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9" r:id="rId4"/>
    <p:sldId id="258" r:id="rId5"/>
    <p:sldId id="263" r:id="rId6"/>
    <p:sldId id="273" r:id="rId7"/>
    <p:sldId id="277" r:id="rId8"/>
    <p:sldId id="259" r:id="rId9"/>
    <p:sldId id="266" r:id="rId10"/>
    <p:sldId id="267" r:id="rId11"/>
    <p:sldId id="260" r:id="rId12"/>
    <p:sldId id="261" r:id="rId13"/>
    <p:sldId id="262" r:id="rId14"/>
    <p:sldId id="265" r:id="rId15"/>
    <p:sldId id="276" r:id="rId16"/>
    <p:sldId id="275" r:id="rId17"/>
    <p:sldId id="270" r:id="rId18"/>
    <p:sldId id="271" r:id="rId19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esturs Koziols" initials="VK" lastIdx="16" clrIdx="0">
    <p:extLst>
      <p:ext uri="{19B8F6BF-5375-455C-9EA6-DF929625EA0E}">
        <p15:presenceInfo xmlns:p15="http://schemas.microsoft.com/office/powerpoint/2012/main" userId="S::info@latvijashokejafederacija.onmicrosoft.com::cd3019d3-143c-4ec8-ad0f-c207a46f6a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75"/>
    <p:restoredTop sz="94623"/>
  </p:normalViewPr>
  <p:slideViewPr>
    <p:cSldViewPr snapToGrid="0" snapToObjects="1">
      <p:cViewPr varScale="1">
        <p:scale>
          <a:sx n="110" d="100"/>
          <a:sy n="110" d="100"/>
        </p:scale>
        <p:origin x="18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28:25.149" idx="6">
    <p:pos x="10" y="10"/>
    <p:text>2021.gada 21.maijs- 6.jūnijs, 64 spēles</p:text>
    <p:extLst>
      <p:ext uri="{C676402C-5697-4E1C-873F-D02D1690AC5C}">
        <p15:threadingInfo xmlns:p15="http://schemas.microsoft.com/office/powerpoint/2012/main" timeZoneBias="-120"/>
      </p:ext>
    </p:extLst>
  </p:cm>
  <p:cm authorId="1" dt="2021-03-17T19:29:04.931" idx="7">
    <p:pos x="10" y="146"/>
    <p:text>Vismaz 50 žurnālisti</p:text>
    <p:extLst>
      <p:ext uri="{C676402C-5697-4E1C-873F-D02D1690AC5C}">
        <p15:threadingInfo xmlns:p15="http://schemas.microsoft.com/office/powerpoint/2012/main" timeZoneBias="-120">
          <p15:parentCm authorId="1" idx="6"/>
        </p15:threadingInfo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24:20.381" idx="4">
    <p:pos x="10" y="10"/>
    <p:text>Vēl palikušas dažas saran procedūras, bet zinam, ka iekļausimies atvēlētajā nadas summā</p:text>
    <p:extLst>
      <p:ext uri="{C676402C-5697-4E1C-873F-D02D1690AC5C}">
        <p15:threadingInfo xmlns:p15="http://schemas.microsoft.com/office/powerpoint/2012/main" timeZoneBias="-120"/>
      </p:ext>
    </p:extLst>
  </p:cm>
  <p:cm authorId="1" dt="2021-03-17T19:28:10.117" idx="5">
    <p:pos x="10" y="146"/>
    <p:text>IIHF prasības pret treniņhalli ir augstas un stingri jāievēro, lai komandām būtu nodrošināti visi nepieciešamie apstākļi- apgaismojums, slide asināšanas iekārtas, ģērbtuves, dopinga telpa, treneru istabas, konferenču zāle, telpa ārstiem, ja nepieciešams veikt izmeklējumu, ledus aparāts, utt.</p:text>
    <p:extLst>
      <p:ext uri="{C676402C-5697-4E1C-873F-D02D1690AC5C}">
        <p15:threadingInfo xmlns:p15="http://schemas.microsoft.com/office/powerpoint/2012/main" timeZoneBias="-120">
          <p15:parentCm authorId="1" idx="4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34:59.270" idx="16">
    <p:pos x="10" y="10"/>
    <p:text>Jāatrisina tikai apdrošināšanas jautājums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29:23.604" idx="8">
    <p:pos x="10" y="10"/>
    <p:text>Detalizēts plāns ar nepieciešamo loģistiku spēļu norisei, to atspoguļošnai TV, sponsoru prasību nodrošināšanai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30:38.339" idx="9">
    <p:pos x="10" y="10"/>
    <p:text>Summa airs 3mil eiro segs IIHF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31:14.311" idx="10">
    <p:pos x="10" y="10"/>
    <p:text>Atsevišķas viesnīcas komandām, sportistiem, atsevišķas IIHF un tiesnešiem, žurnālistiem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19:04.210" idx="1">
    <p:pos x="10" y="10"/>
    <p:text>Ierašanās 16.maijā</p:text>
    <p:extLst>
      <p:ext uri="{C676402C-5697-4E1C-873F-D02D1690AC5C}">
        <p15:threadingInfo xmlns:p15="http://schemas.microsoft.com/office/powerpoint/2012/main" timeZoneBias="-120"/>
      </p:ext>
    </p:extLst>
  </p:cm>
  <p:cm authorId="1" dt="2021-03-17T19:23:27.799" idx="2">
    <p:pos x="10" y="146"/>
    <p:text>Vairākas izlases vēlas iteraties ātrāk un aizvadīt pirmsturnīra sagatavošanos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32:15.183" idx="11">
    <p:pos x="10" y="10"/>
    <p:text>Komunkāciju plānu prezentēsim Rīcības komitejā 29.martā</p:text>
    <p:extLst>
      <p:ext uri="{C676402C-5697-4E1C-873F-D02D1690AC5C}">
        <p15:threadingInfo xmlns:p15="http://schemas.microsoft.com/office/powerpoint/2012/main" timeZoneBias="-120"/>
      </p:ext>
    </p:extLst>
  </p:cm>
  <p:cm authorId="1" dt="2021-03-17T19:33:15.165" idx="12">
    <p:pos x="10" y="146"/>
    <p:text>Medaļas veido Monētu nams, Latvijas uzņēmums</p:text>
    <p:extLst>
      <p:ext uri="{C676402C-5697-4E1C-873F-D02D1690AC5C}">
        <p15:threadingInfo xmlns:p15="http://schemas.microsoft.com/office/powerpoint/2012/main" timeZoneBias="-120">
          <p15:parentCm authorId="1" idx="11"/>
        </p15:threadingInfo>
      </p:ext>
    </p:extLst>
  </p:cm>
  <p:cm authorId="1" dt="2021-03-17T19:33:43.960" idx="13">
    <p:pos x="10" y="282"/>
    <p:text>Himna- pārsteigums 2 nedēļu laikā</p:text>
    <p:extLst>
      <p:ext uri="{C676402C-5697-4E1C-873F-D02D1690AC5C}">
        <p15:threadingInfo xmlns:p15="http://schemas.microsoft.com/office/powerpoint/2012/main" timeZoneBias="-120">
          <p15:parentCm authorId="1" idx="11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33:48.305" idx="14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23:52.891" idx="3">
    <p:pos x="10" y="10"/>
    <p:text>Treniņu grafiks saskaņošanas procesā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9:34:05.031" idx="15">
    <p:pos x="10" y="10"/>
    <p:text>Ļoti svarīgs kongress, jo notiks Prezidenta kandidatūru un Padomes locekļu izvirzīšana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AC0D-4593-1346-AB29-96A750F08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F331C-CABA-6E47-843E-18664F183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AC9C1-CEA8-7543-BC60-8BD488A7B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603B4-1ECC-0E40-817D-4075E7B5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93350-C0E2-F440-A097-0A74F9D3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2538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DF7D-724F-F148-85C6-44564E65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FDD33-A0F5-CE49-91DC-DA8C4B4BE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6D601-61FA-B84A-8AE0-440F93F4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6E0A8-BAC1-1A46-8436-6D3B2A296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DFF88-2786-434E-B2E5-2E7FF51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43078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6B699F-AFE9-6C4D-BE61-2E5F3F288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B360B-D856-DF49-9D12-4D70C3501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7A6C8-A4D3-C94D-9617-27027A55C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0279A-CF1B-6E4E-977F-AEF0C6CD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9F421-9CC5-5E45-8F66-E28A5AA7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54140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8FE3B-654C-D04A-9073-53BFC21E0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C5130-2988-D64F-A5AC-988B96839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4E70A-3B46-A245-A9F1-A13E65856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03A4A-61AD-CA4E-A444-706FFEC9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5F18A-FC36-B34C-B18B-806D3ACD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81962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2177-35AB-F34A-A04A-8572A973E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41E8C-9E74-6441-8CAF-09D0A1D50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22942-D495-9D48-BFB3-C9680A8D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AAD61-CB2A-CB44-A6AC-4E2C71B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20022-F59C-294A-B623-B9F19D49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00354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C503-5E00-A94D-9730-D44A9326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0904D-079E-0A4F-9AFD-409F3D91E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15D7E-ACFC-BC4C-B2B5-DCE89C56A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8F028-4B66-C340-B177-8FE0D970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F6F27-6811-7746-8112-FF46E518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B0E29-EC9B-AD41-AF15-27802AC89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602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9687A-92F2-B14F-B17D-35917A63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169F4-EEB5-444F-907C-E5109A6AC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E1508-6DDF-FA43-A51A-259D472B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78698-B332-0949-A8D5-F32B55352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F4ABC3-DB10-2248-A7DC-29671FF9F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F3999-4F1F-AA40-A18E-50A79EC4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EF50D-6B8A-0648-8A49-0BED40D1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5646B4-8C20-9346-A588-BEF706C8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7224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1BAE1-C3DD-CD4C-818A-1A24CF80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5762F7-B0FE-4D40-AC81-630D8025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A3CF9-A2AE-F742-B0F1-F7F835E60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F774E-8869-A04E-9E8D-6F469A91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41483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AA63A1-51EB-C748-A049-E528B3AC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00828-589A-4143-85F4-54D2795B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5D6C7-C468-1B43-94FC-6967193E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77196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CF9B4-0245-6845-BF28-B8BE1844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E6A0A-ADBD-D348-981F-EA057B74B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F8CA1-BB62-F444-83E2-1750184E2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7ADD9-E4DB-AC47-89B0-284BEEDC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49B8B-09F6-7843-80B6-2786E2BD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03AA6-0E22-E340-AC3B-AABA499C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03139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F4D93-3062-AE49-B611-F205DEED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5155C-68F4-7541-A2C3-8F50C7CED6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71ACB-2CC3-E640-9F6B-4F60AB2C3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476A0-95C5-5F4C-92CB-A4AA1420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F1530-D7AF-A341-A168-66D98A35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F8903-DC6A-254E-BDA3-089EF439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0937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9A28C-2BD5-0946-AF04-A486E75A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B1341-150B-5244-8DDD-3912EB63D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7F1D-704F-ED4A-94C7-6372810E6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DB857-1099-524B-8126-04F435D16A7D}" type="datetimeFigureOut">
              <a:rPr lang="en-LV" smtClean="0"/>
              <a:t>17/03/2021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06BDC-5C1A-984B-BFAE-B0F27BA15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293F1-1A2F-0748-B18E-8D86EAB42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F4F5-5FFC-5A48-9761-421AFE1CA2C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5363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807D9-3F8B-E94C-91D9-5808800F2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11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C7909A-C40C-3E4A-BD28-4E017AE4A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0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7F457A68-8E51-A446-BEF1-31364157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4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C320C68-9B1D-8B4A-8733-F10D812A1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13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460CB9-0C02-1E46-B911-E1645DC5D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61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23349E-ABA9-4344-830C-D7BDD64C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6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8D98E9-B8A6-FA40-AC7D-0C0A83059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3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E810F-7C81-B645-B4C5-2E21C46B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1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4BAD316-8EF0-EE4E-B3DE-3379BE2B4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70B477-DA7C-B540-A72F-C025D1B8D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3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2CF194-C744-344E-AC01-96D279A5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5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9610F-EC07-234C-8799-78418579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" y="0"/>
            <a:ext cx="1218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4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22D27A1-3C9B-4448-A0B2-63F05DCB9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4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24C25CB-5E06-2043-95D9-ECC75521D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" y="0"/>
            <a:ext cx="1218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5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DDBD4E3-A4AD-3E49-8C98-410373C89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68D7D-29ED-E340-9A95-D242A422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" y="0"/>
            <a:ext cx="1218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1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ED7812D-C65D-6244-9322-27EF236E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9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7600E95-B95F-8541-8812-9B3EAF934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3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Jānis Straupe</dc:creator>
  <cp:lastModifiedBy>Viesturs Koziols</cp:lastModifiedBy>
  <cp:revision>12</cp:revision>
  <dcterms:created xsi:type="dcterms:W3CDTF">2021-03-08T07:43:53Z</dcterms:created>
  <dcterms:modified xsi:type="dcterms:W3CDTF">2021-03-17T17:35:23Z</dcterms:modified>
</cp:coreProperties>
</file>