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omments/comment1.xml" ContentType="application/vnd.openxmlformats-officedocument.presentationml.comments+xml"/>
  <Override PartName="/ppt/comments/comment2.xml" ContentType="application/vnd.openxmlformats-officedocument.presentationml.comments+xml"/>
  <Override PartName="/ppt/comments/comment3.xml" ContentType="application/vnd.openxmlformats-officedocument.presentationml.comments+xml"/>
  <Override PartName="/ppt/comments/comment4.xml" ContentType="application/vnd.openxmlformats-officedocument.presentationml.comments+xml"/>
  <Override PartName="/ppt/comments/comment5.xml" ContentType="application/vnd.openxmlformats-officedocument.presentationml.comments+xml"/>
  <Override PartName="/ppt/comments/comment6.xml" ContentType="application/vnd.openxmlformats-officedocument.presentationml.comments+xml"/>
  <Override PartName="/ppt/comments/comment7.xml" ContentType="application/vnd.openxmlformats-officedocument.presentationml.comments+xml"/>
  <Override PartName="/ppt/comments/comment8.xml" ContentType="application/vnd.openxmlformats-officedocument.presentationml.comments+xml"/>
  <Override PartName="/ppt/comments/comment9.xml" ContentType="application/vnd.openxmlformats-officedocument.presentationml.comments+xml"/>
  <Override PartName="/ppt/comments/comment10.xml" ContentType="application/vnd.openxmlformats-officedocument.presentationml.comments+xml"/>
  <Override PartName="/ppt/comments/comment11.xml" ContentType="application/vnd.openxmlformats-officedocument.presentationml.comment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79" r:id="rId4"/>
    <p:sldId id="258" r:id="rId5"/>
    <p:sldId id="263" r:id="rId6"/>
    <p:sldId id="273" r:id="rId7"/>
    <p:sldId id="277" r:id="rId8"/>
    <p:sldId id="259" r:id="rId9"/>
    <p:sldId id="266" r:id="rId10"/>
    <p:sldId id="267" r:id="rId11"/>
    <p:sldId id="260" r:id="rId12"/>
    <p:sldId id="261" r:id="rId13"/>
    <p:sldId id="262" r:id="rId14"/>
    <p:sldId id="265" r:id="rId15"/>
    <p:sldId id="276" r:id="rId16"/>
    <p:sldId id="275" r:id="rId17"/>
    <p:sldId id="270" r:id="rId18"/>
    <p:sldId id="271" r:id="rId19"/>
  </p:sldIdLst>
  <p:sldSz cx="12192000" cy="6858000"/>
  <p:notesSz cx="6858000" cy="9144000"/>
  <p:defaultTextStyle>
    <a:defPPr>
      <a:defRPr lang="en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Viesturs Koziols" initials="VK" lastIdx="16" clrIdx="0">
    <p:extLst>
      <p:ext uri="{19B8F6BF-5375-455C-9EA6-DF929625EA0E}">
        <p15:presenceInfo xmlns:p15="http://schemas.microsoft.com/office/powerpoint/2012/main" userId="S::info@latvijashokejafederacija.onmicrosoft.com::cd3019d3-143c-4ec8-ad0f-c207a46f6ab3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0675"/>
    <p:restoredTop sz="94623"/>
  </p:normalViewPr>
  <p:slideViewPr>
    <p:cSldViewPr snapToGrid="0" snapToObjects="1">
      <p:cViewPr varScale="1">
        <p:scale>
          <a:sx n="110" d="100"/>
          <a:sy n="110" d="100"/>
        </p:scale>
        <p:origin x="184" y="6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omments/comment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3-17T19:28:25.149" idx="6">
    <p:pos x="10" y="10"/>
    <p:text>2021.gada 21.maijs- 6.jūnijs, 64 spēles</p:text>
    <p:extLst>
      <p:ext uri="{C676402C-5697-4E1C-873F-D02D1690AC5C}">
        <p15:threadingInfo xmlns:p15="http://schemas.microsoft.com/office/powerpoint/2012/main" timeZoneBias="-120"/>
      </p:ext>
    </p:extLst>
  </p:cm>
  <p:cm authorId="1" dt="2021-03-17T19:29:04.931" idx="7">
    <p:pos x="10" y="146"/>
    <p:text>Vismaz 50 žurnālisti</p:text>
    <p:extLst>
      <p:ext uri="{C676402C-5697-4E1C-873F-D02D1690AC5C}">
        <p15:threadingInfo xmlns:p15="http://schemas.microsoft.com/office/powerpoint/2012/main" timeZoneBias="-120">
          <p15:parentCm authorId="1" idx="6"/>
        </p15:threadingInfo>
      </p:ext>
    </p:extLst>
  </p:cm>
</p:cmLst>
</file>

<file path=ppt/comments/comment10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3-17T19:24:20.381" idx="4">
    <p:pos x="10" y="10"/>
    <p:text>Vēl palikušas dažas saran procedūras, bet zinam, ka iekļausimies atvēlētajā nadas summā</p:text>
    <p:extLst>
      <p:ext uri="{C676402C-5697-4E1C-873F-D02D1690AC5C}">
        <p15:threadingInfo xmlns:p15="http://schemas.microsoft.com/office/powerpoint/2012/main" timeZoneBias="-120"/>
      </p:ext>
    </p:extLst>
  </p:cm>
  <p:cm authorId="1" dt="2021-03-17T19:28:10.117" idx="5">
    <p:pos x="10" y="146"/>
    <p:text>IIHF prasības pret treniņhalli ir augstas un stingri jāievēro, lai komandām būtu nodrošināti visi nepieciešamie apstākļi- apgaismojums, slide asināšanas iekārtas, ģērbtuves, dopinga telpa, treneru istabas, konferenču zāle, telpa ārstiem, ja nepieciešams veikt izmeklējumu, ledus aparāts, utt.</p:text>
    <p:extLst>
      <p:ext uri="{C676402C-5697-4E1C-873F-D02D1690AC5C}">
        <p15:threadingInfo xmlns:p15="http://schemas.microsoft.com/office/powerpoint/2012/main" timeZoneBias="-120">
          <p15:parentCm authorId="1" idx="4"/>
        </p15:threadingInfo>
      </p:ext>
    </p:extLst>
  </p:cm>
</p:cmLst>
</file>

<file path=ppt/comments/comment11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3-17T19:34:59.270" idx="16">
    <p:pos x="10" y="10"/>
    <p:text>Jāatrisina tikai apdrošināšanas jautājums</p:text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2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3-17T19:29:23.604" idx="8">
    <p:pos x="10" y="10"/>
    <p:text>Detalizēts plāns ar nepieciešamo loģistiku spēļu norisei, to atspoguļošnai TV, sponsoru prasību nodrošināšanai</p:text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3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3-17T19:30:38.339" idx="9">
    <p:pos x="10" y="10"/>
    <p:text>Summa airs 3mil eiro segs IIHF</p:text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4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3-17T19:31:14.311" idx="10">
    <p:pos x="10" y="10"/>
    <p:text>Atsevišķas viesnīcas komandām, sportistiem, atsevišķas IIHF un tiesnešiem, žurnālistiem</p:text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5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3-17T19:19:04.210" idx="1">
    <p:pos x="10" y="10"/>
    <p:text>Ierašanās 16.maijā</p:text>
    <p:extLst>
      <p:ext uri="{C676402C-5697-4E1C-873F-D02D1690AC5C}">
        <p15:threadingInfo xmlns:p15="http://schemas.microsoft.com/office/powerpoint/2012/main" timeZoneBias="-120"/>
      </p:ext>
    </p:extLst>
  </p:cm>
  <p:cm authorId="1" dt="2021-03-17T19:23:27.799" idx="2">
    <p:pos x="10" y="146"/>
    <p:text>Vairākas izlases vēlas iteraties ātrāk un aizvadīt pirmsturnīra sagatavošanos</p:text>
    <p:extLst>
      <p:ext uri="{C676402C-5697-4E1C-873F-D02D1690AC5C}">
        <p15:threadingInfo xmlns:p15="http://schemas.microsoft.com/office/powerpoint/2012/main" timeZoneBias="-120">
          <p15:parentCm authorId="1" idx="1"/>
        </p15:threadingInfo>
      </p:ext>
    </p:extLst>
  </p:cm>
</p:cmLst>
</file>

<file path=ppt/comments/comment6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3-17T19:32:15.183" idx="11">
    <p:pos x="10" y="10"/>
    <p:text>Komunkāciju plānu prezentēsim Rīcības komitejā 29.martā</p:text>
    <p:extLst>
      <p:ext uri="{C676402C-5697-4E1C-873F-D02D1690AC5C}">
        <p15:threadingInfo xmlns:p15="http://schemas.microsoft.com/office/powerpoint/2012/main" timeZoneBias="-120"/>
      </p:ext>
    </p:extLst>
  </p:cm>
  <p:cm authorId="1" dt="2021-03-17T19:33:15.165" idx="12">
    <p:pos x="10" y="146"/>
    <p:text>Medaļas veido Monētu nams, Latvijas uzņēmums</p:text>
    <p:extLst>
      <p:ext uri="{C676402C-5697-4E1C-873F-D02D1690AC5C}">
        <p15:threadingInfo xmlns:p15="http://schemas.microsoft.com/office/powerpoint/2012/main" timeZoneBias="-120">
          <p15:parentCm authorId="1" idx="11"/>
        </p15:threadingInfo>
      </p:ext>
    </p:extLst>
  </p:cm>
  <p:cm authorId="1" dt="2021-03-17T19:33:43.960" idx="13">
    <p:pos x="10" y="282"/>
    <p:text>Himna- pārsteigums 2 nedēļu laikā</p:text>
    <p:extLst>
      <p:ext uri="{C676402C-5697-4E1C-873F-D02D1690AC5C}">
        <p15:threadingInfo xmlns:p15="http://schemas.microsoft.com/office/powerpoint/2012/main" timeZoneBias="-120">
          <p15:parentCm authorId="1" idx="11"/>
        </p15:threadingInfo>
      </p:ext>
    </p:extLst>
  </p:cm>
</p:cmLst>
</file>

<file path=ppt/comments/comment7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3-17T19:33:48.305" idx="14">
    <p:pos x="10" y="10"/>
    <p:text/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8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3-17T19:23:52.891" idx="3">
    <p:pos x="10" y="10"/>
    <p:text>Treniņu grafiks saskaņošanas procesā</p:text>
    <p:extLst>
      <p:ext uri="{C676402C-5697-4E1C-873F-D02D1690AC5C}">
        <p15:threadingInfo xmlns:p15="http://schemas.microsoft.com/office/powerpoint/2012/main" timeZoneBias="-120"/>
      </p:ext>
    </p:extLst>
  </p:cm>
</p:cmLst>
</file>

<file path=ppt/comments/comment9.xml><?xml version="1.0" encoding="utf-8"?>
<p:cmLst xmlns:a="http://schemas.openxmlformats.org/drawingml/2006/main" xmlns:r="http://schemas.openxmlformats.org/officeDocument/2006/relationships" xmlns:p="http://schemas.openxmlformats.org/presentationml/2006/main">
  <p:cm authorId="1" dt="2021-03-17T19:34:05.031" idx="15">
    <p:pos x="10" y="10"/>
    <p:text>Ļoti svarīgs kongress, jo notiks Prezidenta kandidatūru un Padomes locekļu izvirzīšana</p:text>
    <p:extLst>
      <p:ext uri="{C676402C-5697-4E1C-873F-D02D1690AC5C}">
        <p15:threadingInfo xmlns:p15="http://schemas.microsoft.com/office/powerpoint/2012/main" timeZoneBias="-120"/>
      </p:ext>
    </p:extLst>
  </p:cm>
</p:cmLst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D0AC0D-4593-1346-AB29-96A750F08A6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7A2F331C-CABA-6E47-843E-18664F183EF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4AC9C1-CEA8-7543-BC60-8BD488A7BE7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DB857-1099-524B-8126-04F435D16A7D}" type="datetimeFigureOut">
              <a:rPr lang="en-LV" smtClean="0"/>
              <a:t>17/03/2021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C603B4-1ECC-0E40-817D-4075E7B57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2093350-C0E2-F440-A097-0A74F9D33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F4F5-5FFC-5A48-9761-421AFE1CA2C7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253813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4BDF7D-724F-F148-85C6-44564E65D7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96FDD33-A0F5-CE49-91DC-DA8C4B4BEAC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36D601-61FA-B84A-8AE0-440F93F425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DB857-1099-524B-8126-04F435D16A7D}" type="datetimeFigureOut">
              <a:rPr lang="en-LV" smtClean="0"/>
              <a:t>17/03/2021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86E0A8-BAC1-1A46-8436-6D3B2A296F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D4DFF88-2786-434E-B2E5-2E7FF510F0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F4F5-5FFC-5A48-9761-421AFE1CA2C7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4307882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6B699F-AFE9-6C4D-BE61-2E5F3F28845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9B360B-D856-DF49-9D12-4D70C3501E8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147A6C8-A4D3-C94D-9617-27027A55C3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DB857-1099-524B-8126-04F435D16A7D}" type="datetimeFigureOut">
              <a:rPr lang="en-LV" smtClean="0"/>
              <a:t>17/03/2021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80279A-CF1B-6E4E-977F-AEF0C6CDB2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D19F421-9CC5-5E45-8F66-E28A5AA7A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F4F5-5FFC-5A48-9761-421AFE1CA2C7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54140650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88FE3B-654C-D04A-9073-53BFC21E08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69C5130-2988-D64F-A5AC-988B9683956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24E70A-3B46-A245-A9F1-A13E65856B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DB857-1099-524B-8126-04F435D16A7D}" type="datetimeFigureOut">
              <a:rPr lang="en-LV" smtClean="0"/>
              <a:t>17/03/2021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DE03A4A-61AD-CA4E-A444-706FFEC945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6C5F18A-FC36-B34C-B18B-806D3ACD9F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F4F5-5FFC-5A48-9761-421AFE1CA2C7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8196224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5C2177-35AB-F34A-A04A-8572A973E7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9741E8C-9E74-6441-8CAF-09D0A1D50E5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1322942-D495-9D48-BFB3-C9680A8DB1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DB857-1099-524B-8126-04F435D16A7D}" type="datetimeFigureOut">
              <a:rPr lang="en-LV" smtClean="0"/>
              <a:t>17/03/2021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96AAD61-CB2A-CB44-A6AC-4E2C71BBD5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7520022-F59C-294A-B623-B9F19D4982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F4F5-5FFC-5A48-9761-421AFE1CA2C7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0035442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78EC503-5E00-A94D-9730-D44A932645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C80904D-079E-0A4F-9AFD-409F3D91EFF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E515D7E-ACFC-BC4C-B2B5-DCE89C56A3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4F8F028-4B66-C340-B177-8FE0D970A6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DB857-1099-524B-8126-04F435D16A7D}" type="datetimeFigureOut">
              <a:rPr lang="en-LV" smtClean="0"/>
              <a:t>17/03/2021</a:t>
            </a:fld>
            <a:endParaRPr lang="en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AF6F27-6811-7746-8112-FF46E518EB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BB0E29-EC9B-AD41-AF15-27802AC896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F4F5-5FFC-5A48-9761-421AFE1CA2C7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4602868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79687A-92F2-B14F-B17D-35917A63982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BF169F4-EEB5-444F-907C-E5109A6AC17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02E1508-6DDF-FA43-A51A-259D472BF55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4B78698-B332-0949-A8D5-F32B553526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22F4ABC3-DB10-2248-A7DC-29671FF9F90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9ACF3999-4F1F-AA40-A18E-50A79EC4F65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DB857-1099-524B-8126-04F435D16A7D}" type="datetimeFigureOut">
              <a:rPr lang="en-LV" smtClean="0"/>
              <a:t>17/03/2021</a:t>
            </a:fld>
            <a:endParaRPr lang="en-LV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CBEF50D-6B8A-0648-8A49-0BED40D183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55646B4-8C20-9346-A588-BEF706C873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F4F5-5FFC-5A48-9761-421AFE1CA2C7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9722499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B1BAE1-C3DD-CD4C-818A-1A24CF808F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C5762F7-B0FE-4D40-AC81-630D8025B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DB857-1099-524B-8126-04F435D16A7D}" type="datetimeFigureOut">
              <a:rPr lang="en-LV" smtClean="0"/>
              <a:t>17/03/2021</a:t>
            </a:fld>
            <a:endParaRPr lang="en-LV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7FA3CF9-A2AE-F742-B0F1-F7F835E60C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4EF774E-8869-A04E-9E8D-6F469A91BF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F4F5-5FFC-5A48-9761-421AFE1CA2C7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14148353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A3AA63A1-51EB-C748-A049-E528B3ACE0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DB857-1099-524B-8126-04F435D16A7D}" type="datetimeFigureOut">
              <a:rPr lang="en-LV" smtClean="0"/>
              <a:t>17/03/2021</a:t>
            </a:fld>
            <a:endParaRPr lang="en-LV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9E00828-589A-4143-85F4-54D2795B3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355D6C7-C468-1B43-94FC-6967193EA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F4F5-5FFC-5A48-9761-421AFE1CA2C7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7719607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5CF9B4-0245-6845-BF28-B8BE1844A1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0E6A0A-ADBD-D348-981F-EA057B74B8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1F8CA1-BB62-F444-83E2-1750184E233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0F7ADD9-E4DB-AC47-89B0-284BEEDC8D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DB857-1099-524B-8126-04F435D16A7D}" type="datetimeFigureOut">
              <a:rPr lang="en-LV" smtClean="0"/>
              <a:t>17/03/2021</a:t>
            </a:fld>
            <a:endParaRPr lang="en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049B8B-09F6-7843-80B6-2786E2BD9E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9803AA6-0E22-E340-AC3B-AABA499C39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F4F5-5FFC-5A48-9761-421AFE1CA2C7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4031397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73F4D93-3062-AE49-B611-F205DEEDA4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F65155C-68F4-7541-A2C3-8F50C7CED6C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LV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F371ACB-2CC3-E640-9F6B-4F60AB2C35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BD476A0-95C5-5F4C-92CB-A4AA142098C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5DB857-1099-524B-8126-04F435D16A7D}" type="datetimeFigureOut">
              <a:rPr lang="en-LV" smtClean="0"/>
              <a:t>17/03/2021</a:t>
            </a:fld>
            <a:endParaRPr lang="en-LV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2EF1530-D7AF-A341-A168-66D98A35F5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LV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18F8903-DC6A-254E-BDA3-089EF43998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EC8F4F5-5FFC-5A48-9761-421AFE1CA2C7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39093712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BA59A28C-2BD5-0946-AF04-A486E75A44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LV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1B1341-150B-5244-8DDD-3912EB63D2B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LV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DC7F1D-704F-ED4A-94C7-6372810E662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5DB857-1099-524B-8126-04F435D16A7D}" type="datetimeFigureOut">
              <a:rPr lang="en-LV" smtClean="0"/>
              <a:t>17/03/2021</a:t>
            </a:fld>
            <a:endParaRPr lang="en-LV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F06BDC-5C1A-984B-BFAE-B0F27BA1537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LV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A293F1-1A2F-0748-B18E-8D86EAB42B3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EC8F4F5-5FFC-5A48-9761-421AFE1CA2C7}" type="slidenum">
              <a:rPr lang="en-LV" smtClean="0"/>
              <a:t>‹#›</a:t>
            </a:fld>
            <a:endParaRPr lang="en-LV"/>
          </a:p>
        </p:txBody>
      </p:sp>
    </p:spTree>
    <p:extLst>
      <p:ext uri="{BB962C8B-B14F-4D97-AF65-F5344CB8AC3E}">
        <p14:creationId xmlns:p14="http://schemas.microsoft.com/office/powerpoint/2010/main" val="26536342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LV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5.xml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6.xml"/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7.xml"/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8.xml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9.xml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0.xml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1.xml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1.xml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2.xm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3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comments" Target="../comments/comment4.xml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graphical user interface&#10;&#10;Description automatically generated">
            <a:extLst>
              <a:ext uri="{FF2B5EF4-FFF2-40B4-BE49-F238E27FC236}">
                <a16:creationId xmlns:a16="http://schemas.microsoft.com/office/drawing/2014/main" id="{9C8807D9-3F8B-E94C-91D9-5808800F27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11118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73C7909A-C40C-3E4A-BD28-4E017AE4A6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100598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website&#10;&#10;Description automatically generated">
            <a:extLst>
              <a:ext uri="{FF2B5EF4-FFF2-40B4-BE49-F238E27FC236}">
                <a16:creationId xmlns:a16="http://schemas.microsoft.com/office/drawing/2014/main" id="{7F457A68-8E51-A446-BEF1-31364157F2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047451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timeline&#10;&#10;Description automatically generated">
            <a:extLst>
              <a:ext uri="{FF2B5EF4-FFF2-40B4-BE49-F238E27FC236}">
                <a16:creationId xmlns:a16="http://schemas.microsoft.com/office/drawing/2014/main" id="{BC320C68-9B1D-8B4A-8733-F10D812A1D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77134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1A460CB9-0C02-1E46-B911-E1645DC5DBE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696118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Chart&#10;&#10;Description automatically generated">
            <a:extLst>
              <a:ext uri="{FF2B5EF4-FFF2-40B4-BE49-F238E27FC236}">
                <a16:creationId xmlns:a16="http://schemas.microsoft.com/office/drawing/2014/main" id="{0223349E-ABA9-4344-830C-D7BDD64CA3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989632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908D98E9-B8A6-FA40-AC7D-0C0A830595D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61637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DBE810F-7C81-B645-B4C5-2E21C46B7B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61176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64BAD316-8EF0-EE4E-B3DE-3379BE2B460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506687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application&#10;&#10;Description automatically generated">
            <a:extLst>
              <a:ext uri="{FF2B5EF4-FFF2-40B4-BE49-F238E27FC236}">
                <a16:creationId xmlns:a16="http://schemas.microsoft.com/office/drawing/2014/main" id="{4670B477-DA7C-B540-A72F-C025D1B8D24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223061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Text&#10;&#10;Description automatically generated">
            <a:extLst>
              <a:ext uri="{FF2B5EF4-FFF2-40B4-BE49-F238E27FC236}">
                <a16:creationId xmlns:a16="http://schemas.microsoft.com/office/drawing/2014/main" id="{322CF194-C744-344E-AC01-96D279A5E0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4590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A389610F-EC07-234C-8799-7841857989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2" y="0"/>
            <a:ext cx="121870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734526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agram&#10;&#10;Description automatically generated">
            <a:extLst>
              <a:ext uri="{FF2B5EF4-FFF2-40B4-BE49-F238E27FC236}">
                <a16:creationId xmlns:a16="http://schemas.microsoft.com/office/drawing/2014/main" id="{822D27A1-3C9B-4448-A0B2-63F05DCB938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2415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Diagram&#10;&#10;Description automatically generated with medium confidence">
            <a:extLst>
              <a:ext uri="{FF2B5EF4-FFF2-40B4-BE49-F238E27FC236}">
                <a16:creationId xmlns:a16="http://schemas.microsoft.com/office/drawing/2014/main" id="{924C25CB-5E06-2043-95D9-ECC75521D6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2" y="0"/>
            <a:ext cx="121870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310584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iagram&#10;&#10;Description automatically generated">
            <a:extLst>
              <a:ext uri="{FF2B5EF4-FFF2-40B4-BE49-F238E27FC236}">
                <a16:creationId xmlns:a16="http://schemas.microsoft.com/office/drawing/2014/main" id="{4DDBD4E3-A4AD-3E49-8C98-410373C8965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4077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15968D7D-29ED-E340-9A95-D242A422655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62" y="0"/>
            <a:ext cx="121870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0146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FED7812D-C65D-6244-9322-27EF236E03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769764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phical user interface, website&#10;&#10;Description automatically generated">
            <a:extLst>
              <a:ext uri="{FF2B5EF4-FFF2-40B4-BE49-F238E27FC236}">
                <a16:creationId xmlns:a16="http://schemas.microsoft.com/office/drawing/2014/main" id="{D7600E95-B95F-8541-8812-9B3EAF9346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713995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132</TotalTime>
  <Words>0</Words>
  <Application>Microsoft Macintosh PowerPoint</Application>
  <PresentationFormat>Widescreen</PresentationFormat>
  <Paragraphs>0</Paragraphs>
  <Slides>18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Jānis Straupe</dc:creator>
  <cp:lastModifiedBy>Viesturs Koziols</cp:lastModifiedBy>
  <cp:revision>12</cp:revision>
  <dcterms:created xsi:type="dcterms:W3CDTF">2021-03-08T07:43:53Z</dcterms:created>
  <dcterms:modified xsi:type="dcterms:W3CDTF">2021-03-17T17:35:23Z</dcterms:modified>
</cp:coreProperties>
</file>