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301" r:id="rId5"/>
    <p:sldId id="319" r:id="rId6"/>
    <p:sldId id="258" r:id="rId7"/>
    <p:sldId id="318" r:id="rId8"/>
    <p:sldId id="287" r:id="rId9"/>
    <p:sldId id="261" r:id="rId10"/>
    <p:sldId id="262" r:id="rId11"/>
    <p:sldId id="264" r:id="rId12"/>
    <p:sldId id="288" r:id="rId13"/>
    <p:sldId id="263" r:id="rId14"/>
    <p:sldId id="320" r:id="rId15"/>
    <p:sldId id="269" r:id="rId16"/>
    <p:sldId id="281" r:id="rId17"/>
    <p:sldId id="332" r:id="rId18"/>
    <p:sldId id="331" r:id="rId19"/>
    <p:sldId id="282" r:id="rId20"/>
    <p:sldId id="321" r:id="rId21"/>
    <p:sldId id="326" r:id="rId22"/>
    <p:sldId id="266" r:id="rId23"/>
    <p:sldId id="291" r:id="rId24"/>
    <p:sldId id="280" r:id="rId25"/>
    <p:sldId id="278" r:id="rId26"/>
    <p:sldId id="277" r:id="rId27"/>
    <p:sldId id="323" r:id="rId28"/>
    <p:sldId id="324" r:id="rId29"/>
    <p:sldId id="327" r:id="rId30"/>
    <p:sldId id="325" r:id="rId31"/>
    <p:sldId id="333" r:id="rId32"/>
    <p:sldId id="289" r:id="rId33"/>
    <p:sldId id="329" r:id="rId34"/>
    <p:sldId id="330" r:id="rId35"/>
    <p:sldId id="302" r:id="rId3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B8B"/>
    <a:srgbClr val="C239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340" autoAdjust="0"/>
    <p:restoredTop sz="95914" autoAdjust="0"/>
  </p:normalViewPr>
  <p:slideViewPr>
    <p:cSldViewPr snapToGrid="0">
      <p:cViewPr varScale="1">
        <p:scale>
          <a:sx n="84" d="100"/>
          <a:sy n="84" d="100"/>
        </p:scale>
        <p:origin x="106" y="106"/>
      </p:cViewPr>
      <p:guideLst/>
    </p:cSldViewPr>
  </p:slideViewPr>
  <p:outlineViewPr>
    <p:cViewPr>
      <p:scale>
        <a:sx n="33" d="100"/>
        <a:sy n="33" d="100"/>
      </p:scale>
      <p:origin x="0" y="-6710"/>
    </p:cViewPr>
  </p:outlineViewPr>
  <p:notesTextViewPr>
    <p:cViewPr>
      <p:scale>
        <a:sx n="1" d="1"/>
        <a:sy n="1" d="1"/>
      </p:scale>
      <p:origin x="0" y="0"/>
    </p:cViewPr>
  </p:notesText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16FD90-2656-495D-8034-47730DD5D05D}" type="datetimeFigureOut">
              <a:rPr lang="lv-LV" smtClean="0"/>
              <a:t>13.12.2021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C59DAE-08CB-4AA7-A89A-47056C3367BF}" type="slidenum">
              <a:rPr lang="lv-LV" smtClean="0"/>
              <a:t>‹#›</a:t>
            </a:fld>
            <a:endParaRPr lang="lv-LV"/>
          </a:p>
        </p:txBody>
      </p:sp>
    </p:spTree>
    <p:extLst>
      <p:ext uri="{BB962C8B-B14F-4D97-AF65-F5344CB8AC3E}">
        <p14:creationId xmlns:p14="http://schemas.microsoft.com/office/powerpoint/2010/main" val="1665254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a:t>
            </a:fld>
            <a:endParaRPr lang="lv-LV"/>
          </a:p>
        </p:txBody>
      </p:sp>
    </p:spTree>
    <p:extLst>
      <p:ext uri="{BB962C8B-B14F-4D97-AF65-F5344CB8AC3E}">
        <p14:creationId xmlns:p14="http://schemas.microsoft.com/office/powerpoint/2010/main" val="462220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lv-LV" dirty="0"/>
          </a:p>
          <a:p>
            <a:r>
              <a:rPr lang="en-GB" dirty="0"/>
              <a:t> </a:t>
            </a:r>
            <a:endParaRPr lang="lv-LV" dirty="0"/>
          </a:p>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10</a:t>
            </a:fld>
            <a:endParaRPr lang="lv-LV"/>
          </a:p>
        </p:txBody>
      </p:sp>
    </p:spTree>
    <p:extLst>
      <p:ext uri="{BB962C8B-B14F-4D97-AF65-F5344CB8AC3E}">
        <p14:creationId xmlns:p14="http://schemas.microsoft.com/office/powerpoint/2010/main" val="4147008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lv-LV" dirty="0"/>
          </a:p>
          <a:p>
            <a:r>
              <a:rPr lang="en-GB" dirty="0"/>
              <a:t> </a:t>
            </a:r>
            <a:endParaRPr lang="lv-LV" dirty="0"/>
          </a:p>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11</a:t>
            </a:fld>
            <a:endParaRPr lang="lv-LV"/>
          </a:p>
        </p:txBody>
      </p:sp>
    </p:spTree>
    <p:extLst>
      <p:ext uri="{BB962C8B-B14F-4D97-AF65-F5344CB8AC3E}">
        <p14:creationId xmlns:p14="http://schemas.microsoft.com/office/powerpoint/2010/main" val="2137625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12</a:t>
            </a:fld>
            <a:endParaRPr lang="lv-LV"/>
          </a:p>
        </p:txBody>
      </p:sp>
    </p:spTree>
    <p:extLst>
      <p:ext uri="{BB962C8B-B14F-4D97-AF65-F5344CB8AC3E}">
        <p14:creationId xmlns:p14="http://schemas.microsoft.com/office/powerpoint/2010/main" val="3475563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13</a:t>
            </a:fld>
            <a:endParaRPr lang="lv-LV"/>
          </a:p>
        </p:txBody>
      </p:sp>
    </p:spTree>
    <p:extLst>
      <p:ext uri="{BB962C8B-B14F-4D97-AF65-F5344CB8AC3E}">
        <p14:creationId xmlns:p14="http://schemas.microsoft.com/office/powerpoint/2010/main" val="2902851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70426"/>
          </a:xfrm>
        </p:spPr>
        <p:txBody>
          <a:bodyPr/>
          <a:lstStyle/>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14</a:t>
            </a:fld>
            <a:endParaRPr lang="lv-LV"/>
          </a:p>
        </p:txBody>
      </p:sp>
    </p:spTree>
    <p:extLst>
      <p:ext uri="{BB962C8B-B14F-4D97-AF65-F5344CB8AC3E}">
        <p14:creationId xmlns:p14="http://schemas.microsoft.com/office/powerpoint/2010/main" val="1242364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15</a:t>
            </a:fld>
            <a:endParaRPr lang="lv-LV"/>
          </a:p>
        </p:txBody>
      </p:sp>
    </p:spTree>
    <p:extLst>
      <p:ext uri="{BB962C8B-B14F-4D97-AF65-F5344CB8AC3E}">
        <p14:creationId xmlns:p14="http://schemas.microsoft.com/office/powerpoint/2010/main" val="2954465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70426"/>
          </a:xfrm>
        </p:spPr>
        <p:txBody>
          <a:bodyPr/>
          <a:lstStyle/>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16</a:t>
            </a:fld>
            <a:endParaRPr lang="lv-LV"/>
          </a:p>
        </p:txBody>
      </p:sp>
    </p:spTree>
    <p:extLst>
      <p:ext uri="{BB962C8B-B14F-4D97-AF65-F5344CB8AC3E}">
        <p14:creationId xmlns:p14="http://schemas.microsoft.com/office/powerpoint/2010/main" val="3937760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70426"/>
          </a:xfrm>
        </p:spPr>
        <p:txBody>
          <a:bodyPr/>
          <a:lstStyle/>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17</a:t>
            </a:fld>
            <a:endParaRPr lang="lv-LV"/>
          </a:p>
        </p:txBody>
      </p:sp>
    </p:spTree>
    <p:extLst>
      <p:ext uri="{BB962C8B-B14F-4D97-AF65-F5344CB8AC3E}">
        <p14:creationId xmlns:p14="http://schemas.microsoft.com/office/powerpoint/2010/main" val="2806489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18</a:t>
            </a:fld>
            <a:endParaRPr lang="lv-LV"/>
          </a:p>
        </p:txBody>
      </p:sp>
    </p:spTree>
    <p:extLst>
      <p:ext uri="{BB962C8B-B14F-4D97-AF65-F5344CB8AC3E}">
        <p14:creationId xmlns:p14="http://schemas.microsoft.com/office/powerpoint/2010/main" val="2204898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19</a:t>
            </a:fld>
            <a:endParaRPr lang="lv-LV"/>
          </a:p>
        </p:txBody>
      </p:sp>
    </p:spTree>
    <p:extLst>
      <p:ext uri="{BB962C8B-B14F-4D97-AF65-F5344CB8AC3E}">
        <p14:creationId xmlns:p14="http://schemas.microsoft.com/office/powerpoint/2010/main" val="3591488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4C59DAE-08CB-4AA7-A89A-47056C3367BF}" type="slidenum">
              <a:rPr lang="lv-LV" smtClean="0"/>
              <a:t>2</a:t>
            </a:fld>
            <a:endParaRPr lang="lv-LV"/>
          </a:p>
        </p:txBody>
      </p:sp>
    </p:spTree>
    <p:extLst>
      <p:ext uri="{BB962C8B-B14F-4D97-AF65-F5344CB8AC3E}">
        <p14:creationId xmlns:p14="http://schemas.microsoft.com/office/powerpoint/2010/main" val="2600817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20</a:t>
            </a:fld>
            <a:endParaRPr lang="lv-LV"/>
          </a:p>
        </p:txBody>
      </p:sp>
    </p:spTree>
    <p:extLst>
      <p:ext uri="{BB962C8B-B14F-4D97-AF65-F5344CB8AC3E}">
        <p14:creationId xmlns:p14="http://schemas.microsoft.com/office/powerpoint/2010/main" val="140683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21</a:t>
            </a:fld>
            <a:endParaRPr lang="lv-LV"/>
          </a:p>
        </p:txBody>
      </p:sp>
    </p:spTree>
    <p:extLst>
      <p:ext uri="{BB962C8B-B14F-4D97-AF65-F5344CB8AC3E}">
        <p14:creationId xmlns:p14="http://schemas.microsoft.com/office/powerpoint/2010/main" val="2906899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22</a:t>
            </a:fld>
            <a:endParaRPr lang="lv-LV"/>
          </a:p>
        </p:txBody>
      </p:sp>
    </p:spTree>
    <p:extLst>
      <p:ext uri="{BB962C8B-B14F-4D97-AF65-F5344CB8AC3E}">
        <p14:creationId xmlns:p14="http://schemas.microsoft.com/office/powerpoint/2010/main" val="675024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23</a:t>
            </a:fld>
            <a:endParaRPr lang="lv-LV"/>
          </a:p>
        </p:txBody>
      </p:sp>
    </p:spTree>
    <p:extLst>
      <p:ext uri="{BB962C8B-B14F-4D97-AF65-F5344CB8AC3E}">
        <p14:creationId xmlns:p14="http://schemas.microsoft.com/office/powerpoint/2010/main" val="485568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29</a:t>
            </a:fld>
            <a:endParaRPr lang="lv-LV"/>
          </a:p>
        </p:txBody>
      </p:sp>
    </p:spTree>
    <p:extLst>
      <p:ext uri="{BB962C8B-B14F-4D97-AF65-F5344CB8AC3E}">
        <p14:creationId xmlns:p14="http://schemas.microsoft.com/office/powerpoint/2010/main" val="1741386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32</a:t>
            </a:fld>
            <a:endParaRPr lang="lv-LV"/>
          </a:p>
        </p:txBody>
      </p:sp>
    </p:spTree>
    <p:extLst>
      <p:ext uri="{BB962C8B-B14F-4D97-AF65-F5344CB8AC3E}">
        <p14:creationId xmlns:p14="http://schemas.microsoft.com/office/powerpoint/2010/main" val="1389844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Content Placeholder 3">
            <a:extLst>
              <a:ext uri="{FF2B5EF4-FFF2-40B4-BE49-F238E27FC236}">
                <a16:creationId xmlns:a16="http://schemas.microsoft.com/office/drawing/2014/main" xmlns="" id="{EA67252D-EEEB-44FC-B1ED-01856B5A8A7D}"/>
              </a:ext>
            </a:extLst>
          </p:cNvPr>
          <p:cNvSpPr>
            <a:spLocks noGrp="1"/>
          </p:cNvSpPr>
          <p:nvPr>
            <p:ph type="body" idx="1"/>
          </p:nvPr>
        </p:nvSpPr>
        <p:spPr>
          <a:xfrm>
            <a:off x="685800" y="4400550"/>
            <a:ext cx="5486400" cy="3600450"/>
          </a:xfrm>
        </p:spPr>
        <p:txBody>
          <a:bodyPr vert="horz" lIns="91440" tIns="45720" rIns="91440" bIns="45720" rtlCol="0" anchor="t">
            <a:normAutofit/>
          </a:bodyPr>
          <a:lstStyle/>
          <a:p>
            <a:endParaRPr lang="lv-LV" sz="2000" dirty="0">
              <a:latin typeface="Times New Roman" panose="02020603050405020304" pitchFamily="18" charset="0"/>
              <a:ea typeface="Verdana" panose="020B0604030504040204" pitchFamily="34" charset="0"/>
              <a:cs typeface="Times New Roman" panose="02020603050405020304" pitchFamily="18" charset="0"/>
            </a:endParaRPr>
          </a:p>
          <a:p>
            <a:endParaRPr lang="en-US" sz="1900" dirty="0"/>
          </a:p>
        </p:txBody>
      </p:sp>
    </p:spTree>
    <p:extLst>
      <p:ext uri="{BB962C8B-B14F-4D97-AF65-F5344CB8AC3E}">
        <p14:creationId xmlns:p14="http://schemas.microsoft.com/office/powerpoint/2010/main" val="60945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4C59DAE-08CB-4AA7-A89A-47056C3367BF}" type="slidenum">
              <a:rPr lang="lv-LV" smtClean="0"/>
              <a:t>4</a:t>
            </a:fld>
            <a:endParaRPr lang="lv-LV"/>
          </a:p>
        </p:txBody>
      </p:sp>
    </p:spTree>
    <p:extLst>
      <p:ext uri="{BB962C8B-B14F-4D97-AF65-F5344CB8AC3E}">
        <p14:creationId xmlns:p14="http://schemas.microsoft.com/office/powerpoint/2010/main" val="1162322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5</a:t>
            </a:fld>
            <a:endParaRPr lang="lv-LV"/>
          </a:p>
        </p:txBody>
      </p:sp>
    </p:spTree>
    <p:extLst>
      <p:ext uri="{BB962C8B-B14F-4D97-AF65-F5344CB8AC3E}">
        <p14:creationId xmlns:p14="http://schemas.microsoft.com/office/powerpoint/2010/main" val="1389649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64C59DAE-08CB-4AA7-A89A-47056C3367BF}" type="slidenum">
              <a:rPr lang="lv-LV" smtClean="0"/>
              <a:t>6</a:t>
            </a:fld>
            <a:endParaRPr lang="lv-LV"/>
          </a:p>
        </p:txBody>
      </p:sp>
    </p:spTree>
    <p:extLst>
      <p:ext uri="{BB962C8B-B14F-4D97-AF65-F5344CB8AC3E}">
        <p14:creationId xmlns:p14="http://schemas.microsoft.com/office/powerpoint/2010/main" val="319012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7</a:t>
            </a:fld>
            <a:endParaRPr lang="lv-LV"/>
          </a:p>
        </p:txBody>
      </p:sp>
    </p:spTree>
    <p:extLst>
      <p:ext uri="{BB962C8B-B14F-4D97-AF65-F5344CB8AC3E}">
        <p14:creationId xmlns:p14="http://schemas.microsoft.com/office/powerpoint/2010/main" val="2997499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8</a:t>
            </a:fld>
            <a:endParaRPr lang="lv-LV"/>
          </a:p>
        </p:txBody>
      </p:sp>
    </p:spTree>
    <p:extLst>
      <p:ext uri="{BB962C8B-B14F-4D97-AF65-F5344CB8AC3E}">
        <p14:creationId xmlns:p14="http://schemas.microsoft.com/office/powerpoint/2010/main" val="2548540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4C59DAE-08CB-4AA7-A89A-47056C3367BF}" type="slidenum">
              <a:rPr lang="lv-LV" smtClean="0"/>
              <a:t>9</a:t>
            </a:fld>
            <a:endParaRPr lang="lv-LV"/>
          </a:p>
        </p:txBody>
      </p:sp>
    </p:spTree>
    <p:extLst>
      <p:ext uri="{BB962C8B-B14F-4D97-AF65-F5344CB8AC3E}">
        <p14:creationId xmlns:p14="http://schemas.microsoft.com/office/powerpoint/2010/main" val="2683162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D1989100-F93A-4281-8DF2-8DD8E6911571}" type="datetimeFigureOut">
              <a:rPr lang="lv-LV" smtClean="0"/>
              <a:t>13.12.2021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63736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1989100-F93A-4281-8DF2-8DD8E6911571}" type="datetimeFigureOut">
              <a:rPr lang="lv-LV" smtClean="0"/>
              <a:t>13.12.2021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63231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1989100-F93A-4281-8DF2-8DD8E6911571}" type="datetimeFigureOut">
              <a:rPr lang="lv-LV" smtClean="0"/>
              <a:t>13.12.2021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3992379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1988" y="0"/>
            <a:ext cx="324802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4529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0" y="0"/>
            <a:ext cx="34417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6590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1989100-F93A-4281-8DF2-8DD8E6911571}" type="datetimeFigureOut">
              <a:rPr lang="lv-LV" smtClean="0"/>
              <a:t>13.12.2021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822941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89100-F93A-4281-8DF2-8DD8E6911571}" type="datetimeFigureOut">
              <a:rPr lang="lv-LV" smtClean="0"/>
              <a:t>13.12.2021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198798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D1989100-F93A-4281-8DF2-8DD8E6911571}" type="datetimeFigureOut">
              <a:rPr lang="lv-LV" smtClean="0"/>
              <a:t>13.12.2021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991679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D1989100-F93A-4281-8DF2-8DD8E6911571}" type="datetimeFigureOut">
              <a:rPr lang="lv-LV" smtClean="0"/>
              <a:t>13.12.2021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2611378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D1989100-F93A-4281-8DF2-8DD8E6911571}" type="datetimeFigureOut">
              <a:rPr lang="lv-LV" smtClean="0"/>
              <a:t>13.12.2021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2898787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89100-F93A-4281-8DF2-8DD8E6911571}" type="datetimeFigureOut">
              <a:rPr lang="lv-LV" smtClean="0"/>
              <a:t>13.12.2021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155827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89100-F93A-4281-8DF2-8DD8E6911571}" type="datetimeFigureOut">
              <a:rPr lang="lv-LV" smtClean="0"/>
              <a:t>13.12.2021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2258533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89100-F93A-4281-8DF2-8DD8E6911571}" type="datetimeFigureOut">
              <a:rPr lang="lv-LV" smtClean="0"/>
              <a:t>13.12.2021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8D9F727-6508-4B3A-B2A9-9FFB1063E504}" type="slidenum">
              <a:rPr lang="lv-LV" smtClean="0"/>
              <a:t>‹#›</a:t>
            </a:fld>
            <a:endParaRPr lang="lv-LV"/>
          </a:p>
        </p:txBody>
      </p:sp>
    </p:spTree>
    <p:extLst>
      <p:ext uri="{BB962C8B-B14F-4D97-AF65-F5344CB8AC3E}">
        <p14:creationId xmlns:p14="http://schemas.microsoft.com/office/powerpoint/2010/main" val="392848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89100-F93A-4281-8DF2-8DD8E6911571}" type="datetimeFigureOut">
              <a:rPr lang="lv-LV" smtClean="0"/>
              <a:t>13.12.2021</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9F727-6508-4B3A-B2A9-9FFB1063E504}" type="slidenum">
              <a:rPr lang="lv-LV" smtClean="0"/>
              <a:t>‹#›</a:t>
            </a:fld>
            <a:endParaRPr lang="lv-LV"/>
          </a:p>
        </p:txBody>
      </p:sp>
    </p:spTree>
    <p:extLst>
      <p:ext uri="{BB962C8B-B14F-4D97-AF65-F5344CB8AC3E}">
        <p14:creationId xmlns:p14="http://schemas.microsoft.com/office/powerpoint/2010/main" val="2776086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DIGITAL-2021-CLOUD-AI-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DIGITAL-2021-PREPACTS-DS-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DIGITAL-2021-QCI-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DIGITAL-2021-QCI-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null;freeTextSearchKeyword=DIGITAL-2021-SKILLS-01;matchWholeText=true;typeCodes=1,0;statusCodes=31094501,31094502,31094503;programmePeriod=2021%20-%202027;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null;freeTextSearchKeyword=DIGITAL-2021-SKILLS-01;matchWholeText=true;typeCodes=1,0;statusCodes=31094501,31094502,31094503;programmePeriod=2021%20-%202027;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ec.europa.eu/info/funding-tenders/opportunities/portal/screen/opportunities/topic-search;callCode=DIGITAL-2021-DEPLOY-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ec.europa.eu/info/funding-tenders/opportunities/portal/screen/opportunities/topic-search;callCode=DIGITAL-2021-TRUST-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ec.europa.eu/info/funding-tenders/opportunities/portal/screen/opportunities/topic-search;callCode=DIGITAL-2021-PREPACTS-DS-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3" Type="http://schemas.openxmlformats.org/officeDocument/2006/relationships/hyperlink" Target="https://ec.europa.eu/newsroom/repository/document/2021-45/C_2021_7913_1_EN_annexe_acte_autonome_cp_part1_v3_zCcOBWbBRKve4LP5Q1N6CHOVU_80908.pdf" TargetMode="External"/><Relationship Id="rId7" Type="http://schemas.openxmlformats.org/officeDocument/2006/relationships/hyperlink" Target="https://ec.europa.eu/info/funding-tenders/opportunities/portal/screen/opportunities/topic-search;callCode=DIGITAL-2021-TRUST-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2" Type="http://schemas.openxmlformats.org/officeDocument/2006/relationships/image" Target="../media/image19.jpeg"/><Relationship Id="rId2" Type="http://schemas.openxmlformats.org/officeDocument/2006/relationships/hyperlink" Target="https://ec.europa.eu/newsroom/repository/document/2021-46/C_2021_7914_1_EN_annexe_acte_autonome_cp_part1_v3_x3qnsqH6g4B4JabSGBy9UatCRc8_81099.pdf" TargetMode="External"/><Relationship Id="rId1" Type="http://schemas.openxmlformats.org/officeDocument/2006/relationships/slideLayout" Target="../slideLayouts/slideLayout2.xml"/><Relationship Id="rId6" Type="http://schemas.openxmlformats.org/officeDocument/2006/relationships/hyperlink" Target="https://ec.europa.eu/info/funding-tenders/opportunities/portal/screen/opportunities/topic-search;callCode=DIGITAL-2021-DEPLOY-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1" Type="http://schemas.openxmlformats.org/officeDocument/2006/relationships/hyperlink" Target="https://ec.europa.eu/info/funding-tenders/opportunities/portal/screen/opportunities/topic-search;callCode=DIGITAL-2021-EDIH-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hyperlink" Target="https://ec.europa.eu/info/funding-tenders/opportunities/portal/screen/opportunities/topic-search;callCode=DIGITAL-2021-CLOUD-AI-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0" Type="http://schemas.openxmlformats.org/officeDocument/2006/relationships/hyperlink" Target="https://ec.europa.eu/info/funding-tenders/opportunities/portal/screen/opportunities/topic-search;callCode=null;freeTextSearchKeyword=DIGITAL-2021-SKILLS-01;matchWholeText=true;typeCodes=1,0;statusCodes=31094501,31094502,31094503;programmePeriod=2021%20-%202027;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newsroom/repository/document/2021-45/C_2021_7911_1_EN_annexe_acte_autonome_cp_part1_v2_d4ygL3fB7OJrEhLGIXBaC5w0X0_80907.pdf" TargetMode="External"/><Relationship Id="rId9" Type="http://schemas.openxmlformats.org/officeDocument/2006/relationships/hyperlink" Target="https://ec.europa.eu/info/funding-tenders/opportunities/portal/screen/opportunities/topic-search;callCode=DIGITAL-2021-QCI-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DIGITAL-2021-EDIH-01;freeTextSearchKeyword=DIGITAL-2021;matchWholeText=true;typeCodes=1,0;statusCodes=31094501,31094502,31094503;programmePeriod=null;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209800" y="3505200"/>
            <a:ext cx="7772400" cy="960438"/>
          </a:xfrm>
        </p:spPr>
        <p:txBody>
          <a:bodyPr/>
          <a:lstStyle/>
          <a:p>
            <a:r>
              <a:rPr lang="lv-LV" altLang="lv-LV" sz="2600" dirty="0"/>
              <a:t/>
            </a:r>
            <a:br>
              <a:rPr lang="lv-LV" altLang="lv-LV" sz="2600" dirty="0"/>
            </a:br>
            <a:endParaRPr lang="lv-LV" altLang="en-US" sz="2600" dirty="0"/>
          </a:p>
        </p:txBody>
      </p:sp>
      <p:sp>
        <p:nvSpPr>
          <p:cNvPr id="12291" name="Text Placeholder 1"/>
          <p:cNvSpPr>
            <a:spLocks noGrp="1"/>
          </p:cNvSpPr>
          <p:nvPr>
            <p:ph type="body" sz="quarter" idx="10"/>
          </p:nvPr>
        </p:nvSpPr>
        <p:spPr>
          <a:xfrm>
            <a:off x="914400" y="3383280"/>
            <a:ext cx="10363200" cy="2255520"/>
          </a:xfrm>
        </p:spPr>
        <p:txBody>
          <a:bodyPr>
            <a:normAutofit/>
          </a:bodyPr>
          <a:lstStyle/>
          <a:p>
            <a:r>
              <a:rPr lang="lv-LV" sz="4400" b="1" dirty="0">
                <a:solidFill>
                  <a:schemeClr val="accent6">
                    <a:lumMod val="50000"/>
                  </a:schemeClr>
                </a:solidFill>
              </a:rPr>
              <a:t>Programma «Digitāla Eiropa»</a:t>
            </a:r>
          </a:p>
          <a:p>
            <a:r>
              <a:rPr lang="lv-LV" sz="4400" b="1" dirty="0">
                <a:solidFill>
                  <a:schemeClr val="accent6">
                    <a:lumMod val="50000"/>
                  </a:schemeClr>
                </a:solidFill>
              </a:rPr>
              <a:t>2021.-2027.gadam</a:t>
            </a:r>
            <a:r>
              <a:rPr lang="lv-LV" sz="4400" b="1" dirty="0">
                <a:solidFill>
                  <a:schemeClr val="accent6">
                    <a:lumMod val="50000"/>
                  </a:schemeClr>
                </a:solidFill>
                <a:latin typeface="+mj-lt"/>
              </a:rPr>
              <a:t/>
            </a:r>
            <a:br>
              <a:rPr lang="lv-LV" sz="4400" b="1" dirty="0">
                <a:solidFill>
                  <a:schemeClr val="accent6">
                    <a:lumMod val="50000"/>
                  </a:schemeClr>
                </a:solidFill>
                <a:latin typeface="+mj-lt"/>
              </a:rPr>
            </a:br>
            <a:r>
              <a:rPr lang="lv-LV" sz="3600" b="1" dirty="0" smtClean="0">
                <a:solidFill>
                  <a:schemeClr val="accent6">
                    <a:lumMod val="50000"/>
                  </a:schemeClr>
                </a:solidFill>
              </a:rPr>
              <a:t>darba </a:t>
            </a:r>
            <a:r>
              <a:rPr lang="lv-LV" sz="3600" b="1" dirty="0">
                <a:solidFill>
                  <a:schemeClr val="accent6">
                    <a:lumMod val="50000"/>
                  </a:schemeClr>
                </a:solidFill>
              </a:rPr>
              <a:t>programmas un konkursi</a:t>
            </a:r>
            <a:endParaRPr lang="lv-LV" altLang="lv-LV" sz="3600" dirty="0">
              <a:solidFill>
                <a:schemeClr val="accent6">
                  <a:lumMod val="50000"/>
                </a:schemeClr>
              </a:solidFill>
            </a:endParaRPr>
          </a:p>
        </p:txBody>
      </p:sp>
      <p:sp>
        <p:nvSpPr>
          <p:cNvPr id="12292" name="Text Placeholder 2"/>
          <p:cNvSpPr>
            <a:spLocks noGrp="1"/>
          </p:cNvSpPr>
          <p:nvPr>
            <p:ph type="body" sz="quarter" idx="11"/>
          </p:nvPr>
        </p:nvSpPr>
        <p:spPr/>
        <p:txBody>
          <a:bodyPr/>
          <a:lstStyle/>
          <a:p>
            <a:r>
              <a:rPr lang="lv-LV" altLang="lv-LV" dirty="0"/>
              <a:t>Informācijas diena par </a:t>
            </a:r>
            <a:r>
              <a:rPr lang="lv-LV" dirty="0"/>
              <a:t>IKT darba programmām un aktuālajiem konkursiem</a:t>
            </a:r>
            <a:r>
              <a:rPr lang="lv-LV" altLang="lv-LV" dirty="0"/>
              <a:t> </a:t>
            </a:r>
            <a:endParaRPr lang="lv-LV" altLang="lv-LV" dirty="0" smtClean="0"/>
          </a:p>
          <a:p>
            <a:r>
              <a:rPr lang="lv-LV" altLang="lv-LV" dirty="0" smtClean="0"/>
              <a:t>2021.gada </a:t>
            </a:r>
            <a:r>
              <a:rPr lang="lv-LV" altLang="lv-LV" dirty="0"/>
              <a:t>14.decembrī</a:t>
            </a:r>
          </a:p>
        </p:txBody>
      </p:sp>
    </p:spTree>
    <p:extLst>
      <p:ext uri="{BB962C8B-B14F-4D97-AF65-F5344CB8AC3E}">
        <p14:creationId xmlns:p14="http://schemas.microsoft.com/office/powerpoint/2010/main" val="121550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4B6ECB93-D7FF-4F09-A8ED-D4588EE7C7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760"/>
            <a:ext cx="10515600" cy="1325563"/>
          </a:xfrm>
        </p:spPr>
        <p:txBody>
          <a:bodyPr>
            <a:normAutofit/>
          </a:bodyPr>
          <a:lstStyle/>
          <a:p>
            <a:r>
              <a:rPr lang="lv-LV" b="1" dirty="0">
                <a:solidFill>
                  <a:schemeClr val="bg1"/>
                </a:solidFill>
              </a:rPr>
              <a:t>DEP DP «</a:t>
            </a:r>
            <a:r>
              <a:rPr lang="lv-LV" b="1" dirty="0" err="1">
                <a:solidFill>
                  <a:schemeClr val="bg1"/>
                </a:solidFill>
              </a:rPr>
              <a:t>Kiberdrošība</a:t>
            </a:r>
            <a:r>
              <a:rPr lang="lv-LV" b="1" dirty="0">
                <a:solidFill>
                  <a:schemeClr val="bg1"/>
                </a:solidFill>
              </a:rPr>
              <a:t>» 2021.-2022.gadam (I)</a:t>
            </a:r>
          </a:p>
        </p:txBody>
      </p:sp>
      <p:sp>
        <p:nvSpPr>
          <p:cNvPr id="3" name="Content Placeholder 2"/>
          <p:cNvSpPr>
            <a:spLocks noGrp="1"/>
          </p:cNvSpPr>
          <p:nvPr>
            <p:ph idx="1"/>
          </p:nvPr>
        </p:nvSpPr>
        <p:spPr>
          <a:xfrm>
            <a:off x="479297" y="2155372"/>
            <a:ext cx="8174846" cy="4158342"/>
          </a:xfrm>
        </p:spPr>
        <p:txBody>
          <a:bodyPr anchor="ctr">
            <a:normAutofit/>
          </a:bodyPr>
          <a:lstStyle/>
          <a:p>
            <a:pPr marL="0" indent="0">
              <a:buNone/>
            </a:pPr>
            <a:r>
              <a:rPr lang="lv-LV" sz="2400" b="1" dirty="0"/>
              <a:t>Pasākumu virziens: </a:t>
            </a:r>
            <a:r>
              <a:rPr lang="lv-LV" sz="2400" b="1" dirty="0" err="1"/>
              <a:t>Kiberdrošība</a:t>
            </a:r>
            <a:r>
              <a:rPr lang="lv-LV" sz="2400" b="1" dirty="0"/>
              <a:t> un uzticamība</a:t>
            </a:r>
            <a:br>
              <a:rPr lang="lv-LV" sz="2400" b="1" dirty="0"/>
            </a:br>
            <a:r>
              <a:rPr lang="lv-LV" sz="2400" i="1" dirty="0"/>
              <a:t>(gandrīz visi uzsaukumi ietver arī prasmju komponenti)</a:t>
            </a:r>
          </a:p>
          <a:p>
            <a:pPr marL="0" indent="0">
              <a:buNone/>
            </a:pPr>
            <a:endParaRPr lang="lv-LV" sz="1800" dirty="0"/>
          </a:p>
          <a:p>
            <a:pPr>
              <a:spcBef>
                <a:spcPts val="0"/>
              </a:spcBef>
            </a:pPr>
            <a:r>
              <a:rPr lang="lv-LV" sz="1800" dirty="0" err="1"/>
              <a:t>Call</a:t>
            </a:r>
            <a:r>
              <a:rPr lang="lv-LV" sz="1800" dirty="0"/>
              <a:t> 3: </a:t>
            </a:r>
            <a:r>
              <a:rPr lang="en-GB" sz="1800" b="1" dirty="0"/>
              <a:t>E</a:t>
            </a:r>
            <a:r>
              <a:rPr lang="lv-LV" sz="1800" b="1" dirty="0"/>
              <a:t>S</a:t>
            </a:r>
            <a:r>
              <a:rPr lang="en-GB" sz="1800" b="1" dirty="0"/>
              <a:t> </a:t>
            </a:r>
            <a:r>
              <a:rPr lang="lv-LV" sz="1800" b="1" dirty="0" err="1"/>
              <a:t>kibernoturība</a:t>
            </a:r>
            <a:r>
              <a:rPr lang="lv-LV" sz="1800" b="1" dirty="0"/>
              <a:t>, koordinēšana un </a:t>
            </a:r>
            <a:r>
              <a:rPr lang="en-GB" sz="1800" b="1" dirty="0"/>
              <a:t> </a:t>
            </a:r>
            <a:r>
              <a:rPr lang="lv-LV" sz="1800" b="1" dirty="0" err="1"/>
              <a:t>kibersardze</a:t>
            </a:r>
            <a:r>
              <a:rPr lang="lv-LV" sz="1800" b="1" dirty="0"/>
              <a:t> (</a:t>
            </a:r>
            <a:r>
              <a:rPr lang="en-GB" sz="1800" b="1" i="1" dirty="0"/>
              <a:t>cybersecurity ranges</a:t>
            </a:r>
            <a:r>
              <a:rPr lang="lv-LV" sz="1800" b="1" dirty="0"/>
              <a:t>) </a:t>
            </a:r>
            <a:r>
              <a:rPr lang="lv-LV" sz="1800" dirty="0"/>
              <a:t>– MVU atbalsta grants;</a:t>
            </a:r>
          </a:p>
          <a:p>
            <a:pPr>
              <a:spcBef>
                <a:spcPts val="0"/>
              </a:spcBef>
            </a:pPr>
            <a:r>
              <a:rPr lang="lv-LV" sz="1800" dirty="0" err="1"/>
              <a:t>Call</a:t>
            </a:r>
            <a:r>
              <a:rPr lang="lv-LV" sz="1800" dirty="0"/>
              <a:t> 3: </a:t>
            </a:r>
            <a:r>
              <a:rPr lang="lv-LV" sz="1800" b="1" dirty="0"/>
              <a:t>Drošības vadības centru (</a:t>
            </a:r>
            <a:r>
              <a:rPr lang="en-GB" sz="1800" b="1" i="1" dirty="0"/>
              <a:t>Security Operation </a:t>
            </a:r>
            <a:r>
              <a:rPr lang="en-GB" sz="1800" b="1" i="1" dirty="0" err="1"/>
              <a:t>Centr</a:t>
            </a:r>
            <a:r>
              <a:rPr lang="lv-LV" sz="1800" b="1" i="1" dirty="0"/>
              <a:t>es) </a:t>
            </a:r>
            <a:r>
              <a:rPr lang="lv-LV" sz="1800" b="1" dirty="0"/>
              <a:t>kapacitātes veidošana</a:t>
            </a:r>
            <a:r>
              <a:rPr lang="en-GB" sz="1800" b="1" dirty="0"/>
              <a:t> (SOCs)</a:t>
            </a:r>
            <a:r>
              <a:rPr lang="en-GB" sz="1800" dirty="0"/>
              <a:t> </a:t>
            </a:r>
            <a:r>
              <a:rPr lang="lv-LV" sz="1800" dirty="0"/>
              <a:t>– vienkāršais grants;</a:t>
            </a:r>
            <a:endParaRPr lang="lv-LV" sz="1800" b="1" dirty="0"/>
          </a:p>
          <a:p>
            <a:pPr>
              <a:spcBef>
                <a:spcPts val="0"/>
              </a:spcBef>
            </a:pPr>
            <a:r>
              <a:rPr lang="lv-LV" sz="1800" b="1" dirty="0" err="1"/>
              <a:t>Call</a:t>
            </a:r>
            <a:r>
              <a:rPr lang="lv-LV" sz="1800" b="1" dirty="0"/>
              <a:t> 3: 5G un citu stratēģisko digitālo infrastruktūru un tehnoloģiju drošuma stiprināšana </a:t>
            </a:r>
            <a:r>
              <a:rPr lang="lv-LV" sz="1800" dirty="0"/>
              <a:t>- vienkāršais grants;</a:t>
            </a:r>
          </a:p>
          <a:p>
            <a:pPr>
              <a:spcBef>
                <a:spcPts val="0"/>
              </a:spcBef>
            </a:pPr>
            <a:r>
              <a:rPr lang="lv-LV" sz="1800" dirty="0" err="1"/>
              <a:t>Call</a:t>
            </a:r>
            <a:r>
              <a:rPr lang="lv-LV" sz="1800" dirty="0"/>
              <a:t> 3: </a:t>
            </a:r>
            <a:r>
              <a:rPr lang="lv-LV" sz="1800" b="1" dirty="0"/>
              <a:t>Atbalsts veselības sektora </a:t>
            </a:r>
            <a:r>
              <a:rPr lang="lv-LV" sz="1800" b="1" dirty="0" err="1"/>
              <a:t>kiberdrošībai</a:t>
            </a:r>
            <a:r>
              <a:rPr lang="lv-LV" sz="1800" b="1" dirty="0"/>
              <a:t> </a:t>
            </a:r>
            <a:r>
              <a:rPr lang="lv-LV" sz="1800" dirty="0"/>
              <a:t>- MVU atbalsta grants;</a:t>
            </a:r>
          </a:p>
          <a:p>
            <a:pPr>
              <a:spcBef>
                <a:spcPts val="0"/>
              </a:spcBef>
            </a:pPr>
            <a:r>
              <a:rPr lang="lv-LV" sz="1800" dirty="0" err="1"/>
              <a:t>Call</a:t>
            </a:r>
            <a:r>
              <a:rPr lang="lv-LV" sz="1800" dirty="0"/>
              <a:t> 2 un </a:t>
            </a:r>
            <a:r>
              <a:rPr lang="lv-LV" sz="1800" dirty="0" err="1"/>
              <a:t>Call</a:t>
            </a:r>
            <a:r>
              <a:rPr lang="lv-LV" sz="1800" dirty="0"/>
              <a:t> 3: </a:t>
            </a:r>
            <a:r>
              <a:rPr lang="lv-LV" sz="1800" b="1" dirty="0"/>
              <a:t>I</a:t>
            </a:r>
            <a:r>
              <a:rPr lang="en-GB" sz="1800" b="1" dirty="0" err="1"/>
              <a:t>novat</a:t>
            </a:r>
            <a:r>
              <a:rPr lang="lv-LV" sz="1800" b="1" dirty="0" err="1"/>
              <a:t>īvu</a:t>
            </a:r>
            <a:r>
              <a:rPr lang="en-GB" sz="1800" b="1" dirty="0"/>
              <a:t> </a:t>
            </a:r>
            <a:r>
              <a:rPr lang="lv-LV" sz="1800" b="1" dirty="0" err="1"/>
              <a:t>kiberdrošības</a:t>
            </a:r>
            <a:r>
              <a:rPr lang="lv-LV" sz="1800" b="1" dirty="0"/>
              <a:t> risinājumu ieviešana MVU</a:t>
            </a:r>
            <a:r>
              <a:rPr lang="en-GB" sz="1800" b="1" dirty="0"/>
              <a:t> </a:t>
            </a:r>
            <a:r>
              <a:rPr lang="lv-LV" sz="1800" dirty="0"/>
              <a:t>-MVU atbalsta grants</a:t>
            </a:r>
          </a:p>
        </p:txBody>
      </p:sp>
      <p:pic>
        <p:nvPicPr>
          <p:cNvPr id="6" name="Picture 5" descr="Europe strengthens its cybersecurity">
            <a:extLst>
              <a:ext uri="{FF2B5EF4-FFF2-40B4-BE49-F238E27FC236}">
                <a16:creationId xmlns:a16="http://schemas.microsoft.com/office/drawing/2014/main" xmlns="" id="{B2915072-FED1-4BFF-9B62-ACE9F77BA0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12" r="9166" b="3"/>
          <a:stretch/>
        </p:blipFill>
        <p:spPr bwMode="auto">
          <a:xfrm>
            <a:off x="8793259" y="4449112"/>
            <a:ext cx="2817819" cy="2191173"/>
          </a:xfrm>
          <a:prstGeom prst="rect">
            <a:avLst/>
          </a:prstGeom>
          <a:noFill/>
        </p:spPr>
      </p:pic>
    </p:spTree>
    <p:extLst>
      <p:ext uri="{BB962C8B-B14F-4D97-AF65-F5344CB8AC3E}">
        <p14:creationId xmlns:p14="http://schemas.microsoft.com/office/powerpoint/2010/main" val="1411527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4B6ECB93-D7FF-4F09-A8ED-D4588EE7C7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760"/>
            <a:ext cx="10515600" cy="1325563"/>
          </a:xfrm>
        </p:spPr>
        <p:txBody>
          <a:bodyPr>
            <a:normAutofit/>
          </a:bodyPr>
          <a:lstStyle/>
          <a:p>
            <a:r>
              <a:rPr lang="lv-LV" b="1" dirty="0">
                <a:solidFill>
                  <a:schemeClr val="bg1"/>
                </a:solidFill>
              </a:rPr>
              <a:t>DEP DP </a:t>
            </a:r>
            <a:r>
              <a:rPr lang="lv-LV" b="1" dirty="0" err="1">
                <a:solidFill>
                  <a:schemeClr val="bg1"/>
                </a:solidFill>
              </a:rPr>
              <a:t>Kiberdrošība</a:t>
            </a:r>
            <a:r>
              <a:rPr lang="lv-LV" b="1" dirty="0">
                <a:solidFill>
                  <a:schemeClr val="bg1"/>
                </a:solidFill>
              </a:rPr>
              <a:t> «2021.-2022.gadam» (II)</a:t>
            </a:r>
          </a:p>
        </p:txBody>
      </p:sp>
      <p:sp>
        <p:nvSpPr>
          <p:cNvPr id="3" name="Content Placeholder 2"/>
          <p:cNvSpPr>
            <a:spLocks noGrp="1"/>
          </p:cNvSpPr>
          <p:nvPr>
            <p:ph idx="1"/>
          </p:nvPr>
        </p:nvSpPr>
        <p:spPr>
          <a:xfrm>
            <a:off x="239486" y="2057082"/>
            <a:ext cx="8436428" cy="4583203"/>
          </a:xfrm>
        </p:spPr>
        <p:txBody>
          <a:bodyPr anchor="ctr">
            <a:normAutofit/>
          </a:bodyPr>
          <a:lstStyle/>
          <a:p>
            <a:pPr marL="0" indent="0">
              <a:buNone/>
            </a:pPr>
            <a:r>
              <a:rPr lang="lv-LV" sz="2400" b="1" dirty="0"/>
              <a:t>Pasākumu virziens: Atbalsts likumdošanas ieviešanai</a:t>
            </a:r>
            <a:br>
              <a:rPr lang="lv-LV" sz="2400" b="1" dirty="0"/>
            </a:br>
            <a:r>
              <a:rPr lang="lv-LV" sz="2400" i="1" dirty="0"/>
              <a:t>(gandrīz visi uzsaukumi ietver arī prasmju komponenti)</a:t>
            </a:r>
          </a:p>
          <a:p>
            <a:pPr marL="0" indent="0">
              <a:buNone/>
            </a:pPr>
            <a:endParaRPr lang="lv-LV" sz="1800" i="1" dirty="0"/>
          </a:p>
          <a:p>
            <a:pPr>
              <a:lnSpc>
                <a:spcPct val="120000"/>
              </a:lnSpc>
              <a:spcBef>
                <a:spcPts val="0"/>
              </a:spcBef>
            </a:pPr>
            <a:r>
              <a:rPr lang="lv-LV" sz="1800" dirty="0" err="1">
                <a:solidFill>
                  <a:schemeClr val="accent1">
                    <a:lumMod val="75000"/>
                  </a:schemeClr>
                </a:solidFill>
              </a:rPr>
              <a:t>Call</a:t>
            </a:r>
            <a:r>
              <a:rPr lang="lv-LV" sz="1800" dirty="0">
                <a:solidFill>
                  <a:schemeClr val="accent1">
                    <a:lumMod val="75000"/>
                  </a:schemeClr>
                </a:solidFill>
              </a:rPr>
              <a:t> 1: </a:t>
            </a:r>
            <a:r>
              <a:rPr lang="lv-LV" sz="1800" b="1" dirty="0">
                <a:solidFill>
                  <a:schemeClr val="accent1">
                    <a:lumMod val="75000"/>
                  </a:schemeClr>
                </a:solidFill>
              </a:rPr>
              <a:t>Atbalsts </a:t>
            </a:r>
            <a:r>
              <a:rPr lang="lv-LV" sz="1800" b="1" dirty="0" err="1">
                <a:solidFill>
                  <a:schemeClr val="accent1">
                    <a:lumMod val="75000"/>
                  </a:schemeClr>
                </a:solidFill>
              </a:rPr>
              <a:t>kiberdrošības</a:t>
            </a:r>
            <a:r>
              <a:rPr lang="lv-LV" sz="1800" b="1" dirty="0">
                <a:solidFill>
                  <a:schemeClr val="accent1">
                    <a:lumMod val="75000"/>
                  </a:schemeClr>
                </a:solidFill>
              </a:rPr>
              <a:t> kopienai – </a:t>
            </a:r>
            <a:r>
              <a:rPr lang="lv-LV" sz="1800" dirty="0">
                <a:solidFill>
                  <a:schemeClr val="accent1">
                    <a:lumMod val="75000"/>
                  </a:schemeClr>
                </a:solidFill>
              </a:rPr>
              <a:t>koordinēšanas un atbalsta pasākums;</a:t>
            </a:r>
          </a:p>
          <a:p>
            <a:pPr>
              <a:lnSpc>
                <a:spcPct val="120000"/>
              </a:lnSpc>
              <a:spcBef>
                <a:spcPts val="0"/>
              </a:spcBef>
            </a:pPr>
            <a:r>
              <a:rPr lang="lv-LV" sz="1800" dirty="0" err="1"/>
              <a:t>Call</a:t>
            </a:r>
            <a:r>
              <a:rPr lang="lv-LV" sz="1800" dirty="0"/>
              <a:t> 2-3: </a:t>
            </a:r>
            <a:r>
              <a:rPr lang="en-GB" sz="1800" b="1" dirty="0"/>
              <a:t>Na</a:t>
            </a:r>
            <a:r>
              <a:rPr lang="lv-LV" sz="1800" b="1" dirty="0" err="1"/>
              <a:t>cionālo</a:t>
            </a:r>
            <a:r>
              <a:rPr lang="lv-LV" sz="1800" b="1" dirty="0"/>
              <a:t> koordinācijas centru tīkla izvēršana</a:t>
            </a:r>
            <a:r>
              <a:rPr lang="en-GB" sz="1800" b="1" dirty="0"/>
              <a:t> </a:t>
            </a:r>
            <a:r>
              <a:rPr lang="lv-LV" sz="1800" dirty="0"/>
              <a:t>– vienkāršais grants nominētajiem saņēmējiem;</a:t>
            </a:r>
          </a:p>
          <a:p>
            <a:pPr>
              <a:lnSpc>
                <a:spcPct val="120000"/>
              </a:lnSpc>
              <a:spcBef>
                <a:spcPts val="0"/>
              </a:spcBef>
            </a:pPr>
            <a:r>
              <a:rPr lang="lv-LV" sz="1800" dirty="0" err="1"/>
              <a:t>Call</a:t>
            </a:r>
            <a:r>
              <a:rPr lang="lv-LV" sz="1800" dirty="0"/>
              <a:t> 3: </a:t>
            </a:r>
            <a:r>
              <a:rPr lang="lv-LV" sz="1800" b="1" dirty="0"/>
              <a:t>Atbalsts Tīklu un informācijas drošības </a:t>
            </a:r>
            <a:r>
              <a:rPr lang="en-GB" sz="1800" b="1" dirty="0"/>
              <a:t>Dire</a:t>
            </a:r>
            <a:r>
              <a:rPr lang="lv-LV" sz="1800" b="1" dirty="0" err="1"/>
              <a:t>ktīvas</a:t>
            </a:r>
            <a:r>
              <a:rPr lang="lv-LV" sz="1800" b="1" dirty="0"/>
              <a:t> (NIS) un nacionālo </a:t>
            </a:r>
            <a:r>
              <a:rPr lang="lv-LV" sz="1800" b="1" dirty="0" err="1"/>
              <a:t>kiberdrošības</a:t>
            </a:r>
            <a:r>
              <a:rPr lang="lv-LV" sz="1800" b="1" dirty="0"/>
              <a:t> stratēģiju ieviešanai - </a:t>
            </a:r>
            <a:r>
              <a:rPr lang="lv-LV" sz="1800" dirty="0"/>
              <a:t>MVU atbalsta grants;</a:t>
            </a:r>
          </a:p>
          <a:p>
            <a:pPr>
              <a:lnSpc>
                <a:spcPct val="110000"/>
              </a:lnSpc>
              <a:spcBef>
                <a:spcPts val="0"/>
              </a:spcBef>
            </a:pPr>
            <a:r>
              <a:rPr lang="lv-LV" sz="1800" dirty="0" err="1"/>
              <a:t>Call</a:t>
            </a:r>
            <a:r>
              <a:rPr lang="lv-LV" sz="1800" dirty="0"/>
              <a:t> 3: </a:t>
            </a:r>
            <a:r>
              <a:rPr lang="lv-LV" sz="1800" b="1" dirty="0"/>
              <a:t>Testēšanas un sertificēšanas spējas </a:t>
            </a:r>
            <a:r>
              <a:rPr lang="lv-LV" sz="1800" dirty="0"/>
              <a:t>– grants trešo pušu atbalstam</a:t>
            </a:r>
            <a:r>
              <a:rPr lang="lv-LV" sz="1600" dirty="0"/>
              <a:t/>
            </a:r>
            <a:br>
              <a:rPr lang="lv-LV" sz="1600" dirty="0"/>
            </a:br>
            <a:endParaRPr lang="lv-LV" sz="1600" dirty="0"/>
          </a:p>
          <a:p>
            <a:pPr marL="0" indent="0">
              <a:lnSpc>
                <a:spcPct val="110000"/>
              </a:lnSpc>
              <a:spcBef>
                <a:spcPts val="0"/>
              </a:spcBef>
              <a:buNone/>
            </a:pPr>
            <a:r>
              <a:rPr lang="lv-LV" sz="1600" b="1" i="1" dirty="0"/>
              <a:t>Programmas atbalsta pasākumi </a:t>
            </a:r>
            <a:r>
              <a:rPr lang="lv-LV" sz="1600" i="1" dirty="0"/>
              <a:t>– ārējā ekspertīze; - pētījumi un citi atbalsta pasākumi.</a:t>
            </a:r>
          </a:p>
        </p:txBody>
      </p:sp>
      <p:pic>
        <p:nvPicPr>
          <p:cNvPr id="4" name="Picture 3">
            <a:extLst>
              <a:ext uri="{FF2B5EF4-FFF2-40B4-BE49-F238E27FC236}">
                <a16:creationId xmlns:a16="http://schemas.microsoft.com/office/drawing/2014/main" xmlns="" id="{4B86CD39-5269-47D6-B241-E5ACF10DE29B}"/>
              </a:ext>
            </a:extLst>
          </p:cNvPr>
          <p:cNvPicPr>
            <a:picLocks noChangeAspect="1"/>
          </p:cNvPicPr>
          <p:nvPr/>
        </p:nvPicPr>
        <p:blipFill>
          <a:blip r:embed="rId3"/>
          <a:stretch>
            <a:fillRect/>
          </a:stretch>
        </p:blipFill>
        <p:spPr>
          <a:xfrm>
            <a:off x="8915400" y="4190374"/>
            <a:ext cx="2822693" cy="2188654"/>
          </a:xfrm>
          <a:prstGeom prst="rect">
            <a:avLst/>
          </a:prstGeom>
        </p:spPr>
      </p:pic>
    </p:spTree>
    <p:extLst>
      <p:ext uri="{BB962C8B-B14F-4D97-AF65-F5344CB8AC3E}">
        <p14:creationId xmlns:p14="http://schemas.microsoft.com/office/powerpoint/2010/main" val="207164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lv-LV" sz="4100" b="1"/>
              <a:t/>
            </a:r>
            <a:br>
              <a:rPr lang="lv-LV" sz="4100" b="1"/>
            </a:br>
            <a:endParaRPr lang="lv-LV" sz="4100"/>
          </a:p>
        </p:txBody>
      </p:sp>
      <p:sp>
        <p:nvSpPr>
          <p:cNvPr id="3" name="Content Placeholder 2"/>
          <p:cNvSpPr>
            <a:spLocks noGrp="1"/>
          </p:cNvSpPr>
          <p:nvPr>
            <p:ph idx="1"/>
          </p:nvPr>
        </p:nvSpPr>
        <p:spPr>
          <a:xfrm>
            <a:off x="4965431" y="2438400"/>
            <a:ext cx="6586489" cy="3785419"/>
          </a:xfrm>
        </p:spPr>
        <p:txBody>
          <a:bodyPr>
            <a:normAutofit fontScale="77500" lnSpcReduction="20000"/>
          </a:bodyPr>
          <a:lstStyle/>
          <a:p>
            <a:pPr marL="0" indent="0">
              <a:buNone/>
            </a:pPr>
            <a:r>
              <a:rPr lang="lv-LV" sz="3900" b="1" dirty="0"/>
              <a:t>DEP DP «Galvenā»</a:t>
            </a:r>
            <a:br>
              <a:rPr lang="lv-LV" sz="3900" b="1" dirty="0"/>
            </a:br>
            <a:r>
              <a:rPr lang="lv-LV" sz="3900" b="1" dirty="0"/>
              <a:t>2021.-2022.gadam</a:t>
            </a:r>
          </a:p>
          <a:p>
            <a:pPr marL="0" indent="0">
              <a:buNone/>
            </a:pPr>
            <a:endParaRPr lang="lv-LV" sz="1900" i="1" dirty="0"/>
          </a:p>
          <a:p>
            <a:pPr marL="0" indent="0">
              <a:buNone/>
            </a:pPr>
            <a:r>
              <a:rPr lang="lv-LV" sz="1900" b="1" i="1" dirty="0"/>
              <a:t>Augstas veiktspējas skaitļošanai (1.nodaļa)</a:t>
            </a:r>
          </a:p>
          <a:p>
            <a:pPr marL="0" indent="0">
              <a:buNone/>
            </a:pPr>
            <a:r>
              <a:rPr lang="lv-LV" sz="1900" b="1" i="1" dirty="0"/>
              <a:t>Mākonim, datiem, MI (2.nodaļa)</a:t>
            </a:r>
          </a:p>
          <a:p>
            <a:pPr marL="0" indent="0">
              <a:buNone/>
            </a:pPr>
            <a:r>
              <a:rPr lang="lv-LV" sz="1900" b="1" i="1" dirty="0" err="1"/>
              <a:t>Kiberdrošībai</a:t>
            </a:r>
            <a:r>
              <a:rPr lang="lv-LV" sz="1900" b="1" i="1" dirty="0"/>
              <a:t> (</a:t>
            </a:r>
            <a:r>
              <a:rPr lang="lv-LV" sz="1900" b="1" i="1" dirty="0" err="1"/>
              <a:t>EuroQCI</a:t>
            </a:r>
            <a:r>
              <a:rPr lang="lv-LV" sz="1900" b="1" i="1" dirty="0"/>
              <a:t>) (3. nodaļa)</a:t>
            </a:r>
          </a:p>
          <a:p>
            <a:pPr marL="0" indent="0">
              <a:buNone/>
            </a:pPr>
            <a:r>
              <a:rPr lang="lv-LV" sz="1900" b="1" i="1" dirty="0"/>
              <a:t>Augstām digitālām prasmēm (4.nodaļa)</a:t>
            </a:r>
          </a:p>
          <a:p>
            <a:pPr marL="0" indent="0">
              <a:buNone/>
            </a:pPr>
            <a:r>
              <a:rPr lang="lv-LV" sz="1900" b="1" i="1" dirty="0"/>
              <a:t>Labākai tehnoloģiju izmantošanai (5.nodaļa)</a:t>
            </a:r>
          </a:p>
          <a:p>
            <a:pPr marL="0" indent="0">
              <a:buNone/>
            </a:pPr>
            <a:r>
              <a:rPr lang="lv-LV" sz="1900" b="1" i="1" dirty="0"/>
              <a:t>Programmas atbalsta pasākumi (6.nodaļa)</a:t>
            </a:r>
            <a:br>
              <a:rPr lang="lv-LV" sz="1900" b="1" i="1" dirty="0"/>
            </a:br>
            <a:endParaRPr lang="lv-LV" sz="1900" b="1" i="1" dirty="0"/>
          </a:p>
          <a:p>
            <a:pPr marL="0" indent="0">
              <a:buNone/>
            </a:pPr>
            <a:r>
              <a:rPr lang="lv-LV" sz="2000" i="1" dirty="0"/>
              <a:t>Budžets EUR 1,4 </a:t>
            </a:r>
            <a:r>
              <a:rPr lang="lv-LV" sz="2000" i="1" dirty="0" err="1"/>
              <a:t>mlrd</a:t>
            </a:r>
            <a:r>
              <a:rPr lang="lv-LV" sz="2000" i="1" dirty="0"/>
              <a:t>.</a:t>
            </a:r>
            <a:br>
              <a:rPr lang="lv-LV" sz="2000" i="1" dirty="0"/>
            </a:br>
            <a:r>
              <a:rPr lang="lv-LV" sz="2000" i="1" dirty="0"/>
              <a:t>DP pasākumi tiek ieviesti ar EK tiešu pārvaldību un </a:t>
            </a:r>
            <a:r>
              <a:rPr lang="lv-LV" sz="2000" i="1" dirty="0" err="1"/>
              <a:t>izpildaģentūras</a:t>
            </a:r>
            <a:r>
              <a:rPr lang="lv-LV" sz="2000" i="1" dirty="0"/>
              <a:t> atbalstu </a:t>
            </a:r>
            <a:r>
              <a:rPr lang="lv-LV" sz="1900" b="1" dirty="0"/>
              <a:t/>
            </a:r>
            <a:br>
              <a:rPr lang="lv-LV" sz="1900" b="1" dirty="0"/>
            </a:br>
            <a:endParaRPr lang="lv-LV" sz="1900" dirty="0"/>
          </a:p>
        </p:txBody>
      </p:sp>
      <p:pic>
        <p:nvPicPr>
          <p:cNvPr id="2050" name="Picture 2">
            <a:extLst>
              <a:ext uri="{FF2B5EF4-FFF2-40B4-BE49-F238E27FC236}">
                <a16:creationId xmlns:a16="http://schemas.microsoft.com/office/drawing/2014/main" xmlns="" id="{DE257D2A-3EB3-4CA1-B4D2-0C324281E9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892" r="39890"/>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6AEDF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355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72">
            <a:extLst>
              <a:ext uri="{FF2B5EF4-FFF2-40B4-BE49-F238E27FC236}">
                <a16:creationId xmlns:a16="http://schemas.microsoft.com/office/drawing/2014/main" xmlns="" id="{B86AA2DA-281A-4806-8977-D617AEAC8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2" name="Freeform: Shape 74">
            <a:extLst>
              <a:ext uri="{FF2B5EF4-FFF2-40B4-BE49-F238E27FC236}">
                <a16:creationId xmlns:a16="http://schemas.microsoft.com/office/drawing/2014/main" xmlns="" id="{64185774-6FC0-4B8D-A8DB-A885468896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8" y="609597"/>
            <a:ext cx="8903433" cy="1330841"/>
          </a:xfrm>
        </p:spPr>
        <p:txBody>
          <a:bodyPr>
            <a:normAutofit/>
          </a:bodyPr>
          <a:lstStyle/>
          <a:p>
            <a:pPr lvl="0">
              <a:spcBef>
                <a:spcPts val="1200"/>
              </a:spcBef>
              <a:spcAft>
                <a:spcPts val="0"/>
              </a:spcAft>
            </a:pPr>
            <a:endParaRPr lang="lv-LV" sz="2400" b="1" dirty="0"/>
          </a:p>
        </p:txBody>
      </p:sp>
      <p:sp>
        <p:nvSpPr>
          <p:cNvPr id="5133" name="Content Placeholder 5125">
            <a:extLst>
              <a:ext uri="{FF2B5EF4-FFF2-40B4-BE49-F238E27FC236}">
                <a16:creationId xmlns:a16="http://schemas.microsoft.com/office/drawing/2014/main" xmlns="" id="{23E11EFD-4686-400F-9539-E8B34F2AE0E9}"/>
              </a:ext>
            </a:extLst>
          </p:cNvPr>
          <p:cNvSpPr>
            <a:spLocks noGrp="1"/>
          </p:cNvSpPr>
          <p:nvPr>
            <p:ph idx="1"/>
          </p:nvPr>
        </p:nvSpPr>
        <p:spPr>
          <a:xfrm>
            <a:off x="1137038" y="2194100"/>
            <a:ext cx="5126303" cy="3908588"/>
          </a:xfrm>
        </p:spPr>
        <p:txBody>
          <a:bodyPr>
            <a:normAutofit/>
          </a:bodyPr>
          <a:lstStyle/>
          <a:p>
            <a:pPr marL="0" lvl="0" indent="0">
              <a:spcBef>
                <a:spcPts val="1200"/>
              </a:spcBef>
              <a:spcAft>
                <a:spcPts val="0"/>
              </a:spcAft>
              <a:buNone/>
            </a:pPr>
            <a:r>
              <a:rPr lang="lv-LV" sz="3600" b="1" dirty="0"/>
              <a:t>DEP DP «Galvenā»</a:t>
            </a:r>
            <a:br>
              <a:rPr lang="lv-LV" sz="3600" b="1" dirty="0"/>
            </a:br>
            <a:r>
              <a:rPr lang="lv-LV" sz="3600" b="1" dirty="0"/>
              <a:t>2021.-2022.gadam</a:t>
            </a:r>
            <a:br>
              <a:rPr lang="lv-LV" sz="3600" b="1" dirty="0"/>
            </a:br>
            <a:r>
              <a:rPr lang="lv-LV" sz="3600" b="1" dirty="0"/>
              <a:t>Augstas veiktspējas skaitļošanai</a:t>
            </a:r>
          </a:p>
          <a:p>
            <a:pPr marL="0" lvl="0" indent="0">
              <a:spcBef>
                <a:spcPts val="1200"/>
              </a:spcBef>
              <a:spcAft>
                <a:spcPts val="0"/>
              </a:spcAft>
              <a:buNone/>
            </a:pPr>
            <a:r>
              <a:rPr lang="lv-LV" sz="3600" b="1" dirty="0"/>
              <a:t>(1.nodaļa)</a:t>
            </a:r>
            <a:endParaRPr lang="en-US" sz="3600" dirty="0"/>
          </a:p>
        </p:txBody>
      </p:sp>
      <p:sp>
        <p:nvSpPr>
          <p:cNvPr id="5134" name="Freeform: Shape 76">
            <a:extLst>
              <a:ext uri="{FF2B5EF4-FFF2-40B4-BE49-F238E27FC236}">
                <a16:creationId xmlns:a16="http://schemas.microsoft.com/office/drawing/2014/main" xmlns="" id="{B7D3B4FC-79F4-47D2-9D79-DA876E6AD8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122" name="Picture 2">
            <a:extLst>
              <a:ext uri="{FF2B5EF4-FFF2-40B4-BE49-F238E27FC236}">
                <a16:creationId xmlns:a16="http://schemas.microsoft.com/office/drawing/2014/main" xmlns="" id="{B3763EA3-7F61-4BF6-80CB-98322536B1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0" r="25271" b="2"/>
          <a:stretch/>
        </p:blipFill>
        <p:spPr bwMode="auto">
          <a:xfrm>
            <a:off x="7016376" y="2183362"/>
            <a:ext cx="4357896" cy="3732941"/>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6">
            <a:extLst>
              <a:ext uri="{FF2B5EF4-FFF2-40B4-BE49-F238E27FC236}">
                <a16:creationId xmlns:a16="http://schemas.microsoft.com/office/drawing/2014/main" xmlns="" id="{EFF9196C-3887-4B80-8671-3CA6705C1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254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7" y="484094"/>
            <a:ext cx="9998441" cy="1206594"/>
          </a:xfrm>
        </p:spPr>
        <p:txBody>
          <a:bodyPr>
            <a:normAutofit fontScale="90000"/>
          </a:bodyPr>
          <a:lstStyle/>
          <a:p>
            <a:r>
              <a:rPr lang="lv-LV" sz="3200" b="1" dirty="0"/>
              <a:t>DEP DP 2021.-2022.gadam «Galvenā»</a:t>
            </a:r>
            <a:br>
              <a:rPr lang="lv-LV" sz="3200" b="1" dirty="0"/>
            </a:br>
            <a:r>
              <a:rPr lang="lv-LV" sz="3200" b="1" dirty="0"/>
              <a:t>augstas veiktspējas skaitļošanai (HPC) (1.nodaļa)</a:t>
            </a:r>
            <a:r>
              <a:rPr lang="lv-LV" sz="1800" b="1" dirty="0"/>
              <a:t/>
            </a:r>
            <a:br>
              <a:rPr lang="lv-LV" sz="1800" b="1" dirty="0"/>
            </a:br>
            <a:r>
              <a:rPr lang="lv-LV" sz="1800" dirty="0">
                <a:effectLst/>
                <a:latin typeface="+mn-lt"/>
                <a:ea typeface="Calibri" panose="020F0502020204030204" pitchFamily="34" charset="0"/>
              </a:rPr>
              <a:t/>
            </a:r>
            <a:br>
              <a:rPr lang="lv-LV" sz="1800" dirty="0">
                <a:effectLst/>
                <a:latin typeface="+mn-lt"/>
                <a:ea typeface="Calibri" panose="020F0502020204030204" pitchFamily="34" charset="0"/>
              </a:rPr>
            </a:br>
            <a:endParaRPr lang="lv-LV" sz="1800" dirty="0">
              <a:latin typeface="+mn-lt"/>
            </a:endParaRPr>
          </a:p>
        </p:txBody>
      </p:sp>
      <p:sp>
        <p:nvSpPr>
          <p:cNvPr id="24" name="Freeform: Shape 23">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a:extLst>
              <a:ext uri="{FF2B5EF4-FFF2-40B4-BE49-F238E27FC236}">
                <a16:creationId xmlns:a16="http://schemas.microsoft.com/office/drawing/2014/main" xmlns="" id="{D00DBF0C-05DE-495A-A025-B6F179DDB9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33" r="33234"/>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66870" y="1690688"/>
            <a:ext cx="5775327" cy="4832032"/>
          </a:xfrm>
        </p:spPr>
        <p:txBody>
          <a:bodyPr anchor="ctr">
            <a:normAutofit/>
          </a:bodyPr>
          <a:lstStyle/>
          <a:p>
            <a:pPr marL="0" indent="0" algn="just">
              <a:buNone/>
            </a:pPr>
            <a:r>
              <a:rPr lang="lv-LV" sz="1800" spc="15" dirty="0">
                <a:solidFill>
                  <a:srgbClr val="222222"/>
                </a:solidFill>
                <a:effectLst/>
                <a:ea typeface="Times New Roman" panose="02020603050405020304" pitchFamily="18" charset="0"/>
              </a:rPr>
              <a:t>Tiks sagatavota darba programma atsevišķi no šīs darba programmas</a:t>
            </a:r>
            <a:r>
              <a:rPr lang="lv-LV" sz="1800" dirty="0">
                <a:effectLst/>
                <a:ea typeface="Times New Roman" panose="02020603050405020304" pitchFamily="18" charset="0"/>
              </a:rPr>
              <a:t>,</a:t>
            </a:r>
            <a:r>
              <a:rPr lang="lv-LV" sz="1800" spc="15" dirty="0">
                <a:solidFill>
                  <a:srgbClr val="222222"/>
                </a:solidFill>
                <a:effectLst/>
                <a:ea typeface="Times New Roman" panose="02020603050405020304" pitchFamily="18" charset="0"/>
              </a:rPr>
              <a:t> kā noteikts </a:t>
            </a:r>
            <a:r>
              <a:rPr lang="lv-LV" sz="1800" i="1" spc="15" dirty="0" err="1">
                <a:solidFill>
                  <a:srgbClr val="222222"/>
                </a:solidFill>
                <a:effectLst/>
                <a:ea typeface="Times New Roman" panose="02020603050405020304" pitchFamily="18" charset="0"/>
              </a:rPr>
              <a:t>EuroHPC</a:t>
            </a:r>
            <a:r>
              <a:rPr lang="lv-LV" sz="1800" spc="15" dirty="0">
                <a:solidFill>
                  <a:srgbClr val="222222"/>
                </a:solidFill>
                <a:effectLst/>
                <a:ea typeface="Times New Roman" panose="02020603050405020304" pitchFamily="18" charset="0"/>
              </a:rPr>
              <a:t> tiesību aktos un DEP regulas 4</a:t>
            </a:r>
            <a:r>
              <a:rPr lang="lv-LV" sz="1800" dirty="0">
                <a:effectLst/>
                <a:ea typeface="Times New Roman" panose="02020603050405020304" pitchFamily="18" charset="0"/>
              </a:rPr>
              <a:t>.</a:t>
            </a:r>
            <a:r>
              <a:rPr lang="lv-LV" sz="1800" spc="15" dirty="0">
                <a:solidFill>
                  <a:srgbClr val="222222"/>
                </a:solidFill>
                <a:effectLst/>
                <a:ea typeface="Times New Roman" panose="02020603050405020304" pitchFamily="18" charset="0"/>
              </a:rPr>
              <a:t> panta 2</a:t>
            </a:r>
            <a:r>
              <a:rPr lang="lv-LV" sz="1800" dirty="0">
                <a:effectLst/>
                <a:ea typeface="Times New Roman" panose="02020603050405020304" pitchFamily="18" charset="0"/>
              </a:rPr>
              <a:t>.</a:t>
            </a:r>
            <a:r>
              <a:rPr lang="lv-LV" sz="1800" spc="15" dirty="0">
                <a:solidFill>
                  <a:srgbClr val="222222"/>
                </a:solidFill>
                <a:effectLst/>
                <a:ea typeface="Times New Roman" panose="02020603050405020304" pitchFamily="18" charset="0"/>
              </a:rPr>
              <a:t> punktā</a:t>
            </a:r>
            <a:r>
              <a:rPr lang="lv-LV" sz="1800" dirty="0">
                <a:effectLst/>
                <a:ea typeface="Times New Roman" panose="02020603050405020304" pitchFamily="18" charset="0"/>
              </a:rPr>
              <a:t>.</a:t>
            </a:r>
          </a:p>
          <a:p>
            <a:pPr marL="0" indent="0" algn="just">
              <a:buNone/>
            </a:pPr>
            <a:r>
              <a:rPr lang="lv-LV" sz="1800" dirty="0">
                <a:effectLst/>
                <a:ea typeface="Times New Roman" panose="02020603050405020304" pitchFamily="18" charset="0"/>
              </a:rPr>
              <a:t>Saskaņā ar DEP regulas 1. pielikumu pirmajos divos īstenošanas gados darbības varētu koncentrēt uz šādiem trim galvenajiem darba virzieniem:</a:t>
            </a:r>
          </a:p>
          <a:p>
            <a:pPr algn="just"/>
            <a:r>
              <a:rPr lang="lv-LV" sz="1800" b="1" spc="15" dirty="0">
                <a:solidFill>
                  <a:srgbClr val="222222"/>
                </a:solidFill>
                <a:effectLst/>
                <a:ea typeface="Times New Roman" panose="02020603050405020304" pitchFamily="18" charset="0"/>
              </a:rPr>
              <a:t>palielināt jaudu </a:t>
            </a:r>
            <a:r>
              <a:rPr lang="lv-LV" sz="1800" b="1" spc="15" dirty="0" err="1">
                <a:solidFill>
                  <a:srgbClr val="222222"/>
                </a:solidFill>
                <a:effectLst/>
                <a:ea typeface="Times New Roman" panose="02020603050405020304" pitchFamily="18" charset="0"/>
              </a:rPr>
              <a:t>eksa</a:t>
            </a:r>
            <a:r>
              <a:rPr lang="lv-LV" sz="1800" b="1" spc="15" dirty="0" err="1">
                <a:solidFill>
                  <a:srgbClr val="222222"/>
                </a:solidFill>
                <a:ea typeface="Times New Roman" panose="02020603050405020304" pitchFamily="18" charset="0"/>
              </a:rPr>
              <a:t>līmeņ</a:t>
            </a:r>
            <a:r>
              <a:rPr lang="lv-LV" sz="1800" b="1" spc="15" dirty="0" err="1">
                <a:solidFill>
                  <a:srgbClr val="222222"/>
                </a:solidFill>
                <a:effectLst/>
                <a:ea typeface="Times New Roman" panose="02020603050405020304" pitchFamily="18" charset="0"/>
              </a:rPr>
              <a:t>a</a:t>
            </a:r>
            <a:r>
              <a:rPr lang="lv-LV" sz="1800" b="1" spc="15" dirty="0">
                <a:solidFill>
                  <a:srgbClr val="222222"/>
                </a:solidFill>
                <a:effectLst/>
                <a:ea typeface="Times New Roman" panose="02020603050405020304" pitchFamily="18" charset="0"/>
              </a:rPr>
              <a:t> </a:t>
            </a:r>
            <a:r>
              <a:rPr lang="lv-LV" sz="1800" b="1" spc="15" dirty="0" err="1">
                <a:solidFill>
                  <a:srgbClr val="222222"/>
                </a:solidFill>
                <a:effectLst/>
                <a:ea typeface="Times New Roman" panose="02020603050405020304" pitchFamily="18" charset="0"/>
              </a:rPr>
              <a:t>superskaitļošanai</a:t>
            </a:r>
            <a:r>
              <a:rPr lang="lv-LV" sz="1800" b="1" spc="15" dirty="0">
                <a:solidFill>
                  <a:srgbClr val="222222"/>
                </a:solidFill>
                <a:effectLst/>
                <a:ea typeface="Times New Roman" panose="02020603050405020304" pitchFamily="18" charset="0"/>
              </a:rPr>
              <a:t> un kvantu skaitļošanai</a:t>
            </a:r>
            <a:r>
              <a:rPr lang="lv-LV" sz="1800" dirty="0">
                <a:effectLst/>
                <a:ea typeface="Times New Roman" panose="02020603050405020304" pitchFamily="18" charset="0"/>
              </a:rPr>
              <a:t>,</a:t>
            </a:r>
            <a:r>
              <a:rPr lang="lv-LV" sz="1800" spc="15" dirty="0">
                <a:solidFill>
                  <a:srgbClr val="222222"/>
                </a:solidFill>
                <a:effectLst/>
                <a:ea typeface="Times New Roman" panose="02020603050405020304" pitchFamily="18" charset="0"/>
              </a:rPr>
              <a:t> iegādājoties un ieviešot jaunas </a:t>
            </a:r>
            <a:r>
              <a:rPr lang="lv-LV" sz="1800" spc="15" dirty="0" err="1">
                <a:solidFill>
                  <a:srgbClr val="222222"/>
                </a:solidFill>
                <a:effectLst/>
                <a:ea typeface="Times New Roman" panose="02020603050405020304" pitchFamily="18" charset="0"/>
              </a:rPr>
              <a:t>superskaitļošanas</a:t>
            </a:r>
            <a:r>
              <a:rPr lang="lv-LV" sz="1800" spc="15" dirty="0">
                <a:solidFill>
                  <a:srgbClr val="222222"/>
                </a:solidFill>
                <a:effectLst/>
                <a:ea typeface="Times New Roman" panose="02020603050405020304" pitchFamily="18" charset="0"/>
              </a:rPr>
              <a:t> iespējas</a:t>
            </a:r>
            <a:r>
              <a:rPr lang="lv-LV" sz="1800" dirty="0">
                <a:effectLst/>
                <a:ea typeface="Times New Roman" panose="02020603050405020304" pitchFamily="18" charset="0"/>
              </a:rPr>
              <a:t>;</a:t>
            </a:r>
          </a:p>
          <a:p>
            <a:pPr algn="just"/>
            <a:r>
              <a:rPr lang="lv-LV" sz="1800" b="1" spc="15" dirty="0">
                <a:solidFill>
                  <a:srgbClr val="222222"/>
                </a:solidFill>
                <a:effectLst/>
                <a:ea typeface="Times New Roman" panose="02020603050405020304" pitchFamily="18" charset="0"/>
              </a:rPr>
              <a:t>apvienot valsts un Eiropas HPC resursus kopējā platformā</a:t>
            </a:r>
            <a:r>
              <a:rPr lang="lv-LV" sz="1800" dirty="0">
                <a:effectLst/>
                <a:ea typeface="Times New Roman" panose="02020603050405020304" pitchFamily="18" charset="0"/>
              </a:rPr>
              <a:t>,</a:t>
            </a:r>
            <a:r>
              <a:rPr lang="lv-LV" sz="1800" spc="15" dirty="0">
                <a:solidFill>
                  <a:srgbClr val="222222"/>
                </a:solidFill>
                <a:effectLst/>
                <a:ea typeface="Times New Roman" panose="02020603050405020304" pitchFamily="18" charset="0"/>
              </a:rPr>
              <a:t> lai nodrošinātu visplašāko piekļuvi HPC infrastruktūrai</a:t>
            </a:r>
            <a:r>
              <a:rPr lang="lv-LV" sz="1800" dirty="0">
                <a:effectLst/>
                <a:ea typeface="Times New Roman" panose="02020603050405020304" pitchFamily="18" charset="0"/>
              </a:rPr>
              <a:t>;</a:t>
            </a:r>
          </a:p>
          <a:p>
            <a:pPr algn="just"/>
            <a:r>
              <a:rPr lang="lv-LV" sz="1800" b="1" spc="15" dirty="0">
                <a:solidFill>
                  <a:srgbClr val="222222"/>
                </a:solidFill>
                <a:effectLst/>
                <a:ea typeface="Times New Roman" panose="02020603050405020304" pitchFamily="18" charset="0"/>
              </a:rPr>
              <a:t>būtisku HPC iespēju plaša ieviešana Eiropā</a:t>
            </a:r>
            <a:r>
              <a:rPr lang="lv-LV" sz="1800" b="1" dirty="0">
                <a:effectLst/>
                <a:ea typeface="Times New Roman" panose="02020603050405020304" pitchFamily="18" charset="0"/>
              </a:rPr>
              <a:t>,</a:t>
            </a:r>
            <a:r>
              <a:rPr lang="lv-LV" sz="1800" b="1" spc="15" dirty="0">
                <a:solidFill>
                  <a:srgbClr val="222222"/>
                </a:solidFill>
                <a:effectLst/>
                <a:ea typeface="Times New Roman" panose="02020603050405020304" pitchFamily="18" charset="0"/>
              </a:rPr>
              <a:t> veicinot plašu HPC ieviešanu dažādās lietotāju kopienās</a:t>
            </a:r>
            <a:r>
              <a:rPr lang="lv-LV" sz="1800" dirty="0">
                <a:effectLst/>
                <a:ea typeface="Times New Roman" panose="02020603050405020304" pitchFamily="18" charset="0"/>
              </a:rPr>
              <a:t>. Šajā </a:t>
            </a:r>
            <a:r>
              <a:rPr lang="lv-LV" sz="1800" dirty="0">
                <a:ea typeface="Times New Roman" panose="02020603050405020304" pitchFamily="18" charset="0"/>
              </a:rPr>
              <a:t>nolūk</a:t>
            </a:r>
            <a:r>
              <a:rPr lang="lv-LV" sz="1800" dirty="0">
                <a:effectLst/>
                <a:ea typeface="Times New Roman" panose="02020603050405020304" pitchFamily="18" charset="0"/>
              </a:rPr>
              <a:t>ā </a:t>
            </a:r>
            <a:r>
              <a:rPr lang="lv-LV" sz="1800" dirty="0" err="1">
                <a:effectLst/>
                <a:ea typeface="Times New Roman" panose="02020603050405020304" pitchFamily="18" charset="0"/>
              </a:rPr>
              <a:t>EuroHPC</a:t>
            </a:r>
            <a:r>
              <a:rPr lang="lv-LV" sz="1800" dirty="0">
                <a:effectLst/>
                <a:ea typeface="Times New Roman" panose="02020603050405020304" pitchFamily="18" charset="0"/>
              </a:rPr>
              <a:t> kopuzņēmums īstenos arī ar HPC saistītas darbā iekārtošanas darbības, kā noteikts DEP konkrētajā mērķī «Uzlabotās digitālās prasmes».</a:t>
            </a:r>
          </a:p>
          <a:p>
            <a:pPr marL="0" indent="0">
              <a:spcBef>
                <a:spcPts val="0"/>
              </a:spcBef>
              <a:buNone/>
            </a:pPr>
            <a:endParaRPr lang="lv-LV" sz="1400" dirty="0"/>
          </a:p>
        </p:txBody>
      </p:sp>
    </p:spTree>
    <p:extLst>
      <p:ext uri="{BB962C8B-B14F-4D97-AF65-F5344CB8AC3E}">
        <p14:creationId xmlns:p14="http://schemas.microsoft.com/office/powerpoint/2010/main" val="3823104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72">
            <a:extLst>
              <a:ext uri="{FF2B5EF4-FFF2-40B4-BE49-F238E27FC236}">
                <a16:creationId xmlns:a16="http://schemas.microsoft.com/office/drawing/2014/main" xmlns="" id="{B86AA2DA-281A-4806-8977-D617AEAC8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2" name="Freeform: Shape 74">
            <a:extLst>
              <a:ext uri="{FF2B5EF4-FFF2-40B4-BE49-F238E27FC236}">
                <a16:creationId xmlns:a16="http://schemas.microsoft.com/office/drawing/2014/main" xmlns="" id="{64185774-6FC0-4B8D-A8DB-A885468896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8" y="609597"/>
            <a:ext cx="8903433" cy="1330841"/>
          </a:xfrm>
        </p:spPr>
        <p:txBody>
          <a:bodyPr>
            <a:normAutofit/>
          </a:bodyPr>
          <a:lstStyle/>
          <a:p>
            <a:pPr lvl="0">
              <a:spcBef>
                <a:spcPts val="1200"/>
              </a:spcBef>
              <a:spcAft>
                <a:spcPts val="0"/>
              </a:spcAft>
            </a:pPr>
            <a:endParaRPr lang="lv-LV" sz="2400" b="1" dirty="0"/>
          </a:p>
        </p:txBody>
      </p:sp>
      <p:sp>
        <p:nvSpPr>
          <p:cNvPr id="5133" name="Content Placeholder 5125">
            <a:extLst>
              <a:ext uri="{FF2B5EF4-FFF2-40B4-BE49-F238E27FC236}">
                <a16:creationId xmlns:a16="http://schemas.microsoft.com/office/drawing/2014/main" xmlns="" id="{23E11EFD-4686-400F-9539-E8B34F2AE0E9}"/>
              </a:ext>
            </a:extLst>
          </p:cNvPr>
          <p:cNvSpPr>
            <a:spLocks noGrp="1"/>
          </p:cNvSpPr>
          <p:nvPr>
            <p:ph idx="1"/>
          </p:nvPr>
        </p:nvSpPr>
        <p:spPr>
          <a:xfrm>
            <a:off x="1137038" y="2194100"/>
            <a:ext cx="5126303" cy="3908588"/>
          </a:xfrm>
        </p:spPr>
        <p:txBody>
          <a:bodyPr>
            <a:normAutofit/>
          </a:bodyPr>
          <a:lstStyle/>
          <a:p>
            <a:pPr marL="0" lvl="0" indent="0">
              <a:spcBef>
                <a:spcPts val="1200"/>
              </a:spcBef>
              <a:spcAft>
                <a:spcPts val="0"/>
              </a:spcAft>
              <a:buNone/>
            </a:pPr>
            <a:r>
              <a:rPr lang="lv-LV" sz="3600" b="1" dirty="0"/>
              <a:t>DEP DP «Galvenā»</a:t>
            </a:r>
            <a:br>
              <a:rPr lang="lv-LV" sz="3600" b="1" dirty="0"/>
            </a:br>
            <a:r>
              <a:rPr lang="lv-LV" sz="3600" b="1" dirty="0"/>
              <a:t>2021.-2022.gadam</a:t>
            </a:r>
            <a:br>
              <a:rPr lang="lv-LV" sz="3600" b="1" dirty="0"/>
            </a:br>
            <a:r>
              <a:rPr lang="lv-LV" sz="3600" b="1" dirty="0"/>
              <a:t>Mākonim, datiem un MI</a:t>
            </a:r>
          </a:p>
          <a:p>
            <a:pPr marL="0" lvl="0" indent="0">
              <a:spcBef>
                <a:spcPts val="1200"/>
              </a:spcBef>
              <a:spcAft>
                <a:spcPts val="0"/>
              </a:spcAft>
              <a:buNone/>
            </a:pPr>
            <a:r>
              <a:rPr lang="lv-LV" sz="3600" b="1" dirty="0"/>
              <a:t>(2.nodaļa)</a:t>
            </a:r>
            <a:endParaRPr lang="en-US" sz="3600" dirty="0"/>
          </a:p>
        </p:txBody>
      </p:sp>
      <p:sp>
        <p:nvSpPr>
          <p:cNvPr id="5134" name="Freeform: Shape 76">
            <a:extLst>
              <a:ext uri="{FF2B5EF4-FFF2-40B4-BE49-F238E27FC236}">
                <a16:creationId xmlns:a16="http://schemas.microsoft.com/office/drawing/2014/main" xmlns="" id="{B7D3B4FC-79F4-47D2-9D79-DA876E6AD8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122" name="Picture 2">
            <a:extLst>
              <a:ext uri="{FF2B5EF4-FFF2-40B4-BE49-F238E27FC236}">
                <a16:creationId xmlns:a16="http://schemas.microsoft.com/office/drawing/2014/main" xmlns="" id="{B3763EA3-7F61-4BF6-80CB-98322536B1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70" r="25271" b="2"/>
          <a:stretch/>
        </p:blipFill>
        <p:spPr bwMode="auto">
          <a:xfrm>
            <a:off x="7016376" y="2183362"/>
            <a:ext cx="4357896" cy="3732941"/>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6">
            <a:extLst>
              <a:ext uri="{FF2B5EF4-FFF2-40B4-BE49-F238E27FC236}">
                <a16:creationId xmlns:a16="http://schemas.microsoft.com/office/drawing/2014/main" xmlns="" id="{EFF9196C-3887-4B80-8671-3CA6705C1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4775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7" y="484094"/>
            <a:ext cx="9998441" cy="1206594"/>
          </a:xfrm>
        </p:spPr>
        <p:txBody>
          <a:bodyPr>
            <a:normAutofit fontScale="90000"/>
          </a:bodyPr>
          <a:lstStyle/>
          <a:p>
            <a:r>
              <a:rPr lang="lv-LV" sz="3200" b="1" dirty="0"/>
              <a:t>DEP DP 2021.-2022.gadam «Galvenā»</a:t>
            </a:r>
            <a:br>
              <a:rPr lang="lv-LV" sz="3200" b="1" dirty="0"/>
            </a:br>
            <a:r>
              <a:rPr lang="lv-LV" sz="3200" b="1" dirty="0"/>
              <a:t>mākonim, datiem, MI (2.nodaļa) (I)</a:t>
            </a:r>
            <a:r>
              <a:rPr lang="lv-LV" sz="1800" b="1" dirty="0"/>
              <a:t/>
            </a:r>
            <a:br>
              <a:rPr lang="lv-LV" sz="1800" b="1" dirty="0"/>
            </a:br>
            <a:r>
              <a:rPr lang="en-GB" sz="1800" dirty="0">
                <a:effectLst/>
                <a:latin typeface="+mn-lt"/>
                <a:ea typeface="Calibri" panose="020F0502020204030204" pitchFamily="34" charset="0"/>
              </a:rPr>
              <a:t>DIGITAL-CLOUD-AI-01 </a:t>
            </a:r>
            <a:r>
              <a:rPr lang="en-GB" sz="1800" u="sng" dirty="0">
                <a:effectLst/>
                <a:latin typeface="+mn-lt"/>
                <a:ea typeface="Calibri" panose="020F0502020204030204" pitchFamily="34" charset="0"/>
                <a:hlinkClick r:id="rId3"/>
              </a:rPr>
              <a:t>Link</a:t>
            </a:r>
            <a:r>
              <a:rPr lang="en-GB" sz="1800" dirty="0">
                <a:effectLst/>
                <a:latin typeface="+mn-lt"/>
                <a:ea typeface="Calibri" panose="020F0502020204030204" pitchFamily="34" charset="0"/>
              </a:rPr>
              <a:t> to the Funding and Tender Portal </a:t>
            </a:r>
            <a:r>
              <a:rPr lang="lv-LV" sz="1800" dirty="0">
                <a:effectLst/>
                <a:latin typeface="+mn-lt"/>
                <a:ea typeface="Calibri" panose="020F0502020204030204" pitchFamily="34" charset="0"/>
              </a:rPr>
              <a:t/>
            </a:r>
            <a:br>
              <a:rPr lang="lv-LV" sz="1800" dirty="0">
                <a:effectLst/>
                <a:latin typeface="+mn-lt"/>
                <a:ea typeface="Calibri" panose="020F0502020204030204" pitchFamily="34" charset="0"/>
              </a:rPr>
            </a:br>
            <a:endParaRPr lang="lv-LV" sz="1800" dirty="0">
              <a:latin typeface="+mn-lt"/>
            </a:endParaRPr>
          </a:p>
        </p:txBody>
      </p:sp>
      <p:sp>
        <p:nvSpPr>
          <p:cNvPr id="24" name="Freeform: Shape 23">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a:extLst>
              <a:ext uri="{FF2B5EF4-FFF2-40B4-BE49-F238E27FC236}">
                <a16:creationId xmlns:a16="http://schemas.microsoft.com/office/drawing/2014/main" xmlns="" id="{D00DBF0C-05DE-495A-A025-B6F179DDB9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33" r="33234"/>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66870" y="1690688"/>
            <a:ext cx="5775327" cy="4832032"/>
          </a:xfrm>
        </p:spPr>
        <p:txBody>
          <a:bodyPr anchor="ctr">
            <a:normAutofit/>
          </a:bodyPr>
          <a:lstStyle/>
          <a:p>
            <a:pPr marL="0" indent="0">
              <a:spcBef>
                <a:spcPts val="0"/>
              </a:spcBef>
              <a:buNone/>
            </a:pPr>
            <a:r>
              <a:rPr lang="lv-LV" sz="1600" b="1" u="sng" dirty="0"/>
              <a:t>2.1. «</a:t>
            </a:r>
            <a:r>
              <a:rPr lang="en-GB" sz="1600" b="1" i="1" u="sng" dirty="0"/>
              <a:t>Cloud-to-edge</a:t>
            </a:r>
            <a:r>
              <a:rPr lang="lv-LV" sz="1600" b="1" u="sng" dirty="0"/>
              <a:t>»</a:t>
            </a:r>
            <a:r>
              <a:rPr lang="en-GB" sz="1600" b="1" u="sng" dirty="0"/>
              <a:t> </a:t>
            </a:r>
            <a:r>
              <a:rPr lang="lv-LV" sz="1600" b="1" u="sng" dirty="0"/>
              <a:t>infrastruktūrai - </a:t>
            </a:r>
            <a:r>
              <a:rPr lang="lv-LV" sz="1600" b="1" u="sng" dirty="0" err="1"/>
              <a:t>Call</a:t>
            </a:r>
            <a:r>
              <a:rPr lang="lv-LV" sz="1600" b="1" u="sng" dirty="0"/>
              <a:t> 1</a:t>
            </a:r>
          </a:p>
          <a:p>
            <a:pPr marL="0" indent="0">
              <a:spcBef>
                <a:spcPts val="0"/>
              </a:spcBef>
              <a:buNone/>
            </a:pPr>
            <a:endParaRPr lang="lv-LV" sz="1600" b="1" u="sng" dirty="0"/>
          </a:p>
          <a:p>
            <a:pPr marL="0" indent="0">
              <a:spcBef>
                <a:spcPts val="0"/>
              </a:spcBef>
              <a:buNone/>
            </a:pPr>
            <a:r>
              <a:rPr lang="lv-LV" sz="1600" b="1" dirty="0">
                <a:effectLst/>
                <a:ea typeface="Calibri" panose="020F0502020204030204" pitchFamily="34" charset="0"/>
                <a:cs typeface="Times New Roman" panose="02020603050405020304" pitchFamily="18" charset="0"/>
              </a:rPr>
              <a:t>Koordinācijas un atbalsta pasākumi </a:t>
            </a:r>
            <a:r>
              <a:rPr lang="en-GB" sz="1600" b="1" dirty="0">
                <a:effectLst/>
                <a:ea typeface="Calibri" panose="020F0502020204030204" pitchFamily="34" charset="0"/>
                <a:cs typeface="Times New Roman" panose="02020603050405020304" pitchFamily="18" charset="0"/>
              </a:rPr>
              <a:t>(8)</a:t>
            </a:r>
            <a:endParaRPr lang="lv-LV" sz="1600" dirty="0">
              <a:effectLst/>
              <a:ea typeface="Calibri" panose="020F0502020204030204" pitchFamily="34" charset="0"/>
              <a:cs typeface="Times New Roman" panose="02020603050405020304" pitchFamily="18" charset="0"/>
            </a:endParaRPr>
          </a:p>
          <a:p>
            <a:pPr>
              <a:spcBef>
                <a:spcPts val="0"/>
              </a:spcBef>
            </a:pPr>
            <a:r>
              <a:rPr lang="lv-LV" sz="1600" dirty="0">
                <a:effectLst/>
                <a:ea typeface="Calibri" panose="020F0502020204030204" pitchFamily="34" charset="0"/>
                <a:cs typeface="Times New Roman" panose="02020603050405020304" pitchFamily="18" charset="0"/>
              </a:rPr>
              <a:t>Datu telpu atbalsta centrs</a:t>
            </a:r>
          </a:p>
          <a:p>
            <a:pPr>
              <a:spcBef>
                <a:spcPts val="0"/>
              </a:spcBef>
            </a:pPr>
            <a:r>
              <a:rPr lang="lv-LV" sz="1600" dirty="0">
                <a:ea typeface="Calibri" panose="020F0502020204030204" pitchFamily="34" charset="0"/>
                <a:cs typeface="Times New Roman" panose="02020603050405020304" pitchFamily="18" charset="0"/>
              </a:rPr>
              <a:t>P</a:t>
            </a:r>
            <a:r>
              <a:rPr lang="en-GB" sz="1600" dirty="0" err="1">
                <a:effectLst/>
                <a:ea typeface="Calibri" panose="020F0502020204030204" pitchFamily="34" charset="0"/>
                <a:cs typeface="Times New Roman" panose="02020603050405020304" pitchFamily="18" charset="0"/>
              </a:rPr>
              <a:t>rocesor</a:t>
            </a:r>
            <a:r>
              <a:rPr lang="lv-LV" sz="1600" dirty="0">
                <a:effectLst/>
                <a:ea typeface="Calibri" panose="020F0502020204030204" pitchFamily="34" charset="0"/>
                <a:cs typeface="Times New Roman" panose="02020603050405020304" pitchFamily="18" charset="0"/>
              </a:rPr>
              <a:t>u</a:t>
            </a:r>
            <a:r>
              <a:rPr lang="en-GB" sz="1600" dirty="0">
                <a:effectLst/>
                <a:ea typeface="Calibri" panose="020F0502020204030204" pitchFamily="34" charset="0"/>
                <a:cs typeface="Times New Roman" panose="02020603050405020304" pitchFamily="18" charset="0"/>
              </a:rPr>
              <a:t> </a:t>
            </a:r>
            <a:r>
              <a:rPr lang="lv-LV" sz="1600" dirty="0">
                <a:ea typeface="Calibri" panose="020F0502020204030204" pitchFamily="34" charset="0"/>
                <a:cs typeface="Times New Roman" panose="02020603050405020304" pitchFamily="18" charset="0"/>
              </a:rPr>
              <a:t>un pusvadītāju tehnoloģiju alianses sekretariāta izveide</a:t>
            </a:r>
            <a:endParaRPr lang="lv-LV" sz="1600" dirty="0">
              <a:effectLst/>
              <a:ea typeface="Calibri" panose="020F0502020204030204" pitchFamily="34" charset="0"/>
              <a:cs typeface="Times New Roman" panose="02020603050405020304" pitchFamily="18" charset="0"/>
            </a:endParaRPr>
          </a:p>
          <a:p>
            <a:pPr>
              <a:spcBef>
                <a:spcPts val="0"/>
              </a:spcBef>
            </a:pPr>
            <a:r>
              <a:rPr lang="lv-LV" sz="1600" dirty="0">
                <a:ea typeface="Calibri" panose="020F0502020204030204" pitchFamily="34" charset="0"/>
                <a:cs typeface="Times New Roman" panose="02020603050405020304" pitchFamily="18" charset="0"/>
              </a:rPr>
              <a:t>I</a:t>
            </a:r>
            <a:r>
              <a:rPr lang="en-GB" sz="1600" dirty="0" err="1">
                <a:effectLst/>
                <a:ea typeface="Calibri" panose="020F0502020204030204" pitchFamily="34" charset="0"/>
                <a:cs typeface="Times New Roman" panose="02020603050405020304" pitchFamily="18" charset="0"/>
              </a:rPr>
              <a:t>ndustri</a:t>
            </a:r>
            <a:r>
              <a:rPr lang="lv-LV" sz="1600" dirty="0" err="1">
                <a:effectLst/>
                <a:ea typeface="Calibri" panose="020F0502020204030204" pitchFamily="34" charset="0"/>
                <a:cs typeface="Times New Roman" panose="02020603050405020304" pitchFamily="18" charset="0"/>
              </a:rPr>
              <a:t>ālo</a:t>
            </a:r>
            <a:r>
              <a:rPr lang="en-GB" sz="1600" dirty="0">
                <a:effectLst/>
                <a:ea typeface="Calibri" panose="020F0502020204030204" pitchFamily="34" charset="0"/>
                <a:cs typeface="Times New Roman" panose="02020603050405020304" pitchFamily="18" charset="0"/>
              </a:rPr>
              <a:t> </a:t>
            </a:r>
            <a:r>
              <a:rPr lang="en-GB" sz="1600" dirty="0" err="1">
                <a:effectLst/>
                <a:ea typeface="Calibri" panose="020F0502020204030204" pitchFamily="34" charset="0"/>
                <a:cs typeface="Times New Roman" panose="02020603050405020304" pitchFamily="18" charset="0"/>
              </a:rPr>
              <a:t>dat</a:t>
            </a:r>
            <a:r>
              <a:rPr lang="lv-LV" sz="1600" dirty="0">
                <a:effectLst/>
                <a:ea typeface="Calibri" panose="020F0502020204030204" pitchFamily="34" charset="0"/>
                <a:cs typeface="Times New Roman" panose="02020603050405020304" pitchFamily="18" charset="0"/>
              </a:rPr>
              <a:t>u</a:t>
            </a:r>
            <a:r>
              <a:rPr lang="en-GB" sz="1600" dirty="0">
                <a:effectLst/>
                <a:ea typeface="Calibri" panose="020F0502020204030204" pitchFamily="34" charset="0"/>
                <a:cs typeface="Times New Roman" panose="02020603050405020304" pitchFamily="18" charset="0"/>
              </a:rPr>
              <a:t>, </a:t>
            </a:r>
            <a:r>
              <a:rPr lang="lv-LV" sz="1600" dirty="0">
                <a:effectLst/>
                <a:ea typeface="Calibri" panose="020F0502020204030204" pitchFamily="34" charset="0"/>
                <a:cs typeface="Times New Roman" panose="02020603050405020304" pitchFamily="18" charset="0"/>
              </a:rPr>
              <a:t>mākoņa</a:t>
            </a:r>
            <a:r>
              <a:rPr lang="en-GB" sz="1600" dirty="0">
                <a:effectLst/>
                <a:ea typeface="Calibri" panose="020F0502020204030204" pitchFamily="34" charset="0"/>
                <a:cs typeface="Times New Roman" panose="02020603050405020304" pitchFamily="18" charset="0"/>
              </a:rPr>
              <a:t> and </a:t>
            </a:r>
            <a:r>
              <a:rPr lang="en-GB" sz="1600" i="1" dirty="0">
                <a:effectLst/>
                <a:ea typeface="Calibri" panose="020F0502020204030204" pitchFamily="34" charset="0"/>
                <a:cs typeface="Times New Roman" panose="02020603050405020304" pitchFamily="18" charset="0"/>
              </a:rPr>
              <a:t>edge</a:t>
            </a:r>
            <a:r>
              <a:rPr lang="lv-LV" sz="1600" dirty="0">
                <a:effectLst/>
                <a:ea typeface="Calibri" panose="020F0502020204030204" pitchFamily="34" charset="0"/>
                <a:cs typeface="Times New Roman" panose="02020603050405020304" pitchFamily="18" charset="0"/>
              </a:rPr>
              <a:t> </a:t>
            </a:r>
            <a:r>
              <a:rPr lang="lv-LV" sz="1600" dirty="0">
                <a:ea typeface="Calibri" panose="020F0502020204030204" pitchFamily="34" charset="0"/>
                <a:cs typeface="Times New Roman" panose="02020603050405020304" pitchFamily="18" charset="0"/>
              </a:rPr>
              <a:t>alianses sekretariāta izveide</a:t>
            </a:r>
            <a:endParaRPr lang="lv-LV" sz="1600" dirty="0">
              <a:effectLst/>
              <a:ea typeface="Calibri" panose="020F0502020204030204" pitchFamily="34" charset="0"/>
              <a:cs typeface="Times New Roman" panose="02020603050405020304" pitchFamily="18" charset="0"/>
            </a:endParaRPr>
          </a:p>
          <a:p>
            <a:pPr>
              <a:spcBef>
                <a:spcPts val="0"/>
              </a:spcBef>
            </a:pPr>
            <a:r>
              <a:rPr lang="lv-LV" sz="1600" dirty="0">
                <a:ea typeface="Calibri" panose="020F0502020204030204" pitchFamily="34" charset="0"/>
                <a:cs typeface="Times New Roman" panose="02020603050405020304" pitchFamily="18" charset="0"/>
              </a:rPr>
              <a:t>Mobilitātes datu telpa</a:t>
            </a:r>
            <a:endParaRPr lang="lv-LV" sz="1600" u="none" strike="noStrike" dirty="0">
              <a:effectLst/>
              <a:ea typeface="Calibri" panose="020F0502020204030204" pitchFamily="34" charset="0"/>
              <a:cs typeface="Times New Roman" panose="02020603050405020304" pitchFamily="18" charset="0"/>
            </a:endParaRPr>
          </a:p>
          <a:p>
            <a:pPr>
              <a:spcBef>
                <a:spcPts val="0"/>
              </a:spcBef>
            </a:pPr>
            <a:r>
              <a:rPr lang="lv-LV" sz="1600" dirty="0">
                <a:ea typeface="Calibri" panose="020F0502020204030204" pitchFamily="34" charset="0"/>
                <a:cs typeface="Times New Roman" panose="02020603050405020304" pitchFamily="18" charset="0"/>
              </a:rPr>
              <a:t>Zaļā kursa datu telpas sagatavošanas pasākumi</a:t>
            </a:r>
          </a:p>
          <a:p>
            <a:pPr>
              <a:spcBef>
                <a:spcPts val="0"/>
              </a:spcBef>
            </a:pPr>
            <a:r>
              <a:rPr lang="lv-LV" sz="1600" dirty="0">
                <a:ea typeface="Calibri" panose="020F0502020204030204" pitchFamily="34" charset="0"/>
                <a:cs typeface="Times New Roman" panose="02020603050405020304" pitchFamily="18" charset="0"/>
              </a:rPr>
              <a:t>Ražošanas datu telpas sagatavošanas pasākumi</a:t>
            </a:r>
            <a:endParaRPr lang="lv-LV" sz="1600" dirty="0">
              <a:effectLst/>
              <a:ea typeface="Calibri" panose="020F0502020204030204" pitchFamily="34" charset="0"/>
              <a:cs typeface="Times New Roman" panose="02020603050405020304" pitchFamily="18" charset="0"/>
            </a:endParaRPr>
          </a:p>
          <a:p>
            <a:pPr>
              <a:spcBef>
                <a:spcPts val="0"/>
              </a:spcBef>
            </a:pPr>
            <a:r>
              <a:rPr lang="lv-LV" sz="1600" dirty="0">
                <a:effectLst/>
                <a:ea typeface="Calibri" panose="020F0502020204030204" pitchFamily="34" charset="0"/>
                <a:cs typeface="Times New Roman" panose="02020603050405020304" pitchFamily="18" charset="0"/>
              </a:rPr>
              <a:t>Viedo kopienu </a:t>
            </a:r>
            <a:r>
              <a:rPr lang="lv-LV" sz="1600" dirty="0">
                <a:ea typeface="Calibri" panose="020F0502020204030204" pitchFamily="34" charset="0"/>
                <a:cs typeface="Times New Roman" panose="02020603050405020304" pitchFamily="18" charset="0"/>
              </a:rPr>
              <a:t>datu telpas sagatavošanas pasākumi</a:t>
            </a:r>
          </a:p>
          <a:p>
            <a:pPr>
              <a:spcBef>
                <a:spcPts val="0"/>
              </a:spcBef>
            </a:pPr>
            <a:r>
              <a:rPr lang="lv-LV" sz="1600" dirty="0">
                <a:ea typeface="Calibri" panose="020F0502020204030204" pitchFamily="34" charset="0"/>
                <a:cs typeface="Times New Roman" panose="02020603050405020304" pitchFamily="18" charset="0"/>
              </a:rPr>
              <a:t>Platformas «MI-pēc-pieprasījuma» sagatavošanas pasākumi</a:t>
            </a:r>
          </a:p>
          <a:p>
            <a:pPr marL="0" indent="0">
              <a:spcBef>
                <a:spcPts val="0"/>
              </a:spcBef>
              <a:buNone/>
            </a:pPr>
            <a:endParaRPr lang="lv-LV" sz="1600" b="1" dirty="0">
              <a:effectLst/>
              <a:ea typeface="Calibri" panose="020F0502020204030204" pitchFamily="34" charset="0"/>
              <a:cs typeface="Times New Roman" panose="02020603050405020304" pitchFamily="18" charset="0"/>
            </a:endParaRPr>
          </a:p>
          <a:p>
            <a:pPr marL="0" indent="0">
              <a:spcBef>
                <a:spcPts val="0"/>
              </a:spcBef>
              <a:buNone/>
            </a:pPr>
            <a:r>
              <a:rPr lang="lv-LV" sz="1600" b="1" dirty="0">
                <a:effectLst/>
                <a:ea typeface="Calibri" panose="020F0502020204030204" pitchFamily="34" charset="0"/>
                <a:cs typeface="Times New Roman" panose="02020603050405020304" pitchFamily="18" charset="0"/>
              </a:rPr>
              <a:t>Granti iepirkumiem </a:t>
            </a:r>
            <a:r>
              <a:rPr lang="en-GB" sz="1600" b="1" dirty="0">
                <a:effectLst/>
                <a:ea typeface="Calibri" panose="020F0502020204030204" pitchFamily="34" charset="0"/>
                <a:cs typeface="Times New Roman" panose="02020603050405020304" pitchFamily="18" charset="0"/>
              </a:rPr>
              <a:t>(1)</a:t>
            </a:r>
            <a:endParaRPr lang="lv-LV" sz="1600" b="1" dirty="0">
              <a:effectLst/>
              <a:ea typeface="Calibri" panose="020F0502020204030204" pitchFamily="34" charset="0"/>
              <a:cs typeface="Times New Roman" panose="02020603050405020304" pitchFamily="18" charset="0"/>
            </a:endParaRPr>
          </a:p>
          <a:p>
            <a:pPr>
              <a:spcBef>
                <a:spcPts val="0"/>
              </a:spcBef>
            </a:pPr>
            <a:r>
              <a:rPr lang="en-GB" sz="1600" i="1" dirty="0">
                <a:ea typeface="Calibri" panose="020F0502020204030204" pitchFamily="34" charset="0"/>
                <a:cs typeface="Times New Roman" panose="02020603050405020304" pitchFamily="18" charset="0"/>
              </a:rPr>
              <a:t>Edge </a:t>
            </a:r>
            <a:r>
              <a:rPr lang="lv-LV" sz="1600" dirty="0">
                <a:ea typeface="Calibri" panose="020F0502020204030204" pitchFamily="34" charset="0"/>
                <a:cs typeface="Times New Roman" panose="02020603050405020304" pitchFamily="18" charset="0"/>
              </a:rPr>
              <a:t>M</a:t>
            </a:r>
            <a:r>
              <a:rPr lang="en-GB" sz="1600" dirty="0">
                <a:ea typeface="Calibri" panose="020F0502020204030204" pitchFamily="34" charset="0"/>
                <a:cs typeface="Times New Roman" panose="02020603050405020304" pitchFamily="18" charset="0"/>
              </a:rPr>
              <a:t>I</a:t>
            </a:r>
            <a:r>
              <a:rPr lang="lv-LV" sz="1600" dirty="0">
                <a:ea typeface="Calibri" panose="020F0502020204030204" pitchFamily="34" charset="0"/>
                <a:cs typeface="Times New Roman" panose="02020603050405020304" pitchFamily="18" charset="0"/>
              </a:rPr>
              <a:t> t</a:t>
            </a:r>
            <a:r>
              <a:rPr lang="en-GB" sz="1600" dirty="0" err="1">
                <a:effectLst/>
                <a:ea typeface="Calibri" panose="020F0502020204030204" pitchFamily="34" charset="0"/>
                <a:cs typeface="Times New Roman" panose="02020603050405020304" pitchFamily="18" charset="0"/>
              </a:rPr>
              <a:t>est</a:t>
            </a:r>
            <a:r>
              <a:rPr lang="lv-LV" sz="1600" dirty="0">
                <a:effectLst/>
                <a:ea typeface="Calibri" panose="020F0502020204030204" pitchFamily="34" charset="0"/>
                <a:cs typeface="Times New Roman" panose="02020603050405020304" pitchFamily="18" charset="0"/>
              </a:rPr>
              <a:t>ēšanas un</a:t>
            </a:r>
            <a:r>
              <a:rPr lang="en-GB" sz="1600" dirty="0">
                <a:effectLst/>
                <a:ea typeface="Calibri" panose="020F0502020204030204" pitchFamily="34" charset="0"/>
                <a:cs typeface="Times New Roman" panose="02020603050405020304" pitchFamily="18" charset="0"/>
              </a:rPr>
              <a:t> and </a:t>
            </a:r>
            <a:r>
              <a:rPr lang="lv-LV" sz="1600" dirty="0">
                <a:ea typeface="Calibri" panose="020F0502020204030204" pitchFamily="34" charset="0"/>
                <a:cs typeface="Times New Roman" panose="02020603050405020304" pitchFamily="18" charset="0"/>
              </a:rPr>
              <a:t>eksperimentēšanas vide</a:t>
            </a:r>
            <a:endParaRPr lang="lv-LV" sz="1600" b="1" dirty="0">
              <a:effectLst/>
              <a:ea typeface="Calibri" panose="020F0502020204030204" pitchFamily="34" charset="0"/>
              <a:cs typeface="Times New Roman" panose="02020603050405020304" pitchFamily="18" charset="0"/>
            </a:endParaRPr>
          </a:p>
          <a:p>
            <a:pPr marL="0" indent="0">
              <a:spcBef>
                <a:spcPts val="0"/>
              </a:spcBef>
              <a:buNone/>
            </a:pPr>
            <a:r>
              <a:rPr lang="lv-LV" sz="1600" b="1" dirty="0">
                <a:effectLst/>
                <a:ea typeface="Calibri" panose="020F0502020204030204" pitchFamily="34" charset="0"/>
                <a:cs typeface="Times New Roman" panose="02020603050405020304" pitchFamily="18" charset="0"/>
              </a:rPr>
              <a:t>Vienkāršie granti</a:t>
            </a:r>
            <a:r>
              <a:rPr lang="en-GB" sz="1600" b="1" dirty="0">
                <a:effectLst/>
                <a:ea typeface="Calibri" panose="020F0502020204030204" pitchFamily="34" charset="0"/>
                <a:cs typeface="Times New Roman" panose="02020603050405020304" pitchFamily="18" charset="0"/>
              </a:rPr>
              <a:t> (2)</a:t>
            </a:r>
            <a:endParaRPr lang="lv-LV" sz="1600" b="1" dirty="0">
              <a:effectLst/>
              <a:ea typeface="Calibri" panose="020F0502020204030204" pitchFamily="34" charset="0"/>
              <a:cs typeface="Times New Roman" panose="02020603050405020304" pitchFamily="18" charset="0"/>
            </a:endParaRPr>
          </a:p>
          <a:p>
            <a:pPr>
              <a:spcBef>
                <a:spcPts val="0"/>
              </a:spcBef>
            </a:pPr>
            <a:r>
              <a:rPr lang="lv-LV" sz="1600" dirty="0">
                <a:effectLst/>
                <a:ea typeface="Calibri" panose="020F0502020204030204" pitchFamily="34" charset="0"/>
                <a:cs typeface="Times New Roman" panose="02020603050405020304" pitchFamily="18" charset="0"/>
              </a:rPr>
              <a:t>Tirgus placis (</a:t>
            </a:r>
            <a:r>
              <a:rPr lang="lv-LV" sz="1600" i="1" dirty="0">
                <a:ea typeface="Calibri" panose="020F0502020204030204" pitchFamily="34" charset="0"/>
                <a:cs typeface="Times New Roman" panose="02020603050405020304" pitchFamily="18" charset="0"/>
              </a:rPr>
              <a:t>m</a:t>
            </a:r>
            <a:r>
              <a:rPr lang="en-GB" sz="1600" i="1" dirty="0" err="1">
                <a:effectLst/>
                <a:ea typeface="Calibri" panose="020F0502020204030204" pitchFamily="34" charset="0"/>
                <a:cs typeface="Times New Roman" panose="02020603050405020304" pitchFamily="18" charset="0"/>
              </a:rPr>
              <a:t>arketplace</a:t>
            </a:r>
            <a:r>
              <a:rPr lang="lv-LV" sz="1600" dirty="0">
                <a:effectLst/>
                <a:ea typeface="Calibri" panose="020F0502020204030204" pitchFamily="34" charset="0"/>
                <a:cs typeface="Times New Roman" panose="02020603050405020304" pitchFamily="18" charset="0"/>
              </a:rPr>
              <a:t>)</a:t>
            </a:r>
            <a:r>
              <a:rPr lang="en-GB" sz="1600" dirty="0">
                <a:effectLst/>
                <a:ea typeface="Calibri" panose="020F0502020204030204" pitchFamily="34" charset="0"/>
                <a:cs typeface="Times New Roman" panose="02020603050405020304" pitchFamily="18" charset="0"/>
              </a:rPr>
              <a:t> </a:t>
            </a:r>
            <a:r>
              <a:rPr lang="lv-LV" sz="1600" dirty="0" err="1">
                <a:effectLst/>
                <a:ea typeface="Calibri" panose="020F0502020204030204" pitchFamily="34" charset="0"/>
                <a:cs typeface="Times New Roman" panose="02020603050405020304" pitchFamily="18" charset="0"/>
              </a:rPr>
              <a:t>federētajiem</a:t>
            </a:r>
            <a:r>
              <a:rPr lang="lv-LV" sz="1600" dirty="0">
                <a:effectLst/>
                <a:ea typeface="Calibri" panose="020F0502020204030204" pitchFamily="34" charset="0"/>
                <a:cs typeface="Times New Roman" panose="02020603050405020304" pitchFamily="18" charset="0"/>
              </a:rPr>
              <a:t> </a:t>
            </a:r>
            <a:r>
              <a:rPr lang="en-GB" sz="1600" i="1" dirty="0">
                <a:effectLst/>
                <a:ea typeface="Calibri" panose="020F0502020204030204" pitchFamily="34" charset="0"/>
                <a:cs typeface="Times New Roman" panose="02020603050405020304" pitchFamily="18" charset="0"/>
              </a:rPr>
              <a:t>cloud-to-edge</a:t>
            </a:r>
            <a:r>
              <a:rPr lang="en-GB" sz="1600" dirty="0">
                <a:effectLst/>
                <a:ea typeface="Calibri" panose="020F0502020204030204" pitchFamily="34" charset="0"/>
                <a:cs typeface="Times New Roman" panose="02020603050405020304" pitchFamily="18" charset="0"/>
              </a:rPr>
              <a:t> b</a:t>
            </a:r>
            <a:r>
              <a:rPr lang="lv-LV" sz="1600" dirty="0">
                <a:ea typeface="Calibri" panose="020F0502020204030204" pitchFamily="34" charset="0"/>
                <a:cs typeface="Times New Roman" panose="02020603050405020304" pitchFamily="18" charset="0"/>
              </a:rPr>
              <a:t>āzētajiem</a:t>
            </a:r>
            <a:r>
              <a:rPr lang="en-GB" sz="1600" dirty="0">
                <a:effectLst/>
                <a:ea typeface="Calibri" panose="020F0502020204030204" pitchFamily="34" charset="0"/>
                <a:cs typeface="Times New Roman" panose="02020603050405020304" pitchFamily="18" charset="0"/>
              </a:rPr>
              <a:t> </a:t>
            </a:r>
            <a:r>
              <a:rPr lang="lv-LV" sz="1600" dirty="0">
                <a:effectLst/>
                <a:ea typeface="Calibri" panose="020F0502020204030204" pitchFamily="34" charset="0"/>
                <a:cs typeface="Times New Roman" panose="02020603050405020304" pitchFamily="18" charset="0"/>
              </a:rPr>
              <a:t>pakalpojumiem</a:t>
            </a:r>
          </a:p>
          <a:p>
            <a:pPr>
              <a:spcBef>
                <a:spcPts val="0"/>
              </a:spcBef>
            </a:pPr>
            <a:r>
              <a:rPr lang="lv-LV" sz="1600" dirty="0">
                <a:effectLst/>
                <a:ea typeface="Calibri" panose="020F0502020204030204" pitchFamily="34" charset="0"/>
                <a:cs typeface="Times New Roman" panose="02020603050405020304" pitchFamily="18" charset="0"/>
              </a:rPr>
              <a:t>Eiropas </a:t>
            </a:r>
            <a:r>
              <a:rPr lang="lv-LV" sz="1600" dirty="0" err="1">
                <a:effectLst/>
                <a:ea typeface="Calibri" panose="020F0502020204030204" pitchFamily="34" charset="0"/>
                <a:cs typeface="Times New Roman" panose="02020603050405020304" pitchFamily="18" charset="0"/>
              </a:rPr>
              <a:t>federētā</a:t>
            </a:r>
            <a:r>
              <a:rPr lang="lv-LV" sz="1600" dirty="0">
                <a:effectLst/>
                <a:ea typeface="Calibri" panose="020F0502020204030204" pitchFamily="34" charset="0"/>
                <a:cs typeface="Times New Roman" panose="02020603050405020304" pitchFamily="18" charset="0"/>
              </a:rPr>
              <a:t> genoma </a:t>
            </a:r>
            <a:r>
              <a:rPr lang="en-GB" sz="1600" dirty="0" err="1">
                <a:effectLst/>
                <a:ea typeface="Calibri" panose="020F0502020204030204" pitchFamily="34" charset="0"/>
                <a:cs typeface="Times New Roman" panose="02020603050405020304" pitchFamily="18" charset="0"/>
              </a:rPr>
              <a:t>infrastru</a:t>
            </a:r>
            <a:r>
              <a:rPr lang="lv-LV" sz="1600" dirty="0" err="1">
                <a:effectLst/>
                <a:ea typeface="Calibri" panose="020F0502020204030204" pitchFamily="34" charset="0"/>
                <a:cs typeface="Times New Roman" panose="02020603050405020304" pitchFamily="18" charset="0"/>
              </a:rPr>
              <a:t>ktūra</a:t>
            </a:r>
            <a:endParaRPr lang="lv-LV" sz="1400" dirty="0"/>
          </a:p>
        </p:txBody>
      </p:sp>
    </p:spTree>
    <p:extLst>
      <p:ext uri="{BB962C8B-B14F-4D97-AF65-F5344CB8AC3E}">
        <p14:creationId xmlns:p14="http://schemas.microsoft.com/office/powerpoint/2010/main" val="2790500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7" y="484094"/>
            <a:ext cx="9998441" cy="1206594"/>
          </a:xfrm>
        </p:spPr>
        <p:txBody>
          <a:bodyPr>
            <a:normAutofit fontScale="90000"/>
          </a:bodyPr>
          <a:lstStyle/>
          <a:p>
            <a:r>
              <a:rPr lang="lv-LV" sz="3200" b="1" dirty="0"/>
              <a:t>DEP DP 2021.-2022.gadam</a:t>
            </a:r>
            <a:br>
              <a:rPr lang="lv-LV" sz="3200" b="1" dirty="0"/>
            </a:br>
            <a:r>
              <a:rPr lang="lv-LV" sz="3200" b="1" dirty="0"/>
              <a:t>mākonim, datiem, MI (2.nodaļa) (II)</a:t>
            </a:r>
            <a:r>
              <a:rPr lang="lv-LV" sz="1400" b="1" dirty="0"/>
              <a:t/>
            </a:r>
            <a:br>
              <a:rPr lang="lv-LV" sz="1400" b="1" dirty="0"/>
            </a:br>
            <a:r>
              <a:rPr lang="en-GB" sz="1800" dirty="0">
                <a:effectLst/>
                <a:latin typeface="+mn-lt"/>
                <a:ea typeface="Calibri" panose="020F0502020204030204" pitchFamily="34" charset="0"/>
              </a:rPr>
              <a:t>DIGITAL-2021-PREPATS-DS-01 </a:t>
            </a:r>
            <a:r>
              <a:rPr lang="en-GB" sz="1800" u="sng" dirty="0">
                <a:effectLst/>
                <a:latin typeface="+mn-lt"/>
                <a:ea typeface="Calibri" panose="020F0502020204030204" pitchFamily="34" charset="0"/>
                <a:hlinkClick r:id="rId3"/>
              </a:rPr>
              <a:t>Link</a:t>
            </a:r>
            <a:r>
              <a:rPr lang="en-GB" sz="1800" dirty="0">
                <a:effectLst/>
                <a:latin typeface="+mn-lt"/>
                <a:ea typeface="Calibri" panose="020F0502020204030204" pitchFamily="34" charset="0"/>
              </a:rPr>
              <a:t> to the Funding and Tender Portal</a:t>
            </a:r>
            <a:r>
              <a:rPr lang="lv-LV" sz="1400" dirty="0">
                <a:effectLst/>
                <a:latin typeface="Times New Roman" panose="02020603050405020304" pitchFamily="18" charset="0"/>
                <a:ea typeface="Calibri" panose="020F0502020204030204" pitchFamily="34" charset="0"/>
              </a:rPr>
              <a:t/>
            </a:r>
            <a:br>
              <a:rPr lang="lv-LV" sz="1400" dirty="0">
                <a:effectLst/>
                <a:latin typeface="Times New Roman" panose="02020603050405020304" pitchFamily="18" charset="0"/>
                <a:ea typeface="Calibri" panose="020F0502020204030204" pitchFamily="34" charset="0"/>
              </a:rPr>
            </a:br>
            <a:endParaRPr lang="lv-LV" sz="1400" dirty="0"/>
          </a:p>
        </p:txBody>
      </p:sp>
      <p:sp>
        <p:nvSpPr>
          <p:cNvPr id="44" name="Freeform: Shape 43">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2">
            <a:extLst>
              <a:ext uri="{FF2B5EF4-FFF2-40B4-BE49-F238E27FC236}">
                <a16:creationId xmlns:a16="http://schemas.microsoft.com/office/drawing/2014/main" xmlns="" id="{327724A4-56E4-4E9E-9D35-6E06CCB0FB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33" r="33234"/>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66870" y="1690688"/>
            <a:ext cx="5775327" cy="4882832"/>
          </a:xfrm>
        </p:spPr>
        <p:txBody>
          <a:bodyPr anchor="ctr">
            <a:noAutofit/>
          </a:bodyPr>
          <a:lstStyle/>
          <a:p>
            <a:pPr marL="0" indent="0">
              <a:buNone/>
            </a:pPr>
            <a:r>
              <a:rPr lang="lv-LV" sz="1600" b="1" u="sng" dirty="0"/>
              <a:t>2.2. </a:t>
            </a:r>
            <a:r>
              <a:rPr lang="en-GB" sz="1600" b="1" u="sng" dirty="0" err="1"/>
              <a:t>Dat</a:t>
            </a:r>
            <a:r>
              <a:rPr lang="lv-LV" sz="1600" b="1" u="sng" dirty="0"/>
              <a:t>i</a:t>
            </a:r>
            <a:r>
              <a:rPr lang="en-GB" sz="1600" b="1" u="sng" dirty="0"/>
              <a:t> </a:t>
            </a:r>
            <a:r>
              <a:rPr lang="lv-LV" sz="1600" b="1" u="sng" dirty="0"/>
              <a:t>Eiropas Savienībai</a:t>
            </a:r>
          </a:p>
          <a:p>
            <a:pPr marL="457200" lvl="1" indent="0">
              <a:buNone/>
            </a:pPr>
            <a:r>
              <a:rPr lang="lv-LV" sz="1600" b="1" dirty="0"/>
              <a:t>2.2.1. </a:t>
            </a:r>
            <a:r>
              <a:rPr lang="en-GB" sz="1600" b="1" dirty="0" err="1"/>
              <a:t>Dat</a:t>
            </a:r>
            <a:r>
              <a:rPr lang="lv-LV" sz="1600" b="1" dirty="0"/>
              <a:t>u</a:t>
            </a:r>
            <a:r>
              <a:rPr lang="en-GB" sz="1600" b="1" dirty="0"/>
              <a:t> </a:t>
            </a:r>
            <a:r>
              <a:rPr lang="lv-LV" sz="1600" b="1" dirty="0"/>
              <a:t>telpas</a:t>
            </a:r>
          </a:p>
          <a:p>
            <a:pPr>
              <a:buFont typeface="Wingdings" panose="05000000000000000000" pitchFamily="2" charset="2"/>
              <a:buChar char="ü"/>
            </a:pPr>
            <a:r>
              <a:rPr lang="lv-LV" sz="1600" b="1" dirty="0"/>
              <a:t>Prasmju, lauksaimniecības, tūrisma datu telpu sagatavošanas pasākumi: </a:t>
            </a:r>
            <a:r>
              <a:rPr lang="lv-LV" sz="1600" dirty="0" err="1"/>
              <a:t>Call</a:t>
            </a:r>
            <a:r>
              <a:rPr lang="lv-LV" sz="1600" dirty="0"/>
              <a:t> 1- k</a:t>
            </a:r>
            <a:r>
              <a:rPr lang="en-GB" sz="1600" dirty="0" err="1"/>
              <a:t>oord</a:t>
            </a:r>
            <a:r>
              <a:rPr lang="lv-LV" sz="1600" dirty="0" err="1"/>
              <a:t>inācijas</a:t>
            </a:r>
            <a:r>
              <a:rPr lang="lv-LV" sz="1600" dirty="0"/>
              <a:t> un atbalsta pasākumi;</a:t>
            </a:r>
            <a:endParaRPr lang="lv-LV" sz="1600" b="1" dirty="0"/>
          </a:p>
          <a:p>
            <a:pPr marL="457200" lvl="1" indent="0">
              <a:buNone/>
            </a:pPr>
            <a:r>
              <a:rPr lang="lv-LV" sz="1600" b="1" dirty="0"/>
              <a:t>2.2.2. </a:t>
            </a:r>
            <a:r>
              <a:rPr lang="en-GB" sz="1600" b="1" dirty="0"/>
              <a:t>Support for Data for EU</a:t>
            </a:r>
            <a:r>
              <a:rPr lang="lv-LV" sz="1600" b="1" dirty="0"/>
              <a:t>:</a:t>
            </a:r>
          </a:p>
          <a:p>
            <a:pPr>
              <a:buFont typeface="Wingdings" panose="05000000000000000000" pitchFamily="2" charset="2"/>
              <a:buChar char="ü"/>
            </a:pPr>
            <a:r>
              <a:rPr lang="lv-LV" sz="1600" b="1" dirty="0"/>
              <a:t>Platforma –</a:t>
            </a:r>
            <a:r>
              <a:rPr lang="lv-LV" sz="1600" dirty="0" err="1"/>
              <a:t>Call</a:t>
            </a:r>
            <a:r>
              <a:rPr lang="lv-LV" sz="1600" dirty="0"/>
              <a:t> 2 - iepirkums</a:t>
            </a:r>
            <a:r>
              <a:rPr lang="lv-LV" sz="1600" b="1" dirty="0"/>
              <a:t>;</a:t>
            </a:r>
          </a:p>
          <a:p>
            <a:pPr>
              <a:buFont typeface="Wingdings" panose="05000000000000000000" pitchFamily="2" charset="2"/>
              <a:buChar char="ü"/>
            </a:pPr>
            <a:r>
              <a:rPr lang="da-DK" sz="1600" b="1" dirty="0"/>
              <a:t>Publi</a:t>
            </a:r>
            <a:r>
              <a:rPr lang="lv-LV" sz="1600" b="1" dirty="0" err="1"/>
              <a:t>skā</a:t>
            </a:r>
            <a:r>
              <a:rPr lang="da-DK" sz="1600" b="1" dirty="0"/>
              <a:t> </a:t>
            </a:r>
            <a:r>
              <a:rPr lang="lv-LV" sz="1600" b="1" dirty="0"/>
              <a:t>s</a:t>
            </a:r>
            <a:r>
              <a:rPr lang="da-DK" sz="1600" b="1" dirty="0"/>
              <a:t>e</a:t>
            </a:r>
            <a:r>
              <a:rPr lang="lv-LV" sz="1600" b="1" dirty="0"/>
              <a:t>k</a:t>
            </a:r>
            <a:r>
              <a:rPr lang="da-DK" sz="1600" b="1" dirty="0"/>
              <a:t>tor</a:t>
            </a:r>
            <a:r>
              <a:rPr lang="lv-LV" sz="1600" b="1" dirty="0"/>
              <a:t>a atvērtie dati </a:t>
            </a:r>
            <a:r>
              <a:rPr lang="da-DK" sz="1600" b="1" dirty="0"/>
              <a:t> </a:t>
            </a:r>
            <a:r>
              <a:rPr lang="lv-LV" sz="1600" b="1" dirty="0"/>
              <a:t>MI-</a:t>
            </a:r>
            <a:r>
              <a:rPr lang="lv-LV" sz="1600" b="1" dirty="0" err="1"/>
              <a:t>am</a:t>
            </a:r>
            <a:r>
              <a:rPr lang="lv-LV" sz="1600" b="1" dirty="0"/>
              <a:t> un</a:t>
            </a:r>
            <a:r>
              <a:rPr lang="da-DK" sz="1600" b="1" dirty="0"/>
              <a:t> </a:t>
            </a:r>
            <a:r>
              <a:rPr lang="lv-LV" sz="1600" b="1" dirty="0"/>
              <a:t>atvērto datu platforma: </a:t>
            </a:r>
            <a:r>
              <a:rPr lang="lv-LV" sz="1600" dirty="0" err="1"/>
              <a:t>Call</a:t>
            </a:r>
            <a:r>
              <a:rPr lang="lv-LV" sz="1600" dirty="0"/>
              <a:t> 3</a:t>
            </a:r>
            <a:r>
              <a:rPr lang="lv-LV" sz="1600" b="1" dirty="0"/>
              <a:t> - </a:t>
            </a:r>
            <a:r>
              <a:rPr lang="lv-LV" sz="1600" dirty="0"/>
              <a:t>vienkāršais grants </a:t>
            </a:r>
            <a:r>
              <a:rPr lang="en-GB" sz="1600" dirty="0"/>
              <a:t>(50% </a:t>
            </a:r>
            <a:r>
              <a:rPr lang="lv-LV" sz="1600" dirty="0"/>
              <a:t>līdzfinansējums</a:t>
            </a:r>
            <a:r>
              <a:rPr lang="en-GB" sz="1600" dirty="0"/>
              <a:t>)</a:t>
            </a:r>
            <a:r>
              <a:rPr lang="lv-LV" sz="1600" b="1" dirty="0"/>
              <a:t>;</a:t>
            </a:r>
          </a:p>
          <a:p>
            <a:pPr>
              <a:buFont typeface="Wingdings" panose="05000000000000000000" pitchFamily="2" charset="2"/>
              <a:buChar char="ü"/>
            </a:pPr>
            <a:r>
              <a:rPr lang="lv-LV" sz="1600" b="1" dirty="0"/>
              <a:t>Atvērto datu platforma:</a:t>
            </a:r>
            <a:r>
              <a:rPr lang="lv-LV" sz="1600" dirty="0"/>
              <a:t> 2021-2022-iepirkums.</a:t>
            </a:r>
            <a:endParaRPr lang="lv-LV" sz="1600" b="1" dirty="0"/>
          </a:p>
          <a:p>
            <a:pPr marL="0" indent="0">
              <a:buNone/>
            </a:pPr>
            <a:r>
              <a:rPr lang="lv-LV" sz="1600" b="1" u="sng" dirty="0"/>
              <a:t>2.3. Mākslīgais Intelekts</a:t>
            </a:r>
          </a:p>
          <a:p>
            <a:pPr marL="457200" lvl="1" indent="0">
              <a:buNone/>
            </a:pPr>
            <a:r>
              <a:rPr lang="lv-LV" sz="1600" b="1" dirty="0"/>
              <a:t>2.3.1. M</a:t>
            </a:r>
            <a:r>
              <a:rPr lang="en-GB" sz="1600" b="1" dirty="0"/>
              <a:t>I </a:t>
            </a:r>
            <a:r>
              <a:rPr lang="lv-LV" sz="1600" b="1" dirty="0"/>
              <a:t>pēc pieprasījuma </a:t>
            </a:r>
            <a:r>
              <a:rPr lang="en-GB" sz="1600" b="1" dirty="0"/>
              <a:t>platform</a:t>
            </a:r>
            <a:r>
              <a:rPr lang="lv-LV" sz="1600" b="1" dirty="0"/>
              <a:t>a: </a:t>
            </a:r>
            <a:r>
              <a:rPr lang="lv-LV" sz="1600" dirty="0" err="1"/>
              <a:t>Call</a:t>
            </a:r>
            <a:r>
              <a:rPr lang="lv-LV" sz="1600" dirty="0"/>
              <a:t> 2, k</a:t>
            </a:r>
            <a:r>
              <a:rPr lang="en-GB" sz="1600" dirty="0" err="1"/>
              <a:t>oord</a:t>
            </a:r>
            <a:r>
              <a:rPr lang="lv-LV" sz="1600" dirty="0" err="1"/>
              <a:t>inācijas</a:t>
            </a:r>
            <a:r>
              <a:rPr lang="lv-LV" sz="1600" dirty="0"/>
              <a:t> un atbalsta pasākumi;</a:t>
            </a:r>
          </a:p>
          <a:p>
            <a:pPr marL="457200" lvl="1" indent="0">
              <a:buNone/>
            </a:pPr>
            <a:r>
              <a:rPr lang="lv-LV" sz="1600" b="1" dirty="0"/>
              <a:t>2.3.2. M</a:t>
            </a:r>
            <a:r>
              <a:rPr lang="en-GB" sz="1600" b="1" dirty="0"/>
              <a:t>I </a:t>
            </a:r>
            <a:r>
              <a:rPr lang="lv-LV" sz="1600" b="1" dirty="0"/>
              <a:t>testēšanas un eksperimentēšanas vides ražošanai,</a:t>
            </a:r>
            <a:r>
              <a:rPr lang="lv-LV" sz="1600" dirty="0"/>
              <a:t> </a:t>
            </a:r>
            <a:r>
              <a:rPr lang="lv-LV" sz="1600" b="1" dirty="0"/>
              <a:t>veselībai,</a:t>
            </a:r>
            <a:r>
              <a:rPr lang="lv-LV" sz="1600" dirty="0"/>
              <a:t> </a:t>
            </a:r>
            <a:r>
              <a:rPr lang="lv-LV" sz="1600" b="1" dirty="0"/>
              <a:t>lauksaimniecībai, viedajām pilsētām un kopienām: </a:t>
            </a:r>
            <a:r>
              <a:rPr lang="lv-LV" sz="1600" dirty="0" err="1"/>
              <a:t>Call</a:t>
            </a:r>
            <a:r>
              <a:rPr lang="lv-LV" sz="1600" dirty="0"/>
              <a:t> 2,</a:t>
            </a:r>
            <a:r>
              <a:rPr lang="en-GB" sz="1600" dirty="0"/>
              <a:t> </a:t>
            </a:r>
            <a:r>
              <a:rPr lang="lv-LV" sz="1600" dirty="0"/>
              <a:t>vienkāršais grants </a:t>
            </a:r>
            <a:r>
              <a:rPr lang="en-GB" sz="1600" dirty="0"/>
              <a:t>(50% </a:t>
            </a:r>
            <a:r>
              <a:rPr lang="lv-LV" sz="1600" dirty="0"/>
              <a:t>līdzfinansējums)</a:t>
            </a:r>
            <a:endParaRPr lang="lv-LV" sz="1600" b="1" dirty="0"/>
          </a:p>
        </p:txBody>
      </p:sp>
    </p:spTree>
    <p:extLst>
      <p:ext uri="{BB962C8B-B14F-4D97-AF65-F5344CB8AC3E}">
        <p14:creationId xmlns:p14="http://schemas.microsoft.com/office/powerpoint/2010/main" val="3034849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72">
            <a:extLst>
              <a:ext uri="{FF2B5EF4-FFF2-40B4-BE49-F238E27FC236}">
                <a16:creationId xmlns:a16="http://schemas.microsoft.com/office/drawing/2014/main" xmlns="" id="{B86AA2DA-281A-4806-8977-D617AEAC8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2" name="Freeform: Shape 74">
            <a:extLst>
              <a:ext uri="{FF2B5EF4-FFF2-40B4-BE49-F238E27FC236}">
                <a16:creationId xmlns:a16="http://schemas.microsoft.com/office/drawing/2014/main" xmlns="" id="{64185774-6FC0-4B8D-A8DB-A885468896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8" y="609597"/>
            <a:ext cx="8903433" cy="1330841"/>
          </a:xfrm>
        </p:spPr>
        <p:txBody>
          <a:bodyPr>
            <a:normAutofit/>
          </a:bodyPr>
          <a:lstStyle/>
          <a:p>
            <a:pPr lvl="0">
              <a:spcBef>
                <a:spcPts val="1200"/>
              </a:spcBef>
              <a:spcAft>
                <a:spcPts val="0"/>
              </a:spcAft>
            </a:pPr>
            <a:endParaRPr lang="lv-LV" sz="2400" b="1" dirty="0"/>
          </a:p>
        </p:txBody>
      </p:sp>
      <p:sp>
        <p:nvSpPr>
          <p:cNvPr id="5133" name="Content Placeholder 5125">
            <a:extLst>
              <a:ext uri="{FF2B5EF4-FFF2-40B4-BE49-F238E27FC236}">
                <a16:creationId xmlns:a16="http://schemas.microsoft.com/office/drawing/2014/main" xmlns="" id="{23E11EFD-4686-400F-9539-E8B34F2AE0E9}"/>
              </a:ext>
            </a:extLst>
          </p:cNvPr>
          <p:cNvSpPr>
            <a:spLocks noGrp="1"/>
          </p:cNvSpPr>
          <p:nvPr>
            <p:ph idx="1"/>
          </p:nvPr>
        </p:nvSpPr>
        <p:spPr>
          <a:xfrm>
            <a:off x="1137038" y="2194100"/>
            <a:ext cx="5572687" cy="3908588"/>
          </a:xfrm>
        </p:spPr>
        <p:txBody>
          <a:bodyPr>
            <a:normAutofit/>
          </a:bodyPr>
          <a:lstStyle/>
          <a:p>
            <a:pPr marL="0" indent="0">
              <a:buNone/>
            </a:pPr>
            <a:r>
              <a:rPr lang="lv-LV" sz="3600" b="1" dirty="0"/>
              <a:t>DEP DP 2021.-2022.gadam</a:t>
            </a:r>
            <a:br>
              <a:rPr lang="lv-LV" sz="3600" b="1" dirty="0"/>
            </a:br>
            <a:r>
              <a:rPr lang="lv-LV" sz="3600" b="1" dirty="0"/>
              <a:t>«Galvenā»</a:t>
            </a:r>
            <a:r>
              <a:rPr lang="lv-LV" sz="3600" b="1" u="sng" dirty="0"/>
              <a:t/>
            </a:r>
            <a:br>
              <a:rPr lang="lv-LV" sz="3600" b="1" u="sng" dirty="0"/>
            </a:br>
            <a:r>
              <a:rPr lang="lv-LV" sz="3600" b="1" dirty="0" err="1"/>
              <a:t>Kiberdrošībai</a:t>
            </a:r>
            <a:r>
              <a:rPr lang="lv-LV" sz="3600" b="1" dirty="0"/>
              <a:t/>
            </a:r>
            <a:br>
              <a:rPr lang="lv-LV" sz="3600" b="1" dirty="0"/>
            </a:br>
            <a:r>
              <a:rPr lang="lv-LV" sz="2600" b="1" dirty="0"/>
              <a:t>– </a:t>
            </a:r>
            <a:r>
              <a:rPr lang="lv-LV" sz="2600" b="1" i="1" dirty="0"/>
              <a:t>droša kvantu</a:t>
            </a:r>
            <a:r>
              <a:rPr lang="en-GB" sz="2600" b="1" i="1" dirty="0"/>
              <a:t> </a:t>
            </a:r>
            <a:r>
              <a:rPr lang="lv-LV" sz="2600" b="1" i="1" dirty="0"/>
              <a:t>k</a:t>
            </a:r>
            <a:r>
              <a:rPr lang="en-GB" sz="2600" b="1" i="1" dirty="0"/>
              <a:t>om</a:t>
            </a:r>
            <a:r>
              <a:rPr lang="lv-LV" sz="2600" b="1" i="1" dirty="0" err="1"/>
              <a:t>unikācijas</a:t>
            </a:r>
            <a:r>
              <a:rPr lang="en-GB" sz="2600" b="1" i="1" dirty="0"/>
              <a:t> </a:t>
            </a:r>
            <a:r>
              <a:rPr lang="en-GB" sz="2600" b="1" i="1" dirty="0" err="1"/>
              <a:t>infrastru</a:t>
            </a:r>
            <a:r>
              <a:rPr lang="lv-LV" sz="2600" b="1" i="1" dirty="0" err="1"/>
              <a:t>ktūra</a:t>
            </a:r>
            <a:r>
              <a:rPr lang="en-GB" sz="2600" b="1" i="1" dirty="0"/>
              <a:t> </a:t>
            </a:r>
            <a:r>
              <a:rPr lang="lv-LV" sz="2600" b="1" i="1" dirty="0"/>
              <a:t>ES (</a:t>
            </a:r>
            <a:r>
              <a:rPr lang="lv-LV" sz="2600" b="1" i="1" dirty="0" err="1"/>
              <a:t>EuroQCI</a:t>
            </a:r>
            <a:r>
              <a:rPr lang="lv-LV" sz="2600" b="1" i="1" dirty="0"/>
              <a:t>) </a:t>
            </a:r>
          </a:p>
          <a:p>
            <a:pPr marL="0" indent="0">
              <a:buNone/>
            </a:pPr>
            <a:r>
              <a:rPr lang="lv-LV" sz="3600" b="1" dirty="0"/>
              <a:t>(3.nodaļa)</a:t>
            </a:r>
          </a:p>
          <a:p>
            <a:pPr marL="0" indent="0">
              <a:buNone/>
            </a:pPr>
            <a:r>
              <a:rPr lang="en-GB" sz="2200" i="1" dirty="0">
                <a:effectLst/>
                <a:ea typeface="Calibri" panose="020F0502020204030204" pitchFamily="34" charset="0"/>
              </a:rPr>
              <a:t>DIGITAL-2021-QCI-01 </a:t>
            </a:r>
            <a:r>
              <a:rPr lang="en-GB" sz="2200" i="1" u="sng" dirty="0">
                <a:effectLst/>
                <a:ea typeface="Calibri" panose="020F0502020204030204" pitchFamily="34" charset="0"/>
                <a:hlinkClick r:id="rId3"/>
              </a:rPr>
              <a:t>Link</a:t>
            </a:r>
            <a:r>
              <a:rPr lang="en-GB" sz="2200" i="1" dirty="0">
                <a:effectLst/>
                <a:ea typeface="Calibri" panose="020F0502020204030204" pitchFamily="34" charset="0"/>
              </a:rPr>
              <a:t> to the Funding and Tender Portal</a:t>
            </a:r>
            <a:endParaRPr lang="lv-LV" sz="2200" i="1" dirty="0">
              <a:effectLst/>
              <a:ea typeface="Calibri" panose="020F0502020204030204" pitchFamily="34" charset="0"/>
            </a:endParaRPr>
          </a:p>
        </p:txBody>
      </p:sp>
      <p:sp>
        <p:nvSpPr>
          <p:cNvPr id="5134" name="Freeform: Shape 76">
            <a:extLst>
              <a:ext uri="{FF2B5EF4-FFF2-40B4-BE49-F238E27FC236}">
                <a16:creationId xmlns:a16="http://schemas.microsoft.com/office/drawing/2014/main" xmlns="" id="{B7D3B4FC-79F4-47D2-9D79-DA876E6AD8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122" name="Picture 2">
            <a:extLst>
              <a:ext uri="{FF2B5EF4-FFF2-40B4-BE49-F238E27FC236}">
                <a16:creationId xmlns:a16="http://schemas.microsoft.com/office/drawing/2014/main" xmlns="" id="{B3763EA3-7F61-4BF6-80CB-98322536B1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70" r="25271" b="2"/>
          <a:stretch/>
        </p:blipFill>
        <p:spPr bwMode="auto">
          <a:xfrm>
            <a:off x="7016376" y="2183362"/>
            <a:ext cx="4357896" cy="3732941"/>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6">
            <a:extLst>
              <a:ext uri="{FF2B5EF4-FFF2-40B4-BE49-F238E27FC236}">
                <a16:creationId xmlns:a16="http://schemas.microsoft.com/office/drawing/2014/main" xmlns="" id="{EFF9196C-3887-4B80-8671-3CA6705C1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8659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096779" y="600005"/>
            <a:ext cx="9998441" cy="1206594"/>
          </a:xfrm>
        </p:spPr>
        <p:txBody>
          <a:bodyPr>
            <a:normAutofit fontScale="90000"/>
          </a:bodyPr>
          <a:lstStyle/>
          <a:p>
            <a:r>
              <a:rPr lang="lv-LV" sz="2900" b="1" dirty="0"/>
              <a:t>DEP DP </a:t>
            </a:r>
            <a:r>
              <a:rPr lang="lv-LV" sz="2900" b="1" dirty="0" err="1"/>
              <a:t>Kiberdrošībai</a:t>
            </a:r>
            <a:r>
              <a:rPr lang="lv-LV" sz="2900" b="1" dirty="0"/>
              <a:t> – Droša ES kvantu komunikācijas infrastruktūra (</a:t>
            </a:r>
            <a:r>
              <a:rPr lang="lv-LV" sz="2900" b="1" dirty="0" err="1"/>
              <a:t>EuroQCI</a:t>
            </a:r>
            <a:r>
              <a:rPr lang="lv-LV" sz="2900" b="1" dirty="0"/>
              <a:t>) (3.nodaļa)</a:t>
            </a:r>
            <a:br>
              <a:rPr lang="lv-LV" sz="2900" b="1" dirty="0"/>
            </a:br>
            <a:r>
              <a:rPr lang="en-GB" sz="1800" dirty="0">
                <a:effectLst/>
                <a:ea typeface="Calibri" panose="020F0502020204030204" pitchFamily="34" charset="0"/>
              </a:rPr>
              <a:t>DIGITAL-2021-QCI-01 </a:t>
            </a:r>
            <a:r>
              <a:rPr lang="en-GB" sz="1800" u="sng" dirty="0">
                <a:effectLst/>
                <a:ea typeface="Calibri" panose="020F0502020204030204" pitchFamily="34" charset="0"/>
                <a:hlinkClick r:id="rId3"/>
              </a:rPr>
              <a:t>Link</a:t>
            </a:r>
            <a:r>
              <a:rPr lang="en-GB" sz="1800" dirty="0">
                <a:effectLst/>
                <a:ea typeface="Calibri" panose="020F0502020204030204" pitchFamily="34" charset="0"/>
              </a:rPr>
              <a:t> to the Funding and Tender Portal</a:t>
            </a:r>
            <a:r>
              <a:rPr lang="lv-LV" sz="3200" dirty="0">
                <a:effectLst/>
                <a:ea typeface="Calibri" panose="020F0502020204030204" pitchFamily="34" charset="0"/>
              </a:rPr>
              <a:t/>
            </a:r>
            <a:br>
              <a:rPr lang="lv-LV" sz="3200" dirty="0">
                <a:effectLst/>
                <a:ea typeface="Calibri" panose="020F0502020204030204" pitchFamily="34" charset="0"/>
              </a:rPr>
            </a:br>
            <a:endParaRPr lang="lv-LV" sz="2900" b="1" dirty="0"/>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a:extLst>
              <a:ext uri="{FF2B5EF4-FFF2-40B4-BE49-F238E27FC236}">
                <a16:creationId xmlns:a16="http://schemas.microsoft.com/office/drawing/2014/main" xmlns="" id="{8D50590C-F8C2-4DC9-AEC2-F5F213463E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33" r="33234"/>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66870" y="2265416"/>
            <a:ext cx="5775327" cy="3837272"/>
          </a:xfrm>
        </p:spPr>
        <p:txBody>
          <a:bodyPr anchor="ctr">
            <a:normAutofit/>
          </a:bodyPr>
          <a:lstStyle/>
          <a:p>
            <a:pPr marL="0" indent="0">
              <a:buNone/>
            </a:pPr>
            <a:r>
              <a:rPr lang="lv-LV" sz="1700" b="1" dirty="0">
                <a:solidFill>
                  <a:schemeClr val="accent1">
                    <a:lumMod val="75000"/>
                  </a:schemeClr>
                </a:solidFill>
              </a:rPr>
              <a:t>3.1.1. Izveidot Eiropas industriālo ekosistēmu drošām QCI tehnoloģijām un sistēmām: </a:t>
            </a:r>
            <a:r>
              <a:rPr lang="lv-LV" sz="1700" b="1" dirty="0" err="1">
                <a:solidFill>
                  <a:schemeClr val="accent1">
                    <a:lumMod val="75000"/>
                  </a:schemeClr>
                </a:solidFill>
              </a:rPr>
              <a:t>Call</a:t>
            </a:r>
            <a:r>
              <a:rPr lang="lv-LV" sz="1700" b="1" dirty="0">
                <a:solidFill>
                  <a:schemeClr val="accent1">
                    <a:lumMod val="75000"/>
                  </a:schemeClr>
                </a:solidFill>
              </a:rPr>
              <a:t> 1 – MVU atbalsta</a:t>
            </a:r>
            <a:r>
              <a:rPr lang="en-GB" sz="1700" b="1" dirty="0">
                <a:solidFill>
                  <a:schemeClr val="accent1">
                    <a:lumMod val="75000"/>
                  </a:schemeClr>
                </a:solidFill>
              </a:rPr>
              <a:t> grant</a:t>
            </a:r>
            <a:r>
              <a:rPr lang="lv-LV" sz="1700" b="1" dirty="0">
                <a:solidFill>
                  <a:schemeClr val="accent1">
                    <a:lumMod val="75000"/>
                  </a:schemeClr>
                </a:solidFill>
              </a:rPr>
              <a:t>s</a:t>
            </a:r>
            <a:endParaRPr lang="lv-LV" sz="1700" dirty="0">
              <a:solidFill>
                <a:schemeClr val="accent1">
                  <a:lumMod val="75000"/>
                </a:schemeClr>
              </a:solidFill>
            </a:endParaRPr>
          </a:p>
          <a:p>
            <a:pPr>
              <a:spcBef>
                <a:spcPts val="0"/>
              </a:spcBef>
            </a:pPr>
            <a:endParaRPr lang="lv-LV" sz="1700" b="1" dirty="0">
              <a:solidFill>
                <a:schemeClr val="accent1">
                  <a:lumMod val="75000"/>
                </a:schemeClr>
              </a:solidFill>
            </a:endParaRPr>
          </a:p>
          <a:p>
            <a:pPr marL="0" indent="0">
              <a:spcBef>
                <a:spcPts val="0"/>
              </a:spcBef>
              <a:buNone/>
            </a:pPr>
            <a:r>
              <a:rPr lang="lv-LV" sz="1700" b="1" dirty="0">
                <a:solidFill>
                  <a:schemeClr val="accent1">
                    <a:lumMod val="75000"/>
                  </a:schemeClr>
                </a:solidFill>
              </a:rPr>
              <a:t>3.1.2. Izvērst uzlabotas nacionālās QCI sistēmas un tīklus: </a:t>
            </a:r>
            <a:r>
              <a:rPr lang="lv-LV" sz="1700" b="1" dirty="0" err="1">
                <a:solidFill>
                  <a:schemeClr val="accent1">
                    <a:lumMod val="75000"/>
                  </a:schemeClr>
                </a:solidFill>
              </a:rPr>
              <a:t>Call</a:t>
            </a:r>
            <a:r>
              <a:rPr lang="lv-LV" sz="1700" b="1" dirty="0">
                <a:solidFill>
                  <a:schemeClr val="accent1">
                    <a:lumMod val="75000"/>
                  </a:schemeClr>
                </a:solidFill>
              </a:rPr>
              <a:t> 1 </a:t>
            </a:r>
            <a:r>
              <a:rPr lang="lv-LV" sz="1700" b="1" dirty="0" err="1">
                <a:solidFill>
                  <a:schemeClr val="accent1">
                    <a:lumMod val="75000"/>
                  </a:schemeClr>
                </a:solidFill>
              </a:rPr>
              <a:t>and</a:t>
            </a:r>
            <a:r>
              <a:rPr lang="lv-LV" sz="1700" b="1" dirty="0">
                <a:solidFill>
                  <a:schemeClr val="accent1">
                    <a:lumMod val="75000"/>
                  </a:schemeClr>
                </a:solidFill>
              </a:rPr>
              <a:t> 2 - vienkāršais grants</a:t>
            </a:r>
          </a:p>
          <a:p>
            <a:pPr marL="0" indent="0">
              <a:spcBef>
                <a:spcPts val="0"/>
              </a:spcBef>
              <a:buNone/>
            </a:pPr>
            <a:endParaRPr lang="lv-LV" sz="1700" b="1" dirty="0">
              <a:solidFill>
                <a:schemeClr val="accent1">
                  <a:lumMod val="75000"/>
                </a:schemeClr>
              </a:solidFill>
            </a:endParaRPr>
          </a:p>
          <a:p>
            <a:pPr marL="0" indent="0">
              <a:spcBef>
                <a:spcPts val="0"/>
              </a:spcBef>
              <a:buNone/>
            </a:pPr>
            <a:r>
              <a:rPr lang="lv-LV" sz="1700" b="1" dirty="0">
                <a:solidFill>
                  <a:schemeClr val="accent1">
                    <a:lumMod val="75000"/>
                  </a:schemeClr>
                </a:solidFill>
              </a:rPr>
              <a:t>3.1.3. K</a:t>
            </a:r>
            <a:r>
              <a:rPr lang="en-GB" sz="1700" b="1" dirty="0" err="1">
                <a:solidFill>
                  <a:schemeClr val="accent1">
                    <a:lumMod val="75000"/>
                  </a:schemeClr>
                </a:solidFill>
              </a:rPr>
              <a:t>oordin</a:t>
            </a:r>
            <a:r>
              <a:rPr lang="lv-LV" sz="1700" b="1" dirty="0" err="1">
                <a:solidFill>
                  <a:schemeClr val="accent1">
                    <a:lumMod val="75000"/>
                  </a:schemeClr>
                </a:solidFill>
              </a:rPr>
              <a:t>ēt</a:t>
            </a:r>
            <a:r>
              <a:rPr lang="lv-LV" sz="1700" b="1" dirty="0">
                <a:solidFill>
                  <a:schemeClr val="accent1">
                    <a:lumMod val="75000"/>
                  </a:schemeClr>
                </a:solidFill>
              </a:rPr>
              <a:t> pirmo nacionālo </a:t>
            </a:r>
            <a:r>
              <a:rPr lang="lv-LV" sz="1700" b="1" dirty="0" err="1">
                <a:solidFill>
                  <a:schemeClr val="accent1">
                    <a:lumMod val="75000"/>
                  </a:schemeClr>
                </a:solidFill>
              </a:rPr>
              <a:t>EuroQCI</a:t>
            </a:r>
            <a:r>
              <a:rPr lang="lv-LV" sz="1700" b="1" dirty="0">
                <a:solidFill>
                  <a:schemeClr val="accent1">
                    <a:lumMod val="75000"/>
                  </a:schemeClr>
                </a:solidFill>
              </a:rPr>
              <a:t> projektu izvēršanu</a:t>
            </a:r>
            <a:r>
              <a:rPr lang="en-GB" sz="1700" b="1" dirty="0">
                <a:solidFill>
                  <a:schemeClr val="accent1">
                    <a:lumMod val="75000"/>
                  </a:schemeClr>
                </a:solidFill>
              </a:rPr>
              <a:t> </a:t>
            </a:r>
            <a:r>
              <a:rPr lang="lv-LV" sz="1700" b="1" dirty="0">
                <a:solidFill>
                  <a:schemeClr val="accent1">
                    <a:lumMod val="75000"/>
                  </a:schemeClr>
                </a:solidFill>
              </a:rPr>
              <a:t>un sagatavot liela mēroga </a:t>
            </a:r>
            <a:r>
              <a:rPr lang="en-GB" sz="1700" b="1" dirty="0">
                <a:solidFill>
                  <a:schemeClr val="accent1">
                    <a:lumMod val="75000"/>
                  </a:schemeClr>
                </a:solidFill>
              </a:rPr>
              <a:t>QKD test</a:t>
            </a:r>
            <a:r>
              <a:rPr lang="lv-LV" sz="1700" b="1" dirty="0">
                <a:solidFill>
                  <a:schemeClr val="accent1">
                    <a:lumMod val="75000"/>
                  </a:schemeClr>
                </a:solidFill>
              </a:rPr>
              <a:t>ēšanas</a:t>
            </a:r>
            <a:r>
              <a:rPr lang="en-GB" sz="1700" b="1" dirty="0">
                <a:solidFill>
                  <a:schemeClr val="accent1">
                    <a:lumMod val="75000"/>
                  </a:schemeClr>
                </a:solidFill>
              </a:rPr>
              <a:t> and </a:t>
            </a:r>
            <a:r>
              <a:rPr lang="lv-LV" sz="1700" b="1" dirty="0">
                <a:solidFill>
                  <a:schemeClr val="accent1">
                    <a:lumMod val="75000"/>
                  </a:schemeClr>
                </a:solidFill>
              </a:rPr>
              <a:t>s</a:t>
            </a:r>
            <a:r>
              <a:rPr lang="en-GB" sz="1700" b="1" dirty="0" err="1">
                <a:solidFill>
                  <a:schemeClr val="accent1">
                    <a:lumMod val="75000"/>
                  </a:schemeClr>
                </a:solidFill>
              </a:rPr>
              <a:t>ertifi</a:t>
            </a:r>
            <a:r>
              <a:rPr lang="lv-LV" sz="1700" b="1" dirty="0" err="1">
                <a:solidFill>
                  <a:schemeClr val="accent1">
                    <a:lumMod val="75000"/>
                  </a:schemeClr>
                </a:solidFill>
              </a:rPr>
              <a:t>kācijas</a:t>
            </a:r>
            <a:r>
              <a:rPr lang="en-GB" sz="1700" b="1" dirty="0">
                <a:solidFill>
                  <a:schemeClr val="accent1">
                    <a:lumMod val="75000"/>
                  </a:schemeClr>
                </a:solidFill>
              </a:rPr>
              <a:t> </a:t>
            </a:r>
            <a:r>
              <a:rPr lang="en-GB" sz="1700" b="1" dirty="0" err="1">
                <a:solidFill>
                  <a:schemeClr val="accent1">
                    <a:lumMod val="75000"/>
                  </a:schemeClr>
                </a:solidFill>
              </a:rPr>
              <a:t>infrastru</a:t>
            </a:r>
            <a:r>
              <a:rPr lang="lv-LV" sz="1700" b="1" dirty="0">
                <a:solidFill>
                  <a:schemeClr val="accent1">
                    <a:lumMod val="75000"/>
                  </a:schemeClr>
                </a:solidFill>
              </a:rPr>
              <a:t>k</a:t>
            </a:r>
            <a:r>
              <a:rPr lang="en-GB" sz="1700" b="1" dirty="0">
                <a:solidFill>
                  <a:schemeClr val="accent1">
                    <a:lumMod val="75000"/>
                  </a:schemeClr>
                </a:solidFill>
              </a:rPr>
              <a:t>t</a:t>
            </a:r>
            <a:r>
              <a:rPr lang="lv-LV" sz="1700" b="1" dirty="0" err="1">
                <a:solidFill>
                  <a:schemeClr val="accent1">
                    <a:lumMod val="75000"/>
                  </a:schemeClr>
                </a:solidFill>
              </a:rPr>
              <a:t>ūru</a:t>
            </a:r>
            <a:r>
              <a:rPr lang="lv-LV" sz="1700" b="1" dirty="0">
                <a:solidFill>
                  <a:schemeClr val="accent1">
                    <a:lumMod val="75000"/>
                  </a:schemeClr>
                </a:solidFill>
              </a:rPr>
              <a:t>: </a:t>
            </a:r>
            <a:r>
              <a:rPr lang="lv-LV" sz="1700" b="1" dirty="0" err="1">
                <a:solidFill>
                  <a:schemeClr val="accent1">
                    <a:lumMod val="75000"/>
                  </a:schemeClr>
                </a:solidFill>
              </a:rPr>
              <a:t>Call</a:t>
            </a:r>
            <a:r>
              <a:rPr lang="lv-LV" sz="1700" b="1" dirty="0">
                <a:solidFill>
                  <a:schemeClr val="accent1">
                    <a:lumMod val="75000"/>
                  </a:schemeClr>
                </a:solidFill>
              </a:rPr>
              <a:t> 1 -k</a:t>
            </a:r>
            <a:r>
              <a:rPr lang="en-GB" sz="1700" b="1" dirty="0" err="1">
                <a:solidFill>
                  <a:schemeClr val="accent1">
                    <a:lumMod val="75000"/>
                  </a:schemeClr>
                </a:solidFill>
              </a:rPr>
              <a:t>oordin</a:t>
            </a:r>
            <a:r>
              <a:rPr lang="lv-LV" sz="1700" b="1" dirty="0" err="1">
                <a:solidFill>
                  <a:schemeClr val="accent1">
                    <a:lumMod val="75000"/>
                  </a:schemeClr>
                </a:solidFill>
              </a:rPr>
              <a:t>ācijas</a:t>
            </a:r>
            <a:r>
              <a:rPr lang="en-GB" sz="1700" b="1" dirty="0">
                <a:solidFill>
                  <a:schemeClr val="accent1">
                    <a:lumMod val="75000"/>
                  </a:schemeClr>
                </a:solidFill>
              </a:rPr>
              <a:t> </a:t>
            </a:r>
            <a:r>
              <a:rPr lang="lv-LV" sz="1700" b="1" dirty="0">
                <a:solidFill>
                  <a:schemeClr val="accent1">
                    <a:lumMod val="75000"/>
                  </a:schemeClr>
                </a:solidFill>
              </a:rPr>
              <a:t>atbalsta pasākumi; 2022 – iepirkums.</a:t>
            </a:r>
          </a:p>
          <a:p>
            <a:pPr marL="0" indent="0">
              <a:spcBef>
                <a:spcPts val="0"/>
              </a:spcBef>
              <a:buNone/>
            </a:pPr>
            <a:r>
              <a:rPr lang="lv-LV" sz="1700" b="1" dirty="0"/>
              <a:t>3.1.4. Izvērst liela mēroga </a:t>
            </a:r>
            <a:r>
              <a:rPr lang="en-GB" sz="1700" b="1" dirty="0"/>
              <a:t>test</a:t>
            </a:r>
            <a:r>
              <a:rPr lang="lv-LV" sz="1700" b="1" dirty="0"/>
              <a:t>ēšanas</a:t>
            </a:r>
            <a:r>
              <a:rPr lang="en-GB" sz="1700" b="1" dirty="0"/>
              <a:t> and </a:t>
            </a:r>
            <a:r>
              <a:rPr lang="lv-LV" sz="1700" b="1" dirty="0"/>
              <a:t>s</a:t>
            </a:r>
            <a:r>
              <a:rPr lang="en-GB" sz="1700" b="1" dirty="0" err="1"/>
              <a:t>ertifi</a:t>
            </a:r>
            <a:r>
              <a:rPr lang="lv-LV" sz="1700" b="1" dirty="0" err="1"/>
              <a:t>kācijas</a:t>
            </a:r>
            <a:r>
              <a:rPr lang="en-GB" sz="1700" b="1" dirty="0"/>
              <a:t> </a:t>
            </a:r>
            <a:r>
              <a:rPr lang="en-GB" sz="1700" b="1" dirty="0" err="1"/>
              <a:t>infrastru</a:t>
            </a:r>
            <a:r>
              <a:rPr lang="lv-LV" sz="1700" b="1" dirty="0"/>
              <a:t>k</a:t>
            </a:r>
            <a:r>
              <a:rPr lang="en-GB" sz="1700" b="1" dirty="0"/>
              <a:t>t</a:t>
            </a:r>
            <a:r>
              <a:rPr lang="lv-LV" sz="1700" b="1" dirty="0" err="1"/>
              <a:t>ūru</a:t>
            </a:r>
            <a:r>
              <a:rPr lang="lv-LV" sz="1700" b="1" dirty="0"/>
              <a:t> </a:t>
            </a:r>
            <a:r>
              <a:rPr lang="en-GB" sz="1700" b="1" dirty="0"/>
              <a:t>for QKD </a:t>
            </a:r>
            <a:r>
              <a:rPr lang="lv-LV" sz="1700" b="1" dirty="0"/>
              <a:t>ierīcēm, tehnoloģijām un sistēmām</a:t>
            </a:r>
            <a:r>
              <a:rPr lang="en-GB" sz="1700" b="1" dirty="0"/>
              <a:t>, </a:t>
            </a:r>
            <a:r>
              <a:rPr lang="lv-LV" sz="1700" b="1" dirty="0" err="1"/>
              <a:t>iespējojot</a:t>
            </a:r>
            <a:r>
              <a:rPr lang="lv-LV" sz="1700" b="1" dirty="0"/>
              <a:t> to akreditēšanu un izvēršanu </a:t>
            </a:r>
            <a:r>
              <a:rPr lang="en-GB" sz="1700" b="1" dirty="0" err="1"/>
              <a:t>EuroQCI</a:t>
            </a:r>
            <a:r>
              <a:rPr lang="lv-LV" sz="1700" b="1" dirty="0"/>
              <a:t> infrastruktūrā: </a:t>
            </a:r>
            <a:r>
              <a:rPr lang="lv-LV" sz="1700" dirty="0" err="1"/>
              <a:t>Call</a:t>
            </a:r>
            <a:r>
              <a:rPr lang="lv-LV" sz="1700" dirty="0"/>
              <a:t> 2-3 – MVU atbalsta grants.</a:t>
            </a:r>
          </a:p>
          <a:p>
            <a:pPr marL="0" indent="0">
              <a:buNone/>
            </a:pPr>
            <a:endParaRPr lang="lv-LV" sz="1700" dirty="0"/>
          </a:p>
        </p:txBody>
      </p:sp>
    </p:spTree>
    <p:extLst>
      <p:ext uri="{BB962C8B-B14F-4D97-AF65-F5344CB8AC3E}">
        <p14:creationId xmlns:p14="http://schemas.microsoft.com/office/powerpoint/2010/main" val="173012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Digital Europe Programme: “We want to take Europe to the digital top” say  S&amp;amp;Ds | Socialists &amp;amp; Democrats">
            <a:extLst>
              <a:ext uri="{FF2B5EF4-FFF2-40B4-BE49-F238E27FC236}">
                <a16:creationId xmlns:a16="http://schemas.microsoft.com/office/drawing/2014/main" xmlns="" id="{2194570E-E5BF-4BDB-9C64-3C0DA14521FF}"/>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1533" r="12727" b="7558"/>
          <a:stretch/>
        </p:blipFill>
        <p:spPr bwMode="auto">
          <a:xfrm>
            <a:off x="0" y="-321166"/>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191">
            <a:extLst>
              <a:ext uri="{FF2B5EF4-FFF2-40B4-BE49-F238E27FC236}">
                <a16:creationId xmlns:a16="http://schemas.microsoft.com/office/drawing/2014/main" xmlns="" id="{86C7B4A1-154A-4DF0-AC46-F88D75A2E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687434D-7035-43C0-958C-9A7060722E43}"/>
              </a:ext>
            </a:extLst>
          </p:cNvPr>
          <p:cNvSpPr>
            <a:spLocks noGrp="1"/>
          </p:cNvSpPr>
          <p:nvPr>
            <p:ph type="title"/>
          </p:nvPr>
        </p:nvSpPr>
        <p:spPr>
          <a:xfrm>
            <a:off x="594804" y="640263"/>
            <a:ext cx="6619811" cy="1344975"/>
          </a:xfrm>
        </p:spPr>
        <p:txBody>
          <a:bodyPr vert="horz" lIns="91440" tIns="45720" rIns="91440" bIns="45720" rtlCol="0" anchor="ctr">
            <a:normAutofit/>
          </a:bodyPr>
          <a:lstStyle/>
          <a:p>
            <a:r>
              <a:rPr lang="lv-LV" sz="3100" b="1" dirty="0"/>
              <a:t>Programma «Digitāla Eiropa» (DEP)</a:t>
            </a:r>
            <a:r>
              <a:rPr lang="en-US" sz="3100" b="1" dirty="0"/>
              <a:t/>
            </a:r>
            <a:br>
              <a:rPr lang="en-US" sz="3100" b="1" dirty="0"/>
            </a:br>
            <a:endParaRPr lang="en-US" sz="3100" dirty="0"/>
          </a:p>
        </p:txBody>
      </p:sp>
      <p:sp>
        <p:nvSpPr>
          <p:cNvPr id="3" name="Content Placeholder 2">
            <a:extLst>
              <a:ext uri="{FF2B5EF4-FFF2-40B4-BE49-F238E27FC236}">
                <a16:creationId xmlns:a16="http://schemas.microsoft.com/office/drawing/2014/main" xmlns="" id="{E1E067C3-625B-4322-89CA-7D2D016B9989}"/>
              </a:ext>
            </a:extLst>
          </p:cNvPr>
          <p:cNvSpPr>
            <a:spLocks noGrp="1"/>
          </p:cNvSpPr>
          <p:nvPr>
            <p:ph sz="half" idx="1"/>
          </p:nvPr>
        </p:nvSpPr>
        <p:spPr>
          <a:xfrm>
            <a:off x="594109" y="2121763"/>
            <a:ext cx="6620505" cy="3773010"/>
          </a:xfrm>
        </p:spPr>
        <p:txBody>
          <a:bodyPr vert="horz" lIns="91440" tIns="45720" rIns="91440" bIns="45720" rtlCol="0">
            <a:normAutofit lnSpcReduction="10000"/>
          </a:bodyPr>
          <a:lstStyle/>
          <a:p>
            <a:pPr>
              <a:spcAft>
                <a:spcPts val="600"/>
              </a:spcAft>
            </a:pPr>
            <a:r>
              <a:rPr lang="lv-LV" sz="2000" b="1" dirty="0"/>
              <a:t>Jauna finansēšanas programma 2021.-2027.gadam Eiropas digitālai pārveidei un būtisku digitālo spēju veidošanai</a:t>
            </a:r>
          </a:p>
          <a:p>
            <a:pPr>
              <a:spcAft>
                <a:spcPts val="600"/>
              </a:spcAft>
            </a:pPr>
            <a:r>
              <a:rPr lang="lv-LV" sz="2000" b="1" dirty="0"/>
              <a:t>Eiropas Komisijas tieši pārvaldīta programma</a:t>
            </a:r>
            <a:endParaRPr lang="lv-LV" sz="2000" b="1" i="1" dirty="0"/>
          </a:p>
          <a:p>
            <a:pPr>
              <a:spcAft>
                <a:spcPts val="600"/>
              </a:spcAft>
            </a:pPr>
            <a:r>
              <a:rPr lang="lv-LV" sz="2000" b="1" dirty="0"/>
              <a:t>Atbalsta projektus piecās mērķu jomās:</a:t>
            </a:r>
            <a:r>
              <a:rPr lang="lv-LV" sz="2000" dirty="0"/>
              <a:t/>
            </a:r>
            <a:br>
              <a:rPr lang="lv-LV" sz="2000" dirty="0"/>
            </a:br>
            <a:r>
              <a:rPr lang="lv-LV" sz="2000" i="1" dirty="0"/>
              <a:t>- augstas veiktspējas skaitļošana,</a:t>
            </a:r>
            <a:br>
              <a:rPr lang="lv-LV" sz="2000" i="1" dirty="0"/>
            </a:br>
            <a:r>
              <a:rPr lang="lv-LV" sz="2000" i="1" dirty="0"/>
              <a:t>- mākslīgais intelekts (MI),</a:t>
            </a:r>
            <a:br>
              <a:rPr lang="lv-LV" sz="2000" i="1" dirty="0"/>
            </a:br>
            <a:r>
              <a:rPr lang="lv-LV" sz="2000" i="1" dirty="0"/>
              <a:t>- </a:t>
            </a:r>
            <a:r>
              <a:rPr lang="lv-LV" sz="2000" i="1" dirty="0" err="1"/>
              <a:t>kiberdrošība</a:t>
            </a:r>
            <a:r>
              <a:rPr lang="lv-LV" sz="2000" i="1" dirty="0"/>
              <a:t>,</a:t>
            </a:r>
            <a:br>
              <a:rPr lang="lv-LV" sz="2000" i="1" dirty="0"/>
            </a:br>
            <a:r>
              <a:rPr lang="lv-LV" sz="2000" i="1" dirty="0"/>
              <a:t>- </a:t>
            </a:r>
            <a:r>
              <a:rPr lang="lv-LV" sz="2000" i="1" dirty="0" smtClean="0"/>
              <a:t>augsta līmeņa </a:t>
            </a:r>
            <a:r>
              <a:rPr lang="lv-LV" sz="2000" i="1" dirty="0"/>
              <a:t>digitālās prasmes DEP jomās,</a:t>
            </a:r>
            <a:br>
              <a:rPr lang="lv-LV" sz="2000" i="1" dirty="0"/>
            </a:br>
            <a:r>
              <a:rPr lang="lv-LV" sz="2000" i="1" dirty="0"/>
              <a:t>- digitālo spēju izvēršana</a:t>
            </a:r>
          </a:p>
          <a:p>
            <a:r>
              <a:rPr lang="lv-LV" sz="2000" b="1" dirty="0"/>
              <a:t>Programma papildina vairākas citas programmas, kas atbalsta digitālo pārveidi, </a:t>
            </a:r>
            <a:r>
              <a:rPr lang="lv-LV" sz="1800" dirty="0"/>
              <a:t>piemēram, "Apvārsnis Eiropa«, CEF </a:t>
            </a:r>
            <a:r>
              <a:rPr lang="lv-LV" sz="1800" dirty="0" err="1"/>
              <a:t>Digital</a:t>
            </a:r>
            <a:r>
              <a:rPr lang="lv-LV" sz="1800" dirty="0"/>
              <a:t> un citām.</a:t>
            </a:r>
            <a:endParaRPr lang="lv-LV" sz="1800" b="1" dirty="0"/>
          </a:p>
          <a:p>
            <a:endParaRPr lang="en-US" sz="1700" dirty="0"/>
          </a:p>
        </p:txBody>
      </p:sp>
    </p:spTree>
    <p:extLst>
      <p:ext uri="{BB962C8B-B14F-4D97-AF65-F5344CB8AC3E}">
        <p14:creationId xmlns:p14="http://schemas.microsoft.com/office/powerpoint/2010/main" val="231957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777A147A-9ED8-46B4-8660-1B3C2AA880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lv-LV" sz="5400"/>
              <a:t>DEP regulas 12.5.pants</a:t>
            </a:r>
          </a:p>
        </p:txBody>
      </p:sp>
      <p:sp>
        <p:nvSpPr>
          <p:cNvPr id="10" name="sketch line">
            <a:extLst>
              <a:ext uri="{FF2B5EF4-FFF2-40B4-BE49-F238E27FC236}">
                <a16:creationId xmlns:a16="http://schemas.microsoft.com/office/drawing/2014/main" xmlns="" id="{5D6C15A0-C087-4593-8414-2B4EC1CDC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pPr algn="just"/>
            <a:r>
              <a:rPr lang="lv-LV" sz="2200" dirty="0"/>
              <a:t>Darba programmā var arī paredzēt, ka tiesību subjekti, kas iedibinājušies asociētajās valstīs, un tiesību subjekti, kas iedibinājušies Savienībā, bet ko kontrolē no </a:t>
            </a:r>
            <a:r>
              <a:rPr lang="lv-LV" sz="2200" dirty="0" err="1"/>
              <a:t>trešām</a:t>
            </a:r>
            <a:r>
              <a:rPr lang="lv-LV" sz="2200" dirty="0"/>
              <a:t> valstīm, </a:t>
            </a:r>
            <a:r>
              <a:rPr lang="lv-LV" sz="2200" i="1" u="sng" dirty="0"/>
              <a:t>pienācīgi pamatotu</a:t>
            </a:r>
            <a:r>
              <a:rPr lang="lv-LV" sz="2200" u="sng" dirty="0"/>
              <a:t> drošības apsvērumu dēļ nav tiesīgi piedalīties nevienā no darbībām, kas īstenojamas saskaņā ar konkrēto mērķi Nr. 3 (</a:t>
            </a:r>
            <a:r>
              <a:rPr lang="lv-LV" sz="2200" u="sng" dirty="0" err="1"/>
              <a:t>Kiberdrošība</a:t>
            </a:r>
            <a:r>
              <a:rPr lang="lv-LV" sz="2200" u="sng" dirty="0"/>
              <a:t>), vai atsevišķās šādi īstenojamās darbībās.</a:t>
            </a:r>
            <a:r>
              <a:rPr lang="lv-LV" sz="2200" dirty="0"/>
              <a:t> Šādos gadījumos uzaicinājumi iesniegt priekšlikumus un uzaicinājumi iesniegt piedāvājumus ir atvērti tikai tiem tiesību subjektiem, kas iedibinājušies dalībvalstīs vai par ko uzskata, ka tie ir iedibinājušies dalībvalstīs, un ko kontrolē dalībvalstis vai dalībvalstu </a:t>
            </a:r>
            <a:r>
              <a:rPr lang="lv-LV" sz="2200" dirty="0" err="1"/>
              <a:t>valstspiederīgie</a:t>
            </a:r>
            <a:r>
              <a:rPr lang="lv-LV" sz="2200" dirty="0"/>
              <a:t>.</a:t>
            </a:r>
          </a:p>
        </p:txBody>
      </p:sp>
    </p:spTree>
    <p:extLst>
      <p:ext uri="{BB962C8B-B14F-4D97-AF65-F5344CB8AC3E}">
        <p14:creationId xmlns:p14="http://schemas.microsoft.com/office/powerpoint/2010/main" val="971997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xmlns="" id="{B86AA2DA-281A-4806-8977-D617AEAC8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Shape 142">
            <a:extLst>
              <a:ext uri="{FF2B5EF4-FFF2-40B4-BE49-F238E27FC236}">
                <a16:creationId xmlns:a16="http://schemas.microsoft.com/office/drawing/2014/main" xmlns="" id="{64185774-6FC0-4B8D-A8DB-A885468896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8" y="609597"/>
            <a:ext cx="8903433" cy="1330841"/>
          </a:xfrm>
        </p:spPr>
        <p:txBody>
          <a:bodyPr>
            <a:normAutofit/>
          </a:bodyPr>
          <a:lstStyle/>
          <a:p>
            <a:endParaRPr lang="lv-LV"/>
          </a:p>
        </p:txBody>
      </p:sp>
      <p:sp>
        <p:nvSpPr>
          <p:cNvPr id="3" name="Content Placeholder 2"/>
          <p:cNvSpPr>
            <a:spLocks noGrp="1"/>
          </p:cNvSpPr>
          <p:nvPr>
            <p:ph idx="1"/>
          </p:nvPr>
        </p:nvSpPr>
        <p:spPr>
          <a:xfrm>
            <a:off x="1137038" y="2194100"/>
            <a:ext cx="5572687" cy="3908588"/>
          </a:xfrm>
        </p:spPr>
        <p:txBody>
          <a:bodyPr>
            <a:normAutofit/>
          </a:bodyPr>
          <a:lstStyle/>
          <a:p>
            <a:pPr marL="0" indent="0">
              <a:buNone/>
            </a:pPr>
            <a:endParaRPr lang="lv-LV" sz="2000" b="1" dirty="0"/>
          </a:p>
          <a:p>
            <a:pPr marL="0" indent="0">
              <a:buNone/>
            </a:pPr>
            <a:r>
              <a:rPr lang="lv-LV" sz="3600" b="1" dirty="0"/>
              <a:t>DEP DP «Galvenā»</a:t>
            </a:r>
            <a:br>
              <a:rPr lang="lv-LV" sz="3600" b="1" dirty="0"/>
            </a:br>
            <a:r>
              <a:rPr lang="lv-LV" sz="3600" b="1" dirty="0"/>
              <a:t>2021.-2022.gadam</a:t>
            </a:r>
            <a:r>
              <a:rPr lang="lv-LV" sz="3600" b="1" u="sng" dirty="0"/>
              <a:t/>
            </a:r>
            <a:br>
              <a:rPr lang="lv-LV" sz="3600" b="1" u="sng" dirty="0"/>
            </a:br>
            <a:r>
              <a:rPr lang="lv-LV" sz="3600" b="1" dirty="0"/>
              <a:t>Augstām digitālām prasmēm</a:t>
            </a:r>
          </a:p>
          <a:p>
            <a:pPr marL="0" indent="0">
              <a:buNone/>
            </a:pPr>
            <a:r>
              <a:rPr lang="lv-LV" sz="3600" b="1" dirty="0"/>
              <a:t>(4.nodaļa)</a:t>
            </a:r>
          </a:p>
          <a:p>
            <a:pPr marL="0" indent="0">
              <a:buNone/>
            </a:pPr>
            <a:r>
              <a:rPr lang="en-GB" sz="2000" i="1" dirty="0">
                <a:effectLst/>
                <a:ea typeface="Calibri" panose="020F0502020204030204" pitchFamily="34" charset="0"/>
              </a:rPr>
              <a:t>DIGITAL-2021-SKILLS-01 </a:t>
            </a:r>
            <a:r>
              <a:rPr lang="en-GB" sz="2000" i="1" u="sng" dirty="0">
                <a:effectLst/>
                <a:ea typeface="Calibri" panose="020F0502020204030204" pitchFamily="34" charset="0"/>
                <a:hlinkClick r:id="rId3"/>
              </a:rPr>
              <a:t>Link</a:t>
            </a:r>
            <a:r>
              <a:rPr lang="en-GB" sz="2000" i="1" dirty="0">
                <a:effectLst/>
                <a:ea typeface="Calibri" panose="020F0502020204030204" pitchFamily="34" charset="0"/>
              </a:rPr>
              <a:t> to the Funding and Tender Portal</a:t>
            </a:r>
            <a:endParaRPr lang="lv-LV" sz="2000" i="1" dirty="0">
              <a:effectLst/>
              <a:ea typeface="Calibri" panose="020F0502020204030204" pitchFamily="34" charset="0"/>
            </a:endParaRPr>
          </a:p>
          <a:p>
            <a:pPr marL="0" indent="0">
              <a:buNone/>
            </a:pPr>
            <a:endParaRPr lang="lv-LV" sz="2000" dirty="0"/>
          </a:p>
        </p:txBody>
      </p:sp>
      <p:sp>
        <p:nvSpPr>
          <p:cNvPr id="145" name="Freeform: Shape 144">
            <a:extLst>
              <a:ext uri="{FF2B5EF4-FFF2-40B4-BE49-F238E27FC236}">
                <a16:creationId xmlns:a16="http://schemas.microsoft.com/office/drawing/2014/main" xmlns="" id="{B7D3B4FC-79F4-47D2-9D79-DA876E6AD8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152" name="Picture 8" descr="ICT | ERRIN">
            <a:extLst>
              <a:ext uri="{FF2B5EF4-FFF2-40B4-BE49-F238E27FC236}">
                <a16:creationId xmlns:a16="http://schemas.microsoft.com/office/drawing/2014/main" xmlns="" id="{CEFB01EA-72FB-4848-A298-75F220D98E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6" r="21709" b="2"/>
          <a:stretch/>
        </p:blipFill>
        <p:spPr bwMode="auto">
          <a:xfrm>
            <a:off x="7016376" y="2183362"/>
            <a:ext cx="4357896" cy="3732941"/>
          </a:xfrm>
          <a:prstGeom prst="rect">
            <a:avLst/>
          </a:prstGeom>
          <a:noFill/>
          <a:extLst>
            <a:ext uri="{909E8E84-426E-40DD-AFC4-6F175D3DCCD1}">
              <a14:hiddenFill xmlns:a14="http://schemas.microsoft.com/office/drawing/2010/main">
                <a:solidFill>
                  <a:srgbClr val="FFFFFF"/>
                </a:solidFill>
              </a14:hiddenFill>
            </a:ext>
          </a:extLst>
        </p:spPr>
      </p:pic>
      <p:sp>
        <p:nvSpPr>
          <p:cNvPr id="147" name="Rectangle 6">
            <a:extLst>
              <a:ext uri="{FF2B5EF4-FFF2-40B4-BE49-F238E27FC236}">
                <a16:creationId xmlns:a16="http://schemas.microsoft.com/office/drawing/2014/main" xmlns="" id="{EFF9196C-3887-4B80-8671-3CA6705C1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222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7" y="484094"/>
            <a:ext cx="9998441" cy="1206594"/>
          </a:xfrm>
        </p:spPr>
        <p:txBody>
          <a:bodyPr>
            <a:normAutofit fontScale="90000"/>
          </a:bodyPr>
          <a:lstStyle/>
          <a:p>
            <a:r>
              <a:rPr lang="lv-LV" sz="2900" b="1" dirty="0"/>
              <a:t>DEP DP 2021.-2022.gadam</a:t>
            </a:r>
            <a:br>
              <a:rPr lang="lv-LV" sz="2900" b="1" dirty="0"/>
            </a:br>
            <a:r>
              <a:rPr lang="lv-LV" sz="2900" b="1" dirty="0"/>
              <a:t>Augstām digitālām prasmēm (4. nodaļa)</a:t>
            </a:r>
            <a:br>
              <a:rPr lang="lv-LV" sz="2900" b="1" dirty="0"/>
            </a:br>
            <a:r>
              <a:rPr lang="en-GB" sz="1800" dirty="0">
                <a:effectLst/>
                <a:ea typeface="Calibri" panose="020F0502020204030204" pitchFamily="34" charset="0"/>
              </a:rPr>
              <a:t>DIGITAL-2021-SKILLS-01 </a:t>
            </a:r>
            <a:r>
              <a:rPr lang="en-GB" sz="1800" u="sng" dirty="0">
                <a:effectLst/>
                <a:ea typeface="Calibri" panose="020F0502020204030204" pitchFamily="34" charset="0"/>
                <a:hlinkClick r:id="rId3"/>
              </a:rPr>
              <a:t>Link</a:t>
            </a:r>
            <a:r>
              <a:rPr lang="en-GB" sz="1800" dirty="0">
                <a:effectLst/>
                <a:ea typeface="Calibri" panose="020F0502020204030204" pitchFamily="34" charset="0"/>
              </a:rPr>
              <a:t> to the Funding and Tender Portal</a:t>
            </a:r>
            <a:r>
              <a:rPr lang="lv-LV" sz="3200" dirty="0">
                <a:ea typeface="Calibri" panose="020F0502020204030204" pitchFamily="34" charset="0"/>
              </a:rPr>
              <a:t/>
            </a:r>
            <a:br>
              <a:rPr lang="lv-LV" sz="3200" dirty="0">
                <a:ea typeface="Calibri" panose="020F0502020204030204" pitchFamily="34" charset="0"/>
              </a:rPr>
            </a:br>
            <a:endParaRPr lang="lv-LV" sz="2900" b="1" dirty="0"/>
          </a:p>
        </p:txBody>
      </p:sp>
      <p:sp>
        <p:nvSpPr>
          <p:cNvPr id="83" name="Freeform: Shape 8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1266" name="Picture 2" descr="ICT | ERRIN">
            <a:extLst>
              <a:ext uri="{FF2B5EF4-FFF2-40B4-BE49-F238E27FC236}">
                <a16:creationId xmlns:a16="http://schemas.microsoft.com/office/drawing/2014/main" xmlns="" id="{AD422324-A062-4006-A902-BC7434B611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512" r="30615"/>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5366870" y="2265416"/>
            <a:ext cx="5775327" cy="3837272"/>
          </a:xfrm>
        </p:spPr>
        <p:txBody>
          <a:bodyPr anchor="ctr">
            <a:normAutofit/>
          </a:bodyPr>
          <a:lstStyle/>
          <a:p>
            <a:pPr marL="0" indent="0" algn="just">
              <a:buNone/>
            </a:pPr>
            <a:r>
              <a:rPr lang="lv-LV" sz="1400" b="1" dirty="0">
                <a:solidFill>
                  <a:schemeClr val="accent1">
                    <a:lumMod val="75000"/>
                  </a:schemeClr>
                </a:solidFill>
              </a:rPr>
              <a:t>4.1. </a:t>
            </a:r>
            <a:r>
              <a:rPr lang="en-GB" sz="1400" b="1" dirty="0" err="1">
                <a:solidFill>
                  <a:schemeClr val="accent1">
                    <a:lumMod val="75000"/>
                  </a:schemeClr>
                </a:solidFill>
              </a:rPr>
              <a:t>Speciali</a:t>
            </a:r>
            <a:r>
              <a:rPr lang="lv-LV" sz="1400" b="1" dirty="0">
                <a:solidFill>
                  <a:schemeClr val="accent1">
                    <a:lumMod val="75000"/>
                  </a:schemeClr>
                </a:solidFill>
              </a:rPr>
              <a:t>zētas</a:t>
            </a:r>
            <a:r>
              <a:rPr lang="en-GB" sz="1400" b="1" dirty="0">
                <a:solidFill>
                  <a:schemeClr val="accent1">
                    <a:lumMod val="75000"/>
                  </a:schemeClr>
                </a:solidFill>
              </a:rPr>
              <a:t> </a:t>
            </a:r>
            <a:r>
              <a:rPr lang="lv-LV" sz="1400" b="1" dirty="0">
                <a:solidFill>
                  <a:schemeClr val="accent1">
                    <a:lumMod val="75000"/>
                  </a:schemeClr>
                </a:solidFill>
              </a:rPr>
              <a:t>izglītības</a:t>
            </a:r>
            <a:r>
              <a:rPr lang="en-GB" sz="1400" b="1" dirty="0">
                <a:solidFill>
                  <a:schemeClr val="accent1">
                    <a:lumMod val="75000"/>
                  </a:schemeClr>
                </a:solidFill>
              </a:rPr>
              <a:t> </a:t>
            </a:r>
            <a:r>
              <a:rPr lang="en-GB" sz="1400" b="1" dirty="0" err="1">
                <a:solidFill>
                  <a:schemeClr val="accent1">
                    <a:lumMod val="75000"/>
                  </a:schemeClr>
                </a:solidFill>
              </a:rPr>
              <a:t>programm</a:t>
            </a:r>
            <a:r>
              <a:rPr lang="lv-LV" sz="1400" b="1" dirty="0" err="1">
                <a:solidFill>
                  <a:schemeClr val="accent1">
                    <a:lumMod val="75000"/>
                  </a:schemeClr>
                </a:solidFill>
              </a:rPr>
              <a:t>as</a:t>
            </a:r>
            <a:r>
              <a:rPr lang="lv-LV" sz="1400" b="1" dirty="0">
                <a:solidFill>
                  <a:schemeClr val="accent1">
                    <a:lumMod val="75000"/>
                  </a:schemeClr>
                </a:solidFill>
              </a:rPr>
              <a:t> vai</a:t>
            </a:r>
            <a:r>
              <a:rPr lang="en-GB" sz="1400" b="1" dirty="0">
                <a:solidFill>
                  <a:schemeClr val="accent1">
                    <a:lumMod val="75000"/>
                  </a:schemeClr>
                </a:solidFill>
              </a:rPr>
              <a:t> </a:t>
            </a:r>
            <a:r>
              <a:rPr lang="en-GB" sz="1400" b="1" dirty="0" err="1">
                <a:solidFill>
                  <a:schemeClr val="accent1">
                    <a:lumMod val="75000"/>
                  </a:schemeClr>
                </a:solidFill>
              </a:rPr>
              <a:t>modu</a:t>
            </a:r>
            <a:r>
              <a:rPr lang="lv-LV" sz="1400" b="1" dirty="0" err="1">
                <a:solidFill>
                  <a:schemeClr val="accent1">
                    <a:lumMod val="75000"/>
                  </a:schemeClr>
                </a:solidFill>
              </a:rPr>
              <a:t>ļi</a:t>
            </a:r>
            <a:r>
              <a:rPr lang="en-GB" sz="1400" b="1" dirty="0">
                <a:solidFill>
                  <a:schemeClr val="accent1">
                    <a:lumMod val="75000"/>
                  </a:schemeClr>
                </a:solidFill>
              </a:rPr>
              <a:t> </a:t>
            </a:r>
            <a:r>
              <a:rPr lang="lv-LV" sz="1400" b="1" dirty="0">
                <a:solidFill>
                  <a:schemeClr val="accent1">
                    <a:lumMod val="75000"/>
                  </a:schemeClr>
                </a:solidFill>
              </a:rPr>
              <a:t>galveno spēju jomās: </a:t>
            </a:r>
            <a:r>
              <a:rPr lang="lv-LV" sz="1400" dirty="0" err="1">
                <a:solidFill>
                  <a:schemeClr val="accent1">
                    <a:lumMod val="75000"/>
                  </a:schemeClr>
                </a:solidFill>
              </a:rPr>
              <a:t>Call</a:t>
            </a:r>
            <a:r>
              <a:rPr lang="lv-LV" sz="1400" dirty="0">
                <a:solidFill>
                  <a:schemeClr val="accent1">
                    <a:lumMod val="75000"/>
                  </a:schemeClr>
                </a:solidFill>
              </a:rPr>
              <a:t> 1, </a:t>
            </a:r>
            <a:r>
              <a:rPr lang="lv-LV" sz="1400" dirty="0" err="1">
                <a:solidFill>
                  <a:schemeClr val="accent1">
                    <a:lumMod val="75000"/>
                  </a:schemeClr>
                </a:solidFill>
              </a:rPr>
              <a:t>Call</a:t>
            </a:r>
            <a:r>
              <a:rPr lang="lv-LV" sz="1400" dirty="0">
                <a:solidFill>
                  <a:schemeClr val="accent1">
                    <a:lumMod val="75000"/>
                  </a:schemeClr>
                </a:solidFill>
              </a:rPr>
              <a:t> 3, vienkāršais</a:t>
            </a:r>
            <a:r>
              <a:rPr lang="en-GB" sz="1400" dirty="0">
                <a:solidFill>
                  <a:schemeClr val="accent1">
                    <a:lumMod val="75000"/>
                  </a:schemeClr>
                </a:solidFill>
              </a:rPr>
              <a:t> grant</a:t>
            </a:r>
            <a:r>
              <a:rPr lang="lv-LV" sz="1400" dirty="0">
                <a:solidFill>
                  <a:schemeClr val="accent1">
                    <a:lumMod val="75000"/>
                  </a:schemeClr>
                </a:solidFill>
              </a:rPr>
              <a:t>s</a:t>
            </a:r>
            <a:r>
              <a:rPr lang="en-GB" sz="1400" dirty="0">
                <a:solidFill>
                  <a:schemeClr val="accent1">
                    <a:lumMod val="75000"/>
                  </a:schemeClr>
                </a:solidFill>
              </a:rPr>
              <a:t> (50% </a:t>
            </a:r>
            <a:r>
              <a:rPr lang="lv-LV" sz="1400" dirty="0">
                <a:solidFill>
                  <a:schemeClr val="accent1">
                    <a:lumMod val="75000"/>
                  </a:schemeClr>
                </a:solidFill>
              </a:rPr>
              <a:t>līdzfinansējums</a:t>
            </a:r>
            <a:r>
              <a:rPr lang="en-GB" sz="1400" dirty="0">
                <a:solidFill>
                  <a:schemeClr val="accent1">
                    <a:lumMod val="75000"/>
                  </a:schemeClr>
                </a:solidFill>
              </a:rPr>
              <a:t>)</a:t>
            </a:r>
            <a:endParaRPr lang="lv-LV" sz="1400" b="1" dirty="0">
              <a:solidFill>
                <a:schemeClr val="accent1">
                  <a:lumMod val="75000"/>
                </a:schemeClr>
              </a:solidFill>
            </a:endParaRPr>
          </a:p>
          <a:p>
            <a:pPr marL="0" indent="0" algn="just">
              <a:buNone/>
            </a:pPr>
            <a:r>
              <a:rPr lang="lv-LV" sz="1400" b="1" dirty="0">
                <a:solidFill>
                  <a:schemeClr val="accent1">
                    <a:lumMod val="75000"/>
                  </a:schemeClr>
                </a:solidFill>
              </a:rPr>
              <a:t>4.2. Augstu </a:t>
            </a:r>
            <a:r>
              <a:rPr lang="en-GB" sz="1400" b="1" dirty="0">
                <a:solidFill>
                  <a:schemeClr val="accent1">
                    <a:lumMod val="75000"/>
                  </a:schemeClr>
                </a:solidFill>
              </a:rPr>
              <a:t>digit</a:t>
            </a:r>
            <a:r>
              <a:rPr lang="lv-LV" sz="1400" b="1" dirty="0" err="1">
                <a:solidFill>
                  <a:schemeClr val="accent1">
                    <a:lumMod val="75000"/>
                  </a:schemeClr>
                </a:solidFill>
              </a:rPr>
              <a:t>ālu</a:t>
            </a:r>
            <a:r>
              <a:rPr lang="lv-LV" sz="1400" b="1" dirty="0">
                <a:solidFill>
                  <a:schemeClr val="accent1">
                    <a:lumMod val="75000"/>
                  </a:schemeClr>
                </a:solidFill>
              </a:rPr>
              <a:t> prasmju analīze: </a:t>
            </a:r>
            <a:r>
              <a:rPr lang="lv-LV" sz="1400" dirty="0" err="1">
                <a:solidFill>
                  <a:schemeClr val="accent1">
                    <a:lumMod val="75000"/>
                  </a:schemeClr>
                </a:solidFill>
              </a:rPr>
              <a:t>Call</a:t>
            </a:r>
            <a:r>
              <a:rPr lang="lv-LV" sz="1400" dirty="0">
                <a:solidFill>
                  <a:schemeClr val="accent1">
                    <a:lumMod val="75000"/>
                  </a:schemeClr>
                </a:solidFill>
              </a:rPr>
              <a:t> 1, k</a:t>
            </a:r>
            <a:r>
              <a:rPr lang="en-GB" sz="1400" dirty="0" err="1">
                <a:solidFill>
                  <a:schemeClr val="accent1">
                    <a:lumMod val="75000"/>
                  </a:schemeClr>
                </a:solidFill>
              </a:rPr>
              <a:t>oordin</a:t>
            </a:r>
            <a:r>
              <a:rPr lang="lv-LV" sz="1400" dirty="0" err="1">
                <a:solidFill>
                  <a:schemeClr val="accent1">
                    <a:lumMod val="75000"/>
                  </a:schemeClr>
                </a:solidFill>
              </a:rPr>
              <a:t>ācijas</a:t>
            </a:r>
            <a:r>
              <a:rPr lang="en-GB" sz="1400" dirty="0">
                <a:solidFill>
                  <a:schemeClr val="accent1">
                    <a:lumMod val="75000"/>
                  </a:schemeClr>
                </a:solidFill>
              </a:rPr>
              <a:t> </a:t>
            </a:r>
            <a:r>
              <a:rPr lang="lv-LV" sz="1400" dirty="0">
                <a:solidFill>
                  <a:schemeClr val="accent1">
                    <a:lumMod val="75000"/>
                  </a:schemeClr>
                </a:solidFill>
              </a:rPr>
              <a:t>un atbalsta</a:t>
            </a:r>
            <a:r>
              <a:rPr lang="en-GB" sz="1400" dirty="0">
                <a:solidFill>
                  <a:schemeClr val="accent1">
                    <a:lumMod val="75000"/>
                  </a:schemeClr>
                </a:solidFill>
              </a:rPr>
              <a:t> </a:t>
            </a:r>
            <a:r>
              <a:rPr lang="lv-LV" sz="1400" dirty="0">
                <a:solidFill>
                  <a:schemeClr val="accent1">
                    <a:lumMod val="75000"/>
                  </a:schemeClr>
                </a:solidFill>
              </a:rPr>
              <a:t>pasākumi</a:t>
            </a:r>
            <a:endParaRPr lang="lv-LV" sz="1400" b="1" dirty="0"/>
          </a:p>
          <a:p>
            <a:pPr marL="0" indent="0" algn="just">
              <a:buNone/>
            </a:pPr>
            <a:r>
              <a:rPr lang="lv-LV" sz="1400" b="1" dirty="0"/>
              <a:t>4.3. Prakses vietas </a:t>
            </a:r>
            <a:r>
              <a:rPr lang="lv-LV" sz="1400" dirty="0"/>
              <a:t>(</a:t>
            </a:r>
            <a:r>
              <a:rPr lang="en-GB" sz="1400" i="1" dirty="0"/>
              <a:t>Job placements</a:t>
            </a:r>
            <a:r>
              <a:rPr lang="lv-LV" sz="1400" dirty="0"/>
              <a:t>)</a:t>
            </a:r>
            <a:r>
              <a:rPr lang="en-GB" sz="1400" dirty="0"/>
              <a:t> </a:t>
            </a:r>
            <a:r>
              <a:rPr lang="lv-LV" sz="1400" b="1" dirty="0"/>
              <a:t>galveno spēju jomās: Call2 – </a:t>
            </a:r>
            <a:r>
              <a:rPr lang="lv-LV" sz="1400" dirty="0"/>
              <a:t>MVU atbalsta</a:t>
            </a:r>
            <a:r>
              <a:rPr lang="en-GB" sz="1400" dirty="0"/>
              <a:t> grant</a:t>
            </a:r>
            <a:r>
              <a:rPr lang="lv-LV" sz="1400" dirty="0"/>
              <a:t>s</a:t>
            </a:r>
            <a:r>
              <a:rPr lang="en-GB" sz="1400" dirty="0"/>
              <a:t> (75% </a:t>
            </a:r>
            <a:r>
              <a:rPr lang="lv-LV" sz="1400" dirty="0" err="1"/>
              <a:t>līdzfin</a:t>
            </a:r>
            <a:r>
              <a:rPr lang="lv-LV" sz="1400" dirty="0"/>
              <a:t>. MVU</a:t>
            </a:r>
            <a:r>
              <a:rPr lang="en-GB" sz="1400" dirty="0"/>
              <a:t> </a:t>
            </a:r>
            <a:r>
              <a:rPr lang="lv-LV" sz="1400" dirty="0"/>
              <a:t>un </a:t>
            </a:r>
            <a:r>
              <a:rPr lang="en-GB" sz="1400" dirty="0"/>
              <a:t> 50% </a:t>
            </a:r>
            <a:r>
              <a:rPr lang="lv-LV" sz="1400" dirty="0"/>
              <a:t>- pārējiem atbalsta saņēmējiem</a:t>
            </a:r>
            <a:r>
              <a:rPr lang="en-GB" sz="1400" dirty="0"/>
              <a:t>)</a:t>
            </a:r>
            <a:endParaRPr lang="lv-LV" sz="1400" b="1" dirty="0"/>
          </a:p>
          <a:p>
            <a:pPr marL="0" indent="0" algn="just">
              <a:buNone/>
            </a:pPr>
            <a:r>
              <a:rPr lang="lv-LV" sz="1400" b="1" dirty="0"/>
              <a:t>4.4. Īstermiņa apmācību kursi galveno spēju jomās: </a:t>
            </a:r>
            <a:r>
              <a:rPr lang="lv-LV" sz="1400" dirty="0" err="1"/>
              <a:t>Call</a:t>
            </a:r>
            <a:r>
              <a:rPr lang="lv-LV" sz="1400" dirty="0"/>
              <a:t> 2, MVU atbalsta</a:t>
            </a:r>
            <a:r>
              <a:rPr lang="en-GB" sz="1400" dirty="0"/>
              <a:t> grant</a:t>
            </a:r>
            <a:r>
              <a:rPr lang="lv-LV" sz="1400" dirty="0"/>
              <a:t>s</a:t>
            </a:r>
            <a:r>
              <a:rPr lang="en-GB" sz="1400" dirty="0"/>
              <a:t> (75% </a:t>
            </a:r>
            <a:r>
              <a:rPr lang="lv-LV" sz="1400" dirty="0" err="1"/>
              <a:t>līdzfin</a:t>
            </a:r>
            <a:r>
              <a:rPr lang="lv-LV" sz="1400" dirty="0"/>
              <a:t>. MVU</a:t>
            </a:r>
            <a:r>
              <a:rPr lang="en-GB" sz="1400" dirty="0"/>
              <a:t> </a:t>
            </a:r>
            <a:r>
              <a:rPr lang="lv-LV" sz="1400" dirty="0"/>
              <a:t>un </a:t>
            </a:r>
            <a:r>
              <a:rPr lang="en-GB" sz="1400" dirty="0"/>
              <a:t> 50% </a:t>
            </a:r>
            <a:r>
              <a:rPr lang="lv-LV" sz="1400" dirty="0"/>
              <a:t>- pārējiem atbalsta saņēmējiem</a:t>
            </a:r>
            <a:r>
              <a:rPr lang="en-GB" sz="1400" dirty="0"/>
              <a:t>)</a:t>
            </a:r>
            <a:endParaRPr lang="lv-LV" sz="1400" b="1" dirty="0"/>
          </a:p>
          <a:p>
            <a:pPr marL="0" indent="0" algn="just">
              <a:buNone/>
            </a:pPr>
            <a:r>
              <a:rPr lang="lv-LV" sz="1400" b="1" dirty="0"/>
              <a:t>4.5. </a:t>
            </a:r>
            <a:r>
              <a:rPr lang="en-GB" sz="1400" b="1" dirty="0"/>
              <a:t>Digit</a:t>
            </a:r>
            <a:r>
              <a:rPr lang="lv-LV" sz="1400" b="1" dirty="0" err="1"/>
              <a:t>ālo</a:t>
            </a:r>
            <a:r>
              <a:rPr lang="lv-LV" sz="1400" b="1" dirty="0"/>
              <a:t> prasmju un</a:t>
            </a:r>
            <a:r>
              <a:rPr lang="en-GB" sz="1400" b="1" dirty="0"/>
              <a:t> </a:t>
            </a:r>
            <a:r>
              <a:rPr lang="lv-LV" sz="1400" b="1" dirty="0"/>
              <a:t>darbavietu p</a:t>
            </a:r>
            <a:r>
              <a:rPr lang="en-GB" sz="1400" b="1" dirty="0" err="1"/>
              <a:t>latform</a:t>
            </a:r>
            <a:r>
              <a:rPr lang="lv-LV" sz="1400" b="1" dirty="0"/>
              <a:t>a: </a:t>
            </a:r>
            <a:r>
              <a:rPr lang="lv-LV" sz="1400" dirty="0"/>
              <a:t>2022 - iepirkums</a:t>
            </a:r>
          </a:p>
          <a:p>
            <a:pPr marL="0" indent="0" algn="just">
              <a:buNone/>
            </a:pPr>
            <a:r>
              <a:rPr lang="lv-LV" sz="1400" b="1" dirty="0"/>
              <a:t>4.6. </a:t>
            </a:r>
            <a:r>
              <a:rPr lang="en-GB" sz="1400" b="1" dirty="0" err="1"/>
              <a:t>Europ</a:t>
            </a:r>
            <a:r>
              <a:rPr lang="lv-LV" sz="1400" b="1" dirty="0" err="1"/>
              <a:t>as</a:t>
            </a:r>
            <a:r>
              <a:rPr lang="en-GB" sz="1400" b="1" dirty="0"/>
              <a:t> </a:t>
            </a:r>
            <a:r>
              <a:rPr lang="lv-LV" sz="1400" b="1" dirty="0"/>
              <a:t>izglītības inovācijas </a:t>
            </a:r>
            <a:r>
              <a:rPr lang="en-GB" sz="1400" b="1" dirty="0"/>
              <a:t>e</a:t>
            </a:r>
            <a:r>
              <a:rPr lang="lv-LV" sz="1400" b="1" dirty="0" err="1"/>
              <a:t>kselences</a:t>
            </a:r>
            <a:r>
              <a:rPr lang="lv-LV" sz="1400" b="1" dirty="0"/>
              <a:t> veicināšana: </a:t>
            </a:r>
            <a:r>
              <a:rPr lang="lv-LV" sz="1400" dirty="0"/>
              <a:t>Call2 - k</a:t>
            </a:r>
            <a:r>
              <a:rPr lang="en-GB" sz="1400" dirty="0" err="1"/>
              <a:t>oordin</a:t>
            </a:r>
            <a:r>
              <a:rPr lang="lv-LV" sz="1400" dirty="0" err="1"/>
              <a:t>ācijas</a:t>
            </a:r>
            <a:r>
              <a:rPr lang="en-GB" sz="1400" dirty="0"/>
              <a:t> </a:t>
            </a:r>
            <a:r>
              <a:rPr lang="lv-LV" sz="1400" dirty="0"/>
              <a:t>un atbalsta</a:t>
            </a:r>
            <a:r>
              <a:rPr lang="en-GB" sz="1400" dirty="0"/>
              <a:t> </a:t>
            </a:r>
            <a:r>
              <a:rPr lang="lv-LV" sz="1400" dirty="0"/>
              <a:t>pasākumi</a:t>
            </a:r>
            <a:r>
              <a:rPr lang="en-GB" sz="1400" dirty="0"/>
              <a:t> </a:t>
            </a:r>
            <a:endParaRPr lang="lv-LV" sz="1400" b="1" dirty="0"/>
          </a:p>
          <a:p>
            <a:endParaRPr lang="lv-LV" sz="1400" dirty="0"/>
          </a:p>
        </p:txBody>
      </p:sp>
    </p:spTree>
    <p:extLst>
      <p:ext uri="{BB962C8B-B14F-4D97-AF65-F5344CB8AC3E}">
        <p14:creationId xmlns:p14="http://schemas.microsoft.com/office/powerpoint/2010/main" val="2604938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2" name="Rectangle 70">
            <a:extLst>
              <a:ext uri="{FF2B5EF4-FFF2-40B4-BE49-F238E27FC236}">
                <a16:creationId xmlns:a16="http://schemas.microsoft.com/office/drawing/2014/main" xmlns="" id="{B86AA2DA-281A-4806-8977-D617AEAC8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3" name="Freeform: Shape 72">
            <a:extLst>
              <a:ext uri="{FF2B5EF4-FFF2-40B4-BE49-F238E27FC236}">
                <a16:creationId xmlns:a16="http://schemas.microsoft.com/office/drawing/2014/main" xmlns="" id="{64185774-6FC0-4B8D-A8DB-A885468896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8" y="609597"/>
            <a:ext cx="8903433" cy="1330841"/>
          </a:xfrm>
        </p:spPr>
        <p:txBody>
          <a:bodyPr>
            <a:normAutofit/>
          </a:bodyPr>
          <a:lstStyle/>
          <a:p>
            <a:endParaRPr lang="lv-LV"/>
          </a:p>
        </p:txBody>
      </p:sp>
      <p:sp>
        <p:nvSpPr>
          <p:cNvPr id="3" name="Content Placeholder 2"/>
          <p:cNvSpPr>
            <a:spLocks noGrp="1"/>
          </p:cNvSpPr>
          <p:nvPr>
            <p:ph idx="1"/>
          </p:nvPr>
        </p:nvSpPr>
        <p:spPr>
          <a:xfrm>
            <a:off x="1137038" y="2194100"/>
            <a:ext cx="5126303" cy="3908588"/>
          </a:xfrm>
        </p:spPr>
        <p:txBody>
          <a:bodyPr>
            <a:normAutofit/>
          </a:bodyPr>
          <a:lstStyle/>
          <a:p>
            <a:pPr marL="0" indent="0">
              <a:buNone/>
            </a:pPr>
            <a:endParaRPr lang="lv-LV" sz="2000" b="1" dirty="0"/>
          </a:p>
          <a:p>
            <a:pPr marL="0" indent="0">
              <a:buNone/>
            </a:pPr>
            <a:r>
              <a:rPr lang="lv-LV" sz="3600" b="1" dirty="0"/>
              <a:t>DEP DP «Galvenā»</a:t>
            </a:r>
            <a:br>
              <a:rPr lang="lv-LV" sz="3600" b="1" dirty="0"/>
            </a:br>
            <a:r>
              <a:rPr lang="lv-LV" sz="3600" b="1" dirty="0"/>
              <a:t>2021.-2022.gadam</a:t>
            </a:r>
            <a:br>
              <a:rPr lang="lv-LV" sz="3600" b="1" dirty="0"/>
            </a:br>
            <a:r>
              <a:rPr lang="lv-LV" sz="3600" b="1" dirty="0"/>
              <a:t>Tehnoloģiju izmantošanas paātrināšanai</a:t>
            </a:r>
            <a:br>
              <a:rPr lang="lv-LV" sz="3600" b="1" dirty="0"/>
            </a:br>
            <a:r>
              <a:rPr lang="lv-LV" sz="3600" b="1" dirty="0"/>
              <a:t>(5.nodaļa)</a:t>
            </a:r>
            <a:endParaRPr lang="lv-LV" sz="3600" dirty="0"/>
          </a:p>
        </p:txBody>
      </p:sp>
      <p:sp>
        <p:nvSpPr>
          <p:cNvPr id="12294" name="Freeform: Shape 74">
            <a:extLst>
              <a:ext uri="{FF2B5EF4-FFF2-40B4-BE49-F238E27FC236}">
                <a16:creationId xmlns:a16="http://schemas.microsoft.com/office/drawing/2014/main" xmlns="" id="{B7D3B4FC-79F4-47D2-9D79-DA876E6AD8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2290" name="Picture 2" descr="Humanized Digital Experience In Business – iGrand Business Plans">
            <a:extLst>
              <a:ext uri="{FF2B5EF4-FFF2-40B4-BE49-F238E27FC236}">
                <a16:creationId xmlns:a16="http://schemas.microsoft.com/office/drawing/2014/main" xmlns="" id="{7118F77C-95B6-4BDC-9D42-D3076AB0D6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267" r="19066" b="1"/>
          <a:stretch/>
        </p:blipFill>
        <p:spPr bwMode="auto">
          <a:xfrm>
            <a:off x="7016376" y="2183362"/>
            <a:ext cx="4357896" cy="3732941"/>
          </a:xfrm>
          <a:prstGeom prst="rect">
            <a:avLst/>
          </a:prstGeom>
          <a:noFill/>
          <a:extLst>
            <a:ext uri="{909E8E84-426E-40DD-AFC4-6F175D3DCCD1}">
              <a14:hiddenFill xmlns:a14="http://schemas.microsoft.com/office/drawing/2010/main">
                <a:solidFill>
                  <a:srgbClr val="FFFFFF"/>
                </a:solidFill>
              </a14:hiddenFill>
            </a:ext>
          </a:extLst>
        </p:spPr>
      </p:pic>
      <p:sp>
        <p:nvSpPr>
          <p:cNvPr id="12295" name="Rectangle 6">
            <a:extLst>
              <a:ext uri="{FF2B5EF4-FFF2-40B4-BE49-F238E27FC236}">
                <a16:creationId xmlns:a16="http://schemas.microsoft.com/office/drawing/2014/main" xmlns="" id="{EFF9196C-3887-4B80-8671-3CA6705C1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6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F0375EF-50F2-4B52-9E47-F390BA2B04AA}"/>
              </a:ext>
            </a:extLst>
          </p:cNvPr>
          <p:cNvSpPr>
            <a:spLocks noGrp="1"/>
          </p:cNvSpPr>
          <p:nvPr>
            <p:ph type="title"/>
          </p:nvPr>
        </p:nvSpPr>
        <p:spPr>
          <a:xfrm>
            <a:off x="1137037" y="484094"/>
            <a:ext cx="9998441" cy="1206594"/>
          </a:xfrm>
        </p:spPr>
        <p:txBody>
          <a:bodyPr>
            <a:normAutofit/>
          </a:bodyPr>
          <a:lstStyle/>
          <a:p>
            <a:r>
              <a:rPr lang="lv-LV" sz="2900" b="1" dirty="0"/>
              <a:t>5.1. Eiropas zaļā kursa iniciatīvas</a:t>
            </a:r>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Humanized Digital Experience In Business – iGrand Business Plans">
            <a:extLst>
              <a:ext uri="{FF2B5EF4-FFF2-40B4-BE49-F238E27FC236}">
                <a16:creationId xmlns:a16="http://schemas.microsoft.com/office/drawing/2014/main" xmlns="" id="{F969393A-0C37-4843-9A0B-08A19F0C6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95" r="26597" b="3"/>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68732B6E-2D3D-43E1-810C-7172801A399D}"/>
              </a:ext>
            </a:extLst>
          </p:cNvPr>
          <p:cNvSpPr>
            <a:spLocks noGrp="1"/>
          </p:cNvSpPr>
          <p:nvPr>
            <p:ph idx="1"/>
          </p:nvPr>
        </p:nvSpPr>
        <p:spPr>
          <a:xfrm>
            <a:off x="5366870" y="1452880"/>
            <a:ext cx="5775327" cy="5029200"/>
          </a:xfrm>
        </p:spPr>
        <p:txBody>
          <a:bodyPr anchor="ctr">
            <a:normAutofit fontScale="92500" lnSpcReduction="10000"/>
          </a:bodyPr>
          <a:lstStyle/>
          <a:p>
            <a:pPr marL="342900" indent="-342900">
              <a:buFont typeface="Arial" panose="020B0604020202020204" pitchFamily="34" charset="0"/>
              <a:buChar char="•"/>
            </a:pPr>
            <a:r>
              <a:rPr lang="lv-LV" sz="1800" b="1" dirty="0">
                <a:solidFill>
                  <a:schemeClr val="accent1">
                    <a:lumMod val="75000"/>
                  </a:schemeClr>
                </a:solidFill>
              </a:rPr>
              <a:t>Digitālo dvīņu un «Galamērķis Zeme» iniciatīva:</a:t>
            </a:r>
          </a:p>
          <a:p>
            <a:pPr lvl="1">
              <a:buFont typeface="Wingdings" panose="05000000000000000000" pitchFamily="2" charset="2"/>
              <a:buChar char="ü"/>
            </a:pPr>
            <a:r>
              <a:rPr lang="lv-LV" sz="1600" b="1" dirty="0">
                <a:solidFill>
                  <a:schemeClr val="accent1">
                    <a:lumMod val="75000"/>
                  </a:schemeClr>
                </a:solidFill>
                <a:latin typeface="+mn-lt"/>
              </a:rPr>
              <a:t>«Galamērķis Zeme» </a:t>
            </a:r>
            <a:r>
              <a:rPr lang="lv-LV" sz="1600" b="1" dirty="0">
                <a:solidFill>
                  <a:schemeClr val="accent1">
                    <a:lumMod val="75000"/>
                  </a:schemeClr>
                </a:solidFill>
                <a:ea typeface="Verdana" panose="020B0604030504040204" pitchFamily="34" charset="0"/>
              </a:rPr>
              <a:t>h</a:t>
            </a:r>
            <a:r>
              <a:rPr lang="lv-LV" sz="1600" b="1" dirty="0">
                <a:solidFill>
                  <a:schemeClr val="accent1">
                    <a:lumMod val="75000"/>
                  </a:schemeClr>
                </a:solidFill>
                <a:latin typeface="+mn-lt"/>
                <a:ea typeface="Verdana" panose="020B0604030504040204" pitchFamily="34" charset="0"/>
                <a:cs typeface="Verdana" panose="020B0604030504040204" pitchFamily="34" charset="0"/>
              </a:rPr>
              <a:t>orizontālā </a:t>
            </a:r>
            <a:r>
              <a:rPr lang="lv-LV" sz="1600" b="1" dirty="0" err="1">
                <a:solidFill>
                  <a:schemeClr val="accent1">
                    <a:lumMod val="75000"/>
                  </a:schemeClr>
                </a:solidFill>
                <a:ea typeface="Verdana" panose="020B0604030504040204" pitchFamily="34" charset="0"/>
                <a:cs typeface="Verdana" panose="020B0604030504040204" pitchFamily="34" charset="0"/>
              </a:rPr>
              <a:t>pamat</a:t>
            </a:r>
            <a:r>
              <a:rPr lang="lv-LV" sz="1600" b="1" dirty="0" err="1">
                <a:solidFill>
                  <a:schemeClr val="accent1">
                    <a:lumMod val="75000"/>
                  </a:schemeClr>
                </a:solidFill>
                <a:latin typeface="+mn-lt"/>
                <a:ea typeface="Verdana" panose="020B0604030504040204" pitchFamily="34" charset="0"/>
                <a:cs typeface="Verdana" panose="020B0604030504040204" pitchFamily="34" charset="0"/>
              </a:rPr>
              <a:t>platforma</a:t>
            </a:r>
            <a:r>
              <a:rPr lang="lv-LV" sz="1600" dirty="0">
                <a:solidFill>
                  <a:schemeClr val="accent1">
                    <a:lumMod val="75000"/>
                  </a:schemeClr>
                </a:solidFill>
                <a:latin typeface="+mn-lt"/>
                <a:ea typeface="Verdana" panose="020B0604030504040204" pitchFamily="34" charset="0"/>
                <a:cs typeface="Verdana" panose="020B0604030504040204" pitchFamily="34" charset="0"/>
              </a:rPr>
              <a:t>, 2021-ieguldījuma līgumi</a:t>
            </a:r>
          </a:p>
          <a:p>
            <a:pPr lvl="1">
              <a:buFont typeface="Wingdings" panose="05000000000000000000" pitchFamily="2" charset="2"/>
              <a:buChar char="ü"/>
            </a:pPr>
            <a:r>
              <a:rPr lang="lv-LV" sz="1600" b="1" dirty="0">
                <a:solidFill>
                  <a:schemeClr val="accent1">
                    <a:lumMod val="75000"/>
                  </a:schemeClr>
                </a:solidFill>
                <a:latin typeface="+mn-lt"/>
              </a:rPr>
              <a:t>«Galamērķis Zeme» digitālie dvīņi</a:t>
            </a:r>
            <a:r>
              <a:rPr lang="lv-LV" sz="1600" dirty="0">
                <a:solidFill>
                  <a:schemeClr val="accent1">
                    <a:lumMod val="75000"/>
                  </a:schemeClr>
                </a:solidFill>
                <a:latin typeface="+mn-lt"/>
                <a:ea typeface="Verdana" panose="020B0604030504040204" pitchFamily="34" charset="0"/>
                <a:cs typeface="Verdana" panose="020B0604030504040204" pitchFamily="34" charset="0"/>
              </a:rPr>
              <a:t>, 2021-</a:t>
            </a:r>
            <a:r>
              <a:rPr lang="lv-LV" sz="1600" dirty="0">
                <a:solidFill>
                  <a:schemeClr val="accent1">
                    <a:lumMod val="75000"/>
                  </a:schemeClr>
                </a:solidFill>
              </a:rPr>
              <a:t>koordinācijas un atbalsta pasākumi </a:t>
            </a:r>
            <a:endParaRPr lang="lv-LV" sz="1600" dirty="0">
              <a:solidFill>
                <a:schemeClr val="accent1">
                  <a:lumMod val="75000"/>
                </a:schemeClr>
              </a:solidFill>
              <a:latin typeface="+mn-lt"/>
              <a:ea typeface="Verdana" panose="020B0604030504040204" pitchFamily="34" charset="0"/>
              <a:cs typeface="Verdana" panose="020B0604030504040204" pitchFamily="34" charset="0"/>
            </a:endParaRPr>
          </a:p>
          <a:p>
            <a:pPr lvl="1">
              <a:buFont typeface="Wingdings" panose="05000000000000000000" pitchFamily="2" charset="2"/>
              <a:buChar char="ü"/>
            </a:pPr>
            <a:r>
              <a:rPr lang="lv-LV" sz="1600" b="1" dirty="0">
                <a:solidFill>
                  <a:schemeClr val="accent1">
                    <a:lumMod val="75000"/>
                  </a:schemeClr>
                </a:solidFill>
                <a:latin typeface="+mn-lt"/>
                <a:ea typeface="Verdana" panose="020B0604030504040204" pitchFamily="34" charset="0"/>
                <a:cs typeface="Verdana" panose="020B0604030504040204" pitchFamily="34" charset="0"/>
              </a:rPr>
              <a:t>Pilsētvides </a:t>
            </a:r>
            <a:r>
              <a:rPr lang="lv-LV" sz="1600" b="1" dirty="0">
                <a:solidFill>
                  <a:schemeClr val="accent1">
                    <a:lumMod val="75000"/>
                  </a:schemeClr>
                </a:solidFill>
                <a:latin typeface="+mn-lt"/>
              </a:rPr>
              <a:t>digitālie dvīņi</a:t>
            </a:r>
            <a:r>
              <a:rPr lang="lv-LV" sz="1600" dirty="0">
                <a:solidFill>
                  <a:schemeClr val="accent1">
                    <a:lumMod val="75000"/>
                  </a:schemeClr>
                </a:solidFill>
                <a:latin typeface="+mn-lt"/>
                <a:ea typeface="Verdana" panose="020B0604030504040204" pitchFamily="34" charset="0"/>
                <a:cs typeface="Verdana" panose="020B0604030504040204" pitchFamily="34" charset="0"/>
              </a:rPr>
              <a:t>: </a:t>
            </a:r>
            <a:r>
              <a:rPr lang="lv-LV" sz="1600" dirty="0" err="1">
                <a:solidFill>
                  <a:schemeClr val="accent1">
                    <a:lumMod val="75000"/>
                  </a:schemeClr>
                </a:solidFill>
                <a:latin typeface="+mn-lt"/>
                <a:ea typeface="Verdana" panose="020B0604030504040204" pitchFamily="34" charset="0"/>
                <a:cs typeface="Verdana" panose="020B0604030504040204" pitchFamily="34" charset="0"/>
              </a:rPr>
              <a:t>Call</a:t>
            </a:r>
            <a:r>
              <a:rPr lang="lv-LV" sz="1600" dirty="0">
                <a:solidFill>
                  <a:schemeClr val="accent1">
                    <a:lumMod val="75000"/>
                  </a:schemeClr>
                </a:solidFill>
                <a:latin typeface="+mn-lt"/>
                <a:ea typeface="Verdana" panose="020B0604030504040204" pitchFamily="34" charset="0"/>
                <a:cs typeface="Verdana" panose="020B0604030504040204" pitchFamily="34" charset="0"/>
              </a:rPr>
              <a:t> 1 </a:t>
            </a:r>
            <a:r>
              <a:rPr lang="lv-LV" sz="1600" dirty="0">
                <a:solidFill>
                  <a:schemeClr val="accent1">
                    <a:lumMod val="75000"/>
                  </a:schemeClr>
                </a:solidFill>
              </a:rPr>
              <a:t>koordinācijas un atbalsta pasākumi </a:t>
            </a:r>
            <a:r>
              <a:rPr lang="lv-LV" sz="1600" dirty="0">
                <a:latin typeface="+mn-lt"/>
                <a:ea typeface="Verdana" panose="020B0604030504040204" pitchFamily="34" charset="0"/>
                <a:cs typeface="Verdana" panose="020B0604030504040204" pitchFamily="34" charset="0"/>
              </a:rPr>
              <a:t>; </a:t>
            </a:r>
            <a:r>
              <a:rPr lang="lv-LV" sz="1600" dirty="0" err="1">
                <a:latin typeface="+mn-lt"/>
                <a:ea typeface="Verdana" panose="020B0604030504040204" pitchFamily="34" charset="0"/>
                <a:cs typeface="Verdana" panose="020B0604030504040204" pitchFamily="34" charset="0"/>
              </a:rPr>
              <a:t>Call</a:t>
            </a:r>
            <a:r>
              <a:rPr lang="lv-LV" sz="1600" dirty="0">
                <a:latin typeface="+mn-lt"/>
                <a:ea typeface="Verdana" panose="020B0604030504040204" pitchFamily="34" charset="0"/>
                <a:cs typeface="Verdana" panose="020B0604030504040204" pitchFamily="34" charset="0"/>
              </a:rPr>
              <a:t> 2, vienkāršais grants (50% līdzfinansējums), </a:t>
            </a:r>
            <a:r>
              <a:rPr lang="lv-LV" sz="1600" dirty="0" err="1">
                <a:latin typeface="+mn-lt"/>
                <a:ea typeface="Verdana" panose="020B0604030504040204" pitchFamily="34" charset="0"/>
                <a:cs typeface="Verdana" panose="020B0604030504040204" pitchFamily="34" charset="0"/>
              </a:rPr>
              <a:t>Call</a:t>
            </a:r>
            <a:r>
              <a:rPr lang="lv-LV" sz="1600" dirty="0">
                <a:latin typeface="+mn-lt"/>
                <a:ea typeface="Verdana" panose="020B0604030504040204" pitchFamily="34" charset="0"/>
                <a:cs typeface="Verdana" panose="020B0604030504040204" pitchFamily="34" charset="0"/>
              </a:rPr>
              <a:t> 2, grants trešo pušu atbalstam:</a:t>
            </a:r>
          </a:p>
          <a:p>
            <a:pPr marL="914400" lvl="2" indent="0">
              <a:buNone/>
            </a:pPr>
            <a:r>
              <a:rPr lang="lv-LV" sz="1600" dirty="0">
                <a:latin typeface="+mn-lt"/>
                <a:ea typeface="Verdana" panose="020B0604030504040204" pitchFamily="34" charset="0"/>
                <a:cs typeface="Verdana" panose="020B0604030504040204" pitchFamily="34" charset="0"/>
              </a:rPr>
              <a:t>- MI atbalstītie pilsētvides </a:t>
            </a:r>
            <a:r>
              <a:rPr lang="lv-LV" sz="1600" dirty="0">
                <a:latin typeface="+mn-lt"/>
              </a:rPr>
              <a:t>digitālie dvīņi </a:t>
            </a:r>
            <a:r>
              <a:rPr lang="lv-LV" sz="1600" dirty="0">
                <a:latin typeface="+mn-lt"/>
                <a:ea typeface="Verdana" panose="020B0604030504040204" pitchFamily="34" charset="0"/>
                <a:cs typeface="Verdana" panose="020B0604030504040204" pitchFamily="34" charset="0"/>
              </a:rPr>
              <a:t>viedajām pilsētām un kopienām</a:t>
            </a:r>
          </a:p>
          <a:p>
            <a:pPr lvl="2">
              <a:buFontTx/>
              <a:buChar char="-"/>
            </a:pPr>
            <a:r>
              <a:rPr lang="lv-LV" sz="1600" dirty="0">
                <a:ea typeface="Verdana" panose="020B0604030504040204" pitchFamily="34" charset="0"/>
                <a:cs typeface="Verdana" panose="020B0604030504040204" pitchFamily="34" charset="0"/>
              </a:rPr>
              <a:t>Kopīgā plāna </a:t>
            </a:r>
            <a:r>
              <a:rPr lang="lv-LV" sz="1600" dirty="0" err="1">
                <a:ea typeface="Verdana" panose="020B0604030504040204" pitchFamily="34" charset="0"/>
                <a:cs typeface="Verdana" panose="020B0604030504040204" pitchFamily="34" charset="0"/>
              </a:rPr>
              <a:t>validēšanaEiropas</a:t>
            </a:r>
            <a:r>
              <a:rPr lang="lv-LV" sz="1600" dirty="0">
                <a:ea typeface="Verdana" panose="020B0604030504040204" pitchFamily="34" charset="0"/>
                <a:cs typeface="Verdana" panose="020B0604030504040204" pitchFamily="34" charset="0"/>
              </a:rPr>
              <a:t> </a:t>
            </a:r>
            <a:r>
              <a:rPr lang="lv-LV" sz="1600" dirty="0">
                <a:latin typeface="+mn-lt"/>
                <a:ea typeface="Verdana" panose="020B0604030504040204" pitchFamily="34" charset="0"/>
                <a:cs typeface="Verdana" panose="020B0604030504040204" pitchFamily="34" charset="0"/>
              </a:rPr>
              <a:t>datu telpas viedajām pilsētām un kopienām</a:t>
            </a:r>
          </a:p>
          <a:p>
            <a:pPr lvl="2">
              <a:buFontTx/>
              <a:buChar char="-"/>
            </a:pPr>
            <a:r>
              <a:rPr lang="lv-LV" sz="1600" b="1" dirty="0">
                <a:solidFill>
                  <a:schemeClr val="accent1">
                    <a:lumMod val="75000"/>
                  </a:schemeClr>
                </a:solidFill>
                <a:latin typeface="+mn-lt"/>
              </a:rPr>
              <a:t>Digitālo dvīņu </a:t>
            </a:r>
            <a:r>
              <a:rPr lang="lv-LV" sz="1600" b="1" dirty="0">
                <a:solidFill>
                  <a:schemeClr val="accent1">
                    <a:lumMod val="75000"/>
                  </a:schemeClr>
                </a:solidFill>
                <a:latin typeface="+mn-lt"/>
                <a:ea typeface="Verdana" panose="020B0604030504040204" pitchFamily="34" charset="0"/>
                <a:cs typeface="Verdana" panose="020B0604030504040204" pitchFamily="34" charset="0"/>
              </a:rPr>
              <a:t>ekosistēma  veselības aprūpē:</a:t>
            </a:r>
            <a:r>
              <a:rPr lang="lv-LV" sz="1600" b="1" dirty="0">
                <a:solidFill>
                  <a:schemeClr val="accent1">
                    <a:lumMod val="75000"/>
                  </a:schemeClr>
                </a:solidFill>
                <a:latin typeface="+mn-lt"/>
              </a:rPr>
              <a:t> </a:t>
            </a:r>
            <a:r>
              <a:rPr lang="lv-LV" sz="1600" dirty="0" err="1">
                <a:solidFill>
                  <a:schemeClr val="accent1">
                    <a:lumMod val="75000"/>
                  </a:schemeClr>
                </a:solidFill>
                <a:latin typeface="+mn-lt"/>
              </a:rPr>
              <a:t>Call</a:t>
            </a:r>
            <a:r>
              <a:rPr lang="lv-LV" sz="1600" dirty="0">
                <a:solidFill>
                  <a:schemeClr val="accent1">
                    <a:lumMod val="75000"/>
                  </a:schemeClr>
                </a:solidFill>
                <a:latin typeface="+mn-lt"/>
              </a:rPr>
              <a:t> 1, </a:t>
            </a:r>
            <a:r>
              <a:rPr lang="lv-LV" sz="1600" dirty="0">
                <a:solidFill>
                  <a:schemeClr val="accent1">
                    <a:lumMod val="75000"/>
                  </a:schemeClr>
                </a:solidFill>
              </a:rPr>
              <a:t>koordinācijas un atbalsta pasākumi</a:t>
            </a:r>
            <a:endParaRPr lang="lv-LV" sz="1600" b="1" dirty="0">
              <a:solidFill>
                <a:schemeClr val="accent1">
                  <a:lumMod val="75000"/>
                </a:schemeClr>
              </a:solidFill>
              <a:latin typeface="+mn-lt"/>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lv-LV" sz="1800" b="1" i="1" dirty="0">
                <a:solidFill>
                  <a:schemeClr val="accent1">
                    <a:lumMod val="75000"/>
                  </a:schemeClr>
                </a:solidFill>
                <a:latin typeface="+mn-lt"/>
              </a:rPr>
              <a:t>Living-in.eu </a:t>
            </a:r>
            <a:r>
              <a:rPr lang="lv-LV" sz="1800" b="1" dirty="0">
                <a:solidFill>
                  <a:schemeClr val="accent1">
                    <a:lumMod val="75000"/>
                  </a:schemeClr>
                </a:solidFill>
              </a:rPr>
              <a:t>kopienas pārvaldība</a:t>
            </a:r>
            <a:r>
              <a:rPr lang="lv-LV" sz="1800" b="1" dirty="0">
                <a:solidFill>
                  <a:schemeClr val="accent1">
                    <a:lumMod val="75000"/>
                  </a:schemeClr>
                </a:solidFill>
                <a:latin typeface="+mn-lt"/>
              </a:rPr>
              <a:t>: </a:t>
            </a:r>
            <a:r>
              <a:rPr lang="lv-LV" sz="1600" b="1" dirty="0" err="1">
                <a:solidFill>
                  <a:schemeClr val="accent1">
                    <a:lumMod val="75000"/>
                  </a:schemeClr>
                </a:solidFill>
                <a:latin typeface="+mn-lt"/>
              </a:rPr>
              <a:t>Call</a:t>
            </a:r>
            <a:r>
              <a:rPr lang="lv-LV" sz="1600" b="1" dirty="0">
                <a:solidFill>
                  <a:schemeClr val="accent1">
                    <a:lumMod val="75000"/>
                  </a:schemeClr>
                </a:solidFill>
                <a:latin typeface="+mn-lt"/>
              </a:rPr>
              <a:t> 1, </a:t>
            </a:r>
            <a:r>
              <a:rPr lang="lv-LV" sz="1600" dirty="0">
                <a:solidFill>
                  <a:schemeClr val="accent1">
                    <a:lumMod val="75000"/>
                  </a:schemeClr>
                </a:solidFill>
              </a:rPr>
              <a:t>koordinācijas un atbalsta pasākumi</a:t>
            </a:r>
            <a:endParaRPr lang="lv-LV" sz="1600" dirty="0">
              <a:solidFill>
                <a:schemeClr val="accent1">
                  <a:lumMod val="75000"/>
                </a:schemeClr>
              </a:solidFill>
              <a:latin typeface="+mn-lt"/>
            </a:endParaRPr>
          </a:p>
          <a:p>
            <a:pPr marL="342900" indent="-342900"/>
            <a:r>
              <a:rPr lang="lv-LV" sz="1800" b="1" dirty="0">
                <a:solidFill>
                  <a:schemeClr val="accent1">
                    <a:lumMod val="75000"/>
                  </a:schemeClr>
                </a:solidFill>
                <a:latin typeface="+mn-lt"/>
              </a:rPr>
              <a:t>Produkta d</a:t>
            </a:r>
            <a:r>
              <a:rPr lang="lv-LV" sz="1800" b="1" dirty="0">
                <a:solidFill>
                  <a:schemeClr val="accent1">
                    <a:lumMod val="75000"/>
                  </a:schemeClr>
                </a:solidFill>
              </a:rPr>
              <a:t>igitālā </a:t>
            </a:r>
            <a:r>
              <a:rPr lang="lv-LV" sz="1800" b="1" dirty="0">
                <a:solidFill>
                  <a:schemeClr val="accent1">
                    <a:lumMod val="75000"/>
                  </a:schemeClr>
                </a:solidFill>
                <a:latin typeface="+mn-lt"/>
              </a:rPr>
              <a:t>pase</a:t>
            </a:r>
            <a:r>
              <a:rPr lang="lv-LV" sz="1800" b="1" dirty="0">
                <a:solidFill>
                  <a:schemeClr val="accent1">
                    <a:lumMod val="75000"/>
                  </a:schemeClr>
                </a:solidFill>
              </a:rPr>
              <a:t> -</a:t>
            </a:r>
            <a:r>
              <a:rPr lang="lv-LV" sz="1800" b="1" dirty="0">
                <a:solidFill>
                  <a:schemeClr val="accent1">
                    <a:lumMod val="75000"/>
                  </a:schemeClr>
                </a:solidFill>
                <a:latin typeface="+mn-lt"/>
              </a:rPr>
              <a:t> ilgtspējīgas un aprites ekonomikai atbilstošas sistēmas</a:t>
            </a:r>
            <a:r>
              <a:rPr lang="lv-LV" sz="1600" b="1" dirty="0">
                <a:solidFill>
                  <a:schemeClr val="accent1">
                    <a:lumMod val="75000"/>
                  </a:schemeClr>
                </a:solidFill>
                <a:latin typeface="+mn-lt"/>
              </a:rPr>
              <a:t>: </a:t>
            </a:r>
            <a:r>
              <a:rPr lang="lv-LV" sz="1600" b="1" dirty="0" err="1">
                <a:solidFill>
                  <a:schemeClr val="accent1">
                    <a:lumMod val="75000"/>
                  </a:schemeClr>
                </a:solidFill>
                <a:latin typeface="+mn-lt"/>
              </a:rPr>
              <a:t>Call</a:t>
            </a:r>
            <a:r>
              <a:rPr lang="lv-LV" sz="1600" b="1" dirty="0">
                <a:solidFill>
                  <a:schemeClr val="accent1">
                    <a:lumMod val="75000"/>
                  </a:schemeClr>
                </a:solidFill>
                <a:latin typeface="+mn-lt"/>
              </a:rPr>
              <a:t> 1, </a:t>
            </a:r>
            <a:r>
              <a:rPr lang="lv-LV" sz="1600" dirty="0">
                <a:solidFill>
                  <a:schemeClr val="accent1">
                    <a:lumMod val="75000"/>
                  </a:schemeClr>
                </a:solidFill>
              </a:rPr>
              <a:t>koordinācijas un atbalsta pasākumi</a:t>
            </a:r>
          </a:p>
          <a:p>
            <a:pPr marL="342900" indent="-342900"/>
            <a:r>
              <a:rPr lang="en-US" sz="1900" b="1" i="0" u="none" strike="noStrike" baseline="0" dirty="0">
                <a:solidFill>
                  <a:srgbClr val="30849B"/>
                </a:solidFill>
              </a:rPr>
              <a:t>Digit</a:t>
            </a:r>
            <a:r>
              <a:rPr lang="lv-LV" sz="1900" b="1" i="0" u="none" strike="noStrike" baseline="0" dirty="0" err="1">
                <a:solidFill>
                  <a:srgbClr val="30849B"/>
                </a:solidFill>
              </a:rPr>
              <a:t>ālie</a:t>
            </a:r>
            <a:r>
              <a:rPr lang="lv-LV" sz="1900" b="1" i="0" u="none" strike="noStrike" baseline="0" dirty="0">
                <a:solidFill>
                  <a:srgbClr val="30849B"/>
                </a:solidFill>
              </a:rPr>
              <a:t> risinājumi Eiropas jaunās </a:t>
            </a:r>
            <a:r>
              <a:rPr lang="lv-LV" sz="1900" b="1" i="0" u="none" strike="noStrike" baseline="0" dirty="0" err="1">
                <a:solidFill>
                  <a:srgbClr val="30849B"/>
                </a:solidFill>
              </a:rPr>
              <a:t>Bauhaus</a:t>
            </a:r>
            <a:r>
              <a:rPr lang="lv-LV" sz="1900" b="1" i="0" u="none" strike="noStrike" baseline="0" dirty="0">
                <a:solidFill>
                  <a:srgbClr val="30849B"/>
                </a:solidFill>
              </a:rPr>
              <a:t> iniciatīvas atbalstam: </a:t>
            </a:r>
            <a:r>
              <a:rPr lang="lv-LV" sz="1600" dirty="0" err="1">
                <a:solidFill>
                  <a:schemeClr val="accent1">
                    <a:lumMod val="75000"/>
                  </a:schemeClr>
                </a:solidFill>
              </a:rPr>
              <a:t>Call</a:t>
            </a:r>
            <a:r>
              <a:rPr lang="lv-LV" sz="1600" dirty="0">
                <a:solidFill>
                  <a:schemeClr val="accent1">
                    <a:lumMod val="75000"/>
                  </a:schemeClr>
                </a:solidFill>
              </a:rPr>
              <a:t> 1, koordinācijas un atbalsta pasākumi</a:t>
            </a:r>
            <a:endParaRPr lang="lv-LV" sz="1600" b="1" dirty="0">
              <a:solidFill>
                <a:schemeClr val="accent1">
                  <a:lumMod val="75000"/>
                </a:schemeClr>
              </a:solidFill>
              <a:highlight>
                <a:srgbClr val="FFFF00"/>
              </a:highlight>
            </a:endParaRPr>
          </a:p>
        </p:txBody>
      </p:sp>
    </p:spTree>
    <p:extLst>
      <p:ext uri="{BB962C8B-B14F-4D97-AF65-F5344CB8AC3E}">
        <p14:creationId xmlns:p14="http://schemas.microsoft.com/office/powerpoint/2010/main" val="83518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F0375EF-50F2-4B52-9E47-F390BA2B04AA}"/>
              </a:ext>
            </a:extLst>
          </p:cNvPr>
          <p:cNvSpPr>
            <a:spLocks noGrp="1"/>
          </p:cNvSpPr>
          <p:nvPr>
            <p:ph type="title"/>
          </p:nvPr>
        </p:nvSpPr>
        <p:spPr>
          <a:xfrm>
            <a:off x="1137037" y="484094"/>
            <a:ext cx="9998441" cy="1206594"/>
          </a:xfrm>
        </p:spPr>
        <p:txBody>
          <a:bodyPr>
            <a:normAutofit/>
          </a:bodyPr>
          <a:lstStyle/>
          <a:p>
            <a:r>
              <a:rPr lang="lv-LV" sz="2900" dirty="0">
                <a:latin typeface="+mn-lt"/>
              </a:rPr>
              <a:t>5.2. </a:t>
            </a:r>
            <a:r>
              <a:rPr lang="lv-LV" sz="2900" dirty="0" err="1">
                <a:latin typeface="+mn-lt"/>
              </a:rPr>
              <a:t>Blokķēde</a:t>
            </a:r>
            <a:r>
              <a:rPr lang="lv-LV" sz="2900" dirty="0">
                <a:latin typeface="+mn-lt"/>
              </a:rPr>
              <a:t> </a:t>
            </a:r>
            <a:r>
              <a:rPr lang="en-GB" sz="2900" dirty="0">
                <a:latin typeface="+mn-lt"/>
              </a:rPr>
              <a:t>– </a:t>
            </a:r>
            <a:r>
              <a:rPr lang="lv-LV" sz="2900" dirty="0">
                <a:latin typeface="+mn-lt"/>
              </a:rPr>
              <a:t>Eiropas </a:t>
            </a:r>
            <a:r>
              <a:rPr lang="lv-LV" sz="2900" dirty="0" err="1">
                <a:latin typeface="+mn-lt"/>
              </a:rPr>
              <a:t>blokķēdes</a:t>
            </a:r>
            <a:r>
              <a:rPr lang="lv-LV" sz="2900" dirty="0">
                <a:latin typeface="+mn-lt"/>
              </a:rPr>
              <a:t> pakalpojumu infrastruktūra (EBPI) un regulējuma «smilškaste»</a:t>
            </a:r>
            <a:endParaRPr lang="lv-LV" sz="2900" b="1" dirty="0"/>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Humanized Digital Experience In Business – iGrand Business Plans">
            <a:extLst>
              <a:ext uri="{FF2B5EF4-FFF2-40B4-BE49-F238E27FC236}">
                <a16:creationId xmlns:a16="http://schemas.microsoft.com/office/drawing/2014/main" xmlns="" id="{F969393A-0C37-4843-9A0B-08A19F0C6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95" r="26597" b="3"/>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68732B6E-2D3D-43E1-810C-7172801A399D}"/>
              </a:ext>
            </a:extLst>
          </p:cNvPr>
          <p:cNvSpPr>
            <a:spLocks noGrp="1"/>
          </p:cNvSpPr>
          <p:nvPr>
            <p:ph idx="1"/>
          </p:nvPr>
        </p:nvSpPr>
        <p:spPr>
          <a:xfrm>
            <a:off x="4756319" y="1690688"/>
            <a:ext cx="7222321" cy="5029200"/>
          </a:xfrm>
        </p:spPr>
        <p:txBody>
          <a:bodyPr anchor="ctr">
            <a:normAutofit/>
          </a:bodyPr>
          <a:lstStyle/>
          <a:p>
            <a:r>
              <a:rPr lang="lv-LV" sz="1400" b="1" dirty="0">
                <a:latin typeface="+mn-lt"/>
              </a:rPr>
              <a:t>EBSI darba virzieni (2021.-2022.gads – Iepirkums; </a:t>
            </a:r>
            <a:r>
              <a:rPr lang="lv-LV" sz="1400" b="1" dirty="0" err="1">
                <a:latin typeface="+mn-lt"/>
              </a:rPr>
              <a:t>Call</a:t>
            </a:r>
            <a:r>
              <a:rPr lang="lv-LV" sz="1400" b="1" dirty="0">
                <a:latin typeface="+mn-lt"/>
              </a:rPr>
              <a:t> 2 - </a:t>
            </a:r>
            <a:r>
              <a:rPr lang="en-GB" sz="1400" b="1" dirty="0">
                <a:latin typeface="+mn-lt"/>
              </a:rPr>
              <a:t>Coordination and Support Action</a:t>
            </a:r>
            <a:r>
              <a:rPr lang="lv-LV" sz="1400" b="1" dirty="0">
                <a:latin typeface="+mn-lt"/>
              </a:rPr>
              <a:t>; </a:t>
            </a:r>
            <a:r>
              <a:rPr lang="lv-LV" sz="1400" b="1" dirty="0" err="1">
                <a:latin typeface="+mn-lt"/>
              </a:rPr>
              <a:t>Call</a:t>
            </a:r>
            <a:r>
              <a:rPr lang="lv-LV" sz="1400" b="1" dirty="0">
                <a:latin typeface="+mn-lt"/>
              </a:rPr>
              <a:t> 2-3 – Grants;</a:t>
            </a:r>
            <a:endParaRPr lang="lv-LV" sz="1400" dirty="0">
              <a:latin typeface="+mn-lt"/>
            </a:endParaRPr>
          </a:p>
          <a:p>
            <a:pPr marL="285750" indent="-285750">
              <a:buFont typeface="Arial" panose="020B0604020202020204" pitchFamily="34" charset="0"/>
              <a:buChar char="•"/>
            </a:pPr>
            <a:r>
              <a:rPr lang="lv-LV" sz="1400" b="1" dirty="0">
                <a:latin typeface="+mn-lt"/>
              </a:rPr>
              <a:t>Eiropas </a:t>
            </a:r>
            <a:r>
              <a:rPr lang="lv-LV" sz="1400" b="1" dirty="0" err="1">
                <a:latin typeface="+mn-lt"/>
              </a:rPr>
              <a:t>Blokķēdes</a:t>
            </a:r>
            <a:r>
              <a:rPr lang="lv-LV" sz="1400" b="1" dirty="0">
                <a:latin typeface="+mn-lt"/>
              </a:rPr>
              <a:t> partnerība (EBP) un EBPI pārvaldība</a:t>
            </a:r>
            <a:r>
              <a:rPr lang="lv-LV" sz="1400" dirty="0">
                <a:latin typeface="+mn-lt"/>
              </a:rPr>
              <a:t>,</a:t>
            </a:r>
            <a:br>
              <a:rPr lang="lv-LV" sz="1400" dirty="0">
                <a:latin typeface="+mn-lt"/>
              </a:rPr>
            </a:br>
            <a:r>
              <a:rPr lang="lv-LV" sz="1400" i="1" dirty="0">
                <a:latin typeface="+mn-lt"/>
              </a:rPr>
              <a:t>tostarp atbalsts sadarbībai, īpašām darbībām un komunikācijas darbībām; tiesiskie un atbildības aspekti un atkārtotās darbības attiecībā uz </a:t>
            </a:r>
            <a:r>
              <a:rPr lang="lv-LV" sz="1400" i="1" dirty="0" err="1">
                <a:latin typeface="+mn-lt"/>
              </a:rPr>
              <a:t>pamatplatformas</a:t>
            </a:r>
            <a:r>
              <a:rPr lang="lv-LV" sz="1400" i="1" dirty="0">
                <a:latin typeface="+mn-lt"/>
              </a:rPr>
              <a:t> izstrādi, ieviešanu, darbībām un uzturēšanu;</a:t>
            </a:r>
            <a:endParaRPr lang="lv-LV" sz="1400" dirty="0">
              <a:latin typeface="+mn-lt"/>
            </a:endParaRPr>
          </a:p>
          <a:p>
            <a:pPr marL="285750" indent="-285750">
              <a:buFont typeface="Arial" panose="020B0604020202020204" pitchFamily="34" charset="0"/>
              <a:buChar char="•"/>
            </a:pPr>
            <a:r>
              <a:rPr lang="lv-LV" sz="1400" b="1" dirty="0">
                <a:latin typeface="+mn-lt"/>
              </a:rPr>
              <a:t>EBP prioritārās izmantošanas gadījumi:</a:t>
            </a:r>
            <a:r>
              <a:rPr lang="lv-LV" sz="1400" dirty="0">
                <a:latin typeface="+mn-lt"/>
              </a:rPr>
              <a:t/>
            </a:r>
            <a:br>
              <a:rPr lang="lv-LV" sz="1400" dirty="0">
                <a:latin typeface="+mn-lt"/>
              </a:rPr>
            </a:br>
            <a:r>
              <a:rPr lang="lv-LV" sz="1400" i="1" dirty="0">
                <a:latin typeface="+mn-lt"/>
              </a:rPr>
              <a:t>katru gadu EBP izvēlas vairākus jaunus pārrobežu izmantošanas gadījumus, kas jāizstrādā un jāizmanto papildus EBSI;</a:t>
            </a:r>
            <a:endParaRPr lang="lv-LV" sz="1400" dirty="0">
              <a:latin typeface="+mn-lt"/>
            </a:endParaRPr>
          </a:p>
          <a:p>
            <a:pPr marL="285750" indent="-285750">
              <a:buFont typeface="Arial" panose="020B0604020202020204" pitchFamily="34" charset="0"/>
              <a:buChar char="•"/>
            </a:pPr>
            <a:r>
              <a:rPr lang="lv-LV" sz="1400" b="1" dirty="0">
                <a:latin typeface="+mn-lt"/>
              </a:rPr>
              <a:t>EBSI izmantošana un sadarbība ar rūpniecību</a:t>
            </a:r>
            <a:r>
              <a:rPr lang="lv-LV" sz="1400" dirty="0">
                <a:latin typeface="+mn-lt"/>
              </a:rPr>
              <a:t>: </a:t>
            </a:r>
            <a:r>
              <a:rPr lang="lv-LV" sz="1400" i="1" dirty="0">
                <a:latin typeface="+mn-lt"/>
              </a:rPr>
              <a:t>tā atbalstīs tādu valsts un vietējo lietojumprogrammu izstrādi, integrāciju un ieviešanu, ko EBSI īsteno dalībvalstu valsts iestādes; stimulēs MVU EBSI izmantošanu visā Eiropā; atbalstīs īpašu sadarbību ar nozares projektiem;</a:t>
            </a:r>
            <a:endParaRPr lang="lv-LV" sz="1400" dirty="0">
              <a:latin typeface="+mn-lt"/>
            </a:endParaRPr>
          </a:p>
          <a:p>
            <a:pPr marL="285750" indent="-285750">
              <a:buFont typeface="Arial" panose="020B0604020202020204" pitchFamily="34" charset="0"/>
              <a:buChar char="•"/>
            </a:pPr>
            <a:r>
              <a:rPr lang="lv-LV" sz="1400" b="1" dirty="0">
                <a:latin typeface="+mn-lt"/>
              </a:rPr>
              <a:t>EBSI kompetences un salīdzinošās novērtēšanas iespējas</a:t>
            </a:r>
            <a:r>
              <a:rPr lang="lv-LV" sz="1400" dirty="0">
                <a:latin typeface="+mn-lt"/>
              </a:rPr>
              <a:t>: </a:t>
            </a:r>
            <a:r>
              <a:rPr lang="lv-LV" sz="1400" i="1" dirty="0">
                <a:latin typeface="+mn-lt"/>
              </a:rPr>
              <a:t>atbalstīs </a:t>
            </a:r>
            <a:r>
              <a:rPr lang="lv-LV" sz="1400" i="1" dirty="0" err="1">
                <a:latin typeface="+mn-lt"/>
              </a:rPr>
              <a:t>jaunuzņēmumu</a:t>
            </a:r>
            <a:r>
              <a:rPr lang="lv-LV" sz="1400" i="1" dirty="0">
                <a:latin typeface="+mn-lt"/>
              </a:rPr>
              <a:t> vai risinājumu sniedzēju  ierosināto novatorisko vai progresīvo risinājumu salīdzinošo novērtēšanu un testēšanu, lai novērtētu to ieguldījumu EBSI vai citās attiecīgās </a:t>
            </a:r>
            <a:r>
              <a:rPr lang="lv-LV" sz="1400" i="1" dirty="0" err="1">
                <a:latin typeface="+mn-lt"/>
              </a:rPr>
              <a:t>Blokķēdes</a:t>
            </a:r>
            <a:r>
              <a:rPr lang="lv-LV" sz="1400" i="1" dirty="0">
                <a:latin typeface="+mn-lt"/>
              </a:rPr>
              <a:t> iniciatīvās Eiropā. Tas attieksies uz jauniem risinājumiem, kas nodrošina jaunas funkcijas un uzlabojumus attiecībā uz darbības līmeni, kvalitāti un </a:t>
            </a:r>
            <a:r>
              <a:rPr lang="lv-LV" sz="1400" i="1" dirty="0" err="1">
                <a:latin typeface="+mn-lt"/>
              </a:rPr>
              <a:t>stabilitāt</a:t>
            </a:r>
            <a:r>
              <a:rPr lang="lv-LV" sz="1400" i="1" dirty="0">
                <a:latin typeface="+mn-lt"/>
              </a:rPr>
              <a:t> jo īpaši attiecībā uz drošību, privātumu/datu aizsardzību, </a:t>
            </a:r>
            <a:r>
              <a:rPr lang="lv-LV" sz="1400" i="1" dirty="0" err="1">
                <a:latin typeface="+mn-lt"/>
              </a:rPr>
              <a:t>sadarbspēju</a:t>
            </a:r>
            <a:r>
              <a:rPr lang="lv-LV" sz="1400" i="1" dirty="0">
                <a:latin typeface="+mn-lt"/>
              </a:rPr>
              <a:t> un ilgtspējību;</a:t>
            </a:r>
            <a:endParaRPr lang="lv-LV" sz="1400" dirty="0">
              <a:latin typeface="+mn-lt"/>
            </a:endParaRPr>
          </a:p>
          <a:p>
            <a:pPr marL="285750" indent="-285750">
              <a:buFont typeface="Arial" panose="020B0604020202020204" pitchFamily="34" charset="0"/>
              <a:buChar char="•"/>
            </a:pPr>
            <a:r>
              <a:rPr lang="lv-LV" sz="1400" b="1" dirty="0">
                <a:latin typeface="+mn-lt"/>
              </a:rPr>
              <a:t>ES reglamentējošie pasākumi, kas īstenoti ar Eiropas  </a:t>
            </a:r>
            <a:r>
              <a:rPr lang="lv-LV" sz="1400" b="1" dirty="0" err="1">
                <a:latin typeface="+mn-lt"/>
              </a:rPr>
              <a:t>Blokķēdes</a:t>
            </a:r>
            <a:r>
              <a:rPr lang="lv-LV" sz="1400" b="1" dirty="0">
                <a:latin typeface="+mn-lt"/>
              </a:rPr>
              <a:t> partnerības (EBP) atbalstu</a:t>
            </a:r>
            <a:r>
              <a:rPr lang="lv-LV" sz="1400" dirty="0">
                <a:latin typeface="+mn-lt"/>
              </a:rPr>
              <a:t>, </a:t>
            </a:r>
            <a:r>
              <a:rPr lang="lv-LV" sz="1400" i="1" dirty="0">
                <a:latin typeface="+mn-lt"/>
              </a:rPr>
              <a:t>ir vērsti uz to, lai nodrošinātu lielāku tiesisko noteiktību </a:t>
            </a:r>
            <a:r>
              <a:rPr lang="lv-LV" sz="1400" i="1" dirty="0" err="1">
                <a:latin typeface="+mn-lt"/>
              </a:rPr>
              <a:t>jaunizveidotiem</a:t>
            </a:r>
            <a:r>
              <a:rPr lang="lv-LV" sz="1400" i="1" dirty="0">
                <a:latin typeface="+mn-lt"/>
              </a:rPr>
              <a:t> uzņēmumiem Eiropā un tirgus dalībniekiem, kuri </a:t>
            </a:r>
            <a:r>
              <a:rPr lang="lv-LV" sz="1400" i="1" dirty="0" err="1">
                <a:latin typeface="+mn-lt"/>
              </a:rPr>
              <a:t>inovējas</a:t>
            </a:r>
            <a:r>
              <a:rPr lang="lv-LV" sz="1400" i="1" dirty="0">
                <a:latin typeface="+mn-lt"/>
              </a:rPr>
              <a:t>, izmantojot uz </a:t>
            </a:r>
            <a:r>
              <a:rPr lang="lv-LV" sz="1400" i="1" dirty="0" err="1">
                <a:latin typeface="+mn-lt"/>
              </a:rPr>
              <a:t>Blockchain</a:t>
            </a:r>
            <a:r>
              <a:rPr lang="lv-LV" sz="1400" i="1" dirty="0">
                <a:latin typeface="+mn-lt"/>
              </a:rPr>
              <a:t> balstītus risinājumus.</a:t>
            </a:r>
            <a:endParaRPr lang="lv-LV" sz="1400" dirty="0">
              <a:latin typeface="+mn-lt"/>
            </a:endParaRPr>
          </a:p>
        </p:txBody>
      </p:sp>
    </p:spTree>
    <p:extLst>
      <p:ext uri="{BB962C8B-B14F-4D97-AF65-F5344CB8AC3E}">
        <p14:creationId xmlns:p14="http://schemas.microsoft.com/office/powerpoint/2010/main" val="4113331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F0375EF-50F2-4B52-9E47-F390BA2B04AA}"/>
              </a:ext>
            </a:extLst>
          </p:cNvPr>
          <p:cNvSpPr>
            <a:spLocks noGrp="1"/>
          </p:cNvSpPr>
          <p:nvPr>
            <p:ph type="title"/>
          </p:nvPr>
        </p:nvSpPr>
        <p:spPr>
          <a:xfrm>
            <a:off x="1137037" y="484094"/>
            <a:ext cx="9998441" cy="1206594"/>
          </a:xfrm>
        </p:spPr>
        <p:txBody>
          <a:bodyPr>
            <a:noAutofit/>
          </a:bodyPr>
          <a:lstStyle/>
          <a:p>
            <a:r>
              <a:rPr lang="lv-LV" sz="2900" b="1" dirty="0"/>
              <a:t>5.3. Publisko pakalpojumu izvēršana</a:t>
            </a:r>
            <a:r>
              <a:rPr lang="lv-LV" sz="2900" i="1" dirty="0"/>
              <a:t/>
            </a:r>
            <a:br>
              <a:rPr lang="lv-LV" sz="2900" i="1" dirty="0"/>
            </a:br>
            <a:r>
              <a:rPr lang="en-GB" sz="1600" dirty="0">
                <a:effectLst/>
                <a:ea typeface="Calibri" panose="020F0502020204030204" pitchFamily="34" charset="0"/>
              </a:rPr>
              <a:t>DIGITAL-2021-DEPLOY-01 </a:t>
            </a:r>
            <a:r>
              <a:rPr lang="en-GB" sz="1600" u="sng" dirty="0">
                <a:solidFill>
                  <a:srgbClr val="0000FF"/>
                </a:solidFill>
                <a:effectLst/>
                <a:ea typeface="Calibri" panose="020F0502020204030204" pitchFamily="34" charset="0"/>
                <a:hlinkClick r:id="rId2"/>
              </a:rPr>
              <a:t>Link</a:t>
            </a:r>
            <a:r>
              <a:rPr lang="en-GB" sz="1600" dirty="0">
                <a:effectLst/>
                <a:ea typeface="Calibri" panose="020F0502020204030204" pitchFamily="34" charset="0"/>
              </a:rPr>
              <a:t> to the Funding and Tender Portal</a:t>
            </a:r>
            <a:endParaRPr lang="lv-LV" sz="1600" b="1" dirty="0">
              <a:latin typeface="+mn-lt"/>
            </a:endParaRPr>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Humanized Digital Experience In Business – iGrand Business Plans">
            <a:extLst>
              <a:ext uri="{FF2B5EF4-FFF2-40B4-BE49-F238E27FC236}">
                <a16:creationId xmlns:a16="http://schemas.microsoft.com/office/drawing/2014/main" xmlns="" id="{F969393A-0C37-4843-9A0B-08A19F0C62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95" r="26597" b="3"/>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68732B6E-2D3D-43E1-810C-7172801A399D}"/>
              </a:ext>
            </a:extLst>
          </p:cNvPr>
          <p:cNvSpPr>
            <a:spLocks noGrp="1"/>
          </p:cNvSpPr>
          <p:nvPr>
            <p:ph idx="1"/>
          </p:nvPr>
        </p:nvSpPr>
        <p:spPr>
          <a:xfrm>
            <a:off x="4756319" y="1690688"/>
            <a:ext cx="7222321" cy="5029200"/>
          </a:xfrm>
        </p:spPr>
        <p:txBody>
          <a:bodyPr anchor="ctr">
            <a:normAutofit fontScale="85000" lnSpcReduction="20000"/>
          </a:bodyPr>
          <a:lstStyle/>
          <a:p>
            <a:pPr algn="just"/>
            <a:r>
              <a:rPr lang="en-GB" sz="2600" b="1" dirty="0">
                <a:solidFill>
                  <a:schemeClr val="accent1">
                    <a:lumMod val="75000"/>
                  </a:schemeClr>
                </a:solidFill>
                <a:latin typeface="+mn-lt"/>
              </a:rPr>
              <a:t>E</a:t>
            </a:r>
            <a:r>
              <a:rPr lang="lv-LV" sz="2600" b="1" dirty="0" err="1">
                <a:solidFill>
                  <a:schemeClr val="accent1">
                    <a:lumMod val="75000"/>
                  </a:schemeClr>
                </a:solidFill>
                <a:latin typeface="+mn-lt"/>
              </a:rPr>
              <a:t>iropas</a:t>
            </a:r>
            <a:r>
              <a:rPr lang="en-GB" sz="2600" b="1" dirty="0">
                <a:solidFill>
                  <a:schemeClr val="accent1">
                    <a:lumMod val="75000"/>
                  </a:schemeClr>
                </a:solidFill>
                <a:latin typeface="+mn-lt"/>
              </a:rPr>
              <a:t> </a:t>
            </a:r>
            <a:r>
              <a:rPr lang="lv-LV" sz="2600" b="1" dirty="0">
                <a:solidFill>
                  <a:schemeClr val="accent1">
                    <a:lumMod val="75000"/>
                  </a:schemeClr>
                </a:solidFill>
                <a:latin typeface="+mn-lt"/>
              </a:rPr>
              <a:t>elektroniskās pārvaldes</a:t>
            </a:r>
            <a:r>
              <a:rPr lang="en-GB" sz="2600" b="1" dirty="0">
                <a:solidFill>
                  <a:schemeClr val="accent1">
                    <a:lumMod val="75000"/>
                  </a:schemeClr>
                </a:solidFill>
                <a:latin typeface="+mn-lt"/>
              </a:rPr>
              <a:t> </a:t>
            </a:r>
            <a:r>
              <a:rPr lang="lv-LV" sz="2600" b="1" dirty="0">
                <a:solidFill>
                  <a:schemeClr val="accent1">
                    <a:lumMod val="75000"/>
                  </a:schemeClr>
                </a:solidFill>
                <a:latin typeface="+mn-lt"/>
              </a:rPr>
              <a:t>ekosistēma</a:t>
            </a:r>
            <a:r>
              <a:rPr lang="en-GB" sz="2600" b="1" dirty="0">
                <a:solidFill>
                  <a:schemeClr val="accent1">
                    <a:lumMod val="75000"/>
                  </a:schemeClr>
                </a:solidFill>
                <a:latin typeface="+mn-lt"/>
              </a:rPr>
              <a:t> (EDGES)</a:t>
            </a:r>
            <a:r>
              <a:rPr lang="lv-LV" sz="2600" b="1" dirty="0">
                <a:solidFill>
                  <a:schemeClr val="accent1">
                    <a:lumMod val="75000"/>
                  </a:schemeClr>
                </a:solidFill>
                <a:latin typeface="+mn-lt"/>
              </a:rPr>
              <a:t>-</a:t>
            </a:r>
            <a:r>
              <a:rPr lang="lv-LV" dirty="0">
                <a:solidFill>
                  <a:schemeClr val="accent1">
                    <a:lumMod val="75000"/>
                  </a:schemeClr>
                </a:solidFill>
                <a:latin typeface="+mn-lt"/>
              </a:rPr>
              <a:t>2021-Iepirkums. </a:t>
            </a:r>
            <a:r>
              <a:rPr lang="lv-LV" sz="2100" i="1" dirty="0">
                <a:latin typeface="+mn-lt"/>
              </a:rPr>
              <a:t>EDGES </a:t>
            </a:r>
            <a:r>
              <a:rPr lang="lv-LV" sz="2100" i="1" spc="15" dirty="0">
                <a:solidFill>
                  <a:srgbClr val="222222"/>
                </a:solidFill>
                <a:latin typeface="Calibri" panose="020F0502020204030204" pitchFamily="34" charset="0"/>
              </a:rPr>
              <a:t>Ietver: Kopējo pakalpojumu platformu; atbalstu Eiropas Digitālās identitātes sistēmas īstenošanai; </a:t>
            </a:r>
            <a:r>
              <a:rPr lang="lv-LV" sz="2100" i="1" spc="15" dirty="0" err="1">
                <a:solidFill>
                  <a:srgbClr val="222222"/>
                </a:solidFill>
                <a:latin typeface="Calibri" panose="020F0502020204030204" pitchFamily="34" charset="0"/>
              </a:rPr>
              <a:t>sadarbspējas</a:t>
            </a:r>
            <a:r>
              <a:rPr lang="lv-LV" sz="2100" i="1" spc="15" dirty="0">
                <a:solidFill>
                  <a:srgbClr val="222222"/>
                </a:solidFill>
                <a:latin typeface="Calibri" panose="020F0502020204030204" pitchFamily="34" charset="0"/>
              </a:rPr>
              <a:t> zināšanu un atbalsta centru; </a:t>
            </a:r>
            <a:r>
              <a:rPr lang="lv-LV" sz="2100" i="1" spc="15" dirty="0" err="1">
                <a:solidFill>
                  <a:srgbClr val="222222"/>
                </a:solidFill>
                <a:latin typeface="Calibri" panose="020F0502020204030204" pitchFamily="34" charset="0"/>
              </a:rPr>
              <a:t>Gov</a:t>
            </a:r>
            <a:r>
              <a:rPr lang="lv-LV" sz="2100" i="1" spc="15" dirty="0">
                <a:solidFill>
                  <a:srgbClr val="222222"/>
                </a:solidFill>
                <a:latin typeface="Calibri" panose="020F0502020204030204" pitchFamily="34" charset="0"/>
              </a:rPr>
              <a:t>-Tech inkubatoru; Eiropas dienestu telemātikas jomā starp administrācijām TESTA</a:t>
            </a:r>
          </a:p>
          <a:p>
            <a:r>
              <a:rPr lang="lv-LV" sz="2600" b="1" dirty="0">
                <a:solidFill>
                  <a:schemeClr val="accent1">
                    <a:lumMod val="75000"/>
                  </a:schemeClr>
                </a:solidFill>
                <a:latin typeface="+mn-lt"/>
              </a:rPr>
              <a:t>Tiesiskums</a:t>
            </a:r>
            <a:r>
              <a:rPr lang="en-GB" sz="2600" b="1" dirty="0">
                <a:solidFill>
                  <a:schemeClr val="accent1">
                    <a:lumMod val="75000"/>
                  </a:schemeClr>
                </a:solidFill>
                <a:latin typeface="+mn-lt"/>
              </a:rPr>
              <a:t> </a:t>
            </a:r>
            <a:r>
              <a:rPr lang="lv-LV" sz="2600" b="1" dirty="0">
                <a:solidFill>
                  <a:schemeClr val="accent1">
                    <a:lumMod val="75000"/>
                  </a:schemeClr>
                </a:solidFill>
                <a:latin typeface="+mn-lt"/>
              </a:rPr>
              <a:t>un patērētāju aizsardzība:</a:t>
            </a:r>
          </a:p>
          <a:p>
            <a:pPr lvl="1">
              <a:buFont typeface="Wingdings" panose="05000000000000000000" pitchFamily="2" charset="2"/>
              <a:buChar char="ü"/>
            </a:pPr>
            <a:r>
              <a:rPr lang="lv-LV" sz="2300" b="1" i="1" dirty="0">
                <a:solidFill>
                  <a:schemeClr val="accent1">
                    <a:lumMod val="75000"/>
                  </a:schemeClr>
                </a:solidFill>
                <a:latin typeface="+mn-lt"/>
              </a:rPr>
              <a:t>Pamata ES tiesiskuma un patērētāju IT sistēmas</a:t>
            </a:r>
            <a:r>
              <a:rPr lang="lv-LV" sz="2300" b="1" dirty="0">
                <a:solidFill>
                  <a:schemeClr val="accent1">
                    <a:lumMod val="75000"/>
                  </a:schemeClr>
                </a:solidFill>
                <a:latin typeface="+mn-lt"/>
              </a:rPr>
              <a:t>: </a:t>
            </a:r>
            <a:r>
              <a:rPr lang="lv-LV" sz="2300" dirty="0">
                <a:solidFill>
                  <a:schemeClr val="accent1">
                    <a:lumMod val="75000"/>
                  </a:schemeClr>
                </a:solidFill>
                <a:latin typeface="+mn-lt"/>
              </a:rPr>
              <a:t>2021-2022-iepirkums</a:t>
            </a:r>
            <a:endParaRPr lang="lv-LV" sz="2300" i="1" dirty="0">
              <a:solidFill>
                <a:schemeClr val="accent1">
                  <a:lumMod val="75000"/>
                </a:schemeClr>
              </a:solidFill>
              <a:latin typeface="+mn-lt"/>
            </a:endParaRPr>
          </a:p>
          <a:p>
            <a:pPr lvl="1">
              <a:buFont typeface="Wingdings" panose="05000000000000000000" pitchFamily="2" charset="2"/>
              <a:buChar char="ü"/>
            </a:pPr>
            <a:r>
              <a:rPr lang="lv-LV" sz="2300" b="1" i="1" dirty="0">
                <a:solidFill>
                  <a:schemeClr val="accent1">
                    <a:lumMod val="75000"/>
                  </a:schemeClr>
                </a:solidFill>
              </a:rPr>
              <a:t>Tieslietu </a:t>
            </a:r>
            <a:r>
              <a:rPr lang="lv-LV" sz="2300" b="1" i="1" dirty="0" err="1">
                <a:solidFill>
                  <a:schemeClr val="accent1">
                    <a:lumMod val="75000"/>
                  </a:schemeClr>
                </a:solidFill>
              </a:rPr>
              <a:t>digitalizācija</a:t>
            </a:r>
            <a:r>
              <a:rPr lang="lv-LV" sz="2300" b="1" i="1" dirty="0">
                <a:solidFill>
                  <a:schemeClr val="accent1">
                    <a:lumMod val="75000"/>
                  </a:schemeClr>
                </a:solidFill>
              </a:rPr>
              <a:t>: </a:t>
            </a:r>
            <a:r>
              <a:rPr lang="lv-LV" sz="2300" dirty="0">
                <a:solidFill>
                  <a:schemeClr val="accent1">
                    <a:lumMod val="75000"/>
                  </a:schemeClr>
                </a:solidFill>
              </a:rPr>
              <a:t>2021-</a:t>
            </a:r>
            <a:r>
              <a:rPr lang="lv-LV" sz="2300" i="1" dirty="0">
                <a:solidFill>
                  <a:schemeClr val="accent1">
                    <a:lumMod val="75000"/>
                  </a:schemeClr>
                </a:solidFill>
              </a:rPr>
              <a:t> </a:t>
            </a:r>
            <a:r>
              <a:rPr lang="lv-LV" sz="2300" dirty="0">
                <a:solidFill>
                  <a:schemeClr val="accent1">
                    <a:lumMod val="75000"/>
                  </a:schemeClr>
                </a:solidFill>
              </a:rPr>
              <a:t>iepirkums</a:t>
            </a:r>
            <a:endParaRPr lang="lv-LV" sz="2300" i="1" dirty="0">
              <a:solidFill>
                <a:schemeClr val="accent1">
                  <a:lumMod val="75000"/>
                </a:schemeClr>
              </a:solidFill>
            </a:endParaRPr>
          </a:p>
          <a:p>
            <a:pPr lvl="1">
              <a:buFont typeface="Wingdings" panose="05000000000000000000" pitchFamily="2" charset="2"/>
              <a:buChar char="ü"/>
            </a:pPr>
            <a:r>
              <a:rPr lang="lv-LV" sz="2300" b="1" i="1" dirty="0">
                <a:solidFill>
                  <a:schemeClr val="accent1">
                    <a:lumMod val="75000"/>
                  </a:schemeClr>
                </a:solidFill>
              </a:rPr>
              <a:t>Kopīgā </a:t>
            </a:r>
            <a:r>
              <a:rPr lang="da-DK" sz="2300" b="1" i="1" dirty="0">
                <a:solidFill>
                  <a:schemeClr val="accent1">
                    <a:lumMod val="75000"/>
                  </a:schemeClr>
                </a:solidFill>
              </a:rPr>
              <a:t>platform</a:t>
            </a:r>
            <a:r>
              <a:rPr lang="lv-LV" sz="2300" b="1" i="1" dirty="0">
                <a:solidFill>
                  <a:schemeClr val="accent1">
                    <a:lumMod val="75000"/>
                  </a:schemeClr>
                </a:solidFill>
              </a:rPr>
              <a:t>a</a:t>
            </a:r>
            <a:r>
              <a:rPr lang="da-DK" sz="2300" b="1" i="1" dirty="0">
                <a:solidFill>
                  <a:schemeClr val="accent1">
                    <a:lumMod val="75000"/>
                  </a:schemeClr>
                </a:solidFill>
              </a:rPr>
              <a:t> </a:t>
            </a:r>
            <a:r>
              <a:rPr lang="lv-LV" sz="2300" b="1" i="1" dirty="0">
                <a:solidFill>
                  <a:schemeClr val="accent1">
                    <a:lumMod val="75000"/>
                  </a:schemeClr>
                </a:solidFill>
              </a:rPr>
              <a:t>izmeklēšanai un tiesiskumam tiešsaistē</a:t>
            </a:r>
            <a:r>
              <a:rPr lang="da-DK" sz="2300" b="1" i="1" dirty="0">
                <a:solidFill>
                  <a:schemeClr val="accent1">
                    <a:lumMod val="75000"/>
                  </a:schemeClr>
                </a:solidFill>
              </a:rPr>
              <a:t> (EU eLab)</a:t>
            </a:r>
            <a:r>
              <a:rPr lang="en-GB" sz="2300" b="1" dirty="0">
                <a:solidFill>
                  <a:schemeClr val="accent1">
                    <a:lumMod val="75000"/>
                  </a:schemeClr>
                </a:solidFill>
              </a:rPr>
              <a:t> </a:t>
            </a:r>
            <a:r>
              <a:rPr lang="lv-LV" sz="2300" dirty="0">
                <a:solidFill>
                  <a:schemeClr val="accent1">
                    <a:lumMod val="75000"/>
                  </a:schemeClr>
                </a:solidFill>
              </a:rPr>
              <a:t>2021-2022 - iepirkums</a:t>
            </a:r>
            <a:endParaRPr lang="lv-LV" sz="2300" i="1" dirty="0">
              <a:solidFill>
                <a:schemeClr val="accent1">
                  <a:lumMod val="75000"/>
                </a:schemeClr>
              </a:solidFill>
            </a:endParaRPr>
          </a:p>
          <a:p>
            <a:pPr lvl="1">
              <a:buFont typeface="Wingdings" panose="05000000000000000000" pitchFamily="2" charset="2"/>
              <a:buChar char="ü"/>
            </a:pPr>
            <a:r>
              <a:rPr lang="da-DK" sz="2300" b="1" i="1" dirty="0">
                <a:solidFill>
                  <a:schemeClr val="accent1">
                    <a:lumMod val="75000"/>
                  </a:schemeClr>
                </a:solidFill>
                <a:latin typeface="+mn-lt"/>
              </a:rPr>
              <a:t>e-Justice </a:t>
            </a:r>
            <a:r>
              <a:rPr lang="lv-LV" sz="2300" b="1" i="1" dirty="0">
                <a:solidFill>
                  <a:schemeClr val="accent1">
                    <a:lumMod val="75000"/>
                  </a:schemeClr>
                </a:solidFill>
                <a:latin typeface="+mn-lt"/>
              </a:rPr>
              <a:t>komunikācija</a:t>
            </a:r>
            <a:r>
              <a:rPr lang="da-DK" sz="2300" b="1" i="1" dirty="0">
                <a:solidFill>
                  <a:schemeClr val="accent1">
                    <a:lumMod val="75000"/>
                  </a:schemeClr>
                </a:solidFill>
                <a:latin typeface="+mn-lt"/>
              </a:rPr>
              <a:t> </a:t>
            </a:r>
            <a:r>
              <a:rPr lang="lv-LV" sz="2300" b="1" i="1" dirty="0">
                <a:solidFill>
                  <a:schemeClr val="accent1">
                    <a:lumMod val="75000"/>
                  </a:schemeClr>
                </a:solidFill>
                <a:latin typeface="+mn-lt"/>
              </a:rPr>
              <a:t>izmantojot datu apmaiņu tiešsaistē</a:t>
            </a:r>
            <a:r>
              <a:rPr lang="da-DK" sz="2300" b="1" i="1" dirty="0">
                <a:solidFill>
                  <a:schemeClr val="accent1">
                    <a:lumMod val="75000"/>
                  </a:schemeClr>
                </a:solidFill>
                <a:latin typeface="+mn-lt"/>
              </a:rPr>
              <a:t> (e-CODEX)</a:t>
            </a:r>
            <a:r>
              <a:rPr lang="lv-LV" sz="2300" i="1" dirty="0">
                <a:solidFill>
                  <a:schemeClr val="accent1">
                    <a:lumMod val="75000"/>
                  </a:schemeClr>
                </a:solidFill>
                <a:latin typeface="+mn-lt"/>
              </a:rPr>
              <a:t>: </a:t>
            </a:r>
            <a:r>
              <a:rPr lang="lv-LV" sz="2300" i="1" dirty="0" err="1">
                <a:solidFill>
                  <a:schemeClr val="accent1">
                    <a:lumMod val="75000"/>
                  </a:schemeClr>
                </a:solidFill>
                <a:latin typeface="+mn-lt"/>
              </a:rPr>
              <a:t>Call</a:t>
            </a:r>
            <a:r>
              <a:rPr lang="lv-LV" sz="2300" i="1" dirty="0">
                <a:solidFill>
                  <a:schemeClr val="accent1">
                    <a:lumMod val="75000"/>
                  </a:schemeClr>
                </a:solidFill>
                <a:latin typeface="+mn-lt"/>
              </a:rPr>
              <a:t> 1, </a:t>
            </a:r>
            <a:r>
              <a:rPr lang="lv-LV" sz="2300" dirty="0">
                <a:solidFill>
                  <a:schemeClr val="accent1">
                    <a:lumMod val="75000"/>
                  </a:schemeClr>
                </a:solidFill>
                <a:latin typeface="+mn-lt"/>
              </a:rPr>
              <a:t>K</a:t>
            </a:r>
            <a:r>
              <a:rPr lang="en-GB" sz="2300" dirty="0" err="1">
                <a:solidFill>
                  <a:schemeClr val="accent1">
                    <a:lumMod val="75000"/>
                  </a:schemeClr>
                </a:solidFill>
                <a:latin typeface="+mn-lt"/>
              </a:rPr>
              <a:t>oordin</a:t>
            </a:r>
            <a:r>
              <a:rPr lang="lv-LV" sz="2300" dirty="0">
                <a:solidFill>
                  <a:schemeClr val="accent1">
                    <a:lumMod val="75000"/>
                  </a:schemeClr>
                </a:solidFill>
                <a:latin typeface="+mn-lt"/>
              </a:rPr>
              <a:t>ēšanas un atbalsta pasākumi</a:t>
            </a:r>
          </a:p>
          <a:p>
            <a:r>
              <a:rPr lang="lv-LV" sz="2600" b="1" dirty="0">
                <a:solidFill>
                  <a:schemeClr val="accent1">
                    <a:lumMod val="75000"/>
                  </a:schemeClr>
                </a:solidFill>
              </a:rPr>
              <a:t>Digitālo risinājumu ieviešana veselības un aprūpes jomās: </a:t>
            </a:r>
            <a:r>
              <a:rPr lang="lv-LV" sz="2600" b="1" dirty="0" err="1">
                <a:solidFill>
                  <a:schemeClr val="accent1">
                    <a:lumMod val="75000"/>
                  </a:schemeClr>
                </a:solidFill>
              </a:rPr>
              <a:t>Call</a:t>
            </a:r>
            <a:r>
              <a:rPr lang="lv-LV" sz="2600" b="1" dirty="0">
                <a:solidFill>
                  <a:schemeClr val="accent1">
                    <a:lumMod val="75000"/>
                  </a:schemeClr>
                </a:solidFill>
              </a:rPr>
              <a:t> 1, K</a:t>
            </a:r>
            <a:r>
              <a:rPr lang="en-GB" sz="2600" b="1" dirty="0" err="1">
                <a:solidFill>
                  <a:schemeClr val="accent1">
                    <a:lumMod val="75000"/>
                  </a:schemeClr>
                </a:solidFill>
              </a:rPr>
              <a:t>oordin</a:t>
            </a:r>
            <a:r>
              <a:rPr lang="lv-LV" sz="2600" b="1" dirty="0">
                <a:solidFill>
                  <a:schemeClr val="accent1">
                    <a:lumMod val="75000"/>
                  </a:schemeClr>
                </a:solidFill>
              </a:rPr>
              <a:t>ēšanas un atbalsta pasākumi</a:t>
            </a:r>
          </a:p>
          <a:p>
            <a:r>
              <a:rPr lang="lv-LV" sz="2600" b="1" dirty="0">
                <a:latin typeface="+mn-lt"/>
              </a:rPr>
              <a:t>Drošums un tiesībaizsardzība, MI-balstīti </a:t>
            </a:r>
            <a:r>
              <a:rPr lang="en-GB" sz="2600" b="1" dirty="0">
                <a:latin typeface="+mn-lt"/>
              </a:rPr>
              <a:t>pilot</a:t>
            </a:r>
            <a:r>
              <a:rPr lang="lv-LV" sz="2600" b="1" dirty="0">
                <a:latin typeface="+mn-lt"/>
              </a:rPr>
              <a:t>projekti: </a:t>
            </a:r>
            <a:r>
              <a:rPr lang="lv-LV" sz="2300" dirty="0" err="1">
                <a:latin typeface="+mn-lt"/>
              </a:rPr>
              <a:t>Call</a:t>
            </a:r>
            <a:r>
              <a:rPr lang="lv-LV" sz="2300" dirty="0">
                <a:latin typeface="+mn-lt"/>
              </a:rPr>
              <a:t> 2, </a:t>
            </a:r>
            <a:r>
              <a:rPr lang="lv-LV" sz="2300" dirty="0"/>
              <a:t>MVU atbalsta</a:t>
            </a:r>
            <a:r>
              <a:rPr lang="en-GB" sz="2300" dirty="0"/>
              <a:t> grant</a:t>
            </a:r>
            <a:r>
              <a:rPr lang="lv-LV" sz="2300" dirty="0"/>
              <a:t>s</a:t>
            </a:r>
            <a:r>
              <a:rPr lang="en-GB" sz="2300" dirty="0"/>
              <a:t> (75% </a:t>
            </a:r>
            <a:r>
              <a:rPr lang="lv-LV" sz="2300" dirty="0" err="1"/>
              <a:t>līdzfin</a:t>
            </a:r>
            <a:r>
              <a:rPr lang="lv-LV" sz="2300" dirty="0"/>
              <a:t>. MVU</a:t>
            </a:r>
            <a:r>
              <a:rPr lang="en-GB" sz="2300" dirty="0"/>
              <a:t> </a:t>
            </a:r>
            <a:r>
              <a:rPr lang="lv-LV" sz="2300" dirty="0"/>
              <a:t>un </a:t>
            </a:r>
            <a:r>
              <a:rPr lang="en-GB" sz="2300" dirty="0"/>
              <a:t> 50% </a:t>
            </a:r>
            <a:r>
              <a:rPr lang="lv-LV" sz="2300" dirty="0"/>
              <a:t>- pārējiem atbalsta saņēmējiem</a:t>
            </a:r>
            <a:r>
              <a:rPr lang="en-GB" sz="2300" dirty="0"/>
              <a:t>)</a:t>
            </a:r>
            <a:endParaRPr lang="lv-LV" sz="2300" b="1" dirty="0">
              <a:latin typeface="+mn-lt"/>
            </a:endParaRPr>
          </a:p>
        </p:txBody>
      </p:sp>
    </p:spTree>
    <p:extLst>
      <p:ext uri="{BB962C8B-B14F-4D97-AF65-F5344CB8AC3E}">
        <p14:creationId xmlns:p14="http://schemas.microsoft.com/office/powerpoint/2010/main" val="3308104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F0375EF-50F2-4B52-9E47-F390BA2B04AA}"/>
              </a:ext>
            </a:extLst>
          </p:cNvPr>
          <p:cNvSpPr>
            <a:spLocks noGrp="1"/>
          </p:cNvSpPr>
          <p:nvPr>
            <p:ph type="title"/>
          </p:nvPr>
        </p:nvSpPr>
        <p:spPr>
          <a:xfrm>
            <a:off x="1137037" y="484094"/>
            <a:ext cx="9998441" cy="1206594"/>
          </a:xfrm>
        </p:spPr>
        <p:txBody>
          <a:bodyPr>
            <a:noAutofit/>
          </a:bodyPr>
          <a:lstStyle/>
          <a:p>
            <a:r>
              <a:rPr lang="lv-LV" sz="2900" b="1" dirty="0"/>
              <a:t>5.4. uzticības palielināšana digitālai transformācijai</a:t>
            </a:r>
            <a:r>
              <a:rPr lang="lv-LV" sz="3600" i="1" dirty="0"/>
              <a:t/>
            </a:r>
            <a:br>
              <a:rPr lang="lv-LV" sz="3600" i="1" dirty="0"/>
            </a:br>
            <a:r>
              <a:rPr lang="en-GB" sz="1600" dirty="0">
                <a:effectLst/>
                <a:latin typeface="+mn-lt"/>
                <a:ea typeface="Calibri" panose="020F0502020204030204" pitchFamily="34" charset="0"/>
              </a:rPr>
              <a:t>DIGITAL-2021-TRUST-01 </a:t>
            </a:r>
            <a:r>
              <a:rPr lang="en-GB" sz="1600" u="sng" dirty="0">
                <a:solidFill>
                  <a:srgbClr val="0000FF"/>
                </a:solidFill>
                <a:effectLst/>
                <a:latin typeface="+mn-lt"/>
                <a:ea typeface="Calibri" panose="020F0502020204030204" pitchFamily="34" charset="0"/>
                <a:hlinkClick r:id="rId2"/>
              </a:rPr>
              <a:t>Link</a:t>
            </a:r>
            <a:r>
              <a:rPr lang="en-GB" sz="1600" dirty="0">
                <a:effectLst/>
                <a:latin typeface="+mn-lt"/>
                <a:ea typeface="Calibri" panose="020F0502020204030204" pitchFamily="34" charset="0"/>
              </a:rPr>
              <a:t> to the Funding and Tender Portal</a:t>
            </a:r>
            <a:endParaRPr lang="lv-LV" sz="1600" b="1" dirty="0">
              <a:latin typeface="+mn-lt"/>
            </a:endParaRPr>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Humanized Digital Experience In Business – iGrand Business Plans">
            <a:extLst>
              <a:ext uri="{FF2B5EF4-FFF2-40B4-BE49-F238E27FC236}">
                <a16:creationId xmlns:a16="http://schemas.microsoft.com/office/drawing/2014/main" xmlns="" id="{F969393A-0C37-4843-9A0B-08A19F0C62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95" r="26597" b="3"/>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68732B6E-2D3D-43E1-810C-7172801A399D}"/>
              </a:ext>
            </a:extLst>
          </p:cNvPr>
          <p:cNvSpPr>
            <a:spLocks noGrp="1"/>
          </p:cNvSpPr>
          <p:nvPr>
            <p:ph idx="1"/>
          </p:nvPr>
        </p:nvSpPr>
        <p:spPr>
          <a:xfrm>
            <a:off x="4756319" y="1495425"/>
            <a:ext cx="7222321" cy="5224463"/>
          </a:xfrm>
        </p:spPr>
        <p:txBody>
          <a:bodyPr anchor="ctr">
            <a:normAutofit lnSpcReduction="10000"/>
          </a:bodyPr>
          <a:lstStyle/>
          <a:p>
            <a:endParaRPr lang="lv-LV" sz="2600" b="1" dirty="0">
              <a:latin typeface="+mn-lt"/>
            </a:endParaRPr>
          </a:p>
          <a:p>
            <a:r>
              <a:rPr lang="lv-LV" sz="2600" b="1" dirty="0">
                <a:latin typeface="+mn-lt"/>
              </a:rPr>
              <a:t>Drošāks internets (</a:t>
            </a:r>
            <a:r>
              <a:rPr lang="en-GB" sz="2600" b="1" i="1" dirty="0">
                <a:latin typeface="+mn-lt"/>
              </a:rPr>
              <a:t>Safer Internet</a:t>
            </a:r>
            <a:r>
              <a:rPr lang="lv-LV" sz="2600" b="1" dirty="0">
                <a:latin typeface="+mn-lt"/>
              </a:rPr>
              <a:t>):</a:t>
            </a:r>
          </a:p>
          <a:p>
            <a:pPr lvl="1">
              <a:spcBef>
                <a:spcPts val="1200"/>
              </a:spcBef>
              <a:buFont typeface="Wingdings" panose="05000000000000000000" pitchFamily="2" charset="2"/>
              <a:buChar char="ü"/>
            </a:pPr>
            <a:r>
              <a:rPr lang="lv-LV" sz="1900" b="1" dirty="0"/>
              <a:t>Platforma «Labāks internets bērniem» </a:t>
            </a:r>
            <a:r>
              <a:rPr lang="da-DK" sz="1900" b="1" dirty="0">
                <a:latin typeface="+mn-lt"/>
              </a:rPr>
              <a:t>-</a:t>
            </a:r>
            <a:r>
              <a:rPr lang="lv-LV" sz="1900" b="1" dirty="0">
                <a:latin typeface="+mn-lt"/>
              </a:rPr>
              <a:t>ES koordinācija: </a:t>
            </a:r>
            <a:r>
              <a:rPr lang="lv-LV" sz="1900" dirty="0">
                <a:latin typeface="+mn-lt"/>
              </a:rPr>
              <a:t>2022-iepirkums</a:t>
            </a:r>
          </a:p>
          <a:p>
            <a:pPr lvl="1">
              <a:spcBef>
                <a:spcPts val="1200"/>
              </a:spcBef>
              <a:buFont typeface="Wingdings" panose="05000000000000000000" pitchFamily="2" charset="2"/>
              <a:buChar char="ü"/>
            </a:pPr>
            <a:r>
              <a:rPr lang="lv-LV" sz="1900" b="1" dirty="0">
                <a:latin typeface="+mn-lt"/>
              </a:rPr>
              <a:t>Drošāka interneta centri: </a:t>
            </a:r>
            <a:r>
              <a:rPr lang="lv-LV" sz="1900" dirty="0" err="1">
                <a:latin typeface="+mn-lt"/>
              </a:rPr>
              <a:t>Call</a:t>
            </a:r>
            <a:r>
              <a:rPr lang="lv-LV" sz="1900" dirty="0">
                <a:latin typeface="+mn-lt"/>
              </a:rPr>
              <a:t> 1, vienkāršais grants </a:t>
            </a:r>
            <a:r>
              <a:rPr lang="en-GB" sz="1900" dirty="0">
                <a:latin typeface="+mn-lt"/>
              </a:rPr>
              <a:t>(50% </a:t>
            </a:r>
            <a:r>
              <a:rPr lang="lv-LV" sz="1900" dirty="0">
                <a:latin typeface="+mn-lt"/>
              </a:rPr>
              <a:t>līdzfinansējums</a:t>
            </a:r>
            <a:r>
              <a:rPr lang="en-GB" sz="1900" dirty="0">
                <a:latin typeface="+mn-lt"/>
              </a:rPr>
              <a:t>)</a:t>
            </a:r>
            <a:endParaRPr lang="lv-LV" sz="1900" dirty="0">
              <a:latin typeface="+mn-lt"/>
            </a:endParaRPr>
          </a:p>
          <a:p>
            <a:pPr lvl="1">
              <a:spcBef>
                <a:spcPts val="1200"/>
              </a:spcBef>
              <a:buFont typeface="Wingdings" panose="05000000000000000000" pitchFamily="2" charset="2"/>
              <a:buChar char="ü"/>
            </a:pPr>
            <a:r>
              <a:rPr lang="da-DK" sz="1900" b="1" dirty="0">
                <a:latin typeface="+mn-lt"/>
              </a:rPr>
              <a:t> IT </a:t>
            </a:r>
            <a:r>
              <a:rPr lang="lv-LV" sz="1900" b="1" dirty="0">
                <a:latin typeface="+mn-lt"/>
              </a:rPr>
              <a:t>atbalsta </a:t>
            </a:r>
            <a:r>
              <a:rPr lang="da-DK" sz="1900" b="1" dirty="0">
                <a:latin typeface="+mn-lt"/>
              </a:rPr>
              <a:t>s</a:t>
            </a:r>
            <a:r>
              <a:rPr lang="lv-LV" sz="1900" b="1" dirty="0" err="1">
                <a:latin typeface="+mn-lt"/>
              </a:rPr>
              <a:t>istēma</a:t>
            </a:r>
            <a:r>
              <a:rPr lang="lv-LV" sz="1900" b="1" dirty="0">
                <a:latin typeface="+mn-lt"/>
              </a:rPr>
              <a:t> </a:t>
            </a:r>
            <a:r>
              <a:rPr lang="da-DK" sz="1900" b="1" dirty="0">
                <a:latin typeface="+mn-lt"/>
              </a:rPr>
              <a:t> </a:t>
            </a:r>
            <a:r>
              <a:rPr lang="lv-LV" sz="1900" b="1" dirty="0">
                <a:latin typeface="+mn-lt"/>
              </a:rPr>
              <a:t>kaitīga satura izņemšanai : </a:t>
            </a:r>
            <a:r>
              <a:rPr lang="lv-LV" sz="1900" dirty="0" err="1">
                <a:latin typeface="+mn-lt"/>
              </a:rPr>
              <a:t>Call</a:t>
            </a:r>
            <a:r>
              <a:rPr lang="lv-LV" sz="1900" dirty="0">
                <a:latin typeface="+mn-lt"/>
              </a:rPr>
              <a:t> 1, koordinēšanas un atbalsta pasākumi</a:t>
            </a:r>
            <a:r>
              <a:rPr lang="en-GB" sz="1900" dirty="0">
                <a:latin typeface="+mn-lt"/>
              </a:rPr>
              <a:t> (100% funding rate) </a:t>
            </a:r>
            <a:r>
              <a:rPr lang="lv-LV" sz="1900" dirty="0">
                <a:latin typeface="+mn-lt"/>
              </a:rPr>
              <a:t>starptautiskajai asociācijai </a:t>
            </a:r>
            <a:r>
              <a:rPr lang="en-GB" sz="1900" dirty="0">
                <a:latin typeface="+mn-lt"/>
              </a:rPr>
              <a:t>INHOPE </a:t>
            </a:r>
            <a:r>
              <a:rPr lang="lv-LV" sz="1900" i="1" dirty="0">
                <a:latin typeface="+mn-lt"/>
              </a:rPr>
              <a:t>(</a:t>
            </a:r>
            <a:r>
              <a:rPr lang="en-GB" sz="1900" i="1" dirty="0">
                <a:latin typeface="+mn-lt"/>
              </a:rPr>
              <a:t>The International Association of Internet Hotlines</a:t>
            </a:r>
            <a:r>
              <a:rPr lang="lv-LV" sz="1900" i="1" dirty="0">
                <a:latin typeface="+mn-lt"/>
              </a:rPr>
              <a:t>)</a:t>
            </a:r>
            <a:r>
              <a:rPr lang="en-GB" sz="1900" i="1" dirty="0">
                <a:latin typeface="+mn-lt"/>
              </a:rPr>
              <a:t>,</a:t>
            </a:r>
            <a:endParaRPr lang="lv-LV" sz="1900" i="1" dirty="0">
              <a:latin typeface="+mn-lt"/>
            </a:endParaRPr>
          </a:p>
          <a:p>
            <a:r>
              <a:rPr lang="es-ES" sz="2400" b="1" dirty="0"/>
              <a:t>E</a:t>
            </a:r>
            <a:r>
              <a:rPr lang="lv-LV" sz="2400" b="1" dirty="0"/>
              <a:t>i</a:t>
            </a:r>
            <a:r>
              <a:rPr lang="es-ES" sz="2400" b="1" dirty="0" err="1"/>
              <a:t>rop</a:t>
            </a:r>
            <a:r>
              <a:rPr lang="lv-LV" sz="2400" b="1" dirty="0" err="1"/>
              <a:t>as</a:t>
            </a:r>
            <a:r>
              <a:rPr lang="es-ES" sz="2400" b="1" dirty="0"/>
              <a:t> </a:t>
            </a:r>
            <a:r>
              <a:rPr lang="es-ES" sz="2400" b="1" dirty="0" err="1"/>
              <a:t>Digit</a:t>
            </a:r>
            <a:r>
              <a:rPr lang="lv-LV" sz="2400" b="1" dirty="0" err="1"/>
              <a:t>ālo</a:t>
            </a:r>
            <a:r>
              <a:rPr lang="es-ES" sz="2400" b="1" dirty="0"/>
              <a:t> </a:t>
            </a:r>
            <a:r>
              <a:rPr lang="es-ES" sz="2400" b="1" dirty="0" err="1"/>
              <a:t>Medi</a:t>
            </a:r>
            <a:r>
              <a:rPr lang="lv-LV" sz="2400" b="1" dirty="0" err="1"/>
              <a:t>ju</a:t>
            </a:r>
            <a:r>
              <a:rPr lang="es-ES" sz="2400" b="1" dirty="0"/>
              <a:t> </a:t>
            </a:r>
            <a:r>
              <a:rPr lang="es-ES" sz="2400" b="1" dirty="0" err="1"/>
              <a:t>Observator</a:t>
            </a:r>
            <a:r>
              <a:rPr lang="lv-LV" sz="2400" b="1" dirty="0" err="1"/>
              <a:t>ijs</a:t>
            </a:r>
            <a:r>
              <a:rPr lang="es-ES" sz="2400" b="1" dirty="0"/>
              <a:t> (EDMO</a:t>
            </a:r>
            <a:r>
              <a:rPr lang="lv-LV" sz="2400" b="1" dirty="0"/>
              <a:t>):</a:t>
            </a:r>
          </a:p>
          <a:p>
            <a:pPr lvl="1">
              <a:spcBef>
                <a:spcPts val="1200"/>
              </a:spcBef>
              <a:buFont typeface="Wingdings" panose="05000000000000000000" pitchFamily="2" charset="2"/>
              <a:buChar char="ü"/>
            </a:pPr>
            <a:r>
              <a:rPr lang="da-DK" sz="1900" b="1" dirty="0"/>
              <a:t>EDMO – centr</a:t>
            </a:r>
            <a:r>
              <a:rPr lang="lv-LV" sz="1900" b="1" dirty="0" err="1"/>
              <a:t>ālā</a:t>
            </a:r>
            <a:r>
              <a:rPr lang="lv-LV" sz="1900" b="1" dirty="0"/>
              <a:t> infrastruktūra un pārvaldība: </a:t>
            </a:r>
            <a:r>
              <a:rPr lang="lv-LV" sz="1900" dirty="0"/>
              <a:t>2022-iepirkums</a:t>
            </a:r>
          </a:p>
          <a:p>
            <a:pPr lvl="1">
              <a:spcBef>
                <a:spcPts val="1200"/>
              </a:spcBef>
              <a:buFont typeface="Wingdings" panose="05000000000000000000" pitchFamily="2" charset="2"/>
              <a:buChar char="ü"/>
            </a:pPr>
            <a:r>
              <a:rPr lang="en-US" sz="1900" b="1" dirty="0"/>
              <a:t>EDMO – </a:t>
            </a:r>
            <a:r>
              <a:rPr lang="lv-LV" sz="1900" b="1" dirty="0"/>
              <a:t>nacionālie un daudznacionālie centri: </a:t>
            </a:r>
            <a:r>
              <a:rPr lang="lv-LV" sz="1900" dirty="0" err="1"/>
              <a:t>Call</a:t>
            </a:r>
            <a:r>
              <a:rPr lang="lv-LV" sz="1900" dirty="0"/>
              <a:t> 1, MVU atbalsta </a:t>
            </a:r>
            <a:r>
              <a:rPr lang="en-US" sz="1900" dirty="0"/>
              <a:t>grant</a:t>
            </a:r>
            <a:r>
              <a:rPr lang="lv-LV" sz="1900" dirty="0"/>
              <a:t>s</a:t>
            </a:r>
            <a:r>
              <a:rPr lang="en-US" sz="1900" dirty="0"/>
              <a:t> (75% </a:t>
            </a:r>
            <a:r>
              <a:rPr lang="lv-LV" sz="1900" dirty="0"/>
              <a:t>līdzfinansējums MVU un 50% līdzfinansējums pārējiem atbalsta saņēmējiem</a:t>
            </a:r>
            <a:r>
              <a:rPr lang="en-US" sz="1900" dirty="0"/>
              <a:t>)</a:t>
            </a:r>
            <a:r>
              <a:rPr lang="lv-LV" sz="1900" dirty="0"/>
              <a:t>.</a:t>
            </a:r>
            <a:r>
              <a:rPr lang="en-US" sz="1800" b="0" i="1" u="none" strike="noStrike" baseline="0" dirty="0">
                <a:solidFill>
                  <a:srgbClr val="365F91"/>
                </a:solidFill>
                <a:latin typeface="Cambria" panose="02040503050406030204" pitchFamily="18" charset="0"/>
              </a:rPr>
              <a:t> </a:t>
            </a:r>
            <a:endParaRPr lang="lv-LV" sz="2400" b="1" dirty="0"/>
          </a:p>
        </p:txBody>
      </p:sp>
    </p:spTree>
    <p:extLst>
      <p:ext uri="{BB962C8B-B14F-4D97-AF65-F5344CB8AC3E}">
        <p14:creationId xmlns:p14="http://schemas.microsoft.com/office/powerpoint/2010/main" val="1289372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944E337-3E5D-4A1F-A5A1-2057F25B8A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4B24796A-C1F6-4B21-B963-70E55A144F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3482342"/>
          </a:xfrm>
          <a:custGeom>
            <a:avLst/>
            <a:gdLst>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67374 w 12192000"/>
              <a:gd name="connsiteY53" fmla="*/ 195957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47067 w 12192000"/>
              <a:gd name="connsiteY54" fmla="*/ 1949706 h 3482342"/>
              <a:gd name="connsiteX55" fmla="*/ 8426060 w 12192000"/>
              <a:gd name="connsiteY55" fmla="*/ 1947126 h 3482342"/>
              <a:gd name="connsiteX56" fmla="*/ 8424042 w 12192000"/>
              <a:gd name="connsiteY56" fmla="*/ 1949367 h 3482342"/>
              <a:gd name="connsiteX57" fmla="*/ 8401276 w 12192000"/>
              <a:gd name="connsiteY57" fmla="*/ 1953968 h 3482342"/>
              <a:gd name="connsiteX58" fmla="*/ 8294129 w 12192000"/>
              <a:gd name="connsiteY58" fmla="*/ 1958387 h 3482342"/>
              <a:gd name="connsiteX59" fmla="*/ 8293892 w 12192000"/>
              <a:gd name="connsiteY59" fmla="*/ 1960370 h 3482342"/>
              <a:gd name="connsiteX60" fmla="*/ 8288078 w 12192000"/>
              <a:gd name="connsiteY60" fmla="*/ 1965222 h 3482342"/>
              <a:gd name="connsiteX61" fmla="*/ 8248914 w 12192000"/>
              <a:gd name="connsiteY61" fmla="*/ 195417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17124 w 12192000"/>
              <a:gd name="connsiteY71" fmla="*/ 1837109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700779 w 12192000"/>
              <a:gd name="connsiteY77" fmla="*/ 1907344 h 3482342"/>
              <a:gd name="connsiteX78" fmla="*/ 6672513 w 12192000"/>
              <a:gd name="connsiteY78" fmla="*/ 1926452 h 3482342"/>
              <a:gd name="connsiteX79" fmla="*/ 6633549 w 12192000"/>
              <a:gd name="connsiteY79" fmla="*/ 1936255 h 3482342"/>
              <a:gd name="connsiteX80" fmla="*/ 6444344 w 12192000"/>
              <a:gd name="connsiteY80" fmla="*/ 1969663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42310 w 12192000"/>
              <a:gd name="connsiteY84" fmla="*/ 2092510 h 3482342"/>
              <a:gd name="connsiteX85" fmla="*/ 6007916 w 12192000"/>
              <a:gd name="connsiteY85" fmla="*/ 2143752 h 3482342"/>
              <a:gd name="connsiteX86" fmla="*/ 5894610 w 12192000"/>
              <a:gd name="connsiteY86" fmla="*/ 2130684 h 3482342"/>
              <a:gd name="connsiteX87" fmla="*/ 5817682 w 12192000"/>
              <a:gd name="connsiteY87" fmla="*/ 2157358 h 3482342"/>
              <a:gd name="connsiteX88" fmla="*/ 5591469 w 12192000"/>
              <a:gd name="connsiteY88" fmla="*/ 2178389 h 3482342"/>
              <a:gd name="connsiteX89" fmla="*/ 5414282 w 12192000"/>
              <a:gd name="connsiteY89" fmla="*/ 2183070 h 3482342"/>
              <a:gd name="connsiteX90" fmla="*/ 5368369 w 12192000"/>
              <a:gd name="connsiteY90" fmla="*/ 2204272 h 3482342"/>
              <a:gd name="connsiteX91" fmla="*/ 5291263 w 12192000"/>
              <a:gd name="connsiteY91" fmla="*/ 2239182 h 3482342"/>
              <a:gd name="connsiteX92" fmla="*/ 5240857 w 12192000"/>
              <a:gd name="connsiteY92" fmla="*/ 2289444 h 3482342"/>
              <a:gd name="connsiteX93" fmla="*/ 5173523 w 12192000"/>
              <a:gd name="connsiteY93" fmla="*/ 2309057 h 3482342"/>
              <a:gd name="connsiteX94" fmla="*/ 5148543 w 12192000"/>
              <a:gd name="connsiteY94" fmla="*/ 2282356 h 3482342"/>
              <a:gd name="connsiteX95" fmla="*/ 5079548 w 12192000"/>
              <a:gd name="connsiteY95" fmla="*/ 2313485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288078 w 12192000"/>
              <a:gd name="connsiteY59" fmla="*/ 19652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293892 w 12192000"/>
              <a:gd name="connsiteY58" fmla="*/ 1960370 h 3482342"/>
              <a:gd name="connsiteX59" fmla="*/ 8351578 w 12192000"/>
              <a:gd name="connsiteY59" fmla="*/ 1914422 h 3482342"/>
              <a:gd name="connsiteX60" fmla="*/ 8248914 w 12192000"/>
              <a:gd name="connsiteY60" fmla="*/ 195417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17124 w 12192000"/>
              <a:gd name="connsiteY70" fmla="*/ 1837109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700779 w 12192000"/>
              <a:gd name="connsiteY76" fmla="*/ 1907344 h 3482342"/>
              <a:gd name="connsiteX77" fmla="*/ 6672513 w 12192000"/>
              <a:gd name="connsiteY77" fmla="*/ 1926452 h 3482342"/>
              <a:gd name="connsiteX78" fmla="*/ 6633549 w 12192000"/>
              <a:gd name="connsiteY78" fmla="*/ 1936255 h 3482342"/>
              <a:gd name="connsiteX79" fmla="*/ 6444344 w 12192000"/>
              <a:gd name="connsiteY79" fmla="*/ 1969663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42310 w 12192000"/>
              <a:gd name="connsiteY83" fmla="*/ 2092510 h 3482342"/>
              <a:gd name="connsiteX84" fmla="*/ 6007916 w 12192000"/>
              <a:gd name="connsiteY84" fmla="*/ 2143752 h 3482342"/>
              <a:gd name="connsiteX85" fmla="*/ 5894610 w 12192000"/>
              <a:gd name="connsiteY85" fmla="*/ 2130684 h 3482342"/>
              <a:gd name="connsiteX86" fmla="*/ 5817682 w 12192000"/>
              <a:gd name="connsiteY86" fmla="*/ 2157358 h 3482342"/>
              <a:gd name="connsiteX87" fmla="*/ 5591469 w 12192000"/>
              <a:gd name="connsiteY87" fmla="*/ 2178389 h 3482342"/>
              <a:gd name="connsiteX88" fmla="*/ 5414282 w 12192000"/>
              <a:gd name="connsiteY88" fmla="*/ 2183070 h 3482342"/>
              <a:gd name="connsiteX89" fmla="*/ 5368369 w 12192000"/>
              <a:gd name="connsiteY89" fmla="*/ 2204272 h 3482342"/>
              <a:gd name="connsiteX90" fmla="*/ 5291263 w 12192000"/>
              <a:gd name="connsiteY90" fmla="*/ 2239182 h 3482342"/>
              <a:gd name="connsiteX91" fmla="*/ 5240857 w 12192000"/>
              <a:gd name="connsiteY91" fmla="*/ 2289444 h 3482342"/>
              <a:gd name="connsiteX92" fmla="*/ 5173523 w 12192000"/>
              <a:gd name="connsiteY92" fmla="*/ 2309057 h 3482342"/>
              <a:gd name="connsiteX93" fmla="*/ 5148543 w 12192000"/>
              <a:gd name="connsiteY93" fmla="*/ 2282356 h 3482342"/>
              <a:gd name="connsiteX94" fmla="*/ 5079548 w 12192000"/>
              <a:gd name="connsiteY94" fmla="*/ 2313485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294129 w 12192000"/>
              <a:gd name="connsiteY57" fmla="*/ 1958387 h 3482342"/>
              <a:gd name="connsiteX58" fmla="*/ 8351578 w 12192000"/>
              <a:gd name="connsiteY58" fmla="*/ 1914422 h 3482342"/>
              <a:gd name="connsiteX59" fmla="*/ 8248914 w 12192000"/>
              <a:gd name="connsiteY59" fmla="*/ 195417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17124 w 12192000"/>
              <a:gd name="connsiteY69" fmla="*/ 1837109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700779 w 12192000"/>
              <a:gd name="connsiteY75" fmla="*/ 1907344 h 3482342"/>
              <a:gd name="connsiteX76" fmla="*/ 6672513 w 12192000"/>
              <a:gd name="connsiteY76" fmla="*/ 1926452 h 3482342"/>
              <a:gd name="connsiteX77" fmla="*/ 6633549 w 12192000"/>
              <a:gd name="connsiteY77" fmla="*/ 1936255 h 3482342"/>
              <a:gd name="connsiteX78" fmla="*/ 6444344 w 12192000"/>
              <a:gd name="connsiteY78" fmla="*/ 1969663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42310 w 12192000"/>
              <a:gd name="connsiteY82" fmla="*/ 2092510 h 3482342"/>
              <a:gd name="connsiteX83" fmla="*/ 6007916 w 12192000"/>
              <a:gd name="connsiteY83" fmla="*/ 2143752 h 3482342"/>
              <a:gd name="connsiteX84" fmla="*/ 5894610 w 12192000"/>
              <a:gd name="connsiteY84" fmla="*/ 2130684 h 3482342"/>
              <a:gd name="connsiteX85" fmla="*/ 5817682 w 12192000"/>
              <a:gd name="connsiteY85" fmla="*/ 2157358 h 3482342"/>
              <a:gd name="connsiteX86" fmla="*/ 5591469 w 12192000"/>
              <a:gd name="connsiteY86" fmla="*/ 2178389 h 3482342"/>
              <a:gd name="connsiteX87" fmla="*/ 5414282 w 12192000"/>
              <a:gd name="connsiteY87" fmla="*/ 2183070 h 3482342"/>
              <a:gd name="connsiteX88" fmla="*/ 5368369 w 12192000"/>
              <a:gd name="connsiteY88" fmla="*/ 2204272 h 3482342"/>
              <a:gd name="connsiteX89" fmla="*/ 5291263 w 12192000"/>
              <a:gd name="connsiteY89" fmla="*/ 2239182 h 3482342"/>
              <a:gd name="connsiteX90" fmla="*/ 5240857 w 12192000"/>
              <a:gd name="connsiteY90" fmla="*/ 2289444 h 3482342"/>
              <a:gd name="connsiteX91" fmla="*/ 5173523 w 12192000"/>
              <a:gd name="connsiteY91" fmla="*/ 2309057 h 3482342"/>
              <a:gd name="connsiteX92" fmla="*/ 5148543 w 12192000"/>
              <a:gd name="connsiteY92" fmla="*/ 2282356 h 3482342"/>
              <a:gd name="connsiteX93" fmla="*/ 5079548 w 12192000"/>
              <a:gd name="connsiteY93" fmla="*/ 2313485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48914 w 12192000"/>
              <a:gd name="connsiteY58" fmla="*/ 195417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51578 w 12192000"/>
              <a:gd name="connsiteY57" fmla="*/ 19144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401276 w 12192000"/>
              <a:gd name="connsiteY56" fmla="*/ 1953968 h 3482342"/>
              <a:gd name="connsiteX57" fmla="*/ 8345228 w 12192000"/>
              <a:gd name="connsiteY57" fmla="*/ 1939822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17124 w 12192000"/>
              <a:gd name="connsiteY68" fmla="*/ 1837109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700779 w 12192000"/>
              <a:gd name="connsiteY74" fmla="*/ 1907344 h 3482342"/>
              <a:gd name="connsiteX75" fmla="*/ 6672513 w 12192000"/>
              <a:gd name="connsiteY75" fmla="*/ 1926452 h 3482342"/>
              <a:gd name="connsiteX76" fmla="*/ 6633549 w 12192000"/>
              <a:gd name="connsiteY76" fmla="*/ 1936255 h 3482342"/>
              <a:gd name="connsiteX77" fmla="*/ 6444344 w 12192000"/>
              <a:gd name="connsiteY77" fmla="*/ 1969663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42310 w 12192000"/>
              <a:gd name="connsiteY81" fmla="*/ 2092510 h 3482342"/>
              <a:gd name="connsiteX82" fmla="*/ 6007916 w 12192000"/>
              <a:gd name="connsiteY82" fmla="*/ 2143752 h 3482342"/>
              <a:gd name="connsiteX83" fmla="*/ 5894610 w 12192000"/>
              <a:gd name="connsiteY83" fmla="*/ 2130684 h 3482342"/>
              <a:gd name="connsiteX84" fmla="*/ 5817682 w 12192000"/>
              <a:gd name="connsiteY84" fmla="*/ 2157358 h 3482342"/>
              <a:gd name="connsiteX85" fmla="*/ 5591469 w 12192000"/>
              <a:gd name="connsiteY85" fmla="*/ 2178389 h 3482342"/>
              <a:gd name="connsiteX86" fmla="*/ 5414282 w 12192000"/>
              <a:gd name="connsiteY86" fmla="*/ 2183070 h 3482342"/>
              <a:gd name="connsiteX87" fmla="*/ 5368369 w 12192000"/>
              <a:gd name="connsiteY87" fmla="*/ 2204272 h 3482342"/>
              <a:gd name="connsiteX88" fmla="*/ 5291263 w 12192000"/>
              <a:gd name="connsiteY88" fmla="*/ 2239182 h 3482342"/>
              <a:gd name="connsiteX89" fmla="*/ 5240857 w 12192000"/>
              <a:gd name="connsiteY89" fmla="*/ 2289444 h 3482342"/>
              <a:gd name="connsiteX90" fmla="*/ 5173523 w 12192000"/>
              <a:gd name="connsiteY90" fmla="*/ 2309057 h 3482342"/>
              <a:gd name="connsiteX91" fmla="*/ 5148543 w 12192000"/>
              <a:gd name="connsiteY91" fmla="*/ 2282356 h 3482342"/>
              <a:gd name="connsiteX92" fmla="*/ 5079548 w 12192000"/>
              <a:gd name="connsiteY92" fmla="*/ 2313485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24042 w 12192000"/>
              <a:gd name="connsiteY55" fmla="*/ 19493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26060 w 12192000"/>
              <a:gd name="connsiteY54" fmla="*/ 1947126 h 3482342"/>
              <a:gd name="connsiteX55" fmla="*/ 8430392 w 12192000"/>
              <a:gd name="connsiteY55" fmla="*/ 1898567 h 3482342"/>
              <a:gd name="connsiteX56" fmla="*/ 8345228 w 12192000"/>
              <a:gd name="connsiteY56" fmla="*/ 1939822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17124 w 12192000"/>
              <a:gd name="connsiteY67" fmla="*/ 1837109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700779 w 12192000"/>
              <a:gd name="connsiteY73" fmla="*/ 1907344 h 3482342"/>
              <a:gd name="connsiteX74" fmla="*/ 6672513 w 12192000"/>
              <a:gd name="connsiteY74" fmla="*/ 1926452 h 3482342"/>
              <a:gd name="connsiteX75" fmla="*/ 6633549 w 12192000"/>
              <a:gd name="connsiteY75" fmla="*/ 1936255 h 3482342"/>
              <a:gd name="connsiteX76" fmla="*/ 6444344 w 12192000"/>
              <a:gd name="connsiteY76" fmla="*/ 1969663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42310 w 12192000"/>
              <a:gd name="connsiteY80" fmla="*/ 2092510 h 3482342"/>
              <a:gd name="connsiteX81" fmla="*/ 6007916 w 12192000"/>
              <a:gd name="connsiteY81" fmla="*/ 2143752 h 3482342"/>
              <a:gd name="connsiteX82" fmla="*/ 5894610 w 12192000"/>
              <a:gd name="connsiteY82" fmla="*/ 2130684 h 3482342"/>
              <a:gd name="connsiteX83" fmla="*/ 5817682 w 12192000"/>
              <a:gd name="connsiteY83" fmla="*/ 2157358 h 3482342"/>
              <a:gd name="connsiteX84" fmla="*/ 5591469 w 12192000"/>
              <a:gd name="connsiteY84" fmla="*/ 2178389 h 3482342"/>
              <a:gd name="connsiteX85" fmla="*/ 5414282 w 12192000"/>
              <a:gd name="connsiteY85" fmla="*/ 2183070 h 3482342"/>
              <a:gd name="connsiteX86" fmla="*/ 5368369 w 12192000"/>
              <a:gd name="connsiteY86" fmla="*/ 2204272 h 3482342"/>
              <a:gd name="connsiteX87" fmla="*/ 5291263 w 12192000"/>
              <a:gd name="connsiteY87" fmla="*/ 2239182 h 3482342"/>
              <a:gd name="connsiteX88" fmla="*/ 5240857 w 12192000"/>
              <a:gd name="connsiteY88" fmla="*/ 2289444 h 3482342"/>
              <a:gd name="connsiteX89" fmla="*/ 5173523 w 12192000"/>
              <a:gd name="connsiteY89" fmla="*/ 2309057 h 3482342"/>
              <a:gd name="connsiteX90" fmla="*/ 5148543 w 12192000"/>
              <a:gd name="connsiteY90" fmla="*/ 2282356 h 3482342"/>
              <a:gd name="connsiteX91" fmla="*/ 5079548 w 12192000"/>
              <a:gd name="connsiteY91" fmla="*/ 2313485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0392 w 12192000"/>
              <a:gd name="connsiteY54" fmla="*/ 18985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6797 w 12192000"/>
              <a:gd name="connsiteY23" fmla="*/ 13505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65056 w 12192000"/>
              <a:gd name="connsiteY17" fmla="*/ 804087 h 3482342"/>
              <a:gd name="connsiteX18" fmla="*/ 11294073 w 12192000"/>
              <a:gd name="connsiteY18" fmla="*/ 897260 h 3482342"/>
              <a:gd name="connsiteX19" fmla="*/ 11228040 w 12192000"/>
              <a:gd name="connsiteY19" fmla="*/ 958953 h 3482342"/>
              <a:gd name="connsiteX20" fmla="*/ 11193568 w 12192000"/>
              <a:gd name="connsiteY20" fmla="*/ 982314 h 3482342"/>
              <a:gd name="connsiteX21" fmla="*/ 11139869 w 12192000"/>
              <a:gd name="connsiteY21" fmla="*/ 1126133 h 3482342"/>
              <a:gd name="connsiteX22" fmla="*/ 11003287 w 12192000"/>
              <a:gd name="connsiteY22" fmla="*/ 1243468 h 3482342"/>
              <a:gd name="connsiteX23" fmla="*/ 10930447 w 12192000"/>
              <a:gd name="connsiteY23" fmla="*/ 1287088 h 3482342"/>
              <a:gd name="connsiteX24" fmla="*/ 10832727 w 12192000"/>
              <a:gd name="connsiteY24" fmla="*/ 1341335 h 3482342"/>
              <a:gd name="connsiteX25" fmla="*/ 10720408 w 12192000"/>
              <a:gd name="connsiteY25" fmla="*/ 1344999 h 3482342"/>
              <a:gd name="connsiteX26" fmla="*/ 10635456 w 12192000"/>
              <a:gd name="connsiteY26" fmla="*/ 1337688 h 3482342"/>
              <a:gd name="connsiteX27" fmla="*/ 10629954 w 12192000"/>
              <a:gd name="connsiteY27" fmla="*/ 1330628 h 3482342"/>
              <a:gd name="connsiteX28" fmla="*/ 10623883 w 12192000"/>
              <a:gd name="connsiteY28" fmla="*/ 1332776 h 3482342"/>
              <a:gd name="connsiteX29" fmla="*/ 10622090 w 12192000"/>
              <a:gd name="connsiteY29" fmla="*/ 1341385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264922 w 12192000"/>
              <a:gd name="connsiteY35" fmla="*/ 1472107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524524 w 12192000"/>
              <a:gd name="connsiteY53" fmla="*/ 1902425 h 3482342"/>
              <a:gd name="connsiteX54" fmla="*/ 8436742 w 12192000"/>
              <a:gd name="connsiteY54" fmla="*/ 1923967 h 3482342"/>
              <a:gd name="connsiteX55" fmla="*/ 8345228 w 12192000"/>
              <a:gd name="connsiteY55" fmla="*/ 1939822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17124 w 12192000"/>
              <a:gd name="connsiteY66" fmla="*/ 1837109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700779 w 12192000"/>
              <a:gd name="connsiteY72" fmla="*/ 1907344 h 3482342"/>
              <a:gd name="connsiteX73" fmla="*/ 6672513 w 12192000"/>
              <a:gd name="connsiteY73" fmla="*/ 1926452 h 3482342"/>
              <a:gd name="connsiteX74" fmla="*/ 6633549 w 12192000"/>
              <a:gd name="connsiteY74" fmla="*/ 1936255 h 3482342"/>
              <a:gd name="connsiteX75" fmla="*/ 6444344 w 12192000"/>
              <a:gd name="connsiteY75" fmla="*/ 1969663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42310 w 12192000"/>
              <a:gd name="connsiteY79" fmla="*/ 2092510 h 3482342"/>
              <a:gd name="connsiteX80" fmla="*/ 6007916 w 12192000"/>
              <a:gd name="connsiteY80" fmla="*/ 2143752 h 3482342"/>
              <a:gd name="connsiteX81" fmla="*/ 5894610 w 12192000"/>
              <a:gd name="connsiteY81" fmla="*/ 2130684 h 3482342"/>
              <a:gd name="connsiteX82" fmla="*/ 5817682 w 12192000"/>
              <a:gd name="connsiteY82" fmla="*/ 2157358 h 3482342"/>
              <a:gd name="connsiteX83" fmla="*/ 5591469 w 12192000"/>
              <a:gd name="connsiteY83" fmla="*/ 2178389 h 3482342"/>
              <a:gd name="connsiteX84" fmla="*/ 5414282 w 12192000"/>
              <a:gd name="connsiteY84" fmla="*/ 2183070 h 3482342"/>
              <a:gd name="connsiteX85" fmla="*/ 5368369 w 12192000"/>
              <a:gd name="connsiteY85" fmla="*/ 2204272 h 3482342"/>
              <a:gd name="connsiteX86" fmla="*/ 5291263 w 12192000"/>
              <a:gd name="connsiteY86" fmla="*/ 2239182 h 3482342"/>
              <a:gd name="connsiteX87" fmla="*/ 5240857 w 12192000"/>
              <a:gd name="connsiteY87" fmla="*/ 2289444 h 3482342"/>
              <a:gd name="connsiteX88" fmla="*/ 5173523 w 12192000"/>
              <a:gd name="connsiteY88" fmla="*/ 2309057 h 3482342"/>
              <a:gd name="connsiteX89" fmla="*/ 5148543 w 12192000"/>
              <a:gd name="connsiteY89" fmla="*/ 2282356 h 3482342"/>
              <a:gd name="connsiteX90" fmla="*/ 5079548 w 12192000"/>
              <a:gd name="connsiteY90" fmla="*/ 2313485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294073 w 12192000"/>
              <a:gd name="connsiteY17" fmla="*/ 89726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40020 w 12192000"/>
              <a:gd name="connsiteY16" fmla="*/ 79405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77421 w 12192000"/>
              <a:gd name="connsiteY15" fmla="*/ 763181 h 3482342"/>
              <a:gd name="connsiteX16" fmla="*/ 11501920 w 12192000"/>
              <a:gd name="connsiteY16" fmla="*/ 813109 h 3482342"/>
              <a:gd name="connsiteX17" fmla="*/ 11338523 w 12192000"/>
              <a:gd name="connsiteY17" fmla="*/ 852810 h 3482342"/>
              <a:gd name="connsiteX18" fmla="*/ 11228040 w 12192000"/>
              <a:gd name="connsiteY18" fmla="*/ 958953 h 3482342"/>
              <a:gd name="connsiteX19" fmla="*/ 11193568 w 12192000"/>
              <a:gd name="connsiteY19" fmla="*/ 982314 h 3482342"/>
              <a:gd name="connsiteX20" fmla="*/ 11139869 w 12192000"/>
              <a:gd name="connsiteY20" fmla="*/ 1126133 h 3482342"/>
              <a:gd name="connsiteX21" fmla="*/ 11003287 w 12192000"/>
              <a:gd name="connsiteY21" fmla="*/ 1243468 h 3482342"/>
              <a:gd name="connsiteX22" fmla="*/ 10930447 w 12192000"/>
              <a:gd name="connsiteY22" fmla="*/ 1287088 h 3482342"/>
              <a:gd name="connsiteX23" fmla="*/ 10832727 w 12192000"/>
              <a:gd name="connsiteY23" fmla="*/ 1341335 h 3482342"/>
              <a:gd name="connsiteX24" fmla="*/ 10720408 w 12192000"/>
              <a:gd name="connsiteY24" fmla="*/ 1344999 h 3482342"/>
              <a:gd name="connsiteX25" fmla="*/ 10635456 w 12192000"/>
              <a:gd name="connsiteY25" fmla="*/ 1337688 h 3482342"/>
              <a:gd name="connsiteX26" fmla="*/ 10629954 w 12192000"/>
              <a:gd name="connsiteY26" fmla="*/ 1330628 h 3482342"/>
              <a:gd name="connsiteX27" fmla="*/ 10623883 w 12192000"/>
              <a:gd name="connsiteY27" fmla="*/ 1332776 h 3482342"/>
              <a:gd name="connsiteX28" fmla="*/ 10622090 w 12192000"/>
              <a:gd name="connsiteY28" fmla="*/ 1341385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264922 w 12192000"/>
              <a:gd name="connsiteY34" fmla="*/ 1472107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524524 w 12192000"/>
              <a:gd name="connsiteY52" fmla="*/ 1902425 h 3482342"/>
              <a:gd name="connsiteX53" fmla="*/ 8436742 w 12192000"/>
              <a:gd name="connsiteY53" fmla="*/ 1923967 h 3482342"/>
              <a:gd name="connsiteX54" fmla="*/ 8345228 w 12192000"/>
              <a:gd name="connsiteY54" fmla="*/ 1939822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17124 w 12192000"/>
              <a:gd name="connsiteY65" fmla="*/ 1837109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700779 w 12192000"/>
              <a:gd name="connsiteY71" fmla="*/ 1907344 h 3482342"/>
              <a:gd name="connsiteX72" fmla="*/ 6672513 w 12192000"/>
              <a:gd name="connsiteY72" fmla="*/ 1926452 h 3482342"/>
              <a:gd name="connsiteX73" fmla="*/ 6633549 w 12192000"/>
              <a:gd name="connsiteY73" fmla="*/ 1936255 h 3482342"/>
              <a:gd name="connsiteX74" fmla="*/ 6444344 w 12192000"/>
              <a:gd name="connsiteY74" fmla="*/ 1969663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42310 w 12192000"/>
              <a:gd name="connsiteY78" fmla="*/ 2092510 h 3482342"/>
              <a:gd name="connsiteX79" fmla="*/ 6007916 w 12192000"/>
              <a:gd name="connsiteY79" fmla="*/ 2143752 h 3482342"/>
              <a:gd name="connsiteX80" fmla="*/ 5894610 w 12192000"/>
              <a:gd name="connsiteY80" fmla="*/ 2130684 h 3482342"/>
              <a:gd name="connsiteX81" fmla="*/ 5817682 w 12192000"/>
              <a:gd name="connsiteY81" fmla="*/ 2157358 h 3482342"/>
              <a:gd name="connsiteX82" fmla="*/ 5591469 w 12192000"/>
              <a:gd name="connsiteY82" fmla="*/ 2178389 h 3482342"/>
              <a:gd name="connsiteX83" fmla="*/ 5414282 w 12192000"/>
              <a:gd name="connsiteY83" fmla="*/ 2183070 h 3482342"/>
              <a:gd name="connsiteX84" fmla="*/ 5368369 w 12192000"/>
              <a:gd name="connsiteY84" fmla="*/ 2204272 h 3482342"/>
              <a:gd name="connsiteX85" fmla="*/ 5291263 w 12192000"/>
              <a:gd name="connsiteY85" fmla="*/ 2239182 h 3482342"/>
              <a:gd name="connsiteX86" fmla="*/ 5240857 w 12192000"/>
              <a:gd name="connsiteY86" fmla="*/ 2289444 h 3482342"/>
              <a:gd name="connsiteX87" fmla="*/ 5173523 w 12192000"/>
              <a:gd name="connsiteY87" fmla="*/ 2309057 h 3482342"/>
              <a:gd name="connsiteX88" fmla="*/ 5148543 w 12192000"/>
              <a:gd name="connsiteY88" fmla="*/ 2282356 h 3482342"/>
              <a:gd name="connsiteX89" fmla="*/ 5079548 w 12192000"/>
              <a:gd name="connsiteY89" fmla="*/ 2313485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98231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930447 w 12192000"/>
              <a:gd name="connsiteY21" fmla="*/ 1287088 h 3482342"/>
              <a:gd name="connsiteX22" fmla="*/ 10832727 w 12192000"/>
              <a:gd name="connsiteY22" fmla="*/ 1341335 h 3482342"/>
              <a:gd name="connsiteX23" fmla="*/ 10720408 w 12192000"/>
              <a:gd name="connsiteY23" fmla="*/ 1344999 h 3482342"/>
              <a:gd name="connsiteX24" fmla="*/ 10635456 w 12192000"/>
              <a:gd name="connsiteY24" fmla="*/ 1337688 h 3482342"/>
              <a:gd name="connsiteX25" fmla="*/ 10629954 w 12192000"/>
              <a:gd name="connsiteY25" fmla="*/ 1330628 h 3482342"/>
              <a:gd name="connsiteX26" fmla="*/ 10623883 w 12192000"/>
              <a:gd name="connsiteY26" fmla="*/ 1332776 h 3482342"/>
              <a:gd name="connsiteX27" fmla="*/ 10622090 w 12192000"/>
              <a:gd name="connsiteY27" fmla="*/ 1341385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524524 w 12192000"/>
              <a:gd name="connsiteY51" fmla="*/ 1902425 h 3482342"/>
              <a:gd name="connsiteX52" fmla="*/ 8436742 w 12192000"/>
              <a:gd name="connsiteY52" fmla="*/ 1923967 h 3482342"/>
              <a:gd name="connsiteX53" fmla="*/ 8345228 w 12192000"/>
              <a:gd name="connsiteY53" fmla="*/ 1939822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17124 w 12192000"/>
              <a:gd name="connsiteY64" fmla="*/ 1837109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700779 w 12192000"/>
              <a:gd name="connsiteY70" fmla="*/ 1907344 h 3482342"/>
              <a:gd name="connsiteX71" fmla="*/ 6672513 w 12192000"/>
              <a:gd name="connsiteY71" fmla="*/ 1926452 h 3482342"/>
              <a:gd name="connsiteX72" fmla="*/ 6633549 w 12192000"/>
              <a:gd name="connsiteY72" fmla="*/ 1936255 h 3482342"/>
              <a:gd name="connsiteX73" fmla="*/ 6444344 w 12192000"/>
              <a:gd name="connsiteY73" fmla="*/ 1969663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42310 w 12192000"/>
              <a:gd name="connsiteY77" fmla="*/ 2092510 h 3482342"/>
              <a:gd name="connsiteX78" fmla="*/ 6007916 w 12192000"/>
              <a:gd name="connsiteY78" fmla="*/ 2143752 h 3482342"/>
              <a:gd name="connsiteX79" fmla="*/ 5894610 w 12192000"/>
              <a:gd name="connsiteY79" fmla="*/ 2130684 h 3482342"/>
              <a:gd name="connsiteX80" fmla="*/ 5817682 w 12192000"/>
              <a:gd name="connsiteY80" fmla="*/ 2157358 h 3482342"/>
              <a:gd name="connsiteX81" fmla="*/ 5591469 w 12192000"/>
              <a:gd name="connsiteY81" fmla="*/ 2178389 h 3482342"/>
              <a:gd name="connsiteX82" fmla="*/ 5414282 w 12192000"/>
              <a:gd name="connsiteY82" fmla="*/ 2183070 h 3482342"/>
              <a:gd name="connsiteX83" fmla="*/ 5368369 w 12192000"/>
              <a:gd name="connsiteY83" fmla="*/ 2204272 h 3482342"/>
              <a:gd name="connsiteX84" fmla="*/ 5291263 w 12192000"/>
              <a:gd name="connsiteY84" fmla="*/ 2239182 h 3482342"/>
              <a:gd name="connsiteX85" fmla="*/ 5240857 w 12192000"/>
              <a:gd name="connsiteY85" fmla="*/ 2289444 h 3482342"/>
              <a:gd name="connsiteX86" fmla="*/ 5173523 w 12192000"/>
              <a:gd name="connsiteY86" fmla="*/ 2309057 h 3482342"/>
              <a:gd name="connsiteX87" fmla="*/ 5148543 w 12192000"/>
              <a:gd name="connsiteY87" fmla="*/ 2282356 h 3482342"/>
              <a:gd name="connsiteX88" fmla="*/ 5079548 w 12192000"/>
              <a:gd name="connsiteY88" fmla="*/ 2313485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32727 w 12192000"/>
              <a:gd name="connsiteY21" fmla="*/ 1341335 h 3482342"/>
              <a:gd name="connsiteX22" fmla="*/ 10720408 w 12192000"/>
              <a:gd name="connsiteY22" fmla="*/ 1344999 h 3482342"/>
              <a:gd name="connsiteX23" fmla="*/ 10635456 w 12192000"/>
              <a:gd name="connsiteY23" fmla="*/ 1337688 h 3482342"/>
              <a:gd name="connsiteX24" fmla="*/ 10629954 w 12192000"/>
              <a:gd name="connsiteY24" fmla="*/ 1330628 h 3482342"/>
              <a:gd name="connsiteX25" fmla="*/ 10623883 w 12192000"/>
              <a:gd name="connsiteY25" fmla="*/ 1332776 h 3482342"/>
              <a:gd name="connsiteX26" fmla="*/ 10622090 w 12192000"/>
              <a:gd name="connsiteY26" fmla="*/ 1341385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524524 w 12192000"/>
              <a:gd name="connsiteY50" fmla="*/ 1902425 h 3482342"/>
              <a:gd name="connsiteX51" fmla="*/ 8436742 w 12192000"/>
              <a:gd name="connsiteY51" fmla="*/ 1923967 h 3482342"/>
              <a:gd name="connsiteX52" fmla="*/ 8345228 w 12192000"/>
              <a:gd name="connsiteY52" fmla="*/ 1939822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17124 w 12192000"/>
              <a:gd name="connsiteY63" fmla="*/ 1837109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700779 w 12192000"/>
              <a:gd name="connsiteY69" fmla="*/ 1907344 h 3482342"/>
              <a:gd name="connsiteX70" fmla="*/ 6672513 w 12192000"/>
              <a:gd name="connsiteY70" fmla="*/ 1926452 h 3482342"/>
              <a:gd name="connsiteX71" fmla="*/ 6633549 w 12192000"/>
              <a:gd name="connsiteY71" fmla="*/ 1936255 h 3482342"/>
              <a:gd name="connsiteX72" fmla="*/ 6444344 w 12192000"/>
              <a:gd name="connsiteY72" fmla="*/ 1969663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42310 w 12192000"/>
              <a:gd name="connsiteY76" fmla="*/ 2092510 h 3482342"/>
              <a:gd name="connsiteX77" fmla="*/ 6007916 w 12192000"/>
              <a:gd name="connsiteY77" fmla="*/ 2143752 h 3482342"/>
              <a:gd name="connsiteX78" fmla="*/ 5894610 w 12192000"/>
              <a:gd name="connsiteY78" fmla="*/ 2130684 h 3482342"/>
              <a:gd name="connsiteX79" fmla="*/ 5817682 w 12192000"/>
              <a:gd name="connsiteY79" fmla="*/ 2157358 h 3482342"/>
              <a:gd name="connsiteX80" fmla="*/ 5591469 w 12192000"/>
              <a:gd name="connsiteY80" fmla="*/ 2178389 h 3482342"/>
              <a:gd name="connsiteX81" fmla="*/ 5414282 w 12192000"/>
              <a:gd name="connsiteY81" fmla="*/ 2183070 h 3482342"/>
              <a:gd name="connsiteX82" fmla="*/ 5368369 w 12192000"/>
              <a:gd name="connsiteY82" fmla="*/ 2204272 h 3482342"/>
              <a:gd name="connsiteX83" fmla="*/ 5291263 w 12192000"/>
              <a:gd name="connsiteY83" fmla="*/ 2239182 h 3482342"/>
              <a:gd name="connsiteX84" fmla="*/ 5240857 w 12192000"/>
              <a:gd name="connsiteY84" fmla="*/ 2289444 h 3482342"/>
              <a:gd name="connsiteX85" fmla="*/ 5173523 w 12192000"/>
              <a:gd name="connsiteY85" fmla="*/ 2309057 h 3482342"/>
              <a:gd name="connsiteX86" fmla="*/ 5148543 w 12192000"/>
              <a:gd name="connsiteY86" fmla="*/ 2282356 h 3482342"/>
              <a:gd name="connsiteX87" fmla="*/ 5079548 w 12192000"/>
              <a:gd name="connsiteY87" fmla="*/ 2313485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720408 w 12192000"/>
              <a:gd name="connsiteY21" fmla="*/ 134499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03287 w 12192000"/>
              <a:gd name="connsiteY20" fmla="*/ 124346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3986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622090 w 12192000"/>
              <a:gd name="connsiteY25" fmla="*/ 1341385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524524 w 12192000"/>
              <a:gd name="connsiteY49" fmla="*/ 1902425 h 3482342"/>
              <a:gd name="connsiteX50" fmla="*/ 8436742 w 12192000"/>
              <a:gd name="connsiteY50" fmla="*/ 1923967 h 3482342"/>
              <a:gd name="connsiteX51" fmla="*/ 8345228 w 12192000"/>
              <a:gd name="connsiteY51" fmla="*/ 1939822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17124 w 12192000"/>
              <a:gd name="connsiteY62" fmla="*/ 1837109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700779 w 12192000"/>
              <a:gd name="connsiteY68" fmla="*/ 1907344 h 3482342"/>
              <a:gd name="connsiteX69" fmla="*/ 6672513 w 12192000"/>
              <a:gd name="connsiteY69" fmla="*/ 1926452 h 3482342"/>
              <a:gd name="connsiteX70" fmla="*/ 6633549 w 12192000"/>
              <a:gd name="connsiteY70" fmla="*/ 1936255 h 3482342"/>
              <a:gd name="connsiteX71" fmla="*/ 6444344 w 12192000"/>
              <a:gd name="connsiteY71" fmla="*/ 1969663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42310 w 12192000"/>
              <a:gd name="connsiteY75" fmla="*/ 2092510 h 3482342"/>
              <a:gd name="connsiteX76" fmla="*/ 6007916 w 12192000"/>
              <a:gd name="connsiteY76" fmla="*/ 2143752 h 3482342"/>
              <a:gd name="connsiteX77" fmla="*/ 5894610 w 12192000"/>
              <a:gd name="connsiteY77" fmla="*/ 2130684 h 3482342"/>
              <a:gd name="connsiteX78" fmla="*/ 5817682 w 12192000"/>
              <a:gd name="connsiteY78" fmla="*/ 2157358 h 3482342"/>
              <a:gd name="connsiteX79" fmla="*/ 5591469 w 12192000"/>
              <a:gd name="connsiteY79" fmla="*/ 2178389 h 3482342"/>
              <a:gd name="connsiteX80" fmla="*/ 5414282 w 12192000"/>
              <a:gd name="connsiteY80" fmla="*/ 2183070 h 3482342"/>
              <a:gd name="connsiteX81" fmla="*/ 5368369 w 12192000"/>
              <a:gd name="connsiteY81" fmla="*/ 2204272 h 3482342"/>
              <a:gd name="connsiteX82" fmla="*/ 5291263 w 12192000"/>
              <a:gd name="connsiteY82" fmla="*/ 2239182 h 3482342"/>
              <a:gd name="connsiteX83" fmla="*/ 5240857 w 12192000"/>
              <a:gd name="connsiteY83" fmla="*/ 2289444 h 3482342"/>
              <a:gd name="connsiteX84" fmla="*/ 5173523 w 12192000"/>
              <a:gd name="connsiteY84" fmla="*/ 2309057 h 3482342"/>
              <a:gd name="connsiteX85" fmla="*/ 5148543 w 12192000"/>
              <a:gd name="connsiteY85" fmla="*/ 2282356 h 3482342"/>
              <a:gd name="connsiteX86" fmla="*/ 5079548 w 12192000"/>
              <a:gd name="connsiteY86" fmla="*/ 2313485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623883 w 12192000"/>
              <a:gd name="connsiteY24" fmla="*/ 1332776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524524 w 12192000"/>
              <a:gd name="connsiteY48" fmla="*/ 1902425 h 3482342"/>
              <a:gd name="connsiteX49" fmla="*/ 8436742 w 12192000"/>
              <a:gd name="connsiteY49" fmla="*/ 1923967 h 3482342"/>
              <a:gd name="connsiteX50" fmla="*/ 8345228 w 12192000"/>
              <a:gd name="connsiteY50" fmla="*/ 1939822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17124 w 12192000"/>
              <a:gd name="connsiteY61" fmla="*/ 1837109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700779 w 12192000"/>
              <a:gd name="connsiteY67" fmla="*/ 1907344 h 3482342"/>
              <a:gd name="connsiteX68" fmla="*/ 6672513 w 12192000"/>
              <a:gd name="connsiteY68" fmla="*/ 1926452 h 3482342"/>
              <a:gd name="connsiteX69" fmla="*/ 6633549 w 12192000"/>
              <a:gd name="connsiteY69" fmla="*/ 1936255 h 3482342"/>
              <a:gd name="connsiteX70" fmla="*/ 6444344 w 12192000"/>
              <a:gd name="connsiteY70" fmla="*/ 1969663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42310 w 12192000"/>
              <a:gd name="connsiteY74" fmla="*/ 2092510 h 3482342"/>
              <a:gd name="connsiteX75" fmla="*/ 6007916 w 12192000"/>
              <a:gd name="connsiteY75" fmla="*/ 2143752 h 3482342"/>
              <a:gd name="connsiteX76" fmla="*/ 5894610 w 12192000"/>
              <a:gd name="connsiteY76" fmla="*/ 2130684 h 3482342"/>
              <a:gd name="connsiteX77" fmla="*/ 5817682 w 12192000"/>
              <a:gd name="connsiteY77" fmla="*/ 2157358 h 3482342"/>
              <a:gd name="connsiteX78" fmla="*/ 5591469 w 12192000"/>
              <a:gd name="connsiteY78" fmla="*/ 2178389 h 3482342"/>
              <a:gd name="connsiteX79" fmla="*/ 5414282 w 12192000"/>
              <a:gd name="connsiteY79" fmla="*/ 2183070 h 3482342"/>
              <a:gd name="connsiteX80" fmla="*/ 5368369 w 12192000"/>
              <a:gd name="connsiteY80" fmla="*/ 2204272 h 3482342"/>
              <a:gd name="connsiteX81" fmla="*/ 5291263 w 12192000"/>
              <a:gd name="connsiteY81" fmla="*/ 2239182 h 3482342"/>
              <a:gd name="connsiteX82" fmla="*/ 5240857 w 12192000"/>
              <a:gd name="connsiteY82" fmla="*/ 2289444 h 3482342"/>
              <a:gd name="connsiteX83" fmla="*/ 5173523 w 12192000"/>
              <a:gd name="connsiteY83" fmla="*/ 2309057 h 3482342"/>
              <a:gd name="connsiteX84" fmla="*/ 5148543 w 12192000"/>
              <a:gd name="connsiteY84" fmla="*/ 2282356 h 3482342"/>
              <a:gd name="connsiteX85" fmla="*/ 5079548 w 12192000"/>
              <a:gd name="connsiteY85" fmla="*/ 2313485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29954 w 12192000"/>
              <a:gd name="connsiteY23" fmla="*/ 13306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35456 w 12192000"/>
              <a:gd name="connsiteY22" fmla="*/ 13376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68054 w 12192000"/>
              <a:gd name="connsiteY23" fmla="*/ 14195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345228 w 12192000"/>
              <a:gd name="connsiteY49" fmla="*/ 1939822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17124 w 12192000"/>
              <a:gd name="connsiteY60" fmla="*/ 1837109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700779 w 12192000"/>
              <a:gd name="connsiteY66" fmla="*/ 1907344 h 3482342"/>
              <a:gd name="connsiteX67" fmla="*/ 6672513 w 12192000"/>
              <a:gd name="connsiteY67" fmla="*/ 1926452 h 3482342"/>
              <a:gd name="connsiteX68" fmla="*/ 6633549 w 12192000"/>
              <a:gd name="connsiteY68" fmla="*/ 1936255 h 3482342"/>
              <a:gd name="connsiteX69" fmla="*/ 6444344 w 12192000"/>
              <a:gd name="connsiteY69" fmla="*/ 1969663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07916 w 12192000"/>
              <a:gd name="connsiteY74" fmla="*/ 2143752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14282 w 12192000"/>
              <a:gd name="connsiteY78" fmla="*/ 2183070 h 3482342"/>
              <a:gd name="connsiteX79" fmla="*/ 5368369 w 12192000"/>
              <a:gd name="connsiteY79" fmla="*/ 2204272 h 3482342"/>
              <a:gd name="connsiteX80" fmla="*/ 5291263 w 12192000"/>
              <a:gd name="connsiteY80" fmla="*/ 2239182 h 3482342"/>
              <a:gd name="connsiteX81" fmla="*/ 5240857 w 12192000"/>
              <a:gd name="connsiteY81" fmla="*/ 2289444 h 3482342"/>
              <a:gd name="connsiteX82" fmla="*/ 5173523 w 12192000"/>
              <a:gd name="connsiteY82" fmla="*/ 2309057 h 3482342"/>
              <a:gd name="connsiteX83" fmla="*/ 5148543 w 12192000"/>
              <a:gd name="connsiteY83" fmla="*/ 2282356 h 3482342"/>
              <a:gd name="connsiteX84" fmla="*/ 5079548 w 12192000"/>
              <a:gd name="connsiteY84" fmla="*/ 2313485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436742 w 12192000"/>
              <a:gd name="connsiteY48" fmla="*/ 1923967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17124 w 12192000"/>
              <a:gd name="connsiteY59" fmla="*/ 1837109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700779 w 12192000"/>
              <a:gd name="connsiteY65" fmla="*/ 1907344 h 3482342"/>
              <a:gd name="connsiteX66" fmla="*/ 6672513 w 12192000"/>
              <a:gd name="connsiteY66" fmla="*/ 1926452 h 3482342"/>
              <a:gd name="connsiteX67" fmla="*/ 6633549 w 12192000"/>
              <a:gd name="connsiteY67" fmla="*/ 1936255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07916 w 12192000"/>
              <a:gd name="connsiteY73" fmla="*/ 2143752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14282 w 12192000"/>
              <a:gd name="connsiteY77" fmla="*/ 2183070 h 3482342"/>
              <a:gd name="connsiteX78" fmla="*/ 5368369 w 12192000"/>
              <a:gd name="connsiteY78" fmla="*/ 2204272 h 3482342"/>
              <a:gd name="connsiteX79" fmla="*/ 5291263 w 12192000"/>
              <a:gd name="connsiteY79" fmla="*/ 2239182 h 3482342"/>
              <a:gd name="connsiteX80" fmla="*/ 5240857 w 12192000"/>
              <a:gd name="connsiteY80" fmla="*/ 2289444 h 3482342"/>
              <a:gd name="connsiteX81" fmla="*/ 5173523 w 12192000"/>
              <a:gd name="connsiteY81" fmla="*/ 2309057 h 3482342"/>
              <a:gd name="connsiteX82" fmla="*/ 5148543 w 12192000"/>
              <a:gd name="connsiteY82" fmla="*/ 2282356 h 3482342"/>
              <a:gd name="connsiteX83" fmla="*/ 5079548 w 12192000"/>
              <a:gd name="connsiteY83" fmla="*/ 2313485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524524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17124 w 12192000"/>
              <a:gd name="connsiteY58" fmla="*/ 1837109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33549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72513 w 12192000"/>
              <a:gd name="connsiteY65" fmla="*/ 1926452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700779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79548 w 12192000"/>
              <a:gd name="connsiteY82" fmla="*/ 2313485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48543 w 12192000"/>
              <a:gd name="connsiteY81" fmla="*/ 2282356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40857 w 12192000"/>
              <a:gd name="connsiteY79" fmla="*/ 2289444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291263 w 12192000"/>
              <a:gd name="connsiteY78" fmla="*/ 2239182 h 3482342"/>
              <a:gd name="connsiteX79" fmla="*/ 5233796 w 12192000"/>
              <a:gd name="connsiteY79" fmla="*/ 2268260 h 3482342"/>
              <a:gd name="connsiteX80" fmla="*/ 5173523 w 12192000"/>
              <a:gd name="connsiteY80" fmla="*/ 2309057 h 3482342"/>
              <a:gd name="connsiteX81" fmla="*/ 5123830 w 12192000"/>
              <a:gd name="connsiteY81" fmla="*/ 2307070 h 3482342"/>
              <a:gd name="connsiteX82" fmla="*/ 5065426 w 12192000"/>
              <a:gd name="connsiteY82" fmla="*/ 2324076 h 3482342"/>
              <a:gd name="connsiteX83" fmla="*/ 4975908 w 12192000"/>
              <a:gd name="connsiteY83" fmla="*/ 2364128 h 3482342"/>
              <a:gd name="connsiteX84" fmla="*/ 4913723 w 12192000"/>
              <a:gd name="connsiteY84" fmla="*/ 2385265 h 3482342"/>
              <a:gd name="connsiteX85" fmla="*/ 4746485 w 12192000"/>
              <a:gd name="connsiteY85" fmla="*/ 2451769 h 3482342"/>
              <a:gd name="connsiteX86" fmla="*/ 4681588 w 12192000"/>
              <a:gd name="connsiteY86" fmla="*/ 2467494 h 3482342"/>
              <a:gd name="connsiteX87" fmla="*/ 1783655 w 12192000"/>
              <a:gd name="connsiteY87" fmla="*/ 3163860 h 3482342"/>
              <a:gd name="connsiteX88" fmla="*/ 1325955 w 12192000"/>
              <a:gd name="connsiteY88" fmla="*/ 3176692 h 3482342"/>
              <a:gd name="connsiteX89" fmla="*/ 1190384 w 12192000"/>
              <a:gd name="connsiteY89" fmla="*/ 3203504 h 3482342"/>
              <a:gd name="connsiteX90" fmla="*/ 1094537 w 12192000"/>
              <a:gd name="connsiteY90" fmla="*/ 3229469 h 3482342"/>
              <a:gd name="connsiteX91" fmla="*/ 779276 w 12192000"/>
              <a:gd name="connsiteY91" fmla="*/ 3327290 h 3482342"/>
              <a:gd name="connsiteX92" fmla="*/ 600378 w 12192000"/>
              <a:gd name="connsiteY92" fmla="*/ 3335250 h 3482342"/>
              <a:gd name="connsiteX93" fmla="*/ 493457 w 12192000"/>
              <a:gd name="connsiteY93" fmla="*/ 3365044 h 3482342"/>
              <a:gd name="connsiteX94" fmla="*/ 349402 w 12192000"/>
              <a:gd name="connsiteY94" fmla="*/ 3380897 h 3482342"/>
              <a:gd name="connsiteX95" fmla="*/ 192183 w 12192000"/>
              <a:gd name="connsiteY95" fmla="*/ 3460075 h 3482342"/>
              <a:gd name="connsiteX96" fmla="*/ 46713 w 12192000"/>
              <a:gd name="connsiteY96" fmla="*/ 3462986 h 3482342"/>
              <a:gd name="connsiteX97" fmla="*/ 2765 w 12192000"/>
              <a:gd name="connsiteY97" fmla="*/ 3480770 h 3482342"/>
              <a:gd name="connsiteX98" fmla="*/ 0 w 12192000"/>
              <a:gd name="connsiteY98" fmla="*/ 3482342 h 3482342"/>
              <a:gd name="connsiteX99" fmla="*/ 0 w 12192000"/>
              <a:gd name="connsiteY9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33796 w 12192000"/>
              <a:gd name="connsiteY80" fmla="*/ 2268260 h 3482342"/>
              <a:gd name="connsiteX81" fmla="*/ 5173523 w 12192000"/>
              <a:gd name="connsiteY81" fmla="*/ 2309057 h 3482342"/>
              <a:gd name="connsiteX82" fmla="*/ 5123830 w 12192000"/>
              <a:gd name="connsiteY82" fmla="*/ 2307070 h 3482342"/>
              <a:gd name="connsiteX83" fmla="*/ 5065426 w 12192000"/>
              <a:gd name="connsiteY83" fmla="*/ 2324076 h 3482342"/>
              <a:gd name="connsiteX84" fmla="*/ 4975908 w 12192000"/>
              <a:gd name="connsiteY84" fmla="*/ 2364128 h 3482342"/>
              <a:gd name="connsiteX85" fmla="*/ 4913723 w 12192000"/>
              <a:gd name="connsiteY85" fmla="*/ 2385265 h 3482342"/>
              <a:gd name="connsiteX86" fmla="*/ 4746485 w 12192000"/>
              <a:gd name="connsiteY86" fmla="*/ 2451769 h 3482342"/>
              <a:gd name="connsiteX87" fmla="*/ 4681588 w 12192000"/>
              <a:gd name="connsiteY87" fmla="*/ 2467494 h 3482342"/>
              <a:gd name="connsiteX88" fmla="*/ 1783655 w 12192000"/>
              <a:gd name="connsiteY88" fmla="*/ 3163860 h 3482342"/>
              <a:gd name="connsiteX89" fmla="*/ 1325955 w 12192000"/>
              <a:gd name="connsiteY89" fmla="*/ 3176692 h 3482342"/>
              <a:gd name="connsiteX90" fmla="*/ 1190384 w 12192000"/>
              <a:gd name="connsiteY90" fmla="*/ 3203504 h 3482342"/>
              <a:gd name="connsiteX91" fmla="*/ 1094537 w 12192000"/>
              <a:gd name="connsiteY91" fmla="*/ 3229469 h 3482342"/>
              <a:gd name="connsiteX92" fmla="*/ 779276 w 12192000"/>
              <a:gd name="connsiteY92" fmla="*/ 3327290 h 3482342"/>
              <a:gd name="connsiteX93" fmla="*/ 600378 w 12192000"/>
              <a:gd name="connsiteY93" fmla="*/ 3335250 h 3482342"/>
              <a:gd name="connsiteX94" fmla="*/ 493457 w 12192000"/>
              <a:gd name="connsiteY94" fmla="*/ 3365044 h 3482342"/>
              <a:gd name="connsiteX95" fmla="*/ 349402 w 12192000"/>
              <a:gd name="connsiteY95" fmla="*/ 3380897 h 3482342"/>
              <a:gd name="connsiteX96" fmla="*/ 192183 w 12192000"/>
              <a:gd name="connsiteY96" fmla="*/ 3460075 h 3482342"/>
              <a:gd name="connsiteX97" fmla="*/ 46713 w 12192000"/>
              <a:gd name="connsiteY97" fmla="*/ 3462986 h 3482342"/>
              <a:gd name="connsiteX98" fmla="*/ 2765 w 12192000"/>
              <a:gd name="connsiteY98" fmla="*/ 3480770 h 3482342"/>
              <a:gd name="connsiteX99" fmla="*/ 0 w 12192000"/>
              <a:gd name="connsiteY99" fmla="*/ 3482342 h 3482342"/>
              <a:gd name="connsiteX100" fmla="*/ 0 w 12192000"/>
              <a:gd name="connsiteY10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173523 w 12192000"/>
              <a:gd name="connsiteY82" fmla="*/ 2309057 h 3482342"/>
              <a:gd name="connsiteX83" fmla="*/ 5123830 w 12192000"/>
              <a:gd name="connsiteY83" fmla="*/ 2307070 h 3482342"/>
              <a:gd name="connsiteX84" fmla="*/ 5065426 w 12192000"/>
              <a:gd name="connsiteY84" fmla="*/ 2324076 h 3482342"/>
              <a:gd name="connsiteX85" fmla="*/ 4975908 w 12192000"/>
              <a:gd name="connsiteY85" fmla="*/ 2364128 h 3482342"/>
              <a:gd name="connsiteX86" fmla="*/ 4913723 w 12192000"/>
              <a:gd name="connsiteY86" fmla="*/ 2385265 h 3482342"/>
              <a:gd name="connsiteX87" fmla="*/ 4746485 w 12192000"/>
              <a:gd name="connsiteY87" fmla="*/ 2451769 h 3482342"/>
              <a:gd name="connsiteX88" fmla="*/ 4681588 w 12192000"/>
              <a:gd name="connsiteY88" fmla="*/ 2467494 h 3482342"/>
              <a:gd name="connsiteX89" fmla="*/ 1783655 w 12192000"/>
              <a:gd name="connsiteY89" fmla="*/ 3163860 h 3482342"/>
              <a:gd name="connsiteX90" fmla="*/ 1325955 w 12192000"/>
              <a:gd name="connsiteY90" fmla="*/ 3176692 h 3482342"/>
              <a:gd name="connsiteX91" fmla="*/ 1190384 w 12192000"/>
              <a:gd name="connsiteY91" fmla="*/ 3203504 h 3482342"/>
              <a:gd name="connsiteX92" fmla="*/ 1094537 w 12192000"/>
              <a:gd name="connsiteY92" fmla="*/ 3229469 h 3482342"/>
              <a:gd name="connsiteX93" fmla="*/ 779276 w 12192000"/>
              <a:gd name="connsiteY93" fmla="*/ 3327290 h 3482342"/>
              <a:gd name="connsiteX94" fmla="*/ 600378 w 12192000"/>
              <a:gd name="connsiteY94" fmla="*/ 3335250 h 3482342"/>
              <a:gd name="connsiteX95" fmla="*/ 493457 w 12192000"/>
              <a:gd name="connsiteY95" fmla="*/ 3365044 h 3482342"/>
              <a:gd name="connsiteX96" fmla="*/ 349402 w 12192000"/>
              <a:gd name="connsiteY96" fmla="*/ 3380897 h 3482342"/>
              <a:gd name="connsiteX97" fmla="*/ 192183 w 12192000"/>
              <a:gd name="connsiteY97" fmla="*/ 3460075 h 3482342"/>
              <a:gd name="connsiteX98" fmla="*/ 46713 w 12192000"/>
              <a:gd name="connsiteY98" fmla="*/ 3462986 h 3482342"/>
              <a:gd name="connsiteX99" fmla="*/ 2765 w 12192000"/>
              <a:gd name="connsiteY99" fmla="*/ 3480770 h 3482342"/>
              <a:gd name="connsiteX100" fmla="*/ 0 w 12192000"/>
              <a:gd name="connsiteY100" fmla="*/ 3482342 h 3482342"/>
              <a:gd name="connsiteX101" fmla="*/ 0 w 12192000"/>
              <a:gd name="connsiteY10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14282 w 12192000"/>
              <a:gd name="connsiteY76" fmla="*/ 2183070 h 3482342"/>
              <a:gd name="connsiteX77" fmla="*/ 5368369 w 12192000"/>
              <a:gd name="connsiteY77" fmla="*/ 2204272 h 3482342"/>
              <a:gd name="connsiteX78" fmla="*/ 5336354 w 12192000"/>
              <a:gd name="connsiteY78" fmla="*/ 2218920 h 3482342"/>
              <a:gd name="connsiteX79" fmla="*/ 5291263 w 12192000"/>
              <a:gd name="connsiteY79" fmla="*/ 2239182 h 3482342"/>
              <a:gd name="connsiteX80" fmla="*/ 5255152 w 12192000"/>
              <a:gd name="connsiteY80" fmla="*/ 2247164 h 3482342"/>
              <a:gd name="connsiteX81" fmla="*/ 5233796 w 12192000"/>
              <a:gd name="connsiteY81" fmla="*/ 2268260 h 3482342"/>
              <a:gd name="connsiteX82" fmla="*/ 5212786 w 12192000"/>
              <a:gd name="connsiteY82" fmla="*/ 2296592 h 3482342"/>
              <a:gd name="connsiteX83" fmla="*/ 5173523 w 12192000"/>
              <a:gd name="connsiteY83" fmla="*/ 2309057 h 3482342"/>
              <a:gd name="connsiteX84" fmla="*/ 5123830 w 12192000"/>
              <a:gd name="connsiteY84" fmla="*/ 2307070 h 3482342"/>
              <a:gd name="connsiteX85" fmla="*/ 5065426 w 12192000"/>
              <a:gd name="connsiteY85" fmla="*/ 2324076 h 3482342"/>
              <a:gd name="connsiteX86" fmla="*/ 4975908 w 12192000"/>
              <a:gd name="connsiteY86" fmla="*/ 2364128 h 3482342"/>
              <a:gd name="connsiteX87" fmla="*/ 4913723 w 12192000"/>
              <a:gd name="connsiteY87" fmla="*/ 2385265 h 3482342"/>
              <a:gd name="connsiteX88" fmla="*/ 4746485 w 12192000"/>
              <a:gd name="connsiteY88" fmla="*/ 2451769 h 3482342"/>
              <a:gd name="connsiteX89" fmla="*/ 4681588 w 12192000"/>
              <a:gd name="connsiteY89" fmla="*/ 2467494 h 3482342"/>
              <a:gd name="connsiteX90" fmla="*/ 1783655 w 12192000"/>
              <a:gd name="connsiteY90" fmla="*/ 3163860 h 3482342"/>
              <a:gd name="connsiteX91" fmla="*/ 1325955 w 12192000"/>
              <a:gd name="connsiteY91" fmla="*/ 3176692 h 3482342"/>
              <a:gd name="connsiteX92" fmla="*/ 1190384 w 12192000"/>
              <a:gd name="connsiteY92" fmla="*/ 3203504 h 3482342"/>
              <a:gd name="connsiteX93" fmla="*/ 1094537 w 12192000"/>
              <a:gd name="connsiteY93" fmla="*/ 3229469 h 3482342"/>
              <a:gd name="connsiteX94" fmla="*/ 779276 w 12192000"/>
              <a:gd name="connsiteY94" fmla="*/ 3327290 h 3482342"/>
              <a:gd name="connsiteX95" fmla="*/ 600378 w 12192000"/>
              <a:gd name="connsiteY95" fmla="*/ 3335250 h 3482342"/>
              <a:gd name="connsiteX96" fmla="*/ 493457 w 12192000"/>
              <a:gd name="connsiteY96" fmla="*/ 3365044 h 3482342"/>
              <a:gd name="connsiteX97" fmla="*/ 349402 w 12192000"/>
              <a:gd name="connsiteY97" fmla="*/ 3380897 h 3482342"/>
              <a:gd name="connsiteX98" fmla="*/ 192183 w 12192000"/>
              <a:gd name="connsiteY98" fmla="*/ 3460075 h 3482342"/>
              <a:gd name="connsiteX99" fmla="*/ 46713 w 12192000"/>
              <a:gd name="connsiteY99" fmla="*/ 3462986 h 3482342"/>
              <a:gd name="connsiteX100" fmla="*/ 2765 w 12192000"/>
              <a:gd name="connsiteY100" fmla="*/ 3480770 h 3482342"/>
              <a:gd name="connsiteX101" fmla="*/ 0 w 12192000"/>
              <a:gd name="connsiteY101" fmla="*/ 3482342 h 3482342"/>
              <a:gd name="connsiteX102" fmla="*/ 0 w 12192000"/>
              <a:gd name="connsiteY10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894610 w 12192000"/>
              <a:gd name="connsiteY73" fmla="*/ 2130684 h 3482342"/>
              <a:gd name="connsiteX74" fmla="*/ 5817682 w 12192000"/>
              <a:gd name="connsiteY74" fmla="*/ 2157358 h 3482342"/>
              <a:gd name="connsiteX75" fmla="*/ 5591469 w 12192000"/>
              <a:gd name="connsiteY75" fmla="*/ 2178389 h 3482342"/>
              <a:gd name="connsiteX76" fmla="*/ 5452860 w 12192000"/>
              <a:gd name="connsiteY76" fmla="*/ 2180085 h 3482342"/>
              <a:gd name="connsiteX77" fmla="*/ 5414282 w 12192000"/>
              <a:gd name="connsiteY77" fmla="*/ 2183070 h 3482342"/>
              <a:gd name="connsiteX78" fmla="*/ 5368369 w 12192000"/>
              <a:gd name="connsiteY78" fmla="*/ 2204272 h 3482342"/>
              <a:gd name="connsiteX79" fmla="*/ 5336354 w 12192000"/>
              <a:gd name="connsiteY79" fmla="*/ 2218920 h 3482342"/>
              <a:gd name="connsiteX80" fmla="*/ 5291263 w 12192000"/>
              <a:gd name="connsiteY80" fmla="*/ 2239182 h 3482342"/>
              <a:gd name="connsiteX81" fmla="*/ 5255152 w 12192000"/>
              <a:gd name="connsiteY81" fmla="*/ 2247164 h 3482342"/>
              <a:gd name="connsiteX82" fmla="*/ 5233796 w 12192000"/>
              <a:gd name="connsiteY82" fmla="*/ 2268260 h 3482342"/>
              <a:gd name="connsiteX83" fmla="*/ 5212786 w 12192000"/>
              <a:gd name="connsiteY83" fmla="*/ 2296592 h 3482342"/>
              <a:gd name="connsiteX84" fmla="*/ 5173523 w 12192000"/>
              <a:gd name="connsiteY84" fmla="*/ 2309057 h 3482342"/>
              <a:gd name="connsiteX85" fmla="*/ 5123830 w 12192000"/>
              <a:gd name="connsiteY85" fmla="*/ 2307070 h 3482342"/>
              <a:gd name="connsiteX86" fmla="*/ 5065426 w 12192000"/>
              <a:gd name="connsiteY86" fmla="*/ 2324076 h 3482342"/>
              <a:gd name="connsiteX87" fmla="*/ 4975908 w 12192000"/>
              <a:gd name="connsiteY87" fmla="*/ 2364128 h 3482342"/>
              <a:gd name="connsiteX88" fmla="*/ 4913723 w 12192000"/>
              <a:gd name="connsiteY88" fmla="*/ 2385265 h 3482342"/>
              <a:gd name="connsiteX89" fmla="*/ 4746485 w 12192000"/>
              <a:gd name="connsiteY89" fmla="*/ 2451769 h 3482342"/>
              <a:gd name="connsiteX90" fmla="*/ 4681588 w 12192000"/>
              <a:gd name="connsiteY90" fmla="*/ 2467494 h 3482342"/>
              <a:gd name="connsiteX91" fmla="*/ 1783655 w 12192000"/>
              <a:gd name="connsiteY91" fmla="*/ 3163860 h 3482342"/>
              <a:gd name="connsiteX92" fmla="*/ 1325955 w 12192000"/>
              <a:gd name="connsiteY92" fmla="*/ 3176692 h 3482342"/>
              <a:gd name="connsiteX93" fmla="*/ 1190384 w 12192000"/>
              <a:gd name="connsiteY93" fmla="*/ 3203504 h 3482342"/>
              <a:gd name="connsiteX94" fmla="*/ 1094537 w 12192000"/>
              <a:gd name="connsiteY94" fmla="*/ 3229469 h 3482342"/>
              <a:gd name="connsiteX95" fmla="*/ 779276 w 12192000"/>
              <a:gd name="connsiteY95" fmla="*/ 3327290 h 3482342"/>
              <a:gd name="connsiteX96" fmla="*/ 600378 w 12192000"/>
              <a:gd name="connsiteY96" fmla="*/ 3335250 h 3482342"/>
              <a:gd name="connsiteX97" fmla="*/ 493457 w 12192000"/>
              <a:gd name="connsiteY97" fmla="*/ 3365044 h 3482342"/>
              <a:gd name="connsiteX98" fmla="*/ 349402 w 12192000"/>
              <a:gd name="connsiteY98" fmla="*/ 3380897 h 3482342"/>
              <a:gd name="connsiteX99" fmla="*/ 192183 w 12192000"/>
              <a:gd name="connsiteY99" fmla="*/ 3460075 h 3482342"/>
              <a:gd name="connsiteX100" fmla="*/ 46713 w 12192000"/>
              <a:gd name="connsiteY100" fmla="*/ 3462986 h 3482342"/>
              <a:gd name="connsiteX101" fmla="*/ 2765 w 12192000"/>
              <a:gd name="connsiteY101" fmla="*/ 3480770 h 3482342"/>
              <a:gd name="connsiteX102" fmla="*/ 0 w 12192000"/>
              <a:gd name="connsiteY102" fmla="*/ 3482342 h 3482342"/>
              <a:gd name="connsiteX103" fmla="*/ 0 w 12192000"/>
              <a:gd name="connsiteY10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07916 w 12192000"/>
              <a:gd name="connsiteY72" fmla="*/ 2143752 h 3482342"/>
              <a:gd name="connsiteX73" fmla="*/ 5947131 w 12192000"/>
              <a:gd name="connsiteY73" fmla="*/ 2148310 h 3482342"/>
              <a:gd name="connsiteX74" fmla="*/ 5894610 w 12192000"/>
              <a:gd name="connsiteY74" fmla="*/ 2130684 h 3482342"/>
              <a:gd name="connsiteX75" fmla="*/ 5817682 w 12192000"/>
              <a:gd name="connsiteY75" fmla="*/ 2157358 h 3482342"/>
              <a:gd name="connsiteX76" fmla="*/ 5591469 w 12192000"/>
              <a:gd name="connsiteY76" fmla="*/ 2178389 h 3482342"/>
              <a:gd name="connsiteX77" fmla="*/ 5452860 w 12192000"/>
              <a:gd name="connsiteY77" fmla="*/ 2180085 h 3482342"/>
              <a:gd name="connsiteX78" fmla="*/ 5414282 w 12192000"/>
              <a:gd name="connsiteY78" fmla="*/ 2183070 h 3482342"/>
              <a:gd name="connsiteX79" fmla="*/ 5368369 w 12192000"/>
              <a:gd name="connsiteY79" fmla="*/ 2204272 h 3482342"/>
              <a:gd name="connsiteX80" fmla="*/ 5336354 w 12192000"/>
              <a:gd name="connsiteY80" fmla="*/ 2218920 h 3482342"/>
              <a:gd name="connsiteX81" fmla="*/ 5291263 w 12192000"/>
              <a:gd name="connsiteY81" fmla="*/ 2239182 h 3482342"/>
              <a:gd name="connsiteX82" fmla="*/ 5255152 w 12192000"/>
              <a:gd name="connsiteY82" fmla="*/ 2247164 h 3482342"/>
              <a:gd name="connsiteX83" fmla="*/ 5233796 w 12192000"/>
              <a:gd name="connsiteY83" fmla="*/ 2268260 h 3482342"/>
              <a:gd name="connsiteX84" fmla="*/ 5212786 w 12192000"/>
              <a:gd name="connsiteY84" fmla="*/ 2296592 h 3482342"/>
              <a:gd name="connsiteX85" fmla="*/ 5173523 w 12192000"/>
              <a:gd name="connsiteY85" fmla="*/ 2309057 h 3482342"/>
              <a:gd name="connsiteX86" fmla="*/ 5123830 w 12192000"/>
              <a:gd name="connsiteY86" fmla="*/ 2307070 h 3482342"/>
              <a:gd name="connsiteX87" fmla="*/ 5065426 w 12192000"/>
              <a:gd name="connsiteY87" fmla="*/ 2324076 h 3482342"/>
              <a:gd name="connsiteX88" fmla="*/ 4975908 w 12192000"/>
              <a:gd name="connsiteY88" fmla="*/ 2364128 h 3482342"/>
              <a:gd name="connsiteX89" fmla="*/ 4913723 w 12192000"/>
              <a:gd name="connsiteY89" fmla="*/ 2385265 h 3482342"/>
              <a:gd name="connsiteX90" fmla="*/ 4746485 w 12192000"/>
              <a:gd name="connsiteY90" fmla="*/ 2451769 h 3482342"/>
              <a:gd name="connsiteX91" fmla="*/ 4681588 w 12192000"/>
              <a:gd name="connsiteY91" fmla="*/ 2467494 h 3482342"/>
              <a:gd name="connsiteX92" fmla="*/ 1783655 w 12192000"/>
              <a:gd name="connsiteY92" fmla="*/ 3163860 h 3482342"/>
              <a:gd name="connsiteX93" fmla="*/ 1325955 w 12192000"/>
              <a:gd name="connsiteY93" fmla="*/ 3176692 h 3482342"/>
              <a:gd name="connsiteX94" fmla="*/ 1190384 w 12192000"/>
              <a:gd name="connsiteY94" fmla="*/ 3203504 h 3482342"/>
              <a:gd name="connsiteX95" fmla="*/ 1094537 w 12192000"/>
              <a:gd name="connsiteY95" fmla="*/ 3229469 h 3482342"/>
              <a:gd name="connsiteX96" fmla="*/ 779276 w 12192000"/>
              <a:gd name="connsiteY96" fmla="*/ 3327290 h 3482342"/>
              <a:gd name="connsiteX97" fmla="*/ 600378 w 12192000"/>
              <a:gd name="connsiteY97" fmla="*/ 3335250 h 3482342"/>
              <a:gd name="connsiteX98" fmla="*/ 493457 w 12192000"/>
              <a:gd name="connsiteY98" fmla="*/ 3365044 h 3482342"/>
              <a:gd name="connsiteX99" fmla="*/ 349402 w 12192000"/>
              <a:gd name="connsiteY99" fmla="*/ 3380897 h 3482342"/>
              <a:gd name="connsiteX100" fmla="*/ 192183 w 12192000"/>
              <a:gd name="connsiteY100" fmla="*/ 3460075 h 3482342"/>
              <a:gd name="connsiteX101" fmla="*/ 46713 w 12192000"/>
              <a:gd name="connsiteY101" fmla="*/ 3462986 h 3482342"/>
              <a:gd name="connsiteX102" fmla="*/ 2765 w 12192000"/>
              <a:gd name="connsiteY102" fmla="*/ 3480770 h 3482342"/>
              <a:gd name="connsiteX103" fmla="*/ 0 w 12192000"/>
              <a:gd name="connsiteY103" fmla="*/ 3482342 h 3482342"/>
              <a:gd name="connsiteX104" fmla="*/ 0 w 12192000"/>
              <a:gd name="connsiteY10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17682 w 12192000"/>
              <a:gd name="connsiteY76" fmla="*/ 2157358 h 3482342"/>
              <a:gd name="connsiteX77" fmla="*/ 5591469 w 12192000"/>
              <a:gd name="connsiteY77" fmla="*/ 2178389 h 3482342"/>
              <a:gd name="connsiteX78" fmla="*/ 5452860 w 12192000"/>
              <a:gd name="connsiteY78" fmla="*/ 2180085 h 3482342"/>
              <a:gd name="connsiteX79" fmla="*/ 5414282 w 12192000"/>
              <a:gd name="connsiteY79" fmla="*/ 2183070 h 3482342"/>
              <a:gd name="connsiteX80" fmla="*/ 5368369 w 12192000"/>
              <a:gd name="connsiteY80" fmla="*/ 2204272 h 3482342"/>
              <a:gd name="connsiteX81" fmla="*/ 5336354 w 12192000"/>
              <a:gd name="connsiteY81" fmla="*/ 2218920 h 3482342"/>
              <a:gd name="connsiteX82" fmla="*/ 5291263 w 12192000"/>
              <a:gd name="connsiteY82" fmla="*/ 2239182 h 3482342"/>
              <a:gd name="connsiteX83" fmla="*/ 5255152 w 12192000"/>
              <a:gd name="connsiteY83" fmla="*/ 2247164 h 3482342"/>
              <a:gd name="connsiteX84" fmla="*/ 5233796 w 12192000"/>
              <a:gd name="connsiteY84" fmla="*/ 2268260 h 3482342"/>
              <a:gd name="connsiteX85" fmla="*/ 5212786 w 12192000"/>
              <a:gd name="connsiteY85" fmla="*/ 2296592 h 3482342"/>
              <a:gd name="connsiteX86" fmla="*/ 5173523 w 12192000"/>
              <a:gd name="connsiteY86" fmla="*/ 2309057 h 3482342"/>
              <a:gd name="connsiteX87" fmla="*/ 5123830 w 12192000"/>
              <a:gd name="connsiteY87" fmla="*/ 2307070 h 3482342"/>
              <a:gd name="connsiteX88" fmla="*/ 5065426 w 12192000"/>
              <a:gd name="connsiteY88" fmla="*/ 2324076 h 3482342"/>
              <a:gd name="connsiteX89" fmla="*/ 4975908 w 12192000"/>
              <a:gd name="connsiteY89" fmla="*/ 2364128 h 3482342"/>
              <a:gd name="connsiteX90" fmla="*/ 4913723 w 12192000"/>
              <a:gd name="connsiteY90" fmla="*/ 2385265 h 3482342"/>
              <a:gd name="connsiteX91" fmla="*/ 4746485 w 12192000"/>
              <a:gd name="connsiteY91" fmla="*/ 2451769 h 3482342"/>
              <a:gd name="connsiteX92" fmla="*/ 4681588 w 12192000"/>
              <a:gd name="connsiteY92" fmla="*/ 2467494 h 3482342"/>
              <a:gd name="connsiteX93" fmla="*/ 1783655 w 12192000"/>
              <a:gd name="connsiteY93" fmla="*/ 3163860 h 3482342"/>
              <a:gd name="connsiteX94" fmla="*/ 1325955 w 12192000"/>
              <a:gd name="connsiteY94" fmla="*/ 3176692 h 3482342"/>
              <a:gd name="connsiteX95" fmla="*/ 1190384 w 12192000"/>
              <a:gd name="connsiteY95" fmla="*/ 3203504 h 3482342"/>
              <a:gd name="connsiteX96" fmla="*/ 1094537 w 12192000"/>
              <a:gd name="connsiteY96" fmla="*/ 3229469 h 3482342"/>
              <a:gd name="connsiteX97" fmla="*/ 779276 w 12192000"/>
              <a:gd name="connsiteY97" fmla="*/ 3327290 h 3482342"/>
              <a:gd name="connsiteX98" fmla="*/ 600378 w 12192000"/>
              <a:gd name="connsiteY98" fmla="*/ 3335250 h 3482342"/>
              <a:gd name="connsiteX99" fmla="*/ 493457 w 12192000"/>
              <a:gd name="connsiteY99" fmla="*/ 3365044 h 3482342"/>
              <a:gd name="connsiteX100" fmla="*/ 349402 w 12192000"/>
              <a:gd name="connsiteY100" fmla="*/ 3380897 h 3482342"/>
              <a:gd name="connsiteX101" fmla="*/ 192183 w 12192000"/>
              <a:gd name="connsiteY101" fmla="*/ 3460075 h 3482342"/>
              <a:gd name="connsiteX102" fmla="*/ 46713 w 12192000"/>
              <a:gd name="connsiteY102" fmla="*/ 3462986 h 3482342"/>
              <a:gd name="connsiteX103" fmla="*/ 2765 w 12192000"/>
              <a:gd name="connsiteY103" fmla="*/ 3480770 h 3482342"/>
              <a:gd name="connsiteX104" fmla="*/ 0 w 12192000"/>
              <a:gd name="connsiteY104" fmla="*/ 3482342 h 3482342"/>
              <a:gd name="connsiteX105" fmla="*/ 0 w 12192000"/>
              <a:gd name="connsiteY10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4610 w 12192000"/>
              <a:gd name="connsiteY75" fmla="*/ 2130684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591469 w 12192000"/>
              <a:gd name="connsiteY78" fmla="*/ 2178389 h 3482342"/>
              <a:gd name="connsiteX79" fmla="*/ 5452860 w 12192000"/>
              <a:gd name="connsiteY79" fmla="*/ 2180085 h 3482342"/>
              <a:gd name="connsiteX80" fmla="*/ 5414282 w 12192000"/>
              <a:gd name="connsiteY80" fmla="*/ 2183070 h 3482342"/>
              <a:gd name="connsiteX81" fmla="*/ 5368369 w 12192000"/>
              <a:gd name="connsiteY81" fmla="*/ 2204272 h 3482342"/>
              <a:gd name="connsiteX82" fmla="*/ 5336354 w 12192000"/>
              <a:gd name="connsiteY82" fmla="*/ 2218920 h 3482342"/>
              <a:gd name="connsiteX83" fmla="*/ 5291263 w 12192000"/>
              <a:gd name="connsiteY83" fmla="*/ 2239182 h 3482342"/>
              <a:gd name="connsiteX84" fmla="*/ 5255152 w 12192000"/>
              <a:gd name="connsiteY84" fmla="*/ 2247164 h 3482342"/>
              <a:gd name="connsiteX85" fmla="*/ 5233796 w 12192000"/>
              <a:gd name="connsiteY85" fmla="*/ 2268260 h 3482342"/>
              <a:gd name="connsiteX86" fmla="*/ 5212786 w 12192000"/>
              <a:gd name="connsiteY86" fmla="*/ 2296592 h 3482342"/>
              <a:gd name="connsiteX87" fmla="*/ 5173523 w 12192000"/>
              <a:gd name="connsiteY87" fmla="*/ 2309057 h 3482342"/>
              <a:gd name="connsiteX88" fmla="*/ 5123830 w 12192000"/>
              <a:gd name="connsiteY88" fmla="*/ 2307070 h 3482342"/>
              <a:gd name="connsiteX89" fmla="*/ 5065426 w 12192000"/>
              <a:gd name="connsiteY89" fmla="*/ 2324076 h 3482342"/>
              <a:gd name="connsiteX90" fmla="*/ 4975908 w 12192000"/>
              <a:gd name="connsiteY90" fmla="*/ 2364128 h 3482342"/>
              <a:gd name="connsiteX91" fmla="*/ 4913723 w 12192000"/>
              <a:gd name="connsiteY91" fmla="*/ 2385265 h 3482342"/>
              <a:gd name="connsiteX92" fmla="*/ 4746485 w 12192000"/>
              <a:gd name="connsiteY92" fmla="*/ 2451769 h 3482342"/>
              <a:gd name="connsiteX93" fmla="*/ 4681588 w 12192000"/>
              <a:gd name="connsiteY93" fmla="*/ 2467494 h 3482342"/>
              <a:gd name="connsiteX94" fmla="*/ 1783655 w 12192000"/>
              <a:gd name="connsiteY94" fmla="*/ 3163860 h 3482342"/>
              <a:gd name="connsiteX95" fmla="*/ 1325955 w 12192000"/>
              <a:gd name="connsiteY95" fmla="*/ 3176692 h 3482342"/>
              <a:gd name="connsiteX96" fmla="*/ 1190384 w 12192000"/>
              <a:gd name="connsiteY96" fmla="*/ 3203504 h 3482342"/>
              <a:gd name="connsiteX97" fmla="*/ 1094537 w 12192000"/>
              <a:gd name="connsiteY97" fmla="*/ 3229469 h 3482342"/>
              <a:gd name="connsiteX98" fmla="*/ 779276 w 12192000"/>
              <a:gd name="connsiteY98" fmla="*/ 3327290 h 3482342"/>
              <a:gd name="connsiteX99" fmla="*/ 600378 w 12192000"/>
              <a:gd name="connsiteY99" fmla="*/ 3335250 h 3482342"/>
              <a:gd name="connsiteX100" fmla="*/ 493457 w 12192000"/>
              <a:gd name="connsiteY100" fmla="*/ 3365044 h 3482342"/>
              <a:gd name="connsiteX101" fmla="*/ 349402 w 12192000"/>
              <a:gd name="connsiteY101" fmla="*/ 3380897 h 3482342"/>
              <a:gd name="connsiteX102" fmla="*/ 192183 w 12192000"/>
              <a:gd name="connsiteY102" fmla="*/ 3460075 h 3482342"/>
              <a:gd name="connsiteX103" fmla="*/ 46713 w 12192000"/>
              <a:gd name="connsiteY103" fmla="*/ 3462986 h 3482342"/>
              <a:gd name="connsiteX104" fmla="*/ 2765 w 12192000"/>
              <a:gd name="connsiteY104" fmla="*/ 3480770 h 3482342"/>
              <a:gd name="connsiteX105" fmla="*/ 0 w 12192000"/>
              <a:gd name="connsiteY105" fmla="*/ 3482342 h 3482342"/>
              <a:gd name="connsiteX106" fmla="*/ 0 w 12192000"/>
              <a:gd name="connsiteY10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444344 w 12192000"/>
              <a:gd name="connsiteY67" fmla="*/ 1969663 h 3482342"/>
              <a:gd name="connsiteX68" fmla="*/ 6333446 w 12192000"/>
              <a:gd name="connsiteY68" fmla="*/ 1997163 h 3482342"/>
              <a:gd name="connsiteX69" fmla="*/ 6294933 w 12192000"/>
              <a:gd name="connsiteY69" fmla="*/ 2019412 h 3482342"/>
              <a:gd name="connsiteX70" fmla="*/ 6238719 w 12192000"/>
              <a:gd name="connsiteY70" fmla="*/ 2042547 h 3482342"/>
              <a:gd name="connsiteX71" fmla="*/ 6142310 w 12192000"/>
              <a:gd name="connsiteY71" fmla="*/ 2092510 h 3482342"/>
              <a:gd name="connsiteX72" fmla="*/ 6056576 w 12192000"/>
              <a:gd name="connsiteY72" fmla="*/ 2134188 h 3482342"/>
              <a:gd name="connsiteX73" fmla="*/ 6007916 w 12192000"/>
              <a:gd name="connsiteY73" fmla="*/ 2143752 h 3482342"/>
              <a:gd name="connsiteX74" fmla="*/ 5947131 w 12192000"/>
              <a:gd name="connsiteY74" fmla="*/ 2148310 h 3482342"/>
              <a:gd name="connsiteX75" fmla="*/ 5898141 w 12192000"/>
              <a:gd name="connsiteY75" fmla="*/ 2144806 h 3482342"/>
              <a:gd name="connsiteX76" fmla="*/ 5855337 w 12192000"/>
              <a:gd name="connsiteY76" fmla="*/ 2137719 h 3482342"/>
              <a:gd name="connsiteX77" fmla="*/ 5817682 w 12192000"/>
              <a:gd name="connsiteY77" fmla="*/ 2157358 h 3482342"/>
              <a:gd name="connsiteX78" fmla="*/ 5735300 w 12192000"/>
              <a:gd name="connsiteY78" fmla="*/ 2158902 h 3482342"/>
              <a:gd name="connsiteX79" fmla="*/ 5591469 w 12192000"/>
              <a:gd name="connsiteY79" fmla="*/ 2178389 h 3482342"/>
              <a:gd name="connsiteX80" fmla="*/ 5452860 w 12192000"/>
              <a:gd name="connsiteY80" fmla="*/ 2180085 h 3482342"/>
              <a:gd name="connsiteX81" fmla="*/ 5414282 w 12192000"/>
              <a:gd name="connsiteY81" fmla="*/ 2183070 h 3482342"/>
              <a:gd name="connsiteX82" fmla="*/ 5368369 w 12192000"/>
              <a:gd name="connsiteY82" fmla="*/ 2204272 h 3482342"/>
              <a:gd name="connsiteX83" fmla="*/ 5336354 w 12192000"/>
              <a:gd name="connsiteY83" fmla="*/ 2218920 h 3482342"/>
              <a:gd name="connsiteX84" fmla="*/ 5291263 w 12192000"/>
              <a:gd name="connsiteY84" fmla="*/ 2239182 h 3482342"/>
              <a:gd name="connsiteX85" fmla="*/ 5255152 w 12192000"/>
              <a:gd name="connsiteY85" fmla="*/ 2247164 h 3482342"/>
              <a:gd name="connsiteX86" fmla="*/ 5233796 w 12192000"/>
              <a:gd name="connsiteY86" fmla="*/ 2268260 h 3482342"/>
              <a:gd name="connsiteX87" fmla="*/ 5212786 w 12192000"/>
              <a:gd name="connsiteY87" fmla="*/ 2296592 h 3482342"/>
              <a:gd name="connsiteX88" fmla="*/ 5173523 w 12192000"/>
              <a:gd name="connsiteY88" fmla="*/ 2309057 h 3482342"/>
              <a:gd name="connsiteX89" fmla="*/ 5123830 w 12192000"/>
              <a:gd name="connsiteY89" fmla="*/ 2307070 h 3482342"/>
              <a:gd name="connsiteX90" fmla="*/ 5065426 w 12192000"/>
              <a:gd name="connsiteY90" fmla="*/ 2324076 h 3482342"/>
              <a:gd name="connsiteX91" fmla="*/ 4975908 w 12192000"/>
              <a:gd name="connsiteY91" fmla="*/ 2364128 h 3482342"/>
              <a:gd name="connsiteX92" fmla="*/ 4913723 w 12192000"/>
              <a:gd name="connsiteY92" fmla="*/ 2385265 h 3482342"/>
              <a:gd name="connsiteX93" fmla="*/ 4746485 w 12192000"/>
              <a:gd name="connsiteY93" fmla="*/ 2451769 h 3482342"/>
              <a:gd name="connsiteX94" fmla="*/ 4681588 w 12192000"/>
              <a:gd name="connsiteY94" fmla="*/ 2467494 h 3482342"/>
              <a:gd name="connsiteX95" fmla="*/ 1783655 w 12192000"/>
              <a:gd name="connsiteY95" fmla="*/ 3163860 h 3482342"/>
              <a:gd name="connsiteX96" fmla="*/ 1325955 w 12192000"/>
              <a:gd name="connsiteY96" fmla="*/ 3176692 h 3482342"/>
              <a:gd name="connsiteX97" fmla="*/ 1190384 w 12192000"/>
              <a:gd name="connsiteY97" fmla="*/ 3203504 h 3482342"/>
              <a:gd name="connsiteX98" fmla="*/ 1094537 w 12192000"/>
              <a:gd name="connsiteY98" fmla="*/ 3229469 h 3482342"/>
              <a:gd name="connsiteX99" fmla="*/ 779276 w 12192000"/>
              <a:gd name="connsiteY99" fmla="*/ 3327290 h 3482342"/>
              <a:gd name="connsiteX100" fmla="*/ 600378 w 12192000"/>
              <a:gd name="connsiteY100" fmla="*/ 3335250 h 3482342"/>
              <a:gd name="connsiteX101" fmla="*/ 493457 w 12192000"/>
              <a:gd name="connsiteY101" fmla="*/ 3365044 h 3482342"/>
              <a:gd name="connsiteX102" fmla="*/ 349402 w 12192000"/>
              <a:gd name="connsiteY102" fmla="*/ 3380897 h 3482342"/>
              <a:gd name="connsiteX103" fmla="*/ 192183 w 12192000"/>
              <a:gd name="connsiteY103" fmla="*/ 3460075 h 3482342"/>
              <a:gd name="connsiteX104" fmla="*/ 46713 w 12192000"/>
              <a:gd name="connsiteY104" fmla="*/ 3462986 h 3482342"/>
              <a:gd name="connsiteX105" fmla="*/ 2765 w 12192000"/>
              <a:gd name="connsiteY105" fmla="*/ 3480770 h 3482342"/>
              <a:gd name="connsiteX106" fmla="*/ 0 w 12192000"/>
              <a:gd name="connsiteY106" fmla="*/ 3482342 h 3482342"/>
              <a:gd name="connsiteX107" fmla="*/ 0 w 12192000"/>
              <a:gd name="connsiteY10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333446 w 12192000"/>
              <a:gd name="connsiteY69" fmla="*/ 1997163 h 3482342"/>
              <a:gd name="connsiteX70" fmla="*/ 6294933 w 12192000"/>
              <a:gd name="connsiteY70" fmla="*/ 2019412 h 3482342"/>
              <a:gd name="connsiteX71" fmla="*/ 6238719 w 12192000"/>
              <a:gd name="connsiteY71" fmla="*/ 2042547 h 3482342"/>
              <a:gd name="connsiteX72" fmla="*/ 6142310 w 12192000"/>
              <a:gd name="connsiteY72" fmla="*/ 2092510 h 3482342"/>
              <a:gd name="connsiteX73" fmla="*/ 6056576 w 12192000"/>
              <a:gd name="connsiteY73" fmla="*/ 2134188 h 3482342"/>
              <a:gd name="connsiteX74" fmla="*/ 6007916 w 12192000"/>
              <a:gd name="connsiteY74" fmla="*/ 2143752 h 3482342"/>
              <a:gd name="connsiteX75" fmla="*/ 5947131 w 12192000"/>
              <a:gd name="connsiteY75" fmla="*/ 2148310 h 3482342"/>
              <a:gd name="connsiteX76" fmla="*/ 5898141 w 12192000"/>
              <a:gd name="connsiteY76" fmla="*/ 2144806 h 3482342"/>
              <a:gd name="connsiteX77" fmla="*/ 5855337 w 12192000"/>
              <a:gd name="connsiteY77" fmla="*/ 2137719 h 3482342"/>
              <a:gd name="connsiteX78" fmla="*/ 5817682 w 12192000"/>
              <a:gd name="connsiteY78" fmla="*/ 2157358 h 3482342"/>
              <a:gd name="connsiteX79" fmla="*/ 5735300 w 12192000"/>
              <a:gd name="connsiteY79" fmla="*/ 2158902 h 3482342"/>
              <a:gd name="connsiteX80" fmla="*/ 5591469 w 12192000"/>
              <a:gd name="connsiteY80" fmla="*/ 2178389 h 3482342"/>
              <a:gd name="connsiteX81" fmla="*/ 5452860 w 12192000"/>
              <a:gd name="connsiteY81" fmla="*/ 2180085 h 3482342"/>
              <a:gd name="connsiteX82" fmla="*/ 5414282 w 12192000"/>
              <a:gd name="connsiteY82" fmla="*/ 2183070 h 3482342"/>
              <a:gd name="connsiteX83" fmla="*/ 5368369 w 12192000"/>
              <a:gd name="connsiteY83" fmla="*/ 2204272 h 3482342"/>
              <a:gd name="connsiteX84" fmla="*/ 5336354 w 12192000"/>
              <a:gd name="connsiteY84" fmla="*/ 2218920 h 3482342"/>
              <a:gd name="connsiteX85" fmla="*/ 5291263 w 12192000"/>
              <a:gd name="connsiteY85" fmla="*/ 2239182 h 3482342"/>
              <a:gd name="connsiteX86" fmla="*/ 5255152 w 12192000"/>
              <a:gd name="connsiteY86" fmla="*/ 2247164 h 3482342"/>
              <a:gd name="connsiteX87" fmla="*/ 5233796 w 12192000"/>
              <a:gd name="connsiteY87" fmla="*/ 2268260 h 3482342"/>
              <a:gd name="connsiteX88" fmla="*/ 5212786 w 12192000"/>
              <a:gd name="connsiteY88" fmla="*/ 2296592 h 3482342"/>
              <a:gd name="connsiteX89" fmla="*/ 5173523 w 12192000"/>
              <a:gd name="connsiteY89" fmla="*/ 2309057 h 3482342"/>
              <a:gd name="connsiteX90" fmla="*/ 5123830 w 12192000"/>
              <a:gd name="connsiteY90" fmla="*/ 2307070 h 3482342"/>
              <a:gd name="connsiteX91" fmla="*/ 5065426 w 12192000"/>
              <a:gd name="connsiteY91" fmla="*/ 2324076 h 3482342"/>
              <a:gd name="connsiteX92" fmla="*/ 4975908 w 12192000"/>
              <a:gd name="connsiteY92" fmla="*/ 2364128 h 3482342"/>
              <a:gd name="connsiteX93" fmla="*/ 4913723 w 12192000"/>
              <a:gd name="connsiteY93" fmla="*/ 2385265 h 3482342"/>
              <a:gd name="connsiteX94" fmla="*/ 4746485 w 12192000"/>
              <a:gd name="connsiteY94" fmla="*/ 2451769 h 3482342"/>
              <a:gd name="connsiteX95" fmla="*/ 4681588 w 12192000"/>
              <a:gd name="connsiteY95" fmla="*/ 2467494 h 3482342"/>
              <a:gd name="connsiteX96" fmla="*/ 1783655 w 12192000"/>
              <a:gd name="connsiteY96" fmla="*/ 3163860 h 3482342"/>
              <a:gd name="connsiteX97" fmla="*/ 1325955 w 12192000"/>
              <a:gd name="connsiteY97" fmla="*/ 3176692 h 3482342"/>
              <a:gd name="connsiteX98" fmla="*/ 1190384 w 12192000"/>
              <a:gd name="connsiteY98" fmla="*/ 3203504 h 3482342"/>
              <a:gd name="connsiteX99" fmla="*/ 1094537 w 12192000"/>
              <a:gd name="connsiteY99" fmla="*/ 3229469 h 3482342"/>
              <a:gd name="connsiteX100" fmla="*/ 779276 w 12192000"/>
              <a:gd name="connsiteY100" fmla="*/ 3327290 h 3482342"/>
              <a:gd name="connsiteX101" fmla="*/ 600378 w 12192000"/>
              <a:gd name="connsiteY101" fmla="*/ 3335250 h 3482342"/>
              <a:gd name="connsiteX102" fmla="*/ 493457 w 12192000"/>
              <a:gd name="connsiteY102" fmla="*/ 3365044 h 3482342"/>
              <a:gd name="connsiteX103" fmla="*/ 349402 w 12192000"/>
              <a:gd name="connsiteY103" fmla="*/ 3380897 h 3482342"/>
              <a:gd name="connsiteX104" fmla="*/ 192183 w 12192000"/>
              <a:gd name="connsiteY104" fmla="*/ 3460075 h 3482342"/>
              <a:gd name="connsiteX105" fmla="*/ 46713 w 12192000"/>
              <a:gd name="connsiteY105" fmla="*/ 3462986 h 3482342"/>
              <a:gd name="connsiteX106" fmla="*/ 2765 w 12192000"/>
              <a:gd name="connsiteY106" fmla="*/ 3480770 h 3482342"/>
              <a:gd name="connsiteX107" fmla="*/ 0 w 12192000"/>
              <a:gd name="connsiteY107" fmla="*/ 3482342 h 3482342"/>
              <a:gd name="connsiteX108" fmla="*/ 0 w 12192000"/>
              <a:gd name="connsiteY10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42310 w 12192000"/>
              <a:gd name="connsiteY73" fmla="*/ 2092510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38780 w 12192000"/>
              <a:gd name="connsiteY73" fmla="*/ 2081918 h 3482342"/>
              <a:gd name="connsiteX74" fmla="*/ 6056576 w 12192000"/>
              <a:gd name="connsiteY74" fmla="*/ 2134188 h 3482342"/>
              <a:gd name="connsiteX75" fmla="*/ 6007916 w 12192000"/>
              <a:gd name="connsiteY75" fmla="*/ 2143752 h 3482342"/>
              <a:gd name="connsiteX76" fmla="*/ 5947131 w 12192000"/>
              <a:gd name="connsiteY76" fmla="*/ 2148310 h 3482342"/>
              <a:gd name="connsiteX77" fmla="*/ 5898141 w 12192000"/>
              <a:gd name="connsiteY77" fmla="*/ 2144806 h 3482342"/>
              <a:gd name="connsiteX78" fmla="*/ 5855337 w 12192000"/>
              <a:gd name="connsiteY78" fmla="*/ 2137719 h 3482342"/>
              <a:gd name="connsiteX79" fmla="*/ 5817682 w 12192000"/>
              <a:gd name="connsiteY79" fmla="*/ 2157358 h 3482342"/>
              <a:gd name="connsiteX80" fmla="*/ 5735300 w 12192000"/>
              <a:gd name="connsiteY80" fmla="*/ 2158902 h 3482342"/>
              <a:gd name="connsiteX81" fmla="*/ 5591469 w 12192000"/>
              <a:gd name="connsiteY81" fmla="*/ 2178389 h 3482342"/>
              <a:gd name="connsiteX82" fmla="*/ 5452860 w 12192000"/>
              <a:gd name="connsiteY82" fmla="*/ 2180085 h 3482342"/>
              <a:gd name="connsiteX83" fmla="*/ 5414282 w 12192000"/>
              <a:gd name="connsiteY83" fmla="*/ 2183070 h 3482342"/>
              <a:gd name="connsiteX84" fmla="*/ 5368369 w 12192000"/>
              <a:gd name="connsiteY84" fmla="*/ 2204272 h 3482342"/>
              <a:gd name="connsiteX85" fmla="*/ 5336354 w 12192000"/>
              <a:gd name="connsiteY85" fmla="*/ 2218920 h 3482342"/>
              <a:gd name="connsiteX86" fmla="*/ 5291263 w 12192000"/>
              <a:gd name="connsiteY86" fmla="*/ 2239182 h 3482342"/>
              <a:gd name="connsiteX87" fmla="*/ 5255152 w 12192000"/>
              <a:gd name="connsiteY87" fmla="*/ 2247164 h 3482342"/>
              <a:gd name="connsiteX88" fmla="*/ 5233796 w 12192000"/>
              <a:gd name="connsiteY88" fmla="*/ 2268260 h 3482342"/>
              <a:gd name="connsiteX89" fmla="*/ 5212786 w 12192000"/>
              <a:gd name="connsiteY89" fmla="*/ 2296592 h 3482342"/>
              <a:gd name="connsiteX90" fmla="*/ 5173523 w 12192000"/>
              <a:gd name="connsiteY90" fmla="*/ 2309057 h 3482342"/>
              <a:gd name="connsiteX91" fmla="*/ 5123830 w 12192000"/>
              <a:gd name="connsiteY91" fmla="*/ 2307070 h 3482342"/>
              <a:gd name="connsiteX92" fmla="*/ 5065426 w 12192000"/>
              <a:gd name="connsiteY92" fmla="*/ 2324076 h 3482342"/>
              <a:gd name="connsiteX93" fmla="*/ 4975908 w 12192000"/>
              <a:gd name="connsiteY93" fmla="*/ 2364128 h 3482342"/>
              <a:gd name="connsiteX94" fmla="*/ 4913723 w 12192000"/>
              <a:gd name="connsiteY94" fmla="*/ 2385265 h 3482342"/>
              <a:gd name="connsiteX95" fmla="*/ 4746485 w 12192000"/>
              <a:gd name="connsiteY95" fmla="*/ 2451769 h 3482342"/>
              <a:gd name="connsiteX96" fmla="*/ 4681588 w 12192000"/>
              <a:gd name="connsiteY96" fmla="*/ 2467494 h 3482342"/>
              <a:gd name="connsiteX97" fmla="*/ 1783655 w 12192000"/>
              <a:gd name="connsiteY97" fmla="*/ 3163860 h 3482342"/>
              <a:gd name="connsiteX98" fmla="*/ 1325955 w 12192000"/>
              <a:gd name="connsiteY98" fmla="*/ 3176692 h 3482342"/>
              <a:gd name="connsiteX99" fmla="*/ 1190384 w 12192000"/>
              <a:gd name="connsiteY99" fmla="*/ 3203504 h 3482342"/>
              <a:gd name="connsiteX100" fmla="*/ 1094537 w 12192000"/>
              <a:gd name="connsiteY100" fmla="*/ 3229469 h 3482342"/>
              <a:gd name="connsiteX101" fmla="*/ 779276 w 12192000"/>
              <a:gd name="connsiteY101" fmla="*/ 3327290 h 3482342"/>
              <a:gd name="connsiteX102" fmla="*/ 600378 w 12192000"/>
              <a:gd name="connsiteY102" fmla="*/ 3335250 h 3482342"/>
              <a:gd name="connsiteX103" fmla="*/ 493457 w 12192000"/>
              <a:gd name="connsiteY103" fmla="*/ 3365044 h 3482342"/>
              <a:gd name="connsiteX104" fmla="*/ 349402 w 12192000"/>
              <a:gd name="connsiteY104" fmla="*/ 3380897 h 3482342"/>
              <a:gd name="connsiteX105" fmla="*/ 192183 w 12192000"/>
              <a:gd name="connsiteY105" fmla="*/ 3460075 h 3482342"/>
              <a:gd name="connsiteX106" fmla="*/ 46713 w 12192000"/>
              <a:gd name="connsiteY106" fmla="*/ 3462986 h 3482342"/>
              <a:gd name="connsiteX107" fmla="*/ 2765 w 12192000"/>
              <a:gd name="connsiteY107" fmla="*/ 3480770 h 3482342"/>
              <a:gd name="connsiteX108" fmla="*/ 0 w 12192000"/>
              <a:gd name="connsiteY108" fmla="*/ 3482342 h 3482342"/>
              <a:gd name="connsiteX109" fmla="*/ 0 w 12192000"/>
              <a:gd name="connsiteY10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056576 w 12192000"/>
              <a:gd name="connsiteY75" fmla="*/ 2134188 h 3482342"/>
              <a:gd name="connsiteX76" fmla="*/ 6007916 w 12192000"/>
              <a:gd name="connsiteY76" fmla="*/ 2143752 h 3482342"/>
              <a:gd name="connsiteX77" fmla="*/ 5947131 w 12192000"/>
              <a:gd name="connsiteY77" fmla="*/ 2148310 h 3482342"/>
              <a:gd name="connsiteX78" fmla="*/ 5898141 w 12192000"/>
              <a:gd name="connsiteY78" fmla="*/ 2144806 h 3482342"/>
              <a:gd name="connsiteX79" fmla="*/ 5855337 w 12192000"/>
              <a:gd name="connsiteY79" fmla="*/ 2137719 h 3482342"/>
              <a:gd name="connsiteX80" fmla="*/ 5817682 w 12192000"/>
              <a:gd name="connsiteY80" fmla="*/ 2157358 h 3482342"/>
              <a:gd name="connsiteX81" fmla="*/ 5735300 w 12192000"/>
              <a:gd name="connsiteY81" fmla="*/ 2158902 h 3482342"/>
              <a:gd name="connsiteX82" fmla="*/ 5591469 w 12192000"/>
              <a:gd name="connsiteY82" fmla="*/ 2178389 h 3482342"/>
              <a:gd name="connsiteX83" fmla="*/ 5452860 w 12192000"/>
              <a:gd name="connsiteY83" fmla="*/ 2180085 h 3482342"/>
              <a:gd name="connsiteX84" fmla="*/ 5414282 w 12192000"/>
              <a:gd name="connsiteY84" fmla="*/ 2183070 h 3482342"/>
              <a:gd name="connsiteX85" fmla="*/ 5368369 w 12192000"/>
              <a:gd name="connsiteY85" fmla="*/ 2204272 h 3482342"/>
              <a:gd name="connsiteX86" fmla="*/ 5336354 w 12192000"/>
              <a:gd name="connsiteY86" fmla="*/ 2218920 h 3482342"/>
              <a:gd name="connsiteX87" fmla="*/ 5291263 w 12192000"/>
              <a:gd name="connsiteY87" fmla="*/ 2239182 h 3482342"/>
              <a:gd name="connsiteX88" fmla="*/ 5255152 w 12192000"/>
              <a:gd name="connsiteY88" fmla="*/ 2247164 h 3482342"/>
              <a:gd name="connsiteX89" fmla="*/ 5233796 w 12192000"/>
              <a:gd name="connsiteY89" fmla="*/ 2268260 h 3482342"/>
              <a:gd name="connsiteX90" fmla="*/ 5212786 w 12192000"/>
              <a:gd name="connsiteY90" fmla="*/ 2296592 h 3482342"/>
              <a:gd name="connsiteX91" fmla="*/ 5173523 w 12192000"/>
              <a:gd name="connsiteY91" fmla="*/ 2309057 h 3482342"/>
              <a:gd name="connsiteX92" fmla="*/ 5123830 w 12192000"/>
              <a:gd name="connsiteY92" fmla="*/ 2307070 h 3482342"/>
              <a:gd name="connsiteX93" fmla="*/ 5065426 w 12192000"/>
              <a:gd name="connsiteY93" fmla="*/ 2324076 h 3482342"/>
              <a:gd name="connsiteX94" fmla="*/ 4975908 w 12192000"/>
              <a:gd name="connsiteY94" fmla="*/ 2364128 h 3482342"/>
              <a:gd name="connsiteX95" fmla="*/ 4913723 w 12192000"/>
              <a:gd name="connsiteY95" fmla="*/ 2385265 h 3482342"/>
              <a:gd name="connsiteX96" fmla="*/ 4746485 w 12192000"/>
              <a:gd name="connsiteY96" fmla="*/ 2451769 h 3482342"/>
              <a:gd name="connsiteX97" fmla="*/ 4681588 w 12192000"/>
              <a:gd name="connsiteY97" fmla="*/ 2467494 h 3482342"/>
              <a:gd name="connsiteX98" fmla="*/ 1783655 w 12192000"/>
              <a:gd name="connsiteY98" fmla="*/ 3163860 h 3482342"/>
              <a:gd name="connsiteX99" fmla="*/ 1325955 w 12192000"/>
              <a:gd name="connsiteY99" fmla="*/ 3176692 h 3482342"/>
              <a:gd name="connsiteX100" fmla="*/ 1190384 w 12192000"/>
              <a:gd name="connsiteY100" fmla="*/ 3203504 h 3482342"/>
              <a:gd name="connsiteX101" fmla="*/ 1094537 w 12192000"/>
              <a:gd name="connsiteY101" fmla="*/ 3229469 h 3482342"/>
              <a:gd name="connsiteX102" fmla="*/ 779276 w 12192000"/>
              <a:gd name="connsiteY102" fmla="*/ 3327290 h 3482342"/>
              <a:gd name="connsiteX103" fmla="*/ 600378 w 12192000"/>
              <a:gd name="connsiteY103" fmla="*/ 3335250 h 3482342"/>
              <a:gd name="connsiteX104" fmla="*/ 493457 w 12192000"/>
              <a:gd name="connsiteY104" fmla="*/ 3365044 h 3482342"/>
              <a:gd name="connsiteX105" fmla="*/ 349402 w 12192000"/>
              <a:gd name="connsiteY105" fmla="*/ 3380897 h 3482342"/>
              <a:gd name="connsiteX106" fmla="*/ 192183 w 12192000"/>
              <a:gd name="connsiteY106" fmla="*/ 3460075 h 3482342"/>
              <a:gd name="connsiteX107" fmla="*/ 46713 w 12192000"/>
              <a:gd name="connsiteY107" fmla="*/ 3462986 h 3482342"/>
              <a:gd name="connsiteX108" fmla="*/ 2765 w 12192000"/>
              <a:gd name="connsiteY108" fmla="*/ 3480770 h 3482342"/>
              <a:gd name="connsiteX109" fmla="*/ 0 w 12192000"/>
              <a:gd name="connsiteY109" fmla="*/ 3482342 h 3482342"/>
              <a:gd name="connsiteX110" fmla="*/ 0 w 12192000"/>
              <a:gd name="connsiteY11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34188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6007916 w 12192000"/>
              <a:gd name="connsiteY77" fmla="*/ 2143752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7131 w 12192000"/>
              <a:gd name="connsiteY78" fmla="*/ 2148310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452860 w 12192000"/>
              <a:gd name="connsiteY84" fmla="*/ 2180085 h 3482342"/>
              <a:gd name="connsiteX85" fmla="*/ 5414282 w 12192000"/>
              <a:gd name="connsiteY85" fmla="*/ 2183070 h 3482342"/>
              <a:gd name="connsiteX86" fmla="*/ 5368369 w 12192000"/>
              <a:gd name="connsiteY86" fmla="*/ 2204272 h 3482342"/>
              <a:gd name="connsiteX87" fmla="*/ 5336354 w 12192000"/>
              <a:gd name="connsiteY87" fmla="*/ 2218920 h 3482342"/>
              <a:gd name="connsiteX88" fmla="*/ 5291263 w 12192000"/>
              <a:gd name="connsiteY88" fmla="*/ 2239182 h 3482342"/>
              <a:gd name="connsiteX89" fmla="*/ 5255152 w 12192000"/>
              <a:gd name="connsiteY89" fmla="*/ 2247164 h 3482342"/>
              <a:gd name="connsiteX90" fmla="*/ 5233796 w 12192000"/>
              <a:gd name="connsiteY90" fmla="*/ 2268260 h 3482342"/>
              <a:gd name="connsiteX91" fmla="*/ 5212786 w 12192000"/>
              <a:gd name="connsiteY91" fmla="*/ 2296592 h 3482342"/>
              <a:gd name="connsiteX92" fmla="*/ 5173523 w 12192000"/>
              <a:gd name="connsiteY92" fmla="*/ 2309057 h 3482342"/>
              <a:gd name="connsiteX93" fmla="*/ 5123830 w 12192000"/>
              <a:gd name="connsiteY93" fmla="*/ 2307070 h 3482342"/>
              <a:gd name="connsiteX94" fmla="*/ 5065426 w 12192000"/>
              <a:gd name="connsiteY94" fmla="*/ 2324076 h 3482342"/>
              <a:gd name="connsiteX95" fmla="*/ 4975908 w 12192000"/>
              <a:gd name="connsiteY95" fmla="*/ 2364128 h 3482342"/>
              <a:gd name="connsiteX96" fmla="*/ 4913723 w 12192000"/>
              <a:gd name="connsiteY96" fmla="*/ 2385265 h 3482342"/>
              <a:gd name="connsiteX97" fmla="*/ 4746485 w 12192000"/>
              <a:gd name="connsiteY97" fmla="*/ 2451769 h 3482342"/>
              <a:gd name="connsiteX98" fmla="*/ 4681588 w 12192000"/>
              <a:gd name="connsiteY98" fmla="*/ 2467494 h 3482342"/>
              <a:gd name="connsiteX99" fmla="*/ 1783655 w 12192000"/>
              <a:gd name="connsiteY99" fmla="*/ 3163860 h 3482342"/>
              <a:gd name="connsiteX100" fmla="*/ 1325955 w 12192000"/>
              <a:gd name="connsiteY100" fmla="*/ 3176692 h 3482342"/>
              <a:gd name="connsiteX101" fmla="*/ 1190384 w 12192000"/>
              <a:gd name="connsiteY101" fmla="*/ 3203504 h 3482342"/>
              <a:gd name="connsiteX102" fmla="*/ 1094537 w 12192000"/>
              <a:gd name="connsiteY102" fmla="*/ 3229469 h 3482342"/>
              <a:gd name="connsiteX103" fmla="*/ 779276 w 12192000"/>
              <a:gd name="connsiteY103" fmla="*/ 3327290 h 3482342"/>
              <a:gd name="connsiteX104" fmla="*/ 600378 w 12192000"/>
              <a:gd name="connsiteY104" fmla="*/ 3335250 h 3482342"/>
              <a:gd name="connsiteX105" fmla="*/ 493457 w 12192000"/>
              <a:gd name="connsiteY105" fmla="*/ 3365044 h 3482342"/>
              <a:gd name="connsiteX106" fmla="*/ 349402 w 12192000"/>
              <a:gd name="connsiteY106" fmla="*/ 3380897 h 3482342"/>
              <a:gd name="connsiteX107" fmla="*/ 192183 w 12192000"/>
              <a:gd name="connsiteY107" fmla="*/ 3460075 h 3482342"/>
              <a:gd name="connsiteX108" fmla="*/ 46713 w 12192000"/>
              <a:gd name="connsiteY108" fmla="*/ 3462986 h 3482342"/>
              <a:gd name="connsiteX109" fmla="*/ 2765 w 12192000"/>
              <a:gd name="connsiteY109" fmla="*/ 3480770 h 3482342"/>
              <a:gd name="connsiteX110" fmla="*/ 0 w 12192000"/>
              <a:gd name="connsiteY110" fmla="*/ 3482342 h 3482342"/>
              <a:gd name="connsiteX111" fmla="*/ 0 w 12192000"/>
              <a:gd name="connsiteY11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15658 w 12192000"/>
              <a:gd name="connsiteY21" fmla="*/ 1287849 h 3482342"/>
              <a:gd name="connsiteX22" fmla="*/ 10679906 w 12192000"/>
              <a:gd name="connsiteY22" fmla="*/ 1324988 h 3482342"/>
              <a:gd name="connsiteX23" fmla="*/ 10636304 w 12192000"/>
              <a:gd name="connsiteY23" fmla="*/ 1317928 h 3482342"/>
              <a:gd name="connsiteX24" fmla="*/ 10573203 w 12192000"/>
              <a:gd name="connsiteY24" fmla="*/ 1351996 h 3482342"/>
              <a:gd name="connsiteX25" fmla="*/ 10513263 w 12192000"/>
              <a:gd name="connsiteY25" fmla="*/ 1350756 h 3482342"/>
              <a:gd name="connsiteX26" fmla="*/ 10464012 w 12192000"/>
              <a:gd name="connsiteY26" fmla="*/ 1391778 h 3482342"/>
              <a:gd name="connsiteX27" fmla="*/ 10405409 w 12192000"/>
              <a:gd name="connsiteY27" fmla="*/ 1422789 h 3482342"/>
              <a:gd name="connsiteX28" fmla="*/ 10370530 w 12192000"/>
              <a:gd name="connsiteY28" fmla="*/ 1441596 h 3482342"/>
              <a:gd name="connsiteX29" fmla="*/ 10264922 w 12192000"/>
              <a:gd name="connsiteY29" fmla="*/ 1472107 h 3482342"/>
              <a:gd name="connsiteX30" fmla="*/ 10058690 w 12192000"/>
              <a:gd name="connsiteY30" fmla="*/ 1474888 h 3482342"/>
              <a:gd name="connsiteX31" fmla="*/ 10004424 w 12192000"/>
              <a:gd name="connsiteY31" fmla="*/ 1489801 h 3482342"/>
              <a:gd name="connsiteX32" fmla="*/ 9999951 w 12192000"/>
              <a:gd name="connsiteY32" fmla="*/ 1499127 h 3482342"/>
              <a:gd name="connsiteX33" fmla="*/ 9845462 w 12192000"/>
              <a:gd name="connsiteY33" fmla="*/ 1548192 h 3482342"/>
              <a:gd name="connsiteX34" fmla="*/ 9736156 w 12192000"/>
              <a:gd name="connsiteY34" fmla="*/ 1581928 h 3482342"/>
              <a:gd name="connsiteX35" fmla="*/ 9693355 w 12192000"/>
              <a:gd name="connsiteY35" fmla="*/ 1602632 h 3482342"/>
              <a:gd name="connsiteX36" fmla="*/ 9664242 w 12192000"/>
              <a:gd name="connsiteY36" fmla="*/ 1622075 h 3482342"/>
              <a:gd name="connsiteX37" fmla="*/ 9579195 w 12192000"/>
              <a:gd name="connsiteY37" fmla="*/ 1648017 h 3482342"/>
              <a:gd name="connsiteX38" fmla="*/ 9433652 w 12192000"/>
              <a:gd name="connsiteY38" fmla="*/ 1681174 h 3482342"/>
              <a:gd name="connsiteX39" fmla="*/ 9403775 w 12192000"/>
              <a:gd name="connsiteY39" fmla="*/ 1690403 h 3482342"/>
              <a:gd name="connsiteX40" fmla="*/ 9382503 w 12192000"/>
              <a:gd name="connsiteY40" fmla="*/ 1706957 h 3482342"/>
              <a:gd name="connsiteX41" fmla="*/ 9381410 w 12192000"/>
              <a:gd name="connsiteY41" fmla="*/ 1718312 h 3482342"/>
              <a:gd name="connsiteX42" fmla="*/ 9365685 w 12192000"/>
              <a:gd name="connsiteY42" fmla="*/ 1724772 h 3482342"/>
              <a:gd name="connsiteX43" fmla="*/ 9278020 w 12192000"/>
              <a:gd name="connsiteY43" fmla="*/ 1741161 h 3482342"/>
              <a:gd name="connsiteX44" fmla="*/ 9217145 w 12192000"/>
              <a:gd name="connsiteY44" fmla="*/ 1771195 h 3482342"/>
              <a:gd name="connsiteX45" fmla="*/ 8955875 w 12192000"/>
              <a:gd name="connsiteY45" fmla="*/ 1796806 h 3482342"/>
              <a:gd name="connsiteX46" fmla="*/ 8648415 w 12192000"/>
              <a:gd name="connsiteY46" fmla="*/ 1878623 h 3482342"/>
              <a:gd name="connsiteX47" fmla="*/ 8495949 w 12192000"/>
              <a:gd name="connsiteY47" fmla="*/ 1902425 h 3482342"/>
              <a:gd name="connsiteX48" fmla="*/ 8236214 w 12192000"/>
              <a:gd name="connsiteY48" fmla="*/ 1909725 h 3482342"/>
              <a:gd name="connsiteX49" fmla="*/ 8132104 w 12192000"/>
              <a:gd name="connsiteY49" fmla="*/ 1895727 h 3482342"/>
              <a:gd name="connsiteX50" fmla="*/ 7918078 w 12192000"/>
              <a:gd name="connsiteY50" fmla="*/ 1862668 h 3482342"/>
              <a:gd name="connsiteX51" fmla="*/ 7817899 w 12192000"/>
              <a:gd name="connsiteY51" fmla="*/ 1862176 h 3482342"/>
              <a:gd name="connsiteX52" fmla="*/ 7768994 w 12192000"/>
              <a:gd name="connsiteY52" fmla="*/ 1855721 h 3482342"/>
              <a:gd name="connsiteX53" fmla="*/ 7618027 w 12192000"/>
              <a:gd name="connsiteY53" fmla="*/ 1830959 h 3482342"/>
              <a:gd name="connsiteX54" fmla="*/ 7449425 w 12192000"/>
              <a:gd name="connsiteY54" fmla="*/ 1810910 h 3482342"/>
              <a:gd name="connsiteX55" fmla="*/ 7342915 w 12192000"/>
              <a:gd name="connsiteY55" fmla="*/ 1819827 h 3482342"/>
              <a:gd name="connsiteX56" fmla="*/ 7255191 w 12192000"/>
              <a:gd name="connsiteY56" fmla="*/ 1834354 h 3482342"/>
              <a:gd name="connsiteX57" fmla="*/ 7131205 w 12192000"/>
              <a:gd name="connsiteY57" fmla="*/ 1845557 h 3482342"/>
              <a:gd name="connsiteX58" fmla="*/ 6941837 w 12192000"/>
              <a:gd name="connsiteY58" fmla="*/ 1840640 h 3482342"/>
              <a:gd name="connsiteX59" fmla="*/ 6837145 w 12192000"/>
              <a:gd name="connsiteY59" fmla="*/ 1870724 h 3482342"/>
              <a:gd name="connsiteX60" fmla="*/ 6753991 w 12192000"/>
              <a:gd name="connsiteY60" fmla="*/ 1860969 h 3482342"/>
              <a:gd name="connsiteX61" fmla="*/ 6727754 w 12192000"/>
              <a:gd name="connsiteY61" fmla="*/ 1882372 h 3482342"/>
              <a:gd name="connsiteX62" fmla="*/ 6723371 w 12192000"/>
              <a:gd name="connsiteY62" fmla="*/ 1886494 h 3482342"/>
              <a:gd name="connsiteX63" fmla="*/ 6702779 w 12192000"/>
              <a:gd name="connsiteY63" fmla="*/ 1893601 h 3482342"/>
              <a:gd name="connsiteX64" fmla="*/ 6686657 w 12192000"/>
              <a:gd name="connsiteY64" fmla="*/ 1907344 h 3482342"/>
              <a:gd name="connsiteX65" fmla="*/ 6651330 w 12192000"/>
              <a:gd name="connsiteY65" fmla="*/ 1922921 h 3482342"/>
              <a:gd name="connsiteX66" fmla="*/ 6622958 w 12192000"/>
              <a:gd name="connsiteY66" fmla="*/ 1936255 h 3482342"/>
              <a:gd name="connsiteX67" fmla="*/ 6522602 w 12192000"/>
              <a:gd name="connsiteY67" fmla="*/ 1954133 h 3482342"/>
              <a:gd name="connsiteX68" fmla="*/ 6444344 w 12192000"/>
              <a:gd name="connsiteY68" fmla="*/ 1969663 h 3482342"/>
              <a:gd name="connsiteX69" fmla="*/ 6409626 w 12192000"/>
              <a:gd name="connsiteY69" fmla="*/ 1978846 h 3482342"/>
              <a:gd name="connsiteX70" fmla="*/ 6333446 w 12192000"/>
              <a:gd name="connsiteY70" fmla="*/ 1997163 h 3482342"/>
              <a:gd name="connsiteX71" fmla="*/ 6294933 w 12192000"/>
              <a:gd name="connsiteY71" fmla="*/ 2019412 h 3482342"/>
              <a:gd name="connsiteX72" fmla="*/ 6238719 w 12192000"/>
              <a:gd name="connsiteY72" fmla="*/ 2042547 h 3482342"/>
              <a:gd name="connsiteX73" fmla="*/ 6187205 w 12192000"/>
              <a:gd name="connsiteY73" fmla="*/ 2060048 h 3482342"/>
              <a:gd name="connsiteX74" fmla="*/ 6138780 w 12192000"/>
              <a:gd name="connsiteY74" fmla="*/ 2081918 h 3482342"/>
              <a:gd name="connsiteX75" fmla="*/ 6120125 w 12192000"/>
              <a:gd name="connsiteY75" fmla="*/ 2109475 h 3482342"/>
              <a:gd name="connsiteX76" fmla="*/ 6056576 w 12192000"/>
              <a:gd name="connsiteY76" fmla="*/ 2120066 h 3482342"/>
              <a:gd name="connsiteX77" fmla="*/ 5993794 w 12192000"/>
              <a:gd name="connsiteY77" fmla="*/ 2122569 h 3482342"/>
              <a:gd name="connsiteX78" fmla="*/ 5943601 w 12192000"/>
              <a:gd name="connsiteY78" fmla="*/ 2137719 h 3482342"/>
              <a:gd name="connsiteX79" fmla="*/ 5898141 w 12192000"/>
              <a:gd name="connsiteY79" fmla="*/ 2144806 h 3482342"/>
              <a:gd name="connsiteX80" fmla="*/ 5855337 w 12192000"/>
              <a:gd name="connsiteY80" fmla="*/ 2137719 h 3482342"/>
              <a:gd name="connsiteX81" fmla="*/ 5817682 w 12192000"/>
              <a:gd name="connsiteY81" fmla="*/ 2157358 h 3482342"/>
              <a:gd name="connsiteX82" fmla="*/ 5735300 w 12192000"/>
              <a:gd name="connsiteY82" fmla="*/ 2158902 h 3482342"/>
              <a:gd name="connsiteX83" fmla="*/ 5591469 w 12192000"/>
              <a:gd name="connsiteY83" fmla="*/ 2178389 h 3482342"/>
              <a:gd name="connsiteX84" fmla="*/ 5505818 w 12192000"/>
              <a:gd name="connsiteY84" fmla="*/ 2194207 h 3482342"/>
              <a:gd name="connsiteX85" fmla="*/ 5452860 w 12192000"/>
              <a:gd name="connsiteY85" fmla="*/ 2180085 h 3482342"/>
              <a:gd name="connsiteX86" fmla="*/ 5414282 w 12192000"/>
              <a:gd name="connsiteY86" fmla="*/ 2183070 h 3482342"/>
              <a:gd name="connsiteX87" fmla="*/ 5368369 w 12192000"/>
              <a:gd name="connsiteY87" fmla="*/ 2204272 h 3482342"/>
              <a:gd name="connsiteX88" fmla="*/ 5336354 w 12192000"/>
              <a:gd name="connsiteY88" fmla="*/ 2218920 h 3482342"/>
              <a:gd name="connsiteX89" fmla="*/ 5291263 w 12192000"/>
              <a:gd name="connsiteY89" fmla="*/ 2239182 h 3482342"/>
              <a:gd name="connsiteX90" fmla="*/ 5255152 w 12192000"/>
              <a:gd name="connsiteY90" fmla="*/ 2247164 h 3482342"/>
              <a:gd name="connsiteX91" fmla="*/ 5233796 w 12192000"/>
              <a:gd name="connsiteY91" fmla="*/ 2268260 h 3482342"/>
              <a:gd name="connsiteX92" fmla="*/ 5212786 w 12192000"/>
              <a:gd name="connsiteY92" fmla="*/ 2296592 h 3482342"/>
              <a:gd name="connsiteX93" fmla="*/ 5173523 w 12192000"/>
              <a:gd name="connsiteY93" fmla="*/ 2309057 h 3482342"/>
              <a:gd name="connsiteX94" fmla="*/ 5123830 w 12192000"/>
              <a:gd name="connsiteY94" fmla="*/ 2307070 h 3482342"/>
              <a:gd name="connsiteX95" fmla="*/ 5065426 w 12192000"/>
              <a:gd name="connsiteY95" fmla="*/ 2324076 h 3482342"/>
              <a:gd name="connsiteX96" fmla="*/ 4975908 w 12192000"/>
              <a:gd name="connsiteY96" fmla="*/ 2364128 h 3482342"/>
              <a:gd name="connsiteX97" fmla="*/ 4913723 w 12192000"/>
              <a:gd name="connsiteY97" fmla="*/ 2385265 h 3482342"/>
              <a:gd name="connsiteX98" fmla="*/ 4746485 w 12192000"/>
              <a:gd name="connsiteY98" fmla="*/ 2451769 h 3482342"/>
              <a:gd name="connsiteX99" fmla="*/ 4681588 w 12192000"/>
              <a:gd name="connsiteY99" fmla="*/ 2467494 h 3482342"/>
              <a:gd name="connsiteX100" fmla="*/ 1783655 w 12192000"/>
              <a:gd name="connsiteY100" fmla="*/ 3163860 h 3482342"/>
              <a:gd name="connsiteX101" fmla="*/ 1325955 w 12192000"/>
              <a:gd name="connsiteY101" fmla="*/ 3176692 h 3482342"/>
              <a:gd name="connsiteX102" fmla="*/ 1190384 w 12192000"/>
              <a:gd name="connsiteY102" fmla="*/ 3203504 h 3482342"/>
              <a:gd name="connsiteX103" fmla="*/ 1094537 w 12192000"/>
              <a:gd name="connsiteY103" fmla="*/ 3229469 h 3482342"/>
              <a:gd name="connsiteX104" fmla="*/ 779276 w 12192000"/>
              <a:gd name="connsiteY104" fmla="*/ 3327290 h 3482342"/>
              <a:gd name="connsiteX105" fmla="*/ 600378 w 12192000"/>
              <a:gd name="connsiteY105" fmla="*/ 3335250 h 3482342"/>
              <a:gd name="connsiteX106" fmla="*/ 493457 w 12192000"/>
              <a:gd name="connsiteY106" fmla="*/ 3365044 h 3482342"/>
              <a:gd name="connsiteX107" fmla="*/ 349402 w 12192000"/>
              <a:gd name="connsiteY107" fmla="*/ 3380897 h 3482342"/>
              <a:gd name="connsiteX108" fmla="*/ 192183 w 12192000"/>
              <a:gd name="connsiteY108" fmla="*/ 3460075 h 3482342"/>
              <a:gd name="connsiteX109" fmla="*/ 46713 w 12192000"/>
              <a:gd name="connsiteY109" fmla="*/ 3462986 h 3482342"/>
              <a:gd name="connsiteX110" fmla="*/ 2765 w 12192000"/>
              <a:gd name="connsiteY110" fmla="*/ 3480770 h 3482342"/>
              <a:gd name="connsiteX111" fmla="*/ 0 w 12192000"/>
              <a:gd name="connsiteY111" fmla="*/ 3482342 h 3482342"/>
              <a:gd name="connsiteX112" fmla="*/ 0 w 12192000"/>
              <a:gd name="connsiteY11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850998 w 12192000"/>
              <a:gd name="connsiteY21" fmla="*/ 1269215 h 3482342"/>
              <a:gd name="connsiteX22" fmla="*/ 10815658 w 12192000"/>
              <a:gd name="connsiteY22" fmla="*/ 1287849 h 3482342"/>
              <a:gd name="connsiteX23" fmla="*/ 10679906 w 12192000"/>
              <a:gd name="connsiteY23" fmla="*/ 1324988 h 3482342"/>
              <a:gd name="connsiteX24" fmla="*/ 10636304 w 12192000"/>
              <a:gd name="connsiteY24" fmla="*/ 1317928 h 3482342"/>
              <a:gd name="connsiteX25" fmla="*/ 10573203 w 12192000"/>
              <a:gd name="connsiteY25" fmla="*/ 1351996 h 3482342"/>
              <a:gd name="connsiteX26" fmla="*/ 10513263 w 12192000"/>
              <a:gd name="connsiteY26" fmla="*/ 1350756 h 3482342"/>
              <a:gd name="connsiteX27" fmla="*/ 10464012 w 12192000"/>
              <a:gd name="connsiteY27" fmla="*/ 1391778 h 3482342"/>
              <a:gd name="connsiteX28" fmla="*/ 10405409 w 12192000"/>
              <a:gd name="connsiteY28" fmla="*/ 1422789 h 3482342"/>
              <a:gd name="connsiteX29" fmla="*/ 10370530 w 12192000"/>
              <a:gd name="connsiteY29" fmla="*/ 1441596 h 3482342"/>
              <a:gd name="connsiteX30" fmla="*/ 10264922 w 12192000"/>
              <a:gd name="connsiteY30" fmla="*/ 1472107 h 3482342"/>
              <a:gd name="connsiteX31" fmla="*/ 10058690 w 12192000"/>
              <a:gd name="connsiteY31" fmla="*/ 1474888 h 3482342"/>
              <a:gd name="connsiteX32" fmla="*/ 10004424 w 12192000"/>
              <a:gd name="connsiteY32" fmla="*/ 1489801 h 3482342"/>
              <a:gd name="connsiteX33" fmla="*/ 9999951 w 12192000"/>
              <a:gd name="connsiteY33" fmla="*/ 1499127 h 3482342"/>
              <a:gd name="connsiteX34" fmla="*/ 9845462 w 12192000"/>
              <a:gd name="connsiteY34" fmla="*/ 1548192 h 3482342"/>
              <a:gd name="connsiteX35" fmla="*/ 9736156 w 12192000"/>
              <a:gd name="connsiteY35" fmla="*/ 1581928 h 3482342"/>
              <a:gd name="connsiteX36" fmla="*/ 9693355 w 12192000"/>
              <a:gd name="connsiteY36" fmla="*/ 1602632 h 3482342"/>
              <a:gd name="connsiteX37" fmla="*/ 9664242 w 12192000"/>
              <a:gd name="connsiteY37" fmla="*/ 1622075 h 3482342"/>
              <a:gd name="connsiteX38" fmla="*/ 9579195 w 12192000"/>
              <a:gd name="connsiteY38" fmla="*/ 1648017 h 3482342"/>
              <a:gd name="connsiteX39" fmla="*/ 9433652 w 12192000"/>
              <a:gd name="connsiteY39" fmla="*/ 1681174 h 3482342"/>
              <a:gd name="connsiteX40" fmla="*/ 9403775 w 12192000"/>
              <a:gd name="connsiteY40" fmla="*/ 1690403 h 3482342"/>
              <a:gd name="connsiteX41" fmla="*/ 9382503 w 12192000"/>
              <a:gd name="connsiteY41" fmla="*/ 1706957 h 3482342"/>
              <a:gd name="connsiteX42" fmla="*/ 9381410 w 12192000"/>
              <a:gd name="connsiteY42" fmla="*/ 1718312 h 3482342"/>
              <a:gd name="connsiteX43" fmla="*/ 9365685 w 12192000"/>
              <a:gd name="connsiteY43" fmla="*/ 1724772 h 3482342"/>
              <a:gd name="connsiteX44" fmla="*/ 9278020 w 12192000"/>
              <a:gd name="connsiteY44" fmla="*/ 1741161 h 3482342"/>
              <a:gd name="connsiteX45" fmla="*/ 9217145 w 12192000"/>
              <a:gd name="connsiteY45" fmla="*/ 1771195 h 3482342"/>
              <a:gd name="connsiteX46" fmla="*/ 8955875 w 12192000"/>
              <a:gd name="connsiteY46" fmla="*/ 1796806 h 3482342"/>
              <a:gd name="connsiteX47" fmla="*/ 8648415 w 12192000"/>
              <a:gd name="connsiteY47" fmla="*/ 1878623 h 3482342"/>
              <a:gd name="connsiteX48" fmla="*/ 8495949 w 12192000"/>
              <a:gd name="connsiteY48" fmla="*/ 1902425 h 3482342"/>
              <a:gd name="connsiteX49" fmla="*/ 8236214 w 12192000"/>
              <a:gd name="connsiteY49" fmla="*/ 1909725 h 3482342"/>
              <a:gd name="connsiteX50" fmla="*/ 8132104 w 12192000"/>
              <a:gd name="connsiteY50" fmla="*/ 1895727 h 3482342"/>
              <a:gd name="connsiteX51" fmla="*/ 7918078 w 12192000"/>
              <a:gd name="connsiteY51" fmla="*/ 1862668 h 3482342"/>
              <a:gd name="connsiteX52" fmla="*/ 7817899 w 12192000"/>
              <a:gd name="connsiteY52" fmla="*/ 1862176 h 3482342"/>
              <a:gd name="connsiteX53" fmla="*/ 7768994 w 12192000"/>
              <a:gd name="connsiteY53" fmla="*/ 1855721 h 3482342"/>
              <a:gd name="connsiteX54" fmla="*/ 7618027 w 12192000"/>
              <a:gd name="connsiteY54" fmla="*/ 1830959 h 3482342"/>
              <a:gd name="connsiteX55" fmla="*/ 7449425 w 12192000"/>
              <a:gd name="connsiteY55" fmla="*/ 1810910 h 3482342"/>
              <a:gd name="connsiteX56" fmla="*/ 7342915 w 12192000"/>
              <a:gd name="connsiteY56" fmla="*/ 1819827 h 3482342"/>
              <a:gd name="connsiteX57" fmla="*/ 7255191 w 12192000"/>
              <a:gd name="connsiteY57" fmla="*/ 1834354 h 3482342"/>
              <a:gd name="connsiteX58" fmla="*/ 7131205 w 12192000"/>
              <a:gd name="connsiteY58" fmla="*/ 1845557 h 3482342"/>
              <a:gd name="connsiteX59" fmla="*/ 6941837 w 12192000"/>
              <a:gd name="connsiteY59" fmla="*/ 1840640 h 3482342"/>
              <a:gd name="connsiteX60" fmla="*/ 6837145 w 12192000"/>
              <a:gd name="connsiteY60" fmla="*/ 1870724 h 3482342"/>
              <a:gd name="connsiteX61" fmla="*/ 6753991 w 12192000"/>
              <a:gd name="connsiteY61" fmla="*/ 1860969 h 3482342"/>
              <a:gd name="connsiteX62" fmla="*/ 6727754 w 12192000"/>
              <a:gd name="connsiteY62" fmla="*/ 1882372 h 3482342"/>
              <a:gd name="connsiteX63" fmla="*/ 6723371 w 12192000"/>
              <a:gd name="connsiteY63" fmla="*/ 1886494 h 3482342"/>
              <a:gd name="connsiteX64" fmla="*/ 6702779 w 12192000"/>
              <a:gd name="connsiteY64" fmla="*/ 1893601 h 3482342"/>
              <a:gd name="connsiteX65" fmla="*/ 6686657 w 12192000"/>
              <a:gd name="connsiteY65" fmla="*/ 1907344 h 3482342"/>
              <a:gd name="connsiteX66" fmla="*/ 6651330 w 12192000"/>
              <a:gd name="connsiteY66" fmla="*/ 1922921 h 3482342"/>
              <a:gd name="connsiteX67" fmla="*/ 6622958 w 12192000"/>
              <a:gd name="connsiteY67" fmla="*/ 1936255 h 3482342"/>
              <a:gd name="connsiteX68" fmla="*/ 6522602 w 12192000"/>
              <a:gd name="connsiteY68" fmla="*/ 1954133 h 3482342"/>
              <a:gd name="connsiteX69" fmla="*/ 6444344 w 12192000"/>
              <a:gd name="connsiteY69" fmla="*/ 1969663 h 3482342"/>
              <a:gd name="connsiteX70" fmla="*/ 6409626 w 12192000"/>
              <a:gd name="connsiteY70" fmla="*/ 1978846 h 3482342"/>
              <a:gd name="connsiteX71" fmla="*/ 6333446 w 12192000"/>
              <a:gd name="connsiteY71" fmla="*/ 1997163 h 3482342"/>
              <a:gd name="connsiteX72" fmla="*/ 6294933 w 12192000"/>
              <a:gd name="connsiteY72" fmla="*/ 2019412 h 3482342"/>
              <a:gd name="connsiteX73" fmla="*/ 6238719 w 12192000"/>
              <a:gd name="connsiteY73" fmla="*/ 2042547 h 3482342"/>
              <a:gd name="connsiteX74" fmla="*/ 6187205 w 12192000"/>
              <a:gd name="connsiteY74" fmla="*/ 2060048 h 3482342"/>
              <a:gd name="connsiteX75" fmla="*/ 6138780 w 12192000"/>
              <a:gd name="connsiteY75" fmla="*/ 2081918 h 3482342"/>
              <a:gd name="connsiteX76" fmla="*/ 6120125 w 12192000"/>
              <a:gd name="connsiteY76" fmla="*/ 2109475 h 3482342"/>
              <a:gd name="connsiteX77" fmla="*/ 6056576 w 12192000"/>
              <a:gd name="connsiteY77" fmla="*/ 2120066 h 3482342"/>
              <a:gd name="connsiteX78" fmla="*/ 5993794 w 12192000"/>
              <a:gd name="connsiteY78" fmla="*/ 2122569 h 3482342"/>
              <a:gd name="connsiteX79" fmla="*/ 5943601 w 12192000"/>
              <a:gd name="connsiteY79" fmla="*/ 2137719 h 3482342"/>
              <a:gd name="connsiteX80" fmla="*/ 5898141 w 12192000"/>
              <a:gd name="connsiteY80" fmla="*/ 2144806 h 3482342"/>
              <a:gd name="connsiteX81" fmla="*/ 5855337 w 12192000"/>
              <a:gd name="connsiteY81" fmla="*/ 2137719 h 3482342"/>
              <a:gd name="connsiteX82" fmla="*/ 5817682 w 12192000"/>
              <a:gd name="connsiteY82" fmla="*/ 2157358 h 3482342"/>
              <a:gd name="connsiteX83" fmla="*/ 5735300 w 12192000"/>
              <a:gd name="connsiteY83" fmla="*/ 2158902 h 3482342"/>
              <a:gd name="connsiteX84" fmla="*/ 5591469 w 12192000"/>
              <a:gd name="connsiteY84" fmla="*/ 2178389 h 3482342"/>
              <a:gd name="connsiteX85" fmla="*/ 5505818 w 12192000"/>
              <a:gd name="connsiteY85" fmla="*/ 2194207 h 3482342"/>
              <a:gd name="connsiteX86" fmla="*/ 5452860 w 12192000"/>
              <a:gd name="connsiteY86" fmla="*/ 2180085 h 3482342"/>
              <a:gd name="connsiteX87" fmla="*/ 5414282 w 12192000"/>
              <a:gd name="connsiteY87" fmla="*/ 2183070 h 3482342"/>
              <a:gd name="connsiteX88" fmla="*/ 5368369 w 12192000"/>
              <a:gd name="connsiteY88" fmla="*/ 2204272 h 3482342"/>
              <a:gd name="connsiteX89" fmla="*/ 5336354 w 12192000"/>
              <a:gd name="connsiteY89" fmla="*/ 2218920 h 3482342"/>
              <a:gd name="connsiteX90" fmla="*/ 5291263 w 12192000"/>
              <a:gd name="connsiteY90" fmla="*/ 2239182 h 3482342"/>
              <a:gd name="connsiteX91" fmla="*/ 5255152 w 12192000"/>
              <a:gd name="connsiteY91" fmla="*/ 2247164 h 3482342"/>
              <a:gd name="connsiteX92" fmla="*/ 5233796 w 12192000"/>
              <a:gd name="connsiteY92" fmla="*/ 2268260 h 3482342"/>
              <a:gd name="connsiteX93" fmla="*/ 5212786 w 12192000"/>
              <a:gd name="connsiteY93" fmla="*/ 2296592 h 3482342"/>
              <a:gd name="connsiteX94" fmla="*/ 5173523 w 12192000"/>
              <a:gd name="connsiteY94" fmla="*/ 2309057 h 3482342"/>
              <a:gd name="connsiteX95" fmla="*/ 5123830 w 12192000"/>
              <a:gd name="connsiteY95" fmla="*/ 2307070 h 3482342"/>
              <a:gd name="connsiteX96" fmla="*/ 5065426 w 12192000"/>
              <a:gd name="connsiteY96" fmla="*/ 2324076 h 3482342"/>
              <a:gd name="connsiteX97" fmla="*/ 4975908 w 12192000"/>
              <a:gd name="connsiteY97" fmla="*/ 2364128 h 3482342"/>
              <a:gd name="connsiteX98" fmla="*/ 4913723 w 12192000"/>
              <a:gd name="connsiteY98" fmla="*/ 2385265 h 3482342"/>
              <a:gd name="connsiteX99" fmla="*/ 4746485 w 12192000"/>
              <a:gd name="connsiteY99" fmla="*/ 2451769 h 3482342"/>
              <a:gd name="connsiteX100" fmla="*/ 4681588 w 12192000"/>
              <a:gd name="connsiteY100" fmla="*/ 2467494 h 3482342"/>
              <a:gd name="connsiteX101" fmla="*/ 1783655 w 12192000"/>
              <a:gd name="connsiteY101" fmla="*/ 3163860 h 3482342"/>
              <a:gd name="connsiteX102" fmla="*/ 1325955 w 12192000"/>
              <a:gd name="connsiteY102" fmla="*/ 3176692 h 3482342"/>
              <a:gd name="connsiteX103" fmla="*/ 1190384 w 12192000"/>
              <a:gd name="connsiteY103" fmla="*/ 3203504 h 3482342"/>
              <a:gd name="connsiteX104" fmla="*/ 1094537 w 12192000"/>
              <a:gd name="connsiteY104" fmla="*/ 3229469 h 3482342"/>
              <a:gd name="connsiteX105" fmla="*/ 779276 w 12192000"/>
              <a:gd name="connsiteY105" fmla="*/ 3327290 h 3482342"/>
              <a:gd name="connsiteX106" fmla="*/ 600378 w 12192000"/>
              <a:gd name="connsiteY106" fmla="*/ 3335250 h 3482342"/>
              <a:gd name="connsiteX107" fmla="*/ 493457 w 12192000"/>
              <a:gd name="connsiteY107" fmla="*/ 3365044 h 3482342"/>
              <a:gd name="connsiteX108" fmla="*/ 349402 w 12192000"/>
              <a:gd name="connsiteY108" fmla="*/ 3380897 h 3482342"/>
              <a:gd name="connsiteX109" fmla="*/ 192183 w 12192000"/>
              <a:gd name="connsiteY109" fmla="*/ 3460075 h 3482342"/>
              <a:gd name="connsiteX110" fmla="*/ 46713 w 12192000"/>
              <a:gd name="connsiteY110" fmla="*/ 3462986 h 3482342"/>
              <a:gd name="connsiteX111" fmla="*/ 2765 w 12192000"/>
              <a:gd name="connsiteY111" fmla="*/ 3480770 h 3482342"/>
              <a:gd name="connsiteX112" fmla="*/ 0 w 12192000"/>
              <a:gd name="connsiteY112" fmla="*/ 3482342 h 3482342"/>
              <a:gd name="connsiteX113" fmla="*/ 0 w 12192000"/>
              <a:gd name="connsiteY11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573203 w 12192000"/>
              <a:gd name="connsiteY26" fmla="*/ 1351996 h 3482342"/>
              <a:gd name="connsiteX27" fmla="*/ 10513263 w 12192000"/>
              <a:gd name="connsiteY27" fmla="*/ 1350756 h 3482342"/>
              <a:gd name="connsiteX28" fmla="*/ 10464012 w 12192000"/>
              <a:gd name="connsiteY28" fmla="*/ 1391778 h 3482342"/>
              <a:gd name="connsiteX29" fmla="*/ 10405409 w 12192000"/>
              <a:gd name="connsiteY29" fmla="*/ 1422789 h 3482342"/>
              <a:gd name="connsiteX30" fmla="*/ 10370530 w 12192000"/>
              <a:gd name="connsiteY30" fmla="*/ 1441596 h 3482342"/>
              <a:gd name="connsiteX31" fmla="*/ 10264922 w 12192000"/>
              <a:gd name="connsiteY31" fmla="*/ 1472107 h 3482342"/>
              <a:gd name="connsiteX32" fmla="*/ 10058690 w 12192000"/>
              <a:gd name="connsiteY32" fmla="*/ 1474888 h 3482342"/>
              <a:gd name="connsiteX33" fmla="*/ 10004424 w 12192000"/>
              <a:gd name="connsiteY33" fmla="*/ 1489801 h 3482342"/>
              <a:gd name="connsiteX34" fmla="*/ 9999951 w 12192000"/>
              <a:gd name="connsiteY34" fmla="*/ 1499127 h 3482342"/>
              <a:gd name="connsiteX35" fmla="*/ 9845462 w 12192000"/>
              <a:gd name="connsiteY35" fmla="*/ 1548192 h 3482342"/>
              <a:gd name="connsiteX36" fmla="*/ 9736156 w 12192000"/>
              <a:gd name="connsiteY36" fmla="*/ 1581928 h 3482342"/>
              <a:gd name="connsiteX37" fmla="*/ 9693355 w 12192000"/>
              <a:gd name="connsiteY37" fmla="*/ 1602632 h 3482342"/>
              <a:gd name="connsiteX38" fmla="*/ 9664242 w 12192000"/>
              <a:gd name="connsiteY38" fmla="*/ 1622075 h 3482342"/>
              <a:gd name="connsiteX39" fmla="*/ 9579195 w 12192000"/>
              <a:gd name="connsiteY39" fmla="*/ 1648017 h 3482342"/>
              <a:gd name="connsiteX40" fmla="*/ 9433652 w 12192000"/>
              <a:gd name="connsiteY40" fmla="*/ 1681174 h 3482342"/>
              <a:gd name="connsiteX41" fmla="*/ 9403775 w 12192000"/>
              <a:gd name="connsiteY41" fmla="*/ 1690403 h 3482342"/>
              <a:gd name="connsiteX42" fmla="*/ 9382503 w 12192000"/>
              <a:gd name="connsiteY42" fmla="*/ 1706957 h 3482342"/>
              <a:gd name="connsiteX43" fmla="*/ 9381410 w 12192000"/>
              <a:gd name="connsiteY43" fmla="*/ 1718312 h 3482342"/>
              <a:gd name="connsiteX44" fmla="*/ 9365685 w 12192000"/>
              <a:gd name="connsiteY44" fmla="*/ 1724772 h 3482342"/>
              <a:gd name="connsiteX45" fmla="*/ 9278020 w 12192000"/>
              <a:gd name="connsiteY45" fmla="*/ 1741161 h 3482342"/>
              <a:gd name="connsiteX46" fmla="*/ 9217145 w 12192000"/>
              <a:gd name="connsiteY46" fmla="*/ 1771195 h 3482342"/>
              <a:gd name="connsiteX47" fmla="*/ 8955875 w 12192000"/>
              <a:gd name="connsiteY47" fmla="*/ 1796806 h 3482342"/>
              <a:gd name="connsiteX48" fmla="*/ 8648415 w 12192000"/>
              <a:gd name="connsiteY48" fmla="*/ 1878623 h 3482342"/>
              <a:gd name="connsiteX49" fmla="*/ 8495949 w 12192000"/>
              <a:gd name="connsiteY49" fmla="*/ 1902425 h 3482342"/>
              <a:gd name="connsiteX50" fmla="*/ 8236214 w 12192000"/>
              <a:gd name="connsiteY50" fmla="*/ 1909725 h 3482342"/>
              <a:gd name="connsiteX51" fmla="*/ 8132104 w 12192000"/>
              <a:gd name="connsiteY51" fmla="*/ 1895727 h 3482342"/>
              <a:gd name="connsiteX52" fmla="*/ 7918078 w 12192000"/>
              <a:gd name="connsiteY52" fmla="*/ 1862668 h 3482342"/>
              <a:gd name="connsiteX53" fmla="*/ 7817899 w 12192000"/>
              <a:gd name="connsiteY53" fmla="*/ 1862176 h 3482342"/>
              <a:gd name="connsiteX54" fmla="*/ 7768994 w 12192000"/>
              <a:gd name="connsiteY54" fmla="*/ 1855721 h 3482342"/>
              <a:gd name="connsiteX55" fmla="*/ 7618027 w 12192000"/>
              <a:gd name="connsiteY55" fmla="*/ 1830959 h 3482342"/>
              <a:gd name="connsiteX56" fmla="*/ 7449425 w 12192000"/>
              <a:gd name="connsiteY56" fmla="*/ 1810910 h 3482342"/>
              <a:gd name="connsiteX57" fmla="*/ 7342915 w 12192000"/>
              <a:gd name="connsiteY57" fmla="*/ 1819827 h 3482342"/>
              <a:gd name="connsiteX58" fmla="*/ 7255191 w 12192000"/>
              <a:gd name="connsiteY58" fmla="*/ 1834354 h 3482342"/>
              <a:gd name="connsiteX59" fmla="*/ 7131205 w 12192000"/>
              <a:gd name="connsiteY59" fmla="*/ 1845557 h 3482342"/>
              <a:gd name="connsiteX60" fmla="*/ 6941837 w 12192000"/>
              <a:gd name="connsiteY60" fmla="*/ 1840640 h 3482342"/>
              <a:gd name="connsiteX61" fmla="*/ 6837145 w 12192000"/>
              <a:gd name="connsiteY61" fmla="*/ 1870724 h 3482342"/>
              <a:gd name="connsiteX62" fmla="*/ 6753991 w 12192000"/>
              <a:gd name="connsiteY62" fmla="*/ 1860969 h 3482342"/>
              <a:gd name="connsiteX63" fmla="*/ 6727754 w 12192000"/>
              <a:gd name="connsiteY63" fmla="*/ 1882372 h 3482342"/>
              <a:gd name="connsiteX64" fmla="*/ 6723371 w 12192000"/>
              <a:gd name="connsiteY64" fmla="*/ 1886494 h 3482342"/>
              <a:gd name="connsiteX65" fmla="*/ 6702779 w 12192000"/>
              <a:gd name="connsiteY65" fmla="*/ 1893601 h 3482342"/>
              <a:gd name="connsiteX66" fmla="*/ 6686657 w 12192000"/>
              <a:gd name="connsiteY66" fmla="*/ 1907344 h 3482342"/>
              <a:gd name="connsiteX67" fmla="*/ 6651330 w 12192000"/>
              <a:gd name="connsiteY67" fmla="*/ 1922921 h 3482342"/>
              <a:gd name="connsiteX68" fmla="*/ 6622958 w 12192000"/>
              <a:gd name="connsiteY68" fmla="*/ 1936255 h 3482342"/>
              <a:gd name="connsiteX69" fmla="*/ 6522602 w 12192000"/>
              <a:gd name="connsiteY69" fmla="*/ 1954133 h 3482342"/>
              <a:gd name="connsiteX70" fmla="*/ 6444344 w 12192000"/>
              <a:gd name="connsiteY70" fmla="*/ 1969663 h 3482342"/>
              <a:gd name="connsiteX71" fmla="*/ 6409626 w 12192000"/>
              <a:gd name="connsiteY71" fmla="*/ 1978846 h 3482342"/>
              <a:gd name="connsiteX72" fmla="*/ 6333446 w 12192000"/>
              <a:gd name="connsiteY72" fmla="*/ 1997163 h 3482342"/>
              <a:gd name="connsiteX73" fmla="*/ 6294933 w 12192000"/>
              <a:gd name="connsiteY73" fmla="*/ 2019412 h 3482342"/>
              <a:gd name="connsiteX74" fmla="*/ 6238719 w 12192000"/>
              <a:gd name="connsiteY74" fmla="*/ 2042547 h 3482342"/>
              <a:gd name="connsiteX75" fmla="*/ 6187205 w 12192000"/>
              <a:gd name="connsiteY75" fmla="*/ 2060048 h 3482342"/>
              <a:gd name="connsiteX76" fmla="*/ 6138780 w 12192000"/>
              <a:gd name="connsiteY76" fmla="*/ 2081918 h 3482342"/>
              <a:gd name="connsiteX77" fmla="*/ 6120125 w 12192000"/>
              <a:gd name="connsiteY77" fmla="*/ 2109475 h 3482342"/>
              <a:gd name="connsiteX78" fmla="*/ 6056576 w 12192000"/>
              <a:gd name="connsiteY78" fmla="*/ 2120066 h 3482342"/>
              <a:gd name="connsiteX79" fmla="*/ 5993794 w 12192000"/>
              <a:gd name="connsiteY79" fmla="*/ 2122569 h 3482342"/>
              <a:gd name="connsiteX80" fmla="*/ 5943601 w 12192000"/>
              <a:gd name="connsiteY80" fmla="*/ 2137719 h 3482342"/>
              <a:gd name="connsiteX81" fmla="*/ 5898141 w 12192000"/>
              <a:gd name="connsiteY81" fmla="*/ 2144806 h 3482342"/>
              <a:gd name="connsiteX82" fmla="*/ 5855337 w 12192000"/>
              <a:gd name="connsiteY82" fmla="*/ 2137719 h 3482342"/>
              <a:gd name="connsiteX83" fmla="*/ 5817682 w 12192000"/>
              <a:gd name="connsiteY83" fmla="*/ 2157358 h 3482342"/>
              <a:gd name="connsiteX84" fmla="*/ 5735300 w 12192000"/>
              <a:gd name="connsiteY84" fmla="*/ 2158902 h 3482342"/>
              <a:gd name="connsiteX85" fmla="*/ 5591469 w 12192000"/>
              <a:gd name="connsiteY85" fmla="*/ 2178389 h 3482342"/>
              <a:gd name="connsiteX86" fmla="*/ 5505818 w 12192000"/>
              <a:gd name="connsiteY86" fmla="*/ 2194207 h 3482342"/>
              <a:gd name="connsiteX87" fmla="*/ 5452860 w 12192000"/>
              <a:gd name="connsiteY87" fmla="*/ 2180085 h 3482342"/>
              <a:gd name="connsiteX88" fmla="*/ 5414282 w 12192000"/>
              <a:gd name="connsiteY88" fmla="*/ 2183070 h 3482342"/>
              <a:gd name="connsiteX89" fmla="*/ 5368369 w 12192000"/>
              <a:gd name="connsiteY89" fmla="*/ 2204272 h 3482342"/>
              <a:gd name="connsiteX90" fmla="*/ 5336354 w 12192000"/>
              <a:gd name="connsiteY90" fmla="*/ 2218920 h 3482342"/>
              <a:gd name="connsiteX91" fmla="*/ 5291263 w 12192000"/>
              <a:gd name="connsiteY91" fmla="*/ 2239182 h 3482342"/>
              <a:gd name="connsiteX92" fmla="*/ 5255152 w 12192000"/>
              <a:gd name="connsiteY92" fmla="*/ 2247164 h 3482342"/>
              <a:gd name="connsiteX93" fmla="*/ 5233796 w 12192000"/>
              <a:gd name="connsiteY93" fmla="*/ 2268260 h 3482342"/>
              <a:gd name="connsiteX94" fmla="*/ 5212786 w 12192000"/>
              <a:gd name="connsiteY94" fmla="*/ 2296592 h 3482342"/>
              <a:gd name="connsiteX95" fmla="*/ 5173523 w 12192000"/>
              <a:gd name="connsiteY95" fmla="*/ 2309057 h 3482342"/>
              <a:gd name="connsiteX96" fmla="*/ 5123830 w 12192000"/>
              <a:gd name="connsiteY96" fmla="*/ 2307070 h 3482342"/>
              <a:gd name="connsiteX97" fmla="*/ 5065426 w 12192000"/>
              <a:gd name="connsiteY97" fmla="*/ 2324076 h 3482342"/>
              <a:gd name="connsiteX98" fmla="*/ 4975908 w 12192000"/>
              <a:gd name="connsiteY98" fmla="*/ 2364128 h 3482342"/>
              <a:gd name="connsiteX99" fmla="*/ 4913723 w 12192000"/>
              <a:gd name="connsiteY99" fmla="*/ 2385265 h 3482342"/>
              <a:gd name="connsiteX100" fmla="*/ 4746485 w 12192000"/>
              <a:gd name="connsiteY100" fmla="*/ 2451769 h 3482342"/>
              <a:gd name="connsiteX101" fmla="*/ 4681588 w 12192000"/>
              <a:gd name="connsiteY101" fmla="*/ 2467494 h 3482342"/>
              <a:gd name="connsiteX102" fmla="*/ 1783655 w 12192000"/>
              <a:gd name="connsiteY102" fmla="*/ 3163860 h 3482342"/>
              <a:gd name="connsiteX103" fmla="*/ 1325955 w 12192000"/>
              <a:gd name="connsiteY103" fmla="*/ 3176692 h 3482342"/>
              <a:gd name="connsiteX104" fmla="*/ 1190384 w 12192000"/>
              <a:gd name="connsiteY104" fmla="*/ 3203504 h 3482342"/>
              <a:gd name="connsiteX105" fmla="*/ 1094537 w 12192000"/>
              <a:gd name="connsiteY105" fmla="*/ 3229469 h 3482342"/>
              <a:gd name="connsiteX106" fmla="*/ 779276 w 12192000"/>
              <a:gd name="connsiteY106" fmla="*/ 3327290 h 3482342"/>
              <a:gd name="connsiteX107" fmla="*/ 600378 w 12192000"/>
              <a:gd name="connsiteY107" fmla="*/ 3335250 h 3482342"/>
              <a:gd name="connsiteX108" fmla="*/ 493457 w 12192000"/>
              <a:gd name="connsiteY108" fmla="*/ 3365044 h 3482342"/>
              <a:gd name="connsiteX109" fmla="*/ 349402 w 12192000"/>
              <a:gd name="connsiteY109" fmla="*/ 3380897 h 3482342"/>
              <a:gd name="connsiteX110" fmla="*/ 192183 w 12192000"/>
              <a:gd name="connsiteY110" fmla="*/ 3460075 h 3482342"/>
              <a:gd name="connsiteX111" fmla="*/ 46713 w 12192000"/>
              <a:gd name="connsiteY111" fmla="*/ 3462986 h 3482342"/>
              <a:gd name="connsiteX112" fmla="*/ 2765 w 12192000"/>
              <a:gd name="connsiteY112" fmla="*/ 3480770 h 3482342"/>
              <a:gd name="connsiteX113" fmla="*/ 0 w 12192000"/>
              <a:gd name="connsiteY113" fmla="*/ 3482342 h 3482342"/>
              <a:gd name="connsiteX114" fmla="*/ 0 w 12192000"/>
              <a:gd name="connsiteY11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264922 w 12192000"/>
              <a:gd name="connsiteY32" fmla="*/ 1472107 h 3482342"/>
              <a:gd name="connsiteX33" fmla="*/ 10058690 w 12192000"/>
              <a:gd name="connsiteY33" fmla="*/ 1474888 h 3482342"/>
              <a:gd name="connsiteX34" fmla="*/ 10004424 w 12192000"/>
              <a:gd name="connsiteY34" fmla="*/ 1489801 h 3482342"/>
              <a:gd name="connsiteX35" fmla="*/ 9999951 w 12192000"/>
              <a:gd name="connsiteY35" fmla="*/ 1499127 h 3482342"/>
              <a:gd name="connsiteX36" fmla="*/ 9845462 w 12192000"/>
              <a:gd name="connsiteY36" fmla="*/ 1548192 h 3482342"/>
              <a:gd name="connsiteX37" fmla="*/ 9736156 w 12192000"/>
              <a:gd name="connsiteY37" fmla="*/ 1581928 h 3482342"/>
              <a:gd name="connsiteX38" fmla="*/ 9693355 w 12192000"/>
              <a:gd name="connsiteY38" fmla="*/ 1602632 h 3482342"/>
              <a:gd name="connsiteX39" fmla="*/ 9664242 w 12192000"/>
              <a:gd name="connsiteY39" fmla="*/ 1622075 h 3482342"/>
              <a:gd name="connsiteX40" fmla="*/ 9579195 w 12192000"/>
              <a:gd name="connsiteY40" fmla="*/ 1648017 h 3482342"/>
              <a:gd name="connsiteX41" fmla="*/ 9433652 w 12192000"/>
              <a:gd name="connsiteY41" fmla="*/ 1681174 h 3482342"/>
              <a:gd name="connsiteX42" fmla="*/ 9403775 w 12192000"/>
              <a:gd name="connsiteY42" fmla="*/ 1690403 h 3482342"/>
              <a:gd name="connsiteX43" fmla="*/ 9382503 w 12192000"/>
              <a:gd name="connsiteY43" fmla="*/ 1706957 h 3482342"/>
              <a:gd name="connsiteX44" fmla="*/ 9381410 w 12192000"/>
              <a:gd name="connsiteY44" fmla="*/ 1718312 h 3482342"/>
              <a:gd name="connsiteX45" fmla="*/ 9365685 w 12192000"/>
              <a:gd name="connsiteY45" fmla="*/ 1724772 h 3482342"/>
              <a:gd name="connsiteX46" fmla="*/ 9278020 w 12192000"/>
              <a:gd name="connsiteY46" fmla="*/ 1741161 h 3482342"/>
              <a:gd name="connsiteX47" fmla="*/ 9217145 w 12192000"/>
              <a:gd name="connsiteY47" fmla="*/ 1771195 h 3482342"/>
              <a:gd name="connsiteX48" fmla="*/ 8955875 w 12192000"/>
              <a:gd name="connsiteY48" fmla="*/ 1796806 h 3482342"/>
              <a:gd name="connsiteX49" fmla="*/ 8648415 w 12192000"/>
              <a:gd name="connsiteY49" fmla="*/ 1878623 h 3482342"/>
              <a:gd name="connsiteX50" fmla="*/ 8495949 w 12192000"/>
              <a:gd name="connsiteY50" fmla="*/ 1902425 h 3482342"/>
              <a:gd name="connsiteX51" fmla="*/ 8236214 w 12192000"/>
              <a:gd name="connsiteY51" fmla="*/ 1909725 h 3482342"/>
              <a:gd name="connsiteX52" fmla="*/ 8132104 w 12192000"/>
              <a:gd name="connsiteY52" fmla="*/ 1895727 h 3482342"/>
              <a:gd name="connsiteX53" fmla="*/ 7918078 w 12192000"/>
              <a:gd name="connsiteY53" fmla="*/ 1862668 h 3482342"/>
              <a:gd name="connsiteX54" fmla="*/ 7817899 w 12192000"/>
              <a:gd name="connsiteY54" fmla="*/ 1862176 h 3482342"/>
              <a:gd name="connsiteX55" fmla="*/ 7768994 w 12192000"/>
              <a:gd name="connsiteY55" fmla="*/ 1855721 h 3482342"/>
              <a:gd name="connsiteX56" fmla="*/ 7618027 w 12192000"/>
              <a:gd name="connsiteY56" fmla="*/ 1830959 h 3482342"/>
              <a:gd name="connsiteX57" fmla="*/ 7449425 w 12192000"/>
              <a:gd name="connsiteY57" fmla="*/ 1810910 h 3482342"/>
              <a:gd name="connsiteX58" fmla="*/ 7342915 w 12192000"/>
              <a:gd name="connsiteY58" fmla="*/ 1819827 h 3482342"/>
              <a:gd name="connsiteX59" fmla="*/ 7255191 w 12192000"/>
              <a:gd name="connsiteY59" fmla="*/ 1834354 h 3482342"/>
              <a:gd name="connsiteX60" fmla="*/ 7131205 w 12192000"/>
              <a:gd name="connsiteY60" fmla="*/ 1845557 h 3482342"/>
              <a:gd name="connsiteX61" fmla="*/ 6941837 w 12192000"/>
              <a:gd name="connsiteY61" fmla="*/ 1840640 h 3482342"/>
              <a:gd name="connsiteX62" fmla="*/ 6837145 w 12192000"/>
              <a:gd name="connsiteY62" fmla="*/ 1870724 h 3482342"/>
              <a:gd name="connsiteX63" fmla="*/ 6753991 w 12192000"/>
              <a:gd name="connsiteY63" fmla="*/ 1860969 h 3482342"/>
              <a:gd name="connsiteX64" fmla="*/ 6727754 w 12192000"/>
              <a:gd name="connsiteY64" fmla="*/ 1882372 h 3482342"/>
              <a:gd name="connsiteX65" fmla="*/ 6723371 w 12192000"/>
              <a:gd name="connsiteY65" fmla="*/ 1886494 h 3482342"/>
              <a:gd name="connsiteX66" fmla="*/ 6702779 w 12192000"/>
              <a:gd name="connsiteY66" fmla="*/ 1893601 h 3482342"/>
              <a:gd name="connsiteX67" fmla="*/ 6686657 w 12192000"/>
              <a:gd name="connsiteY67" fmla="*/ 1907344 h 3482342"/>
              <a:gd name="connsiteX68" fmla="*/ 6651330 w 12192000"/>
              <a:gd name="connsiteY68" fmla="*/ 1922921 h 3482342"/>
              <a:gd name="connsiteX69" fmla="*/ 6622958 w 12192000"/>
              <a:gd name="connsiteY69" fmla="*/ 1936255 h 3482342"/>
              <a:gd name="connsiteX70" fmla="*/ 6522602 w 12192000"/>
              <a:gd name="connsiteY70" fmla="*/ 1954133 h 3482342"/>
              <a:gd name="connsiteX71" fmla="*/ 6444344 w 12192000"/>
              <a:gd name="connsiteY71" fmla="*/ 1969663 h 3482342"/>
              <a:gd name="connsiteX72" fmla="*/ 6409626 w 12192000"/>
              <a:gd name="connsiteY72" fmla="*/ 1978846 h 3482342"/>
              <a:gd name="connsiteX73" fmla="*/ 6333446 w 12192000"/>
              <a:gd name="connsiteY73" fmla="*/ 1997163 h 3482342"/>
              <a:gd name="connsiteX74" fmla="*/ 6294933 w 12192000"/>
              <a:gd name="connsiteY74" fmla="*/ 2019412 h 3482342"/>
              <a:gd name="connsiteX75" fmla="*/ 6238719 w 12192000"/>
              <a:gd name="connsiteY75" fmla="*/ 2042547 h 3482342"/>
              <a:gd name="connsiteX76" fmla="*/ 6187205 w 12192000"/>
              <a:gd name="connsiteY76" fmla="*/ 2060048 h 3482342"/>
              <a:gd name="connsiteX77" fmla="*/ 6138780 w 12192000"/>
              <a:gd name="connsiteY77" fmla="*/ 2081918 h 3482342"/>
              <a:gd name="connsiteX78" fmla="*/ 6120125 w 12192000"/>
              <a:gd name="connsiteY78" fmla="*/ 2109475 h 3482342"/>
              <a:gd name="connsiteX79" fmla="*/ 6056576 w 12192000"/>
              <a:gd name="connsiteY79" fmla="*/ 2120066 h 3482342"/>
              <a:gd name="connsiteX80" fmla="*/ 5993794 w 12192000"/>
              <a:gd name="connsiteY80" fmla="*/ 2122569 h 3482342"/>
              <a:gd name="connsiteX81" fmla="*/ 5943601 w 12192000"/>
              <a:gd name="connsiteY81" fmla="*/ 2137719 h 3482342"/>
              <a:gd name="connsiteX82" fmla="*/ 5898141 w 12192000"/>
              <a:gd name="connsiteY82" fmla="*/ 2144806 h 3482342"/>
              <a:gd name="connsiteX83" fmla="*/ 5855337 w 12192000"/>
              <a:gd name="connsiteY83" fmla="*/ 2137719 h 3482342"/>
              <a:gd name="connsiteX84" fmla="*/ 5817682 w 12192000"/>
              <a:gd name="connsiteY84" fmla="*/ 2157358 h 3482342"/>
              <a:gd name="connsiteX85" fmla="*/ 5735300 w 12192000"/>
              <a:gd name="connsiteY85" fmla="*/ 2158902 h 3482342"/>
              <a:gd name="connsiteX86" fmla="*/ 5591469 w 12192000"/>
              <a:gd name="connsiteY86" fmla="*/ 2178389 h 3482342"/>
              <a:gd name="connsiteX87" fmla="*/ 5505818 w 12192000"/>
              <a:gd name="connsiteY87" fmla="*/ 2194207 h 3482342"/>
              <a:gd name="connsiteX88" fmla="*/ 5452860 w 12192000"/>
              <a:gd name="connsiteY88" fmla="*/ 2180085 h 3482342"/>
              <a:gd name="connsiteX89" fmla="*/ 5414282 w 12192000"/>
              <a:gd name="connsiteY89" fmla="*/ 2183070 h 3482342"/>
              <a:gd name="connsiteX90" fmla="*/ 5368369 w 12192000"/>
              <a:gd name="connsiteY90" fmla="*/ 2204272 h 3482342"/>
              <a:gd name="connsiteX91" fmla="*/ 5336354 w 12192000"/>
              <a:gd name="connsiteY91" fmla="*/ 2218920 h 3482342"/>
              <a:gd name="connsiteX92" fmla="*/ 5291263 w 12192000"/>
              <a:gd name="connsiteY92" fmla="*/ 2239182 h 3482342"/>
              <a:gd name="connsiteX93" fmla="*/ 5255152 w 12192000"/>
              <a:gd name="connsiteY93" fmla="*/ 2247164 h 3482342"/>
              <a:gd name="connsiteX94" fmla="*/ 5233796 w 12192000"/>
              <a:gd name="connsiteY94" fmla="*/ 2268260 h 3482342"/>
              <a:gd name="connsiteX95" fmla="*/ 5212786 w 12192000"/>
              <a:gd name="connsiteY95" fmla="*/ 2296592 h 3482342"/>
              <a:gd name="connsiteX96" fmla="*/ 5173523 w 12192000"/>
              <a:gd name="connsiteY96" fmla="*/ 2309057 h 3482342"/>
              <a:gd name="connsiteX97" fmla="*/ 5123830 w 12192000"/>
              <a:gd name="connsiteY97" fmla="*/ 2307070 h 3482342"/>
              <a:gd name="connsiteX98" fmla="*/ 5065426 w 12192000"/>
              <a:gd name="connsiteY98" fmla="*/ 2324076 h 3482342"/>
              <a:gd name="connsiteX99" fmla="*/ 4975908 w 12192000"/>
              <a:gd name="connsiteY99" fmla="*/ 2364128 h 3482342"/>
              <a:gd name="connsiteX100" fmla="*/ 4913723 w 12192000"/>
              <a:gd name="connsiteY100" fmla="*/ 2385265 h 3482342"/>
              <a:gd name="connsiteX101" fmla="*/ 4746485 w 12192000"/>
              <a:gd name="connsiteY101" fmla="*/ 2451769 h 3482342"/>
              <a:gd name="connsiteX102" fmla="*/ 4681588 w 12192000"/>
              <a:gd name="connsiteY102" fmla="*/ 2467494 h 3482342"/>
              <a:gd name="connsiteX103" fmla="*/ 1783655 w 12192000"/>
              <a:gd name="connsiteY103" fmla="*/ 3163860 h 3482342"/>
              <a:gd name="connsiteX104" fmla="*/ 1325955 w 12192000"/>
              <a:gd name="connsiteY104" fmla="*/ 3176692 h 3482342"/>
              <a:gd name="connsiteX105" fmla="*/ 1190384 w 12192000"/>
              <a:gd name="connsiteY105" fmla="*/ 3203504 h 3482342"/>
              <a:gd name="connsiteX106" fmla="*/ 1094537 w 12192000"/>
              <a:gd name="connsiteY106" fmla="*/ 3229469 h 3482342"/>
              <a:gd name="connsiteX107" fmla="*/ 779276 w 12192000"/>
              <a:gd name="connsiteY107" fmla="*/ 3327290 h 3482342"/>
              <a:gd name="connsiteX108" fmla="*/ 600378 w 12192000"/>
              <a:gd name="connsiteY108" fmla="*/ 3335250 h 3482342"/>
              <a:gd name="connsiteX109" fmla="*/ 493457 w 12192000"/>
              <a:gd name="connsiteY109" fmla="*/ 3365044 h 3482342"/>
              <a:gd name="connsiteX110" fmla="*/ 349402 w 12192000"/>
              <a:gd name="connsiteY110" fmla="*/ 3380897 h 3482342"/>
              <a:gd name="connsiteX111" fmla="*/ 192183 w 12192000"/>
              <a:gd name="connsiteY111" fmla="*/ 3460075 h 3482342"/>
              <a:gd name="connsiteX112" fmla="*/ 46713 w 12192000"/>
              <a:gd name="connsiteY112" fmla="*/ 3462986 h 3482342"/>
              <a:gd name="connsiteX113" fmla="*/ 2765 w 12192000"/>
              <a:gd name="connsiteY113" fmla="*/ 3480770 h 3482342"/>
              <a:gd name="connsiteX114" fmla="*/ 0 w 12192000"/>
              <a:gd name="connsiteY114" fmla="*/ 3482342 h 3482342"/>
              <a:gd name="connsiteX115" fmla="*/ 0 w 12192000"/>
              <a:gd name="connsiteY11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058690 w 12192000"/>
              <a:gd name="connsiteY34" fmla="*/ 1474888 h 3482342"/>
              <a:gd name="connsiteX35" fmla="*/ 10004424 w 12192000"/>
              <a:gd name="connsiteY35" fmla="*/ 1489801 h 3482342"/>
              <a:gd name="connsiteX36" fmla="*/ 9999951 w 12192000"/>
              <a:gd name="connsiteY36" fmla="*/ 1499127 h 3482342"/>
              <a:gd name="connsiteX37" fmla="*/ 9845462 w 12192000"/>
              <a:gd name="connsiteY37" fmla="*/ 1548192 h 3482342"/>
              <a:gd name="connsiteX38" fmla="*/ 9736156 w 12192000"/>
              <a:gd name="connsiteY38" fmla="*/ 1581928 h 3482342"/>
              <a:gd name="connsiteX39" fmla="*/ 9693355 w 12192000"/>
              <a:gd name="connsiteY39" fmla="*/ 1602632 h 3482342"/>
              <a:gd name="connsiteX40" fmla="*/ 9664242 w 12192000"/>
              <a:gd name="connsiteY40" fmla="*/ 1622075 h 3482342"/>
              <a:gd name="connsiteX41" fmla="*/ 9579195 w 12192000"/>
              <a:gd name="connsiteY41" fmla="*/ 1648017 h 3482342"/>
              <a:gd name="connsiteX42" fmla="*/ 9433652 w 12192000"/>
              <a:gd name="connsiteY42" fmla="*/ 1681174 h 3482342"/>
              <a:gd name="connsiteX43" fmla="*/ 9403775 w 12192000"/>
              <a:gd name="connsiteY43" fmla="*/ 1690403 h 3482342"/>
              <a:gd name="connsiteX44" fmla="*/ 9382503 w 12192000"/>
              <a:gd name="connsiteY44" fmla="*/ 1706957 h 3482342"/>
              <a:gd name="connsiteX45" fmla="*/ 9381410 w 12192000"/>
              <a:gd name="connsiteY45" fmla="*/ 1718312 h 3482342"/>
              <a:gd name="connsiteX46" fmla="*/ 9365685 w 12192000"/>
              <a:gd name="connsiteY46" fmla="*/ 1724772 h 3482342"/>
              <a:gd name="connsiteX47" fmla="*/ 9278020 w 12192000"/>
              <a:gd name="connsiteY47" fmla="*/ 1741161 h 3482342"/>
              <a:gd name="connsiteX48" fmla="*/ 9217145 w 12192000"/>
              <a:gd name="connsiteY48" fmla="*/ 1771195 h 3482342"/>
              <a:gd name="connsiteX49" fmla="*/ 8955875 w 12192000"/>
              <a:gd name="connsiteY49" fmla="*/ 1796806 h 3482342"/>
              <a:gd name="connsiteX50" fmla="*/ 8648415 w 12192000"/>
              <a:gd name="connsiteY50" fmla="*/ 1878623 h 3482342"/>
              <a:gd name="connsiteX51" fmla="*/ 8495949 w 12192000"/>
              <a:gd name="connsiteY51" fmla="*/ 1902425 h 3482342"/>
              <a:gd name="connsiteX52" fmla="*/ 8236214 w 12192000"/>
              <a:gd name="connsiteY52" fmla="*/ 1909725 h 3482342"/>
              <a:gd name="connsiteX53" fmla="*/ 8132104 w 12192000"/>
              <a:gd name="connsiteY53" fmla="*/ 1895727 h 3482342"/>
              <a:gd name="connsiteX54" fmla="*/ 7918078 w 12192000"/>
              <a:gd name="connsiteY54" fmla="*/ 1862668 h 3482342"/>
              <a:gd name="connsiteX55" fmla="*/ 7817899 w 12192000"/>
              <a:gd name="connsiteY55" fmla="*/ 1862176 h 3482342"/>
              <a:gd name="connsiteX56" fmla="*/ 7768994 w 12192000"/>
              <a:gd name="connsiteY56" fmla="*/ 1855721 h 3482342"/>
              <a:gd name="connsiteX57" fmla="*/ 7618027 w 12192000"/>
              <a:gd name="connsiteY57" fmla="*/ 1830959 h 3482342"/>
              <a:gd name="connsiteX58" fmla="*/ 7449425 w 12192000"/>
              <a:gd name="connsiteY58" fmla="*/ 1810910 h 3482342"/>
              <a:gd name="connsiteX59" fmla="*/ 7342915 w 12192000"/>
              <a:gd name="connsiteY59" fmla="*/ 1819827 h 3482342"/>
              <a:gd name="connsiteX60" fmla="*/ 7255191 w 12192000"/>
              <a:gd name="connsiteY60" fmla="*/ 1834354 h 3482342"/>
              <a:gd name="connsiteX61" fmla="*/ 7131205 w 12192000"/>
              <a:gd name="connsiteY61" fmla="*/ 1845557 h 3482342"/>
              <a:gd name="connsiteX62" fmla="*/ 6941837 w 12192000"/>
              <a:gd name="connsiteY62" fmla="*/ 1840640 h 3482342"/>
              <a:gd name="connsiteX63" fmla="*/ 6837145 w 12192000"/>
              <a:gd name="connsiteY63" fmla="*/ 1870724 h 3482342"/>
              <a:gd name="connsiteX64" fmla="*/ 6753991 w 12192000"/>
              <a:gd name="connsiteY64" fmla="*/ 1860969 h 3482342"/>
              <a:gd name="connsiteX65" fmla="*/ 6727754 w 12192000"/>
              <a:gd name="connsiteY65" fmla="*/ 1882372 h 3482342"/>
              <a:gd name="connsiteX66" fmla="*/ 6723371 w 12192000"/>
              <a:gd name="connsiteY66" fmla="*/ 1886494 h 3482342"/>
              <a:gd name="connsiteX67" fmla="*/ 6702779 w 12192000"/>
              <a:gd name="connsiteY67" fmla="*/ 1893601 h 3482342"/>
              <a:gd name="connsiteX68" fmla="*/ 6686657 w 12192000"/>
              <a:gd name="connsiteY68" fmla="*/ 1907344 h 3482342"/>
              <a:gd name="connsiteX69" fmla="*/ 6651330 w 12192000"/>
              <a:gd name="connsiteY69" fmla="*/ 1922921 h 3482342"/>
              <a:gd name="connsiteX70" fmla="*/ 6622958 w 12192000"/>
              <a:gd name="connsiteY70" fmla="*/ 1936255 h 3482342"/>
              <a:gd name="connsiteX71" fmla="*/ 6522602 w 12192000"/>
              <a:gd name="connsiteY71" fmla="*/ 1954133 h 3482342"/>
              <a:gd name="connsiteX72" fmla="*/ 6444344 w 12192000"/>
              <a:gd name="connsiteY72" fmla="*/ 1969663 h 3482342"/>
              <a:gd name="connsiteX73" fmla="*/ 6409626 w 12192000"/>
              <a:gd name="connsiteY73" fmla="*/ 1978846 h 3482342"/>
              <a:gd name="connsiteX74" fmla="*/ 6333446 w 12192000"/>
              <a:gd name="connsiteY74" fmla="*/ 1997163 h 3482342"/>
              <a:gd name="connsiteX75" fmla="*/ 6294933 w 12192000"/>
              <a:gd name="connsiteY75" fmla="*/ 2019412 h 3482342"/>
              <a:gd name="connsiteX76" fmla="*/ 6238719 w 12192000"/>
              <a:gd name="connsiteY76" fmla="*/ 2042547 h 3482342"/>
              <a:gd name="connsiteX77" fmla="*/ 6187205 w 12192000"/>
              <a:gd name="connsiteY77" fmla="*/ 2060048 h 3482342"/>
              <a:gd name="connsiteX78" fmla="*/ 6138780 w 12192000"/>
              <a:gd name="connsiteY78" fmla="*/ 2081918 h 3482342"/>
              <a:gd name="connsiteX79" fmla="*/ 6120125 w 12192000"/>
              <a:gd name="connsiteY79" fmla="*/ 2109475 h 3482342"/>
              <a:gd name="connsiteX80" fmla="*/ 6056576 w 12192000"/>
              <a:gd name="connsiteY80" fmla="*/ 2120066 h 3482342"/>
              <a:gd name="connsiteX81" fmla="*/ 5993794 w 12192000"/>
              <a:gd name="connsiteY81" fmla="*/ 2122569 h 3482342"/>
              <a:gd name="connsiteX82" fmla="*/ 5943601 w 12192000"/>
              <a:gd name="connsiteY82" fmla="*/ 2137719 h 3482342"/>
              <a:gd name="connsiteX83" fmla="*/ 5898141 w 12192000"/>
              <a:gd name="connsiteY83" fmla="*/ 2144806 h 3482342"/>
              <a:gd name="connsiteX84" fmla="*/ 5855337 w 12192000"/>
              <a:gd name="connsiteY84" fmla="*/ 2137719 h 3482342"/>
              <a:gd name="connsiteX85" fmla="*/ 5817682 w 12192000"/>
              <a:gd name="connsiteY85" fmla="*/ 2157358 h 3482342"/>
              <a:gd name="connsiteX86" fmla="*/ 5735300 w 12192000"/>
              <a:gd name="connsiteY86" fmla="*/ 2158902 h 3482342"/>
              <a:gd name="connsiteX87" fmla="*/ 5591469 w 12192000"/>
              <a:gd name="connsiteY87" fmla="*/ 2178389 h 3482342"/>
              <a:gd name="connsiteX88" fmla="*/ 5505818 w 12192000"/>
              <a:gd name="connsiteY88" fmla="*/ 2194207 h 3482342"/>
              <a:gd name="connsiteX89" fmla="*/ 5452860 w 12192000"/>
              <a:gd name="connsiteY89" fmla="*/ 2180085 h 3482342"/>
              <a:gd name="connsiteX90" fmla="*/ 5414282 w 12192000"/>
              <a:gd name="connsiteY90" fmla="*/ 2183070 h 3482342"/>
              <a:gd name="connsiteX91" fmla="*/ 5368369 w 12192000"/>
              <a:gd name="connsiteY91" fmla="*/ 2204272 h 3482342"/>
              <a:gd name="connsiteX92" fmla="*/ 5336354 w 12192000"/>
              <a:gd name="connsiteY92" fmla="*/ 2218920 h 3482342"/>
              <a:gd name="connsiteX93" fmla="*/ 5291263 w 12192000"/>
              <a:gd name="connsiteY93" fmla="*/ 2239182 h 3482342"/>
              <a:gd name="connsiteX94" fmla="*/ 5255152 w 12192000"/>
              <a:gd name="connsiteY94" fmla="*/ 2247164 h 3482342"/>
              <a:gd name="connsiteX95" fmla="*/ 5233796 w 12192000"/>
              <a:gd name="connsiteY95" fmla="*/ 2268260 h 3482342"/>
              <a:gd name="connsiteX96" fmla="*/ 5212786 w 12192000"/>
              <a:gd name="connsiteY96" fmla="*/ 2296592 h 3482342"/>
              <a:gd name="connsiteX97" fmla="*/ 5173523 w 12192000"/>
              <a:gd name="connsiteY97" fmla="*/ 2309057 h 3482342"/>
              <a:gd name="connsiteX98" fmla="*/ 5123830 w 12192000"/>
              <a:gd name="connsiteY98" fmla="*/ 2307070 h 3482342"/>
              <a:gd name="connsiteX99" fmla="*/ 5065426 w 12192000"/>
              <a:gd name="connsiteY99" fmla="*/ 2324076 h 3482342"/>
              <a:gd name="connsiteX100" fmla="*/ 4975908 w 12192000"/>
              <a:gd name="connsiteY100" fmla="*/ 2364128 h 3482342"/>
              <a:gd name="connsiteX101" fmla="*/ 4913723 w 12192000"/>
              <a:gd name="connsiteY101" fmla="*/ 2385265 h 3482342"/>
              <a:gd name="connsiteX102" fmla="*/ 4746485 w 12192000"/>
              <a:gd name="connsiteY102" fmla="*/ 2451769 h 3482342"/>
              <a:gd name="connsiteX103" fmla="*/ 4681588 w 12192000"/>
              <a:gd name="connsiteY103" fmla="*/ 2467494 h 3482342"/>
              <a:gd name="connsiteX104" fmla="*/ 1783655 w 12192000"/>
              <a:gd name="connsiteY104" fmla="*/ 3163860 h 3482342"/>
              <a:gd name="connsiteX105" fmla="*/ 1325955 w 12192000"/>
              <a:gd name="connsiteY105" fmla="*/ 3176692 h 3482342"/>
              <a:gd name="connsiteX106" fmla="*/ 1190384 w 12192000"/>
              <a:gd name="connsiteY106" fmla="*/ 3203504 h 3482342"/>
              <a:gd name="connsiteX107" fmla="*/ 1094537 w 12192000"/>
              <a:gd name="connsiteY107" fmla="*/ 3229469 h 3482342"/>
              <a:gd name="connsiteX108" fmla="*/ 779276 w 12192000"/>
              <a:gd name="connsiteY108" fmla="*/ 3327290 h 3482342"/>
              <a:gd name="connsiteX109" fmla="*/ 600378 w 12192000"/>
              <a:gd name="connsiteY109" fmla="*/ 3335250 h 3482342"/>
              <a:gd name="connsiteX110" fmla="*/ 493457 w 12192000"/>
              <a:gd name="connsiteY110" fmla="*/ 3365044 h 3482342"/>
              <a:gd name="connsiteX111" fmla="*/ 349402 w 12192000"/>
              <a:gd name="connsiteY111" fmla="*/ 3380897 h 3482342"/>
              <a:gd name="connsiteX112" fmla="*/ 192183 w 12192000"/>
              <a:gd name="connsiteY112" fmla="*/ 3460075 h 3482342"/>
              <a:gd name="connsiteX113" fmla="*/ 46713 w 12192000"/>
              <a:gd name="connsiteY113" fmla="*/ 3462986 h 3482342"/>
              <a:gd name="connsiteX114" fmla="*/ 2765 w 12192000"/>
              <a:gd name="connsiteY114" fmla="*/ 3480770 h 3482342"/>
              <a:gd name="connsiteX115" fmla="*/ 0 w 12192000"/>
              <a:gd name="connsiteY115" fmla="*/ 3482342 h 3482342"/>
              <a:gd name="connsiteX116" fmla="*/ 0 w 12192000"/>
              <a:gd name="connsiteY11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058690 w 12192000"/>
              <a:gd name="connsiteY35" fmla="*/ 1474888 h 3482342"/>
              <a:gd name="connsiteX36" fmla="*/ 10004424 w 12192000"/>
              <a:gd name="connsiteY36" fmla="*/ 1489801 h 3482342"/>
              <a:gd name="connsiteX37" fmla="*/ 9999951 w 12192000"/>
              <a:gd name="connsiteY37" fmla="*/ 1499127 h 3482342"/>
              <a:gd name="connsiteX38" fmla="*/ 9845462 w 12192000"/>
              <a:gd name="connsiteY38" fmla="*/ 1548192 h 3482342"/>
              <a:gd name="connsiteX39" fmla="*/ 9736156 w 12192000"/>
              <a:gd name="connsiteY39" fmla="*/ 1581928 h 3482342"/>
              <a:gd name="connsiteX40" fmla="*/ 9693355 w 12192000"/>
              <a:gd name="connsiteY40" fmla="*/ 1602632 h 3482342"/>
              <a:gd name="connsiteX41" fmla="*/ 9664242 w 12192000"/>
              <a:gd name="connsiteY41" fmla="*/ 1622075 h 3482342"/>
              <a:gd name="connsiteX42" fmla="*/ 9579195 w 12192000"/>
              <a:gd name="connsiteY42" fmla="*/ 1648017 h 3482342"/>
              <a:gd name="connsiteX43" fmla="*/ 9433652 w 12192000"/>
              <a:gd name="connsiteY43" fmla="*/ 1681174 h 3482342"/>
              <a:gd name="connsiteX44" fmla="*/ 9403775 w 12192000"/>
              <a:gd name="connsiteY44" fmla="*/ 1690403 h 3482342"/>
              <a:gd name="connsiteX45" fmla="*/ 9382503 w 12192000"/>
              <a:gd name="connsiteY45" fmla="*/ 1706957 h 3482342"/>
              <a:gd name="connsiteX46" fmla="*/ 9381410 w 12192000"/>
              <a:gd name="connsiteY46" fmla="*/ 1718312 h 3482342"/>
              <a:gd name="connsiteX47" fmla="*/ 9365685 w 12192000"/>
              <a:gd name="connsiteY47" fmla="*/ 1724772 h 3482342"/>
              <a:gd name="connsiteX48" fmla="*/ 9278020 w 12192000"/>
              <a:gd name="connsiteY48" fmla="*/ 1741161 h 3482342"/>
              <a:gd name="connsiteX49" fmla="*/ 9217145 w 12192000"/>
              <a:gd name="connsiteY49" fmla="*/ 1771195 h 3482342"/>
              <a:gd name="connsiteX50" fmla="*/ 8955875 w 12192000"/>
              <a:gd name="connsiteY50" fmla="*/ 1796806 h 3482342"/>
              <a:gd name="connsiteX51" fmla="*/ 8648415 w 12192000"/>
              <a:gd name="connsiteY51" fmla="*/ 1878623 h 3482342"/>
              <a:gd name="connsiteX52" fmla="*/ 8495949 w 12192000"/>
              <a:gd name="connsiteY52" fmla="*/ 1902425 h 3482342"/>
              <a:gd name="connsiteX53" fmla="*/ 8236214 w 12192000"/>
              <a:gd name="connsiteY53" fmla="*/ 1909725 h 3482342"/>
              <a:gd name="connsiteX54" fmla="*/ 8132104 w 12192000"/>
              <a:gd name="connsiteY54" fmla="*/ 1895727 h 3482342"/>
              <a:gd name="connsiteX55" fmla="*/ 7918078 w 12192000"/>
              <a:gd name="connsiteY55" fmla="*/ 1862668 h 3482342"/>
              <a:gd name="connsiteX56" fmla="*/ 7817899 w 12192000"/>
              <a:gd name="connsiteY56" fmla="*/ 1862176 h 3482342"/>
              <a:gd name="connsiteX57" fmla="*/ 7768994 w 12192000"/>
              <a:gd name="connsiteY57" fmla="*/ 1855721 h 3482342"/>
              <a:gd name="connsiteX58" fmla="*/ 7618027 w 12192000"/>
              <a:gd name="connsiteY58" fmla="*/ 1830959 h 3482342"/>
              <a:gd name="connsiteX59" fmla="*/ 7449425 w 12192000"/>
              <a:gd name="connsiteY59" fmla="*/ 1810910 h 3482342"/>
              <a:gd name="connsiteX60" fmla="*/ 7342915 w 12192000"/>
              <a:gd name="connsiteY60" fmla="*/ 1819827 h 3482342"/>
              <a:gd name="connsiteX61" fmla="*/ 7255191 w 12192000"/>
              <a:gd name="connsiteY61" fmla="*/ 1834354 h 3482342"/>
              <a:gd name="connsiteX62" fmla="*/ 7131205 w 12192000"/>
              <a:gd name="connsiteY62" fmla="*/ 1845557 h 3482342"/>
              <a:gd name="connsiteX63" fmla="*/ 6941837 w 12192000"/>
              <a:gd name="connsiteY63" fmla="*/ 1840640 h 3482342"/>
              <a:gd name="connsiteX64" fmla="*/ 6837145 w 12192000"/>
              <a:gd name="connsiteY64" fmla="*/ 1870724 h 3482342"/>
              <a:gd name="connsiteX65" fmla="*/ 6753991 w 12192000"/>
              <a:gd name="connsiteY65" fmla="*/ 1860969 h 3482342"/>
              <a:gd name="connsiteX66" fmla="*/ 6727754 w 12192000"/>
              <a:gd name="connsiteY66" fmla="*/ 1882372 h 3482342"/>
              <a:gd name="connsiteX67" fmla="*/ 6723371 w 12192000"/>
              <a:gd name="connsiteY67" fmla="*/ 1886494 h 3482342"/>
              <a:gd name="connsiteX68" fmla="*/ 6702779 w 12192000"/>
              <a:gd name="connsiteY68" fmla="*/ 1893601 h 3482342"/>
              <a:gd name="connsiteX69" fmla="*/ 6686657 w 12192000"/>
              <a:gd name="connsiteY69" fmla="*/ 1907344 h 3482342"/>
              <a:gd name="connsiteX70" fmla="*/ 6651330 w 12192000"/>
              <a:gd name="connsiteY70" fmla="*/ 1922921 h 3482342"/>
              <a:gd name="connsiteX71" fmla="*/ 6622958 w 12192000"/>
              <a:gd name="connsiteY71" fmla="*/ 1936255 h 3482342"/>
              <a:gd name="connsiteX72" fmla="*/ 6522602 w 12192000"/>
              <a:gd name="connsiteY72" fmla="*/ 1954133 h 3482342"/>
              <a:gd name="connsiteX73" fmla="*/ 6444344 w 12192000"/>
              <a:gd name="connsiteY73" fmla="*/ 1969663 h 3482342"/>
              <a:gd name="connsiteX74" fmla="*/ 6409626 w 12192000"/>
              <a:gd name="connsiteY74" fmla="*/ 1978846 h 3482342"/>
              <a:gd name="connsiteX75" fmla="*/ 6333446 w 12192000"/>
              <a:gd name="connsiteY75" fmla="*/ 1997163 h 3482342"/>
              <a:gd name="connsiteX76" fmla="*/ 6294933 w 12192000"/>
              <a:gd name="connsiteY76" fmla="*/ 2019412 h 3482342"/>
              <a:gd name="connsiteX77" fmla="*/ 6238719 w 12192000"/>
              <a:gd name="connsiteY77" fmla="*/ 2042547 h 3482342"/>
              <a:gd name="connsiteX78" fmla="*/ 6187205 w 12192000"/>
              <a:gd name="connsiteY78" fmla="*/ 2060048 h 3482342"/>
              <a:gd name="connsiteX79" fmla="*/ 6138780 w 12192000"/>
              <a:gd name="connsiteY79" fmla="*/ 2081918 h 3482342"/>
              <a:gd name="connsiteX80" fmla="*/ 6120125 w 12192000"/>
              <a:gd name="connsiteY80" fmla="*/ 2109475 h 3482342"/>
              <a:gd name="connsiteX81" fmla="*/ 6056576 w 12192000"/>
              <a:gd name="connsiteY81" fmla="*/ 2120066 h 3482342"/>
              <a:gd name="connsiteX82" fmla="*/ 5993794 w 12192000"/>
              <a:gd name="connsiteY82" fmla="*/ 2122569 h 3482342"/>
              <a:gd name="connsiteX83" fmla="*/ 5943601 w 12192000"/>
              <a:gd name="connsiteY83" fmla="*/ 2137719 h 3482342"/>
              <a:gd name="connsiteX84" fmla="*/ 5898141 w 12192000"/>
              <a:gd name="connsiteY84" fmla="*/ 2144806 h 3482342"/>
              <a:gd name="connsiteX85" fmla="*/ 5855337 w 12192000"/>
              <a:gd name="connsiteY85" fmla="*/ 2137719 h 3482342"/>
              <a:gd name="connsiteX86" fmla="*/ 5817682 w 12192000"/>
              <a:gd name="connsiteY86" fmla="*/ 2157358 h 3482342"/>
              <a:gd name="connsiteX87" fmla="*/ 5735300 w 12192000"/>
              <a:gd name="connsiteY87" fmla="*/ 2158902 h 3482342"/>
              <a:gd name="connsiteX88" fmla="*/ 5591469 w 12192000"/>
              <a:gd name="connsiteY88" fmla="*/ 2178389 h 3482342"/>
              <a:gd name="connsiteX89" fmla="*/ 5505818 w 12192000"/>
              <a:gd name="connsiteY89" fmla="*/ 2194207 h 3482342"/>
              <a:gd name="connsiteX90" fmla="*/ 5452860 w 12192000"/>
              <a:gd name="connsiteY90" fmla="*/ 2180085 h 3482342"/>
              <a:gd name="connsiteX91" fmla="*/ 5414282 w 12192000"/>
              <a:gd name="connsiteY91" fmla="*/ 2183070 h 3482342"/>
              <a:gd name="connsiteX92" fmla="*/ 5368369 w 12192000"/>
              <a:gd name="connsiteY92" fmla="*/ 2204272 h 3482342"/>
              <a:gd name="connsiteX93" fmla="*/ 5336354 w 12192000"/>
              <a:gd name="connsiteY93" fmla="*/ 2218920 h 3482342"/>
              <a:gd name="connsiteX94" fmla="*/ 5291263 w 12192000"/>
              <a:gd name="connsiteY94" fmla="*/ 2239182 h 3482342"/>
              <a:gd name="connsiteX95" fmla="*/ 5255152 w 12192000"/>
              <a:gd name="connsiteY95" fmla="*/ 2247164 h 3482342"/>
              <a:gd name="connsiteX96" fmla="*/ 5233796 w 12192000"/>
              <a:gd name="connsiteY96" fmla="*/ 2268260 h 3482342"/>
              <a:gd name="connsiteX97" fmla="*/ 5212786 w 12192000"/>
              <a:gd name="connsiteY97" fmla="*/ 2296592 h 3482342"/>
              <a:gd name="connsiteX98" fmla="*/ 5173523 w 12192000"/>
              <a:gd name="connsiteY98" fmla="*/ 2309057 h 3482342"/>
              <a:gd name="connsiteX99" fmla="*/ 5123830 w 12192000"/>
              <a:gd name="connsiteY99" fmla="*/ 2307070 h 3482342"/>
              <a:gd name="connsiteX100" fmla="*/ 5065426 w 12192000"/>
              <a:gd name="connsiteY100" fmla="*/ 2324076 h 3482342"/>
              <a:gd name="connsiteX101" fmla="*/ 4975908 w 12192000"/>
              <a:gd name="connsiteY101" fmla="*/ 2364128 h 3482342"/>
              <a:gd name="connsiteX102" fmla="*/ 4913723 w 12192000"/>
              <a:gd name="connsiteY102" fmla="*/ 2385265 h 3482342"/>
              <a:gd name="connsiteX103" fmla="*/ 4746485 w 12192000"/>
              <a:gd name="connsiteY103" fmla="*/ 2451769 h 3482342"/>
              <a:gd name="connsiteX104" fmla="*/ 4681588 w 12192000"/>
              <a:gd name="connsiteY104" fmla="*/ 2467494 h 3482342"/>
              <a:gd name="connsiteX105" fmla="*/ 1783655 w 12192000"/>
              <a:gd name="connsiteY105" fmla="*/ 3163860 h 3482342"/>
              <a:gd name="connsiteX106" fmla="*/ 1325955 w 12192000"/>
              <a:gd name="connsiteY106" fmla="*/ 3176692 h 3482342"/>
              <a:gd name="connsiteX107" fmla="*/ 1190384 w 12192000"/>
              <a:gd name="connsiteY107" fmla="*/ 3203504 h 3482342"/>
              <a:gd name="connsiteX108" fmla="*/ 1094537 w 12192000"/>
              <a:gd name="connsiteY108" fmla="*/ 3229469 h 3482342"/>
              <a:gd name="connsiteX109" fmla="*/ 779276 w 12192000"/>
              <a:gd name="connsiteY109" fmla="*/ 3327290 h 3482342"/>
              <a:gd name="connsiteX110" fmla="*/ 600378 w 12192000"/>
              <a:gd name="connsiteY110" fmla="*/ 3335250 h 3482342"/>
              <a:gd name="connsiteX111" fmla="*/ 493457 w 12192000"/>
              <a:gd name="connsiteY111" fmla="*/ 3365044 h 3482342"/>
              <a:gd name="connsiteX112" fmla="*/ 349402 w 12192000"/>
              <a:gd name="connsiteY112" fmla="*/ 3380897 h 3482342"/>
              <a:gd name="connsiteX113" fmla="*/ 192183 w 12192000"/>
              <a:gd name="connsiteY113" fmla="*/ 3460075 h 3482342"/>
              <a:gd name="connsiteX114" fmla="*/ 46713 w 12192000"/>
              <a:gd name="connsiteY114" fmla="*/ 3462986 h 3482342"/>
              <a:gd name="connsiteX115" fmla="*/ 2765 w 12192000"/>
              <a:gd name="connsiteY115" fmla="*/ 3480770 h 3482342"/>
              <a:gd name="connsiteX116" fmla="*/ 0 w 12192000"/>
              <a:gd name="connsiteY116" fmla="*/ 3482342 h 3482342"/>
              <a:gd name="connsiteX117" fmla="*/ 0 w 12192000"/>
              <a:gd name="connsiteY11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26099 w 12192000"/>
              <a:gd name="connsiteY34" fmla="*/ 1463393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20819 w 12192000"/>
              <a:gd name="connsiteY19" fmla="*/ 1126133 h 3482342"/>
              <a:gd name="connsiteX20" fmla="*/ 11028687 w 12192000"/>
              <a:gd name="connsiteY20" fmla="*/ 1199018 h 3482342"/>
              <a:gd name="connsiteX21" fmla="*/ 10960443 w 12192000"/>
              <a:gd name="connsiteY21" fmla="*/ 1244502 h 3482342"/>
              <a:gd name="connsiteX22" fmla="*/ 10850998 w 12192000"/>
              <a:gd name="connsiteY22" fmla="*/ 1269215 h 3482342"/>
              <a:gd name="connsiteX23" fmla="*/ 10815658 w 12192000"/>
              <a:gd name="connsiteY23" fmla="*/ 1287849 h 3482342"/>
              <a:gd name="connsiteX24" fmla="*/ 10679906 w 12192000"/>
              <a:gd name="connsiteY24" fmla="*/ 1324988 h 3482342"/>
              <a:gd name="connsiteX25" fmla="*/ 10636304 w 12192000"/>
              <a:gd name="connsiteY25" fmla="*/ 1317928 h 3482342"/>
              <a:gd name="connsiteX26" fmla="*/ 10603863 w 12192000"/>
              <a:gd name="connsiteY26" fmla="*/ 1346886 h 3482342"/>
              <a:gd name="connsiteX27" fmla="*/ 10573203 w 12192000"/>
              <a:gd name="connsiteY27" fmla="*/ 1351996 h 3482342"/>
              <a:gd name="connsiteX28" fmla="*/ 10513263 w 12192000"/>
              <a:gd name="connsiteY28" fmla="*/ 1350756 h 3482342"/>
              <a:gd name="connsiteX29" fmla="*/ 10464012 w 12192000"/>
              <a:gd name="connsiteY29" fmla="*/ 1391778 h 3482342"/>
              <a:gd name="connsiteX30" fmla="*/ 10405409 w 12192000"/>
              <a:gd name="connsiteY30" fmla="*/ 1422789 h 3482342"/>
              <a:gd name="connsiteX31" fmla="*/ 10370530 w 12192000"/>
              <a:gd name="connsiteY31" fmla="*/ 1441596 h 3482342"/>
              <a:gd name="connsiteX32" fmla="*/ 10314361 w 12192000"/>
              <a:gd name="connsiteY32" fmla="*/ 1466924 h 3482342"/>
              <a:gd name="connsiteX33" fmla="*/ 10264922 w 12192000"/>
              <a:gd name="connsiteY33" fmla="*/ 1472107 h 3482342"/>
              <a:gd name="connsiteX34" fmla="*/ 10201385 w 12192000"/>
              <a:gd name="connsiteY34" fmla="*/ 1477515 h 3482342"/>
              <a:gd name="connsiteX35" fmla="*/ 10120184 w 12192000"/>
              <a:gd name="connsiteY35" fmla="*/ 1466924 h 3482342"/>
              <a:gd name="connsiteX36" fmla="*/ 10058690 w 12192000"/>
              <a:gd name="connsiteY36" fmla="*/ 1474888 h 3482342"/>
              <a:gd name="connsiteX37" fmla="*/ 10004424 w 12192000"/>
              <a:gd name="connsiteY37" fmla="*/ 1489801 h 3482342"/>
              <a:gd name="connsiteX38" fmla="*/ 9999951 w 12192000"/>
              <a:gd name="connsiteY38" fmla="*/ 1499127 h 3482342"/>
              <a:gd name="connsiteX39" fmla="*/ 9845462 w 12192000"/>
              <a:gd name="connsiteY39" fmla="*/ 1548192 h 3482342"/>
              <a:gd name="connsiteX40" fmla="*/ 9736156 w 12192000"/>
              <a:gd name="connsiteY40" fmla="*/ 1581928 h 3482342"/>
              <a:gd name="connsiteX41" fmla="*/ 9693355 w 12192000"/>
              <a:gd name="connsiteY41" fmla="*/ 1602632 h 3482342"/>
              <a:gd name="connsiteX42" fmla="*/ 9664242 w 12192000"/>
              <a:gd name="connsiteY42" fmla="*/ 1622075 h 3482342"/>
              <a:gd name="connsiteX43" fmla="*/ 9579195 w 12192000"/>
              <a:gd name="connsiteY43" fmla="*/ 1648017 h 3482342"/>
              <a:gd name="connsiteX44" fmla="*/ 9433652 w 12192000"/>
              <a:gd name="connsiteY44" fmla="*/ 1681174 h 3482342"/>
              <a:gd name="connsiteX45" fmla="*/ 9403775 w 12192000"/>
              <a:gd name="connsiteY45" fmla="*/ 1690403 h 3482342"/>
              <a:gd name="connsiteX46" fmla="*/ 9382503 w 12192000"/>
              <a:gd name="connsiteY46" fmla="*/ 1706957 h 3482342"/>
              <a:gd name="connsiteX47" fmla="*/ 9381410 w 12192000"/>
              <a:gd name="connsiteY47" fmla="*/ 1718312 h 3482342"/>
              <a:gd name="connsiteX48" fmla="*/ 9365685 w 12192000"/>
              <a:gd name="connsiteY48" fmla="*/ 1724772 h 3482342"/>
              <a:gd name="connsiteX49" fmla="*/ 9278020 w 12192000"/>
              <a:gd name="connsiteY49" fmla="*/ 1741161 h 3482342"/>
              <a:gd name="connsiteX50" fmla="*/ 9217145 w 12192000"/>
              <a:gd name="connsiteY50" fmla="*/ 1771195 h 3482342"/>
              <a:gd name="connsiteX51" fmla="*/ 8955875 w 12192000"/>
              <a:gd name="connsiteY51" fmla="*/ 1796806 h 3482342"/>
              <a:gd name="connsiteX52" fmla="*/ 8648415 w 12192000"/>
              <a:gd name="connsiteY52" fmla="*/ 1878623 h 3482342"/>
              <a:gd name="connsiteX53" fmla="*/ 8495949 w 12192000"/>
              <a:gd name="connsiteY53" fmla="*/ 1902425 h 3482342"/>
              <a:gd name="connsiteX54" fmla="*/ 8236214 w 12192000"/>
              <a:gd name="connsiteY54" fmla="*/ 1909725 h 3482342"/>
              <a:gd name="connsiteX55" fmla="*/ 8132104 w 12192000"/>
              <a:gd name="connsiteY55" fmla="*/ 1895727 h 3482342"/>
              <a:gd name="connsiteX56" fmla="*/ 7918078 w 12192000"/>
              <a:gd name="connsiteY56" fmla="*/ 1862668 h 3482342"/>
              <a:gd name="connsiteX57" fmla="*/ 7817899 w 12192000"/>
              <a:gd name="connsiteY57" fmla="*/ 1862176 h 3482342"/>
              <a:gd name="connsiteX58" fmla="*/ 7768994 w 12192000"/>
              <a:gd name="connsiteY58" fmla="*/ 1855721 h 3482342"/>
              <a:gd name="connsiteX59" fmla="*/ 7618027 w 12192000"/>
              <a:gd name="connsiteY59" fmla="*/ 1830959 h 3482342"/>
              <a:gd name="connsiteX60" fmla="*/ 7449425 w 12192000"/>
              <a:gd name="connsiteY60" fmla="*/ 1810910 h 3482342"/>
              <a:gd name="connsiteX61" fmla="*/ 7342915 w 12192000"/>
              <a:gd name="connsiteY61" fmla="*/ 1819827 h 3482342"/>
              <a:gd name="connsiteX62" fmla="*/ 7255191 w 12192000"/>
              <a:gd name="connsiteY62" fmla="*/ 1834354 h 3482342"/>
              <a:gd name="connsiteX63" fmla="*/ 7131205 w 12192000"/>
              <a:gd name="connsiteY63" fmla="*/ 1845557 h 3482342"/>
              <a:gd name="connsiteX64" fmla="*/ 6941837 w 12192000"/>
              <a:gd name="connsiteY64" fmla="*/ 1840640 h 3482342"/>
              <a:gd name="connsiteX65" fmla="*/ 6837145 w 12192000"/>
              <a:gd name="connsiteY65" fmla="*/ 1870724 h 3482342"/>
              <a:gd name="connsiteX66" fmla="*/ 6753991 w 12192000"/>
              <a:gd name="connsiteY66" fmla="*/ 1860969 h 3482342"/>
              <a:gd name="connsiteX67" fmla="*/ 6727754 w 12192000"/>
              <a:gd name="connsiteY67" fmla="*/ 1882372 h 3482342"/>
              <a:gd name="connsiteX68" fmla="*/ 6723371 w 12192000"/>
              <a:gd name="connsiteY68" fmla="*/ 1886494 h 3482342"/>
              <a:gd name="connsiteX69" fmla="*/ 6702779 w 12192000"/>
              <a:gd name="connsiteY69" fmla="*/ 1893601 h 3482342"/>
              <a:gd name="connsiteX70" fmla="*/ 6686657 w 12192000"/>
              <a:gd name="connsiteY70" fmla="*/ 1907344 h 3482342"/>
              <a:gd name="connsiteX71" fmla="*/ 6651330 w 12192000"/>
              <a:gd name="connsiteY71" fmla="*/ 1922921 h 3482342"/>
              <a:gd name="connsiteX72" fmla="*/ 6622958 w 12192000"/>
              <a:gd name="connsiteY72" fmla="*/ 1936255 h 3482342"/>
              <a:gd name="connsiteX73" fmla="*/ 6522602 w 12192000"/>
              <a:gd name="connsiteY73" fmla="*/ 1954133 h 3482342"/>
              <a:gd name="connsiteX74" fmla="*/ 6444344 w 12192000"/>
              <a:gd name="connsiteY74" fmla="*/ 1969663 h 3482342"/>
              <a:gd name="connsiteX75" fmla="*/ 6409626 w 12192000"/>
              <a:gd name="connsiteY75" fmla="*/ 1978846 h 3482342"/>
              <a:gd name="connsiteX76" fmla="*/ 6333446 w 12192000"/>
              <a:gd name="connsiteY76" fmla="*/ 1997163 h 3482342"/>
              <a:gd name="connsiteX77" fmla="*/ 6294933 w 12192000"/>
              <a:gd name="connsiteY77" fmla="*/ 2019412 h 3482342"/>
              <a:gd name="connsiteX78" fmla="*/ 6238719 w 12192000"/>
              <a:gd name="connsiteY78" fmla="*/ 2042547 h 3482342"/>
              <a:gd name="connsiteX79" fmla="*/ 6187205 w 12192000"/>
              <a:gd name="connsiteY79" fmla="*/ 2060048 h 3482342"/>
              <a:gd name="connsiteX80" fmla="*/ 6138780 w 12192000"/>
              <a:gd name="connsiteY80" fmla="*/ 2081918 h 3482342"/>
              <a:gd name="connsiteX81" fmla="*/ 6120125 w 12192000"/>
              <a:gd name="connsiteY81" fmla="*/ 2109475 h 3482342"/>
              <a:gd name="connsiteX82" fmla="*/ 6056576 w 12192000"/>
              <a:gd name="connsiteY82" fmla="*/ 2120066 h 3482342"/>
              <a:gd name="connsiteX83" fmla="*/ 5993794 w 12192000"/>
              <a:gd name="connsiteY83" fmla="*/ 2122569 h 3482342"/>
              <a:gd name="connsiteX84" fmla="*/ 5943601 w 12192000"/>
              <a:gd name="connsiteY84" fmla="*/ 2137719 h 3482342"/>
              <a:gd name="connsiteX85" fmla="*/ 5898141 w 12192000"/>
              <a:gd name="connsiteY85" fmla="*/ 2144806 h 3482342"/>
              <a:gd name="connsiteX86" fmla="*/ 5855337 w 12192000"/>
              <a:gd name="connsiteY86" fmla="*/ 2137719 h 3482342"/>
              <a:gd name="connsiteX87" fmla="*/ 5817682 w 12192000"/>
              <a:gd name="connsiteY87" fmla="*/ 2157358 h 3482342"/>
              <a:gd name="connsiteX88" fmla="*/ 5735300 w 12192000"/>
              <a:gd name="connsiteY88" fmla="*/ 2158902 h 3482342"/>
              <a:gd name="connsiteX89" fmla="*/ 5591469 w 12192000"/>
              <a:gd name="connsiteY89" fmla="*/ 2178389 h 3482342"/>
              <a:gd name="connsiteX90" fmla="*/ 5505818 w 12192000"/>
              <a:gd name="connsiteY90" fmla="*/ 2194207 h 3482342"/>
              <a:gd name="connsiteX91" fmla="*/ 5452860 w 12192000"/>
              <a:gd name="connsiteY91" fmla="*/ 2180085 h 3482342"/>
              <a:gd name="connsiteX92" fmla="*/ 5414282 w 12192000"/>
              <a:gd name="connsiteY92" fmla="*/ 2183070 h 3482342"/>
              <a:gd name="connsiteX93" fmla="*/ 5368369 w 12192000"/>
              <a:gd name="connsiteY93" fmla="*/ 2204272 h 3482342"/>
              <a:gd name="connsiteX94" fmla="*/ 5336354 w 12192000"/>
              <a:gd name="connsiteY94" fmla="*/ 2218920 h 3482342"/>
              <a:gd name="connsiteX95" fmla="*/ 5291263 w 12192000"/>
              <a:gd name="connsiteY95" fmla="*/ 2239182 h 3482342"/>
              <a:gd name="connsiteX96" fmla="*/ 5255152 w 12192000"/>
              <a:gd name="connsiteY96" fmla="*/ 2247164 h 3482342"/>
              <a:gd name="connsiteX97" fmla="*/ 5233796 w 12192000"/>
              <a:gd name="connsiteY97" fmla="*/ 2268260 h 3482342"/>
              <a:gd name="connsiteX98" fmla="*/ 5212786 w 12192000"/>
              <a:gd name="connsiteY98" fmla="*/ 2296592 h 3482342"/>
              <a:gd name="connsiteX99" fmla="*/ 5173523 w 12192000"/>
              <a:gd name="connsiteY99" fmla="*/ 2309057 h 3482342"/>
              <a:gd name="connsiteX100" fmla="*/ 5123830 w 12192000"/>
              <a:gd name="connsiteY100" fmla="*/ 2307070 h 3482342"/>
              <a:gd name="connsiteX101" fmla="*/ 5065426 w 12192000"/>
              <a:gd name="connsiteY101" fmla="*/ 2324076 h 3482342"/>
              <a:gd name="connsiteX102" fmla="*/ 4975908 w 12192000"/>
              <a:gd name="connsiteY102" fmla="*/ 2364128 h 3482342"/>
              <a:gd name="connsiteX103" fmla="*/ 4913723 w 12192000"/>
              <a:gd name="connsiteY103" fmla="*/ 2385265 h 3482342"/>
              <a:gd name="connsiteX104" fmla="*/ 4746485 w 12192000"/>
              <a:gd name="connsiteY104" fmla="*/ 2451769 h 3482342"/>
              <a:gd name="connsiteX105" fmla="*/ 4681588 w 12192000"/>
              <a:gd name="connsiteY105" fmla="*/ 2467494 h 3482342"/>
              <a:gd name="connsiteX106" fmla="*/ 1783655 w 12192000"/>
              <a:gd name="connsiteY106" fmla="*/ 3163860 h 3482342"/>
              <a:gd name="connsiteX107" fmla="*/ 1325955 w 12192000"/>
              <a:gd name="connsiteY107" fmla="*/ 3176692 h 3482342"/>
              <a:gd name="connsiteX108" fmla="*/ 1190384 w 12192000"/>
              <a:gd name="connsiteY108" fmla="*/ 3203504 h 3482342"/>
              <a:gd name="connsiteX109" fmla="*/ 1094537 w 12192000"/>
              <a:gd name="connsiteY109" fmla="*/ 3229469 h 3482342"/>
              <a:gd name="connsiteX110" fmla="*/ 779276 w 12192000"/>
              <a:gd name="connsiteY110" fmla="*/ 3327290 h 3482342"/>
              <a:gd name="connsiteX111" fmla="*/ 600378 w 12192000"/>
              <a:gd name="connsiteY111" fmla="*/ 3335250 h 3482342"/>
              <a:gd name="connsiteX112" fmla="*/ 493457 w 12192000"/>
              <a:gd name="connsiteY112" fmla="*/ 3365044 h 3482342"/>
              <a:gd name="connsiteX113" fmla="*/ 349402 w 12192000"/>
              <a:gd name="connsiteY113" fmla="*/ 3380897 h 3482342"/>
              <a:gd name="connsiteX114" fmla="*/ 192183 w 12192000"/>
              <a:gd name="connsiteY114" fmla="*/ 3460075 h 3482342"/>
              <a:gd name="connsiteX115" fmla="*/ 46713 w 12192000"/>
              <a:gd name="connsiteY115" fmla="*/ 3462986 h 3482342"/>
              <a:gd name="connsiteX116" fmla="*/ 2765 w 12192000"/>
              <a:gd name="connsiteY116" fmla="*/ 3480770 h 3482342"/>
              <a:gd name="connsiteX117" fmla="*/ 0 w 12192000"/>
              <a:gd name="connsiteY117" fmla="*/ 3482342 h 3482342"/>
              <a:gd name="connsiteX118" fmla="*/ 0 w 12192000"/>
              <a:gd name="connsiteY11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3568 w 12192000"/>
              <a:gd name="connsiteY18" fmla="*/ 1039464 h 3482342"/>
              <a:gd name="connsiteX19" fmla="*/ 11175804 w 12192000"/>
              <a:gd name="connsiteY19" fmla="*/ 1067977 h 3482342"/>
              <a:gd name="connsiteX20" fmla="*/ 11120819 w 12192000"/>
              <a:gd name="connsiteY20" fmla="*/ 1126133 h 3482342"/>
              <a:gd name="connsiteX21" fmla="*/ 11028687 w 12192000"/>
              <a:gd name="connsiteY21" fmla="*/ 1199018 h 3482342"/>
              <a:gd name="connsiteX22" fmla="*/ 10960443 w 12192000"/>
              <a:gd name="connsiteY22" fmla="*/ 1244502 h 3482342"/>
              <a:gd name="connsiteX23" fmla="*/ 10850998 w 12192000"/>
              <a:gd name="connsiteY23" fmla="*/ 1269215 h 3482342"/>
              <a:gd name="connsiteX24" fmla="*/ 10815658 w 12192000"/>
              <a:gd name="connsiteY24" fmla="*/ 1287849 h 3482342"/>
              <a:gd name="connsiteX25" fmla="*/ 10679906 w 12192000"/>
              <a:gd name="connsiteY25" fmla="*/ 1324988 h 3482342"/>
              <a:gd name="connsiteX26" fmla="*/ 10636304 w 12192000"/>
              <a:gd name="connsiteY26" fmla="*/ 1317928 h 3482342"/>
              <a:gd name="connsiteX27" fmla="*/ 10603863 w 12192000"/>
              <a:gd name="connsiteY27" fmla="*/ 1346886 h 3482342"/>
              <a:gd name="connsiteX28" fmla="*/ 10573203 w 12192000"/>
              <a:gd name="connsiteY28" fmla="*/ 1351996 h 3482342"/>
              <a:gd name="connsiteX29" fmla="*/ 10513263 w 12192000"/>
              <a:gd name="connsiteY29" fmla="*/ 1350756 h 3482342"/>
              <a:gd name="connsiteX30" fmla="*/ 10464012 w 12192000"/>
              <a:gd name="connsiteY30" fmla="*/ 1391778 h 3482342"/>
              <a:gd name="connsiteX31" fmla="*/ 10405409 w 12192000"/>
              <a:gd name="connsiteY31" fmla="*/ 1422789 h 3482342"/>
              <a:gd name="connsiteX32" fmla="*/ 10370530 w 12192000"/>
              <a:gd name="connsiteY32" fmla="*/ 1441596 h 3482342"/>
              <a:gd name="connsiteX33" fmla="*/ 10314361 w 12192000"/>
              <a:gd name="connsiteY33" fmla="*/ 1466924 h 3482342"/>
              <a:gd name="connsiteX34" fmla="*/ 10264922 w 12192000"/>
              <a:gd name="connsiteY34" fmla="*/ 1472107 h 3482342"/>
              <a:gd name="connsiteX35" fmla="*/ 10201385 w 12192000"/>
              <a:gd name="connsiteY35" fmla="*/ 1477515 h 3482342"/>
              <a:gd name="connsiteX36" fmla="*/ 10120184 w 12192000"/>
              <a:gd name="connsiteY36" fmla="*/ 1466924 h 3482342"/>
              <a:gd name="connsiteX37" fmla="*/ 10058690 w 12192000"/>
              <a:gd name="connsiteY37" fmla="*/ 1474888 h 3482342"/>
              <a:gd name="connsiteX38" fmla="*/ 10004424 w 12192000"/>
              <a:gd name="connsiteY38" fmla="*/ 1489801 h 3482342"/>
              <a:gd name="connsiteX39" fmla="*/ 9999951 w 12192000"/>
              <a:gd name="connsiteY39" fmla="*/ 1499127 h 3482342"/>
              <a:gd name="connsiteX40" fmla="*/ 9845462 w 12192000"/>
              <a:gd name="connsiteY40" fmla="*/ 1548192 h 3482342"/>
              <a:gd name="connsiteX41" fmla="*/ 9736156 w 12192000"/>
              <a:gd name="connsiteY41" fmla="*/ 1581928 h 3482342"/>
              <a:gd name="connsiteX42" fmla="*/ 9693355 w 12192000"/>
              <a:gd name="connsiteY42" fmla="*/ 1602632 h 3482342"/>
              <a:gd name="connsiteX43" fmla="*/ 9664242 w 12192000"/>
              <a:gd name="connsiteY43" fmla="*/ 1622075 h 3482342"/>
              <a:gd name="connsiteX44" fmla="*/ 9579195 w 12192000"/>
              <a:gd name="connsiteY44" fmla="*/ 1648017 h 3482342"/>
              <a:gd name="connsiteX45" fmla="*/ 9433652 w 12192000"/>
              <a:gd name="connsiteY45" fmla="*/ 1681174 h 3482342"/>
              <a:gd name="connsiteX46" fmla="*/ 9403775 w 12192000"/>
              <a:gd name="connsiteY46" fmla="*/ 1690403 h 3482342"/>
              <a:gd name="connsiteX47" fmla="*/ 9382503 w 12192000"/>
              <a:gd name="connsiteY47" fmla="*/ 1706957 h 3482342"/>
              <a:gd name="connsiteX48" fmla="*/ 9381410 w 12192000"/>
              <a:gd name="connsiteY48" fmla="*/ 1718312 h 3482342"/>
              <a:gd name="connsiteX49" fmla="*/ 9365685 w 12192000"/>
              <a:gd name="connsiteY49" fmla="*/ 1724772 h 3482342"/>
              <a:gd name="connsiteX50" fmla="*/ 9278020 w 12192000"/>
              <a:gd name="connsiteY50" fmla="*/ 1741161 h 3482342"/>
              <a:gd name="connsiteX51" fmla="*/ 9217145 w 12192000"/>
              <a:gd name="connsiteY51" fmla="*/ 1771195 h 3482342"/>
              <a:gd name="connsiteX52" fmla="*/ 8955875 w 12192000"/>
              <a:gd name="connsiteY52" fmla="*/ 1796806 h 3482342"/>
              <a:gd name="connsiteX53" fmla="*/ 8648415 w 12192000"/>
              <a:gd name="connsiteY53" fmla="*/ 1878623 h 3482342"/>
              <a:gd name="connsiteX54" fmla="*/ 8495949 w 12192000"/>
              <a:gd name="connsiteY54" fmla="*/ 1902425 h 3482342"/>
              <a:gd name="connsiteX55" fmla="*/ 8236214 w 12192000"/>
              <a:gd name="connsiteY55" fmla="*/ 1909725 h 3482342"/>
              <a:gd name="connsiteX56" fmla="*/ 8132104 w 12192000"/>
              <a:gd name="connsiteY56" fmla="*/ 1895727 h 3482342"/>
              <a:gd name="connsiteX57" fmla="*/ 7918078 w 12192000"/>
              <a:gd name="connsiteY57" fmla="*/ 1862668 h 3482342"/>
              <a:gd name="connsiteX58" fmla="*/ 7817899 w 12192000"/>
              <a:gd name="connsiteY58" fmla="*/ 1862176 h 3482342"/>
              <a:gd name="connsiteX59" fmla="*/ 7768994 w 12192000"/>
              <a:gd name="connsiteY59" fmla="*/ 1855721 h 3482342"/>
              <a:gd name="connsiteX60" fmla="*/ 7618027 w 12192000"/>
              <a:gd name="connsiteY60" fmla="*/ 1830959 h 3482342"/>
              <a:gd name="connsiteX61" fmla="*/ 7449425 w 12192000"/>
              <a:gd name="connsiteY61" fmla="*/ 1810910 h 3482342"/>
              <a:gd name="connsiteX62" fmla="*/ 7342915 w 12192000"/>
              <a:gd name="connsiteY62" fmla="*/ 1819827 h 3482342"/>
              <a:gd name="connsiteX63" fmla="*/ 7255191 w 12192000"/>
              <a:gd name="connsiteY63" fmla="*/ 1834354 h 3482342"/>
              <a:gd name="connsiteX64" fmla="*/ 7131205 w 12192000"/>
              <a:gd name="connsiteY64" fmla="*/ 1845557 h 3482342"/>
              <a:gd name="connsiteX65" fmla="*/ 6941837 w 12192000"/>
              <a:gd name="connsiteY65" fmla="*/ 1840640 h 3482342"/>
              <a:gd name="connsiteX66" fmla="*/ 6837145 w 12192000"/>
              <a:gd name="connsiteY66" fmla="*/ 1870724 h 3482342"/>
              <a:gd name="connsiteX67" fmla="*/ 6753991 w 12192000"/>
              <a:gd name="connsiteY67" fmla="*/ 1860969 h 3482342"/>
              <a:gd name="connsiteX68" fmla="*/ 6727754 w 12192000"/>
              <a:gd name="connsiteY68" fmla="*/ 1882372 h 3482342"/>
              <a:gd name="connsiteX69" fmla="*/ 6723371 w 12192000"/>
              <a:gd name="connsiteY69" fmla="*/ 1886494 h 3482342"/>
              <a:gd name="connsiteX70" fmla="*/ 6702779 w 12192000"/>
              <a:gd name="connsiteY70" fmla="*/ 1893601 h 3482342"/>
              <a:gd name="connsiteX71" fmla="*/ 6686657 w 12192000"/>
              <a:gd name="connsiteY71" fmla="*/ 1907344 h 3482342"/>
              <a:gd name="connsiteX72" fmla="*/ 6651330 w 12192000"/>
              <a:gd name="connsiteY72" fmla="*/ 1922921 h 3482342"/>
              <a:gd name="connsiteX73" fmla="*/ 6622958 w 12192000"/>
              <a:gd name="connsiteY73" fmla="*/ 1936255 h 3482342"/>
              <a:gd name="connsiteX74" fmla="*/ 6522602 w 12192000"/>
              <a:gd name="connsiteY74" fmla="*/ 1954133 h 3482342"/>
              <a:gd name="connsiteX75" fmla="*/ 6444344 w 12192000"/>
              <a:gd name="connsiteY75" fmla="*/ 1969663 h 3482342"/>
              <a:gd name="connsiteX76" fmla="*/ 6409626 w 12192000"/>
              <a:gd name="connsiteY76" fmla="*/ 1978846 h 3482342"/>
              <a:gd name="connsiteX77" fmla="*/ 6333446 w 12192000"/>
              <a:gd name="connsiteY77" fmla="*/ 1997163 h 3482342"/>
              <a:gd name="connsiteX78" fmla="*/ 6294933 w 12192000"/>
              <a:gd name="connsiteY78" fmla="*/ 2019412 h 3482342"/>
              <a:gd name="connsiteX79" fmla="*/ 6238719 w 12192000"/>
              <a:gd name="connsiteY79" fmla="*/ 2042547 h 3482342"/>
              <a:gd name="connsiteX80" fmla="*/ 6187205 w 12192000"/>
              <a:gd name="connsiteY80" fmla="*/ 2060048 h 3482342"/>
              <a:gd name="connsiteX81" fmla="*/ 6138780 w 12192000"/>
              <a:gd name="connsiteY81" fmla="*/ 2081918 h 3482342"/>
              <a:gd name="connsiteX82" fmla="*/ 6120125 w 12192000"/>
              <a:gd name="connsiteY82" fmla="*/ 2109475 h 3482342"/>
              <a:gd name="connsiteX83" fmla="*/ 6056576 w 12192000"/>
              <a:gd name="connsiteY83" fmla="*/ 2120066 h 3482342"/>
              <a:gd name="connsiteX84" fmla="*/ 5993794 w 12192000"/>
              <a:gd name="connsiteY84" fmla="*/ 2122569 h 3482342"/>
              <a:gd name="connsiteX85" fmla="*/ 5943601 w 12192000"/>
              <a:gd name="connsiteY85" fmla="*/ 2137719 h 3482342"/>
              <a:gd name="connsiteX86" fmla="*/ 5898141 w 12192000"/>
              <a:gd name="connsiteY86" fmla="*/ 2144806 h 3482342"/>
              <a:gd name="connsiteX87" fmla="*/ 5855337 w 12192000"/>
              <a:gd name="connsiteY87" fmla="*/ 2137719 h 3482342"/>
              <a:gd name="connsiteX88" fmla="*/ 5817682 w 12192000"/>
              <a:gd name="connsiteY88" fmla="*/ 2157358 h 3482342"/>
              <a:gd name="connsiteX89" fmla="*/ 5735300 w 12192000"/>
              <a:gd name="connsiteY89" fmla="*/ 2158902 h 3482342"/>
              <a:gd name="connsiteX90" fmla="*/ 5591469 w 12192000"/>
              <a:gd name="connsiteY90" fmla="*/ 2178389 h 3482342"/>
              <a:gd name="connsiteX91" fmla="*/ 5505818 w 12192000"/>
              <a:gd name="connsiteY91" fmla="*/ 2194207 h 3482342"/>
              <a:gd name="connsiteX92" fmla="*/ 5452860 w 12192000"/>
              <a:gd name="connsiteY92" fmla="*/ 2180085 h 3482342"/>
              <a:gd name="connsiteX93" fmla="*/ 5414282 w 12192000"/>
              <a:gd name="connsiteY93" fmla="*/ 2183070 h 3482342"/>
              <a:gd name="connsiteX94" fmla="*/ 5368369 w 12192000"/>
              <a:gd name="connsiteY94" fmla="*/ 2204272 h 3482342"/>
              <a:gd name="connsiteX95" fmla="*/ 5336354 w 12192000"/>
              <a:gd name="connsiteY95" fmla="*/ 2218920 h 3482342"/>
              <a:gd name="connsiteX96" fmla="*/ 5291263 w 12192000"/>
              <a:gd name="connsiteY96" fmla="*/ 2239182 h 3482342"/>
              <a:gd name="connsiteX97" fmla="*/ 5255152 w 12192000"/>
              <a:gd name="connsiteY97" fmla="*/ 2247164 h 3482342"/>
              <a:gd name="connsiteX98" fmla="*/ 5233796 w 12192000"/>
              <a:gd name="connsiteY98" fmla="*/ 2268260 h 3482342"/>
              <a:gd name="connsiteX99" fmla="*/ 5212786 w 12192000"/>
              <a:gd name="connsiteY99" fmla="*/ 2296592 h 3482342"/>
              <a:gd name="connsiteX100" fmla="*/ 5173523 w 12192000"/>
              <a:gd name="connsiteY100" fmla="*/ 2309057 h 3482342"/>
              <a:gd name="connsiteX101" fmla="*/ 5123830 w 12192000"/>
              <a:gd name="connsiteY101" fmla="*/ 2307070 h 3482342"/>
              <a:gd name="connsiteX102" fmla="*/ 5065426 w 12192000"/>
              <a:gd name="connsiteY102" fmla="*/ 2324076 h 3482342"/>
              <a:gd name="connsiteX103" fmla="*/ 4975908 w 12192000"/>
              <a:gd name="connsiteY103" fmla="*/ 2364128 h 3482342"/>
              <a:gd name="connsiteX104" fmla="*/ 4913723 w 12192000"/>
              <a:gd name="connsiteY104" fmla="*/ 2385265 h 3482342"/>
              <a:gd name="connsiteX105" fmla="*/ 4746485 w 12192000"/>
              <a:gd name="connsiteY105" fmla="*/ 2451769 h 3482342"/>
              <a:gd name="connsiteX106" fmla="*/ 4681588 w 12192000"/>
              <a:gd name="connsiteY106" fmla="*/ 2467494 h 3482342"/>
              <a:gd name="connsiteX107" fmla="*/ 1783655 w 12192000"/>
              <a:gd name="connsiteY107" fmla="*/ 3163860 h 3482342"/>
              <a:gd name="connsiteX108" fmla="*/ 1325955 w 12192000"/>
              <a:gd name="connsiteY108" fmla="*/ 3176692 h 3482342"/>
              <a:gd name="connsiteX109" fmla="*/ 1190384 w 12192000"/>
              <a:gd name="connsiteY109" fmla="*/ 3203504 h 3482342"/>
              <a:gd name="connsiteX110" fmla="*/ 1094537 w 12192000"/>
              <a:gd name="connsiteY110" fmla="*/ 3229469 h 3482342"/>
              <a:gd name="connsiteX111" fmla="*/ 779276 w 12192000"/>
              <a:gd name="connsiteY111" fmla="*/ 3327290 h 3482342"/>
              <a:gd name="connsiteX112" fmla="*/ 600378 w 12192000"/>
              <a:gd name="connsiteY112" fmla="*/ 3335250 h 3482342"/>
              <a:gd name="connsiteX113" fmla="*/ 493457 w 12192000"/>
              <a:gd name="connsiteY113" fmla="*/ 3365044 h 3482342"/>
              <a:gd name="connsiteX114" fmla="*/ 349402 w 12192000"/>
              <a:gd name="connsiteY114" fmla="*/ 3380897 h 3482342"/>
              <a:gd name="connsiteX115" fmla="*/ 192183 w 12192000"/>
              <a:gd name="connsiteY115" fmla="*/ 3460075 h 3482342"/>
              <a:gd name="connsiteX116" fmla="*/ 46713 w 12192000"/>
              <a:gd name="connsiteY116" fmla="*/ 3462986 h 3482342"/>
              <a:gd name="connsiteX117" fmla="*/ 2765 w 12192000"/>
              <a:gd name="connsiteY117" fmla="*/ 3480770 h 3482342"/>
              <a:gd name="connsiteX118" fmla="*/ 0 w 12192000"/>
              <a:gd name="connsiteY118" fmla="*/ 3482342 h 3482342"/>
              <a:gd name="connsiteX119" fmla="*/ 0 w 12192000"/>
              <a:gd name="connsiteY11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228040 w 12192000"/>
              <a:gd name="connsiteY17" fmla="*/ 958953 h 3482342"/>
              <a:gd name="connsiteX18" fmla="*/ 11196987 w 12192000"/>
              <a:gd name="connsiteY18" fmla="*/ 1000897 h 3482342"/>
              <a:gd name="connsiteX19" fmla="*/ 11193568 w 12192000"/>
              <a:gd name="connsiteY19" fmla="*/ 1039464 h 3482342"/>
              <a:gd name="connsiteX20" fmla="*/ 11175804 w 12192000"/>
              <a:gd name="connsiteY20" fmla="*/ 1067977 h 3482342"/>
              <a:gd name="connsiteX21" fmla="*/ 11120819 w 12192000"/>
              <a:gd name="connsiteY21" fmla="*/ 1126133 h 3482342"/>
              <a:gd name="connsiteX22" fmla="*/ 11028687 w 12192000"/>
              <a:gd name="connsiteY22" fmla="*/ 1199018 h 3482342"/>
              <a:gd name="connsiteX23" fmla="*/ 10960443 w 12192000"/>
              <a:gd name="connsiteY23" fmla="*/ 1244502 h 3482342"/>
              <a:gd name="connsiteX24" fmla="*/ 10850998 w 12192000"/>
              <a:gd name="connsiteY24" fmla="*/ 1269215 h 3482342"/>
              <a:gd name="connsiteX25" fmla="*/ 10815658 w 12192000"/>
              <a:gd name="connsiteY25" fmla="*/ 1287849 h 3482342"/>
              <a:gd name="connsiteX26" fmla="*/ 10679906 w 12192000"/>
              <a:gd name="connsiteY26" fmla="*/ 1324988 h 3482342"/>
              <a:gd name="connsiteX27" fmla="*/ 10636304 w 12192000"/>
              <a:gd name="connsiteY27" fmla="*/ 1317928 h 3482342"/>
              <a:gd name="connsiteX28" fmla="*/ 10603863 w 12192000"/>
              <a:gd name="connsiteY28" fmla="*/ 1346886 h 3482342"/>
              <a:gd name="connsiteX29" fmla="*/ 10573203 w 12192000"/>
              <a:gd name="connsiteY29" fmla="*/ 1351996 h 3482342"/>
              <a:gd name="connsiteX30" fmla="*/ 10513263 w 12192000"/>
              <a:gd name="connsiteY30" fmla="*/ 1350756 h 3482342"/>
              <a:gd name="connsiteX31" fmla="*/ 10464012 w 12192000"/>
              <a:gd name="connsiteY31" fmla="*/ 1391778 h 3482342"/>
              <a:gd name="connsiteX32" fmla="*/ 10405409 w 12192000"/>
              <a:gd name="connsiteY32" fmla="*/ 1422789 h 3482342"/>
              <a:gd name="connsiteX33" fmla="*/ 10370530 w 12192000"/>
              <a:gd name="connsiteY33" fmla="*/ 1441596 h 3482342"/>
              <a:gd name="connsiteX34" fmla="*/ 10314361 w 12192000"/>
              <a:gd name="connsiteY34" fmla="*/ 1466924 h 3482342"/>
              <a:gd name="connsiteX35" fmla="*/ 10264922 w 12192000"/>
              <a:gd name="connsiteY35" fmla="*/ 1472107 h 3482342"/>
              <a:gd name="connsiteX36" fmla="*/ 10201385 w 12192000"/>
              <a:gd name="connsiteY36" fmla="*/ 1477515 h 3482342"/>
              <a:gd name="connsiteX37" fmla="*/ 10120184 w 12192000"/>
              <a:gd name="connsiteY37" fmla="*/ 1466924 h 3482342"/>
              <a:gd name="connsiteX38" fmla="*/ 10058690 w 12192000"/>
              <a:gd name="connsiteY38" fmla="*/ 1474888 h 3482342"/>
              <a:gd name="connsiteX39" fmla="*/ 10004424 w 12192000"/>
              <a:gd name="connsiteY39" fmla="*/ 1489801 h 3482342"/>
              <a:gd name="connsiteX40" fmla="*/ 9999951 w 12192000"/>
              <a:gd name="connsiteY40" fmla="*/ 1499127 h 3482342"/>
              <a:gd name="connsiteX41" fmla="*/ 9845462 w 12192000"/>
              <a:gd name="connsiteY41" fmla="*/ 1548192 h 3482342"/>
              <a:gd name="connsiteX42" fmla="*/ 9736156 w 12192000"/>
              <a:gd name="connsiteY42" fmla="*/ 1581928 h 3482342"/>
              <a:gd name="connsiteX43" fmla="*/ 9693355 w 12192000"/>
              <a:gd name="connsiteY43" fmla="*/ 1602632 h 3482342"/>
              <a:gd name="connsiteX44" fmla="*/ 9664242 w 12192000"/>
              <a:gd name="connsiteY44" fmla="*/ 1622075 h 3482342"/>
              <a:gd name="connsiteX45" fmla="*/ 9579195 w 12192000"/>
              <a:gd name="connsiteY45" fmla="*/ 1648017 h 3482342"/>
              <a:gd name="connsiteX46" fmla="*/ 9433652 w 12192000"/>
              <a:gd name="connsiteY46" fmla="*/ 1681174 h 3482342"/>
              <a:gd name="connsiteX47" fmla="*/ 9403775 w 12192000"/>
              <a:gd name="connsiteY47" fmla="*/ 1690403 h 3482342"/>
              <a:gd name="connsiteX48" fmla="*/ 9382503 w 12192000"/>
              <a:gd name="connsiteY48" fmla="*/ 1706957 h 3482342"/>
              <a:gd name="connsiteX49" fmla="*/ 9381410 w 12192000"/>
              <a:gd name="connsiteY49" fmla="*/ 1718312 h 3482342"/>
              <a:gd name="connsiteX50" fmla="*/ 9365685 w 12192000"/>
              <a:gd name="connsiteY50" fmla="*/ 1724772 h 3482342"/>
              <a:gd name="connsiteX51" fmla="*/ 9278020 w 12192000"/>
              <a:gd name="connsiteY51" fmla="*/ 1741161 h 3482342"/>
              <a:gd name="connsiteX52" fmla="*/ 9217145 w 12192000"/>
              <a:gd name="connsiteY52" fmla="*/ 1771195 h 3482342"/>
              <a:gd name="connsiteX53" fmla="*/ 8955875 w 12192000"/>
              <a:gd name="connsiteY53" fmla="*/ 1796806 h 3482342"/>
              <a:gd name="connsiteX54" fmla="*/ 8648415 w 12192000"/>
              <a:gd name="connsiteY54" fmla="*/ 1878623 h 3482342"/>
              <a:gd name="connsiteX55" fmla="*/ 8495949 w 12192000"/>
              <a:gd name="connsiteY55" fmla="*/ 1902425 h 3482342"/>
              <a:gd name="connsiteX56" fmla="*/ 8236214 w 12192000"/>
              <a:gd name="connsiteY56" fmla="*/ 1909725 h 3482342"/>
              <a:gd name="connsiteX57" fmla="*/ 8132104 w 12192000"/>
              <a:gd name="connsiteY57" fmla="*/ 1895727 h 3482342"/>
              <a:gd name="connsiteX58" fmla="*/ 7918078 w 12192000"/>
              <a:gd name="connsiteY58" fmla="*/ 1862668 h 3482342"/>
              <a:gd name="connsiteX59" fmla="*/ 7817899 w 12192000"/>
              <a:gd name="connsiteY59" fmla="*/ 1862176 h 3482342"/>
              <a:gd name="connsiteX60" fmla="*/ 7768994 w 12192000"/>
              <a:gd name="connsiteY60" fmla="*/ 1855721 h 3482342"/>
              <a:gd name="connsiteX61" fmla="*/ 7618027 w 12192000"/>
              <a:gd name="connsiteY61" fmla="*/ 1830959 h 3482342"/>
              <a:gd name="connsiteX62" fmla="*/ 7449425 w 12192000"/>
              <a:gd name="connsiteY62" fmla="*/ 1810910 h 3482342"/>
              <a:gd name="connsiteX63" fmla="*/ 7342915 w 12192000"/>
              <a:gd name="connsiteY63" fmla="*/ 1819827 h 3482342"/>
              <a:gd name="connsiteX64" fmla="*/ 7255191 w 12192000"/>
              <a:gd name="connsiteY64" fmla="*/ 1834354 h 3482342"/>
              <a:gd name="connsiteX65" fmla="*/ 7131205 w 12192000"/>
              <a:gd name="connsiteY65" fmla="*/ 1845557 h 3482342"/>
              <a:gd name="connsiteX66" fmla="*/ 6941837 w 12192000"/>
              <a:gd name="connsiteY66" fmla="*/ 1840640 h 3482342"/>
              <a:gd name="connsiteX67" fmla="*/ 6837145 w 12192000"/>
              <a:gd name="connsiteY67" fmla="*/ 1870724 h 3482342"/>
              <a:gd name="connsiteX68" fmla="*/ 6753991 w 12192000"/>
              <a:gd name="connsiteY68" fmla="*/ 1860969 h 3482342"/>
              <a:gd name="connsiteX69" fmla="*/ 6727754 w 12192000"/>
              <a:gd name="connsiteY69" fmla="*/ 1882372 h 3482342"/>
              <a:gd name="connsiteX70" fmla="*/ 6723371 w 12192000"/>
              <a:gd name="connsiteY70" fmla="*/ 1886494 h 3482342"/>
              <a:gd name="connsiteX71" fmla="*/ 6702779 w 12192000"/>
              <a:gd name="connsiteY71" fmla="*/ 1893601 h 3482342"/>
              <a:gd name="connsiteX72" fmla="*/ 6686657 w 12192000"/>
              <a:gd name="connsiteY72" fmla="*/ 1907344 h 3482342"/>
              <a:gd name="connsiteX73" fmla="*/ 6651330 w 12192000"/>
              <a:gd name="connsiteY73" fmla="*/ 1922921 h 3482342"/>
              <a:gd name="connsiteX74" fmla="*/ 6622958 w 12192000"/>
              <a:gd name="connsiteY74" fmla="*/ 1936255 h 3482342"/>
              <a:gd name="connsiteX75" fmla="*/ 6522602 w 12192000"/>
              <a:gd name="connsiteY75" fmla="*/ 1954133 h 3482342"/>
              <a:gd name="connsiteX76" fmla="*/ 6444344 w 12192000"/>
              <a:gd name="connsiteY76" fmla="*/ 1969663 h 3482342"/>
              <a:gd name="connsiteX77" fmla="*/ 6409626 w 12192000"/>
              <a:gd name="connsiteY77" fmla="*/ 1978846 h 3482342"/>
              <a:gd name="connsiteX78" fmla="*/ 6333446 w 12192000"/>
              <a:gd name="connsiteY78" fmla="*/ 1997163 h 3482342"/>
              <a:gd name="connsiteX79" fmla="*/ 6294933 w 12192000"/>
              <a:gd name="connsiteY79" fmla="*/ 2019412 h 3482342"/>
              <a:gd name="connsiteX80" fmla="*/ 6238719 w 12192000"/>
              <a:gd name="connsiteY80" fmla="*/ 2042547 h 3482342"/>
              <a:gd name="connsiteX81" fmla="*/ 6187205 w 12192000"/>
              <a:gd name="connsiteY81" fmla="*/ 2060048 h 3482342"/>
              <a:gd name="connsiteX82" fmla="*/ 6138780 w 12192000"/>
              <a:gd name="connsiteY82" fmla="*/ 2081918 h 3482342"/>
              <a:gd name="connsiteX83" fmla="*/ 6120125 w 12192000"/>
              <a:gd name="connsiteY83" fmla="*/ 2109475 h 3482342"/>
              <a:gd name="connsiteX84" fmla="*/ 6056576 w 12192000"/>
              <a:gd name="connsiteY84" fmla="*/ 2120066 h 3482342"/>
              <a:gd name="connsiteX85" fmla="*/ 5993794 w 12192000"/>
              <a:gd name="connsiteY85" fmla="*/ 2122569 h 3482342"/>
              <a:gd name="connsiteX86" fmla="*/ 5943601 w 12192000"/>
              <a:gd name="connsiteY86" fmla="*/ 2137719 h 3482342"/>
              <a:gd name="connsiteX87" fmla="*/ 5898141 w 12192000"/>
              <a:gd name="connsiteY87" fmla="*/ 2144806 h 3482342"/>
              <a:gd name="connsiteX88" fmla="*/ 5855337 w 12192000"/>
              <a:gd name="connsiteY88" fmla="*/ 2137719 h 3482342"/>
              <a:gd name="connsiteX89" fmla="*/ 5817682 w 12192000"/>
              <a:gd name="connsiteY89" fmla="*/ 2157358 h 3482342"/>
              <a:gd name="connsiteX90" fmla="*/ 5735300 w 12192000"/>
              <a:gd name="connsiteY90" fmla="*/ 2158902 h 3482342"/>
              <a:gd name="connsiteX91" fmla="*/ 5591469 w 12192000"/>
              <a:gd name="connsiteY91" fmla="*/ 2178389 h 3482342"/>
              <a:gd name="connsiteX92" fmla="*/ 5505818 w 12192000"/>
              <a:gd name="connsiteY92" fmla="*/ 2194207 h 3482342"/>
              <a:gd name="connsiteX93" fmla="*/ 5452860 w 12192000"/>
              <a:gd name="connsiteY93" fmla="*/ 2180085 h 3482342"/>
              <a:gd name="connsiteX94" fmla="*/ 5414282 w 12192000"/>
              <a:gd name="connsiteY94" fmla="*/ 2183070 h 3482342"/>
              <a:gd name="connsiteX95" fmla="*/ 5368369 w 12192000"/>
              <a:gd name="connsiteY95" fmla="*/ 2204272 h 3482342"/>
              <a:gd name="connsiteX96" fmla="*/ 5336354 w 12192000"/>
              <a:gd name="connsiteY96" fmla="*/ 2218920 h 3482342"/>
              <a:gd name="connsiteX97" fmla="*/ 5291263 w 12192000"/>
              <a:gd name="connsiteY97" fmla="*/ 2239182 h 3482342"/>
              <a:gd name="connsiteX98" fmla="*/ 5255152 w 12192000"/>
              <a:gd name="connsiteY98" fmla="*/ 2247164 h 3482342"/>
              <a:gd name="connsiteX99" fmla="*/ 5233796 w 12192000"/>
              <a:gd name="connsiteY99" fmla="*/ 2268260 h 3482342"/>
              <a:gd name="connsiteX100" fmla="*/ 5212786 w 12192000"/>
              <a:gd name="connsiteY100" fmla="*/ 2296592 h 3482342"/>
              <a:gd name="connsiteX101" fmla="*/ 5173523 w 12192000"/>
              <a:gd name="connsiteY101" fmla="*/ 2309057 h 3482342"/>
              <a:gd name="connsiteX102" fmla="*/ 5123830 w 12192000"/>
              <a:gd name="connsiteY102" fmla="*/ 2307070 h 3482342"/>
              <a:gd name="connsiteX103" fmla="*/ 5065426 w 12192000"/>
              <a:gd name="connsiteY103" fmla="*/ 2324076 h 3482342"/>
              <a:gd name="connsiteX104" fmla="*/ 4975908 w 12192000"/>
              <a:gd name="connsiteY104" fmla="*/ 2364128 h 3482342"/>
              <a:gd name="connsiteX105" fmla="*/ 4913723 w 12192000"/>
              <a:gd name="connsiteY105" fmla="*/ 2385265 h 3482342"/>
              <a:gd name="connsiteX106" fmla="*/ 4746485 w 12192000"/>
              <a:gd name="connsiteY106" fmla="*/ 2451769 h 3482342"/>
              <a:gd name="connsiteX107" fmla="*/ 4681588 w 12192000"/>
              <a:gd name="connsiteY107" fmla="*/ 2467494 h 3482342"/>
              <a:gd name="connsiteX108" fmla="*/ 1783655 w 12192000"/>
              <a:gd name="connsiteY108" fmla="*/ 3163860 h 3482342"/>
              <a:gd name="connsiteX109" fmla="*/ 1325955 w 12192000"/>
              <a:gd name="connsiteY109" fmla="*/ 3176692 h 3482342"/>
              <a:gd name="connsiteX110" fmla="*/ 1190384 w 12192000"/>
              <a:gd name="connsiteY110" fmla="*/ 3203504 h 3482342"/>
              <a:gd name="connsiteX111" fmla="*/ 1094537 w 12192000"/>
              <a:gd name="connsiteY111" fmla="*/ 3229469 h 3482342"/>
              <a:gd name="connsiteX112" fmla="*/ 779276 w 12192000"/>
              <a:gd name="connsiteY112" fmla="*/ 3327290 h 3482342"/>
              <a:gd name="connsiteX113" fmla="*/ 600378 w 12192000"/>
              <a:gd name="connsiteY113" fmla="*/ 3335250 h 3482342"/>
              <a:gd name="connsiteX114" fmla="*/ 493457 w 12192000"/>
              <a:gd name="connsiteY114" fmla="*/ 3365044 h 3482342"/>
              <a:gd name="connsiteX115" fmla="*/ 349402 w 12192000"/>
              <a:gd name="connsiteY115" fmla="*/ 3380897 h 3482342"/>
              <a:gd name="connsiteX116" fmla="*/ 192183 w 12192000"/>
              <a:gd name="connsiteY116" fmla="*/ 3460075 h 3482342"/>
              <a:gd name="connsiteX117" fmla="*/ 46713 w 12192000"/>
              <a:gd name="connsiteY117" fmla="*/ 3462986 h 3482342"/>
              <a:gd name="connsiteX118" fmla="*/ 2765 w 12192000"/>
              <a:gd name="connsiteY118" fmla="*/ 3480770 h 3482342"/>
              <a:gd name="connsiteX119" fmla="*/ 0 w 12192000"/>
              <a:gd name="connsiteY119" fmla="*/ 3482342 h 3482342"/>
              <a:gd name="connsiteX120" fmla="*/ 0 w 12192000"/>
              <a:gd name="connsiteY12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338523 w 12192000"/>
              <a:gd name="connsiteY16" fmla="*/ 852810 h 3482342"/>
              <a:gd name="connsiteX17" fmla="*/ 11313493 w 12192000"/>
              <a:gd name="connsiteY17" fmla="*/ 880860 h 3482342"/>
              <a:gd name="connsiteX18" fmla="*/ 11228040 w 12192000"/>
              <a:gd name="connsiteY18" fmla="*/ 958953 h 3482342"/>
              <a:gd name="connsiteX19" fmla="*/ 11196987 w 12192000"/>
              <a:gd name="connsiteY19" fmla="*/ 1000897 h 3482342"/>
              <a:gd name="connsiteX20" fmla="*/ 11193568 w 12192000"/>
              <a:gd name="connsiteY20" fmla="*/ 1039464 h 3482342"/>
              <a:gd name="connsiteX21" fmla="*/ 11175804 w 12192000"/>
              <a:gd name="connsiteY21" fmla="*/ 1067977 h 3482342"/>
              <a:gd name="connsiteX22" fmla="*/ 11120819 w 12192000"/>
              <a:gd name="connsiteY22" fmla="*/ 1126133 h 3482342"/>
              <a:gd name="connsiteX23" fmla="*/ 11028687 w 12192000"/>
              <a:gd name="connsiteY23" fmla="*/ 1199018 h 3482342"/>
              <a:gd name="connsiteX24" fmla="*/ 10960443 w 12192000"/>
              <a:gd name="connsiteY24" fmla="*/ 1244502 h 3482342"/>
              <a:gd name="connsiteX25" fmla="*/ 10850998 w 12192000"/>
              <a:gd name="connsiteY25" fmla="*/ 1269215 h 3482342"/>
              <a:gd name="connsiteX26" fmla="*/ 10815658 w 12192000"/>
              <a:gd name="connsiteY26" fmla="*/ 1287849 h 3482342"/>
              <a:gd name="connsiteX27" fmla="*/ 10679906 w 12192000"/>
              <a:gd name="connsiteY27" fmla="*/ 1324988 h 3482342"/>
              <a:gd name="connsiteX28" fmla="*/ 10636304 w 12192000"/>
              <a:gd name="connsiteY28" fmla="*/ 1317928 h 3482342"/>
              <a:gd name="connsiteX29" fmla="*/ 10603863 w 12192000"/>
              <a:gd name="connsiteY29" fmla="*/ 1346886 h 3482342"/>
              <a:gd name="connsiteX30" fmla="*/ 10573203 w 12192000"/>
              <a:gd name="connsiteY30" fmla="*/ 1351996 h 3482342"/>
              <a:gd name="connsiteX31" fmla="*/ 10513263 w 12192000"/>
              <a:gd name="connsiteY31" fmla="*/ 1350756 h 3482342"/>
              <a:gd name="connsiteX32" fmla="*/ 10464012 w 12192000"/>
              <a:gd name="connsiteY32" fmla="*/ 1391778 h 3482342"/>
              <a:gd name="connsiteX33" fmla="*/ 10405409 w 12192000"/>
              <a:gd name="connsiteY33" fmla="*/ 1422789 h 3482342"/>
              <a:gd name="connsiteX34" fmla="*/ 10370530 w 12192000"/>
              <a:gd name="connsiteY34" fmla="*/ 1441596 h 3482342"/>
              <a:gd name="connsiteX35" fmla="*/ 10314361 w 12192000"/>
              <a:gd name="connsiteY35" fmla="*/ 1466924 h 3482342"/>
              <a:gd name="connsiteX36" fmla="*/ 10264922 w 12192000"/>
              <a:gd name="connsiteY36" fmla="*/ 1472107 h 3482342"/>
              <a:gd name="connsiteX37" fmla="*/ 10201385 w 12192000"/>
              <a:gd name="connsiteY37" fmla="*/ 1477515 h 3482342"/>
              <a:gd name="connsiteX38" fmla="*/ 10120184 w 12192000"/>
              <a:gd name="connsiteY38" fmla="*/ 1466924 h 3482342"/>
              <a:gd name="connsiteX39" fmla="*/ 10058690 w 12192000"/>
              <a:gd name="connsiteY39" fmla="*/ 1474888 h 3482342"/>
              <a:gd name="connsiteX40" fmla="*/ 10004424 w 12192000"/>
              <a:gd name="connsiteY40" fmla="*/ 1489801 h 3482342"/>
              <a:gd name="connsiteX41" fmla="*/ 9999951 w 12192000"/>
              <a:gd name="connsiteY41" fmla="*/ 1499127 h 3482342"/>
              <a:gd name="connsiteX42" fmla="*/ 9845462 w 12192000"/>
              <a:gd name="connsiteY42" fmla="*/ 1548192 h 3482342"/>
              <a:gd name="connsiteX43" fmla="*/ 9736156 w 12192000"/>
              <a:gd name="connsiteY43" fmla="*/ 1581928 h 3482342"/>
              <a:gd name="connsiteX44" fmla="*/ 9693355 w 12192000"/>
              <a:gd name="connsiteY44" fmla="*/ 1602632 h 3482342"/>
              <a:gd name="connsiteX45" fmla="*/ 9664242 w 12192000"/>
              <a:gd name="connsiteY45" fmla="*/ 1622075 h 3482342"/>
              <a:gd name="connsiteX46" fmla="*/ 9579195 w 12192000"/>
              <a:gd name="connsiteY46" fmla="*/ 1648017 h 3482342"/>
              <a:gd name="connsiteX47" fmla="*/ 9433652 w 12192000"/>
              <a:gd name="connsiteY47" fmla="*/ 1681174 h 3482342"/>
              <a:gd name="connsiteX48" fmla="*/ 9403775 w 12192000"/>
              <a:gd name="connsiteY48" fmla="*/ 1690403 h 3482342"/>
              <a:gd name="connsiteX49" fmla="*/ 9382503 w 12192000"/>
              <a:gd name="connsiteY49" fmla="*/ 1706957 h 3482342"/>
              <a:gd name="connsiteX50" fmla="*/ 9381410 w 12192000"/>
              <a:gd name="connsiteY50" fmla="*/ 1718312 h 3482342"/>
              <a:gd name="connsiteX51" fmla="*/ 9365685 w 12192000"/>
              <a:gd name="connsiteY51" fmla="*/ 1724772 h 3482342"/>
              <a:gd name="connsiteX52" fmla="*/ 9278020 w 12192000"/>
              <a:gd name="connsiteY52" fmla="*/ 1741161 h 3482342"/>
              <a:gd name="connsiteX53" fmla="*/ 9217145 w 12192000"/>
              <a:gd name="connsiteY53" fmla="*/ 1771195 h 3482342"/>
              <a:gd name="connsiteX54" fmla="*/ 8955875 w 12192000"/>
              <a:gd name="connsiteY54" fmla="*/ 1796806 h 3482342"/>
              <a:gd name="connsiteX55" fmla="*/ 8648415 w 12192000"/>
              <a:gd name="connsiteY55" fmla="*/ 1878623 h 3482342"/>
              <a:gd name="connsiteX56" fmla="*/ 8495949 w 12192000"/>
              <a:gd name="connsiteY56" fmla="*/ 1902425 h 3482342"/>
              <a:gd name="connsiteX57" fmla="*/ 8236214 w 12192000"/>
              <a:gd name="connsiteY57" fmla="*/ 1909725 h 3482342"/>
              <a:gd name="connsiteX58" fmla="*/ 8132104 w 12192000"/>
              <a:gd name="connsiteY58" fmla="*/ 1895727 h 3482342"/>
              <a:gd name="connsiteX59" fmla="*/ 7918078 w 12192000"/>
              <a:gd name="connsiteY59" fmla="*/ 1862668 h 3482342"/>
              <a:gd name="connsiteX60" fmla="*/ 7817899 w 12192000"/>
              <a:gd name="connsiteY60" fmla="*/ 1862176 h 3482342"/>
              <a:gd name="connsiteX61" fmla="*/ 7768994 w 12192000"/>
              <a:gd name="connsiteY61" fmla="*/ 1855721 h 3482342"/>
              <a:gd name="connsiteX62" fmla="*/ 7618027 w 12192000"/>
              <a:gd name="connsiteY62" fmla="*/ 1830959 h 3482342"/>
              <a:gd name="connsiteX63" fmla="*/ 7449425 w 12192000"/>
              <a:gd name="connsiteY63" fmla="*/ 1810910 h 3482342"/>
              <a:gd name="connsiteX64" fmla="*/ 7342915 w 12192000"/>
              <a:gd name="connsiteY64" fmla="*/ 1819827 h 3482342"/>
              <a:gd name="connsiteX65" fmla="*/ 7255191 w 12192000"/>
              <a:gd name="connsiteY65" fmla="*/ 1834354 h 3482342"/>
              <a:gd name="connsiteX66" fmla="*/ 7131205 w 12192000"/>
              <a:gd name="connsiteY66" fmla="*/ 1845557 h 3482342"/>
              <a:gd name="connsiteX67" fmla="*/ 6941837 w 12192000"/>
              <a:gd name="connsiteY67" fmla="*/ 1840640 h 3482342"/>
              <a:gd name="connsiteX68" fmla="*/ 6837145 w 12192000"/>
              <a:gd name="connsiteY68" fmla="*/ 1870724 h 3482342"/>
              <a:gd name="connsiteX69" fmla="*/ 6753991 w 12192000"/>
              <a:gd name="connsiteY69" fmla="*/ 1860969 h 3482342"/>
              <a:gd name="connsiteX70" fmla="*/ 6727754 w 12192000"/>
              <a:gd name="connsiteY70" fmla="*/ 1882372 h 3482342"/>
              <a:gd name="connsiteX71" fmla="*/ 6723371 w 12192000"/>
              <a:gd name="connsiteY71" fmla="*/ 1886494 h 3482342"/>
              <a:gd name="connsiteX72" fmla="*/ 6702779 w 12192000"/>
              <a:gd name="connsiteY72" fmla="*/ 1893601 h 3482342"/>
              <a:gd name="connsiteX73" fmla="*/ 6686657 w 12192000"/>
              <a:gd name="connsiteY73" fmla="*/ 1907344 h 3482342"/>
              <a:gd name="connsiteX74" fmla="*/ 6651330 w 12192000"/>
              <a:gd name="connsiteY74" fmla="*/ 1922921 h 3482342"/>
              <a:gd name="connsiteX75" fmla="*/ 6622958 w 12192000"/>
              <a:gd name="connsiteY75" fmla="*/ 1936255 h 3482342"/>
              <a:gd name="connsiteX76" fmla="*/ 6522602 w 12192000"/>
              <a:gd name="connsiteY76" fmla="*/ 1954133 h 3482342"/>
              <a:gd name="connsiteX77" fmla="*/ 6444344 w 12192000"/>
              <a:gd name="connsiteY77" fmla="*/ 1969663 h 3482342"/>
              <a:gd name="connsiteX78" fmla="*/ 6409626 w 12192000"/>
              <a:gd name="connsiteY78" fmla="*/ 1978846 h 3482342"/>
              <a:gd name="connsiteX79" fmla="*/ 6333446 w 12192000"/>
              <a:gd name="connsiteY79" fmla="*/ 1997163 h 3482342"/>
              <a:gd name="connsiteX80" fmla="*/ 6294933 w 12192000"/>
              <a:gd name="connsiteY80" fmla="*/ 2019412 h 3482342"/>
              <a:gd name="connsiteX81" fmla="*/ 6238719 w 12192000"/>
              <a:gd name="connsiteY81" fmla="*/ 2042547 h 3482342"/>
              <a:gd name="connsiteX82" fmla="*/ 6187205 w 12192000"/>
              <a:gd name="connsiteY82" fmla="*/ 2060048 h 3482342"/>
              <a:gd name="connsiteX83" fmla="*/ 6138780 w 12192000"/>
              <a:gd name="connsiteY83" fmla="*/ 2081918 h 3482342"/>
              <a:gd name="connsiteX84" fmla="*/ 6120125 w 12192000"/>
              <a:gd name="connsiteY84" fmla="*/ 2109475 h 3482342"/>
              <a:gd name="connsiteX85" fmla="*/ 6056576 w 12192000"/>
              <a:gd name="connsiteY85" fmla="*/ 2120066 h 3482342"/>
              <a:gd name="connsiteX86" fmla="*/ 5993794 w 12192000"/>
              <a:gd name="connsiteY86" fmla="*/ 2122569 h 3482342"/>
              <a:gd name="connsiteX87" fmla="*/ 5943601 w 12192000"/>
              <a:gd name="connsiteY87" fmla="*/ 2137719 h 3482342"/>
              <a:gd name="connsiteX88" fmla="*/ 5898141 w 12192000"/>
              <a:gd name="connsiteY88" fmla="*/ 2144806 h 3482342"/>
              <a:gd name="connsiteX89" fmla="*/ 5855337 w 12192000"/>
              <a:gd name="connsiteY89" fmla="*/ 2137719 h 3482342"/>
              <a:gd name="connsiteX90" fmla="*/ 5817682 w 12192000"/>
              <a:gd name="connsiteY90" fmla="*/ 2157358 h 3482342"/>
              <a:gd name="connsiteX91" fmla="*/ 5735300 w 12192000"/>
              <a:gd name="connsiteY91" fmla="*/ 2158902 h 3482342"/>
              <a:gd name="connsiteX92" fmla="*/ 5591469 w 12192000"/>
              <a:gd name="connsiteY92" fmla="*/ 2178389 h 3482342"/>
              <a:gd name="connsiteX93" fmla="*/ 5505818 w 12192000"/>
              <a:gd name="connsiteY93" fmla="*/ 2194207 h 3482342"/>
              <a:gd name="connsiteX94" fmla="*/ 5452860 w 12192000"/>
              <a:gd name="connsiteY94" fmla="*/ 2180085 h 3482342"/>
              <a:gd name="connsiteX95" fmla="*/ 5414282 w 12192000"/>
              <a:gd name="connsiteY95" fmla="*/ 2183070 h 3482342"/>
              <a:gd name="connsiteX96" fmla="*/ 5368369 w 12192000"/>
              <a:gd name="connsiteY96" fmla="*/ 2204272 h 3482342"/>
              <a:gd name="connsiteX97" fmla="*/ 5336354 w 12192000"/>
              <a:gd name="connsiteY97" fmla="*/ 2218920 h 3482342"/>
              <a:gd name="connsiteX98" fmla="*/ 5291263 w 12192000"/>
              <a:gd name="connsiteY98" fmla="*/ 2239182 h 3482342"/>
              <a:gd name="connsiteX99" fmla="*/ 5255152 w 12192000"/>
              <a:gd name="connsiteY99" fmla="*/ 2247164 h 3482342"/>
              <a:gd name="connsiteX100" fmla="*/ 5233796 w 12192000"/>
              <a:gd name="connsiteY100" fmla="*/ 2268260 h 3482342"/>
              <a:gd name="connsiteX101" fmla="*/ 5212786 w 12192000"/>
              <a:gd name="connsiteY101" fmla="*/ 2296592 h 3482342"/>
              <a:gd name="connsiteX102" fmla="*/ 5173523 w 12192000"/>
              <a:gd name="connsiteY102" fmla="*/ 2309057 h 3482342"/>
              <a:gd name="connsiteX103" fmla="*/ 5123830 w 12192000"/>
              <a:gd name="connsiteY103" fmla="*/ 2307070 h 3482342"/>
              <a:gd name="connsiteX104" fmla="*/ 5065426 w 12192000"/>
              <a:gd name="connsiteY104" fmla="*/ 2324076 h 3482342"/>
              <a:gd name="connsiteX105" fmla="*/ 4975908 w 12192000"/>
              <a:gd name="connsiteY105" fmla="*/ 2364128 h 3482342"/>
              <a:gd name="connsiteX106" fmla="*/ 4913723 w 12192000"/>
              <a:gd name="connsiteY106" fmla="*/ 2385265 h 3482342"/>
              <a:gd name="connsiteX107" fmla="*/ 4746485 w 12192000"/>
              <a:gd name="connsiteY107" fmla="*/ 2451769 h 3482342"/>
              <a:gd name="connsiteX108" fmla="*/ 4681588 w 12192000"/>
              <a:gd name="connsiteY108" fmla="*/ 2467494 h 3482342"/>
              <a:gd name="connsiteX109" fmla="*/ 1783655 w 12192000"/>
              <a:gd name="connsiteY109" fmla="*/ 3163860 h 3482342"/>
              <a:gd name="connsiteX110" fmla="*/ 1325955 w 12192000"/>
              <a:gd name="connsiteY110" fmla="*/ 3176692 h 3482342"/>
              <a:gd name="connsiteX111" fmla="*/ 1190384 w 12192000"/>
              <a:gd name="connsiteY111" fmla="*/ 3203504 h 3482342"/>
              <a:gd name="connsiteX112" fmla="*/ 1094537 w 12192000"/>
              <a:gd name="connsiteY112" fmla="*/ 3229469 h 3482342"/>
              <a:gd name="connsiteX113" fmla="*/ 779276 w 12192000"/>
              <a:gd name="connsiteY113" fmla="*/ 3327290 h 3482342"/>
              <a:gd name="connsiteX114" fmla="*/ 600378 w 12192000"/>
              <a:gd name="connsiteY114" fmla="*/ 3335250 h 3482342"/>
              <a:gd name="connsiteX115" fmla="*/ 493457 w 12192000"/>
              <a:gd name="connsiteY115" fmla="*/ 3365044 h 3482342"/>
              <a:gd name="connsiteX116" fmla="*/ 349402 w 12192000"/>
              <a:gd name="connsiteY116" fmla="*/ 3380897 h 3482342"/>
              <a:gd name="connsiteX117" fmla="*/ 192183 w 12192000"/>
              <a:gd name="connsiteY117" fmla="*/ 3460075 h 3482342"/>
              <a:gd name="connsiteX118" fmla="*/ 46713 w 12192000"/>
              <a:gd name="connsiteY118" fmla="*/ 3462986 h 3482342"/>
              <a:gd name="connsiteX119" fmla="*/ 2765 w 12192000"/>
              <a:gd name="connsiteY119" fmla="*/ 3480770 h 3482342"/>
              <a:gd name="connsiteX120" fmla="*/ 0 w 12192000"/>
              <a:gd name="connsiteY120" fmla="*/ 3482342 h 3482342"/>
              <a:gd name="connsiteX121" fmla="*/ 0 w 12192000"/>
              <a:gd name="connsiteY12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20819 w 12192000"/>
              <a:gd name="connsiteY23" fmla="*/ 1126133 h 3482342"/>
              <a:gd name="connsiteX24" fmla="*/ 11028687 w 12192000"/>
              <a:gd name="connsiteY24" fmla="*/ 1199018 h 3482342"/>
              <a:gd name="connsiteX25" fmla="*/ 10960443 w 12192000"/>
              <a:gd name="connsiteY25" fmla="*/ 1244502 h 3482342"/>
              <a:gd name="connsiteX26" fmla="*/ 10850998 w 12192000"/>
              <a:gd name="connsiteY26" fmla="*/ 1269215 h 3482342"/>
              <a:gd name="connsiteX27" fmla="*/ 10815658 w 12192000"/>
              <a:gd name="connsiteY27" fmla="*/ 1287849 h 3482342"/>
              <a:gd name="connsiteX28" fmla="*/ 10679906 w 12192000"/>
              <a:gd name="connsiteY28" fmla="*/ 1324988 h 3482342"/>
              <a:gd name="connsiteX29" fmla="*/ 10636304 w 12192000"/>
              <a:gd name="connsiteY29" fmla="*/ 1317928 h 3482342"/>
              <a:gd name="connsiteX30" fmla="*/ 10603863 w 12192000"/>
              <a:gd name="connsiteY30" fmla="*/ 1346886 h 3482342"/>
              <a:gd name="connsiteX31" fmla="*/ 10573203 w 12192000"/>
              <a:gd name="connsiteY31" fmla="*/ 1351996 h 3482342"/>
              <a:gd name="connsiteX32" fmla="*/ 10513263 w 12192000"/>
              <a:gd name="connsiteY32" fmla="*/ 1350756 h 3482342"/>
              <a:gd name="connsiteX33" fmla="*/ 10464012 w 12192000"/>
              <a:gd name="connsiteY33" fmla="*/ 1391778 h 3482342"/>
              <a:gd name="connsiteX34" fmla="*/ 10405409 w 12192000"/>
              <a:gd name="connsiteY34" fmla="*/ 1422789 h 3482342"/>
              <a:gd name="connsiteX35" fmla="*/ 10370530 w 12192000"/>
              <a:gd name="connsiteY35" fmla="*/ 1441596 h 3482342"/>
              <a:gd name="connsiteX36" fmla="*/ 10314361 w 12192000"/>
              <a:gd name="connsiteY36" fmla="*/ 1466924 h 3482342"/>
              <a:gd name="connsiteX37" fmla="*/ 10264922 w 12192000"/>
              <a:gd name="connsiteY37" fmla="*/ 1472107 h 3482342"/>
              <a:gd name="connsiteX38" fmla="*/ 10201385 w 12192000"/>
              <a:gd name="connsiteY38" fmla="*/ 1477515 h 3482342"/>
              <a:gd name="connsiteX39" fmla="*/ 10120184 w 12192000"/>
              <a:gd name="connsiteY39" fmla="*/ 1466924 h 3482342"/>
              <a:gd name="connsiteX40" fmla="*/ 10058690 w 12192000"/>
              <a:gd name="connsiteY40" fmla="*/ 1474888 h 3482342"/>
              <a:gd name="connsiteX41" fmla="*/ 10004424 w 12192000"/>
              <a:gd name="connsiteY41" fmla="*/ 1489801 h 3482342"/>
              <a:gd name="connsiteX42" fmla="*/ 9999951 w 12192000"/>
              <a:gd name="connsiteY42" fmla="*/ 1499127 h 3482342"/>
              <a:gd name="connsiteX43" fmla="*/ 9845462 w 12192000"/>
              <a:gd name="connsiteY43" fmla="*/ 1548192 h 3482342"/>
              <a:gd name="connsiteX44" fmla="*/ 9736156 w 12192000"/>
              <a:gd name="connsiteY44" fmla="*/ 1581928 h 3482342"/>
              <a:gd name="connsiteX45" fmla="*/ 9693355 w 12192000"/>
              <a:gd name="connsiteY45" fmla="*/ 1602632 h 3482342"/>
              <a:gd name="connsiteX46" fmla="*/ 9664242 w 12192000"/>
              <a:gd name="connsiteY46" fmla="*/ 1622075 h 3482342"/>
              <a:gd name="connsiteX47" fmla="*/ 9579195 w 12192000"/>
              <a:gd name="connsiteY47" fmla="*/ 1648017 h 3482342"/>
              <a:gd name="connsiteX48" fmla="*/ 9433652 w 12192000"/>
              <a:gd name="connsiteY48" fmla="*/ 1681174 h 3482342"/>
              <a:gd name="connsiteX49" fmla="*/ 9403775 w 12192000"/>
              <a:gd name="connsiteY49" fmla="*/ 1690403 h 3482342"/>
              <a:gd name="connsiteX50" fmla="*/ 9382503 w 12192000"/>
              <a:gd name="connsiteY50" fmla="*/ 1706957 h 3482342"/>
              <a:gd name="connsiteX51" fmla="*/ 9381410 w 12192000"/>
              <a:gd name="connsiteY51" fmla="*/ 1718312 h 3482342"/>
              <a:gd name="connsiteX52" fmla="*/ 9365685 w 12192000"/>
              <a:gd name="connsiteY52" fmla="*/ 1724772 h 3482342"/>
              <a:gd name="connsiteX53" fmla="*/ 9278020 w 12192000"/>
              <a:gd name="connsiteY53" fmla="*/ 1741161 h 3482342"/>
              <a:gd name="connsiteX54" fmla="*/ 9217145 w 12192000"/>
              <a:gd name="connsiteY54" fmla="*/ 1771195 h 3482342"/>
              <a:gd name="connsiteX55" fmla="*/ 8955875 w 12192000"/>
              <a:gd name="connsiteY55" fmla="*/ 1796806 h 3482342"/>
              <a:gd name="connsiteX56" fmla="*/ 8648415 w 12192000"/>
              <a:gd name="connsiteY56" fmla="*/ 1878623 h 3482342"/>
              <a:gd name="connsiteX57" fmla="*/ 8495949 w 12192000"/>
              <a:gd name="connsiteY57" fmla="*/ 1902425 h 3482342"/>
              <a:gd name="connsiteX58" fmla="*/ 8236214 w 12192000"/>
              <a:gd name="connsiteY58" fmla="*/ 1909725 h 3482342"/>
              <a:gd name="connsiteX59" fmla="*/ 8132104 w 12192000"/>
              <a:gd name="connsiteY59" fmla="*/ 1895727 h 3482342"/>
              <a:gd name="connsiteX60" fmla="*/ 7918078 w 12192000"/>
              <a:gd name="connsiteY60" fmla="*/ 1862668 h 3482342"/>
              <a:gd name="connsiteX61" fmla="*/ 7817899 w 12192000"/>
              <a:gd name="connsiteY61" fmla="*/ 1862176 h 3482342"/>
              <a:gd name="connsiteX62" fmla="*/ 7768994 w 12192000"/>
              <a:gd name="connsiteY62" fmla="*/ 1855721 h 3482342"/>
              <a:gd name="connsiteX63" fmla="*/ 7618027 w 12192000"/>
              <a:gd name="connsiteY63" fmla="*/ 1830959 h 3482342"/>
              <a:gd name="connsiteX64" fmla="*/ 7449425 w 12192000"/>
              <a:gd name="connsiteY64" fmla="*/ 1810910 h 3482342"/>
              <a:gd name="connsiteX65" fmla="*/ 7342915 w 12192000"/>
              <a:gd name="connsiteY65" fmla="*/ 1819827 h 3482342"/>
              <a:gd name="connsiteX66" fmla="*/ 7255191 w 12192000"/>
              <a:gd name="connsiteY66" fmla="*/ 1834354 h 3482342"/>
              <a:gd name="connsiteX67" fmla="*/ 7131205 w 12192000"/>
              <a:gd name="connsiteY67" fmla="*/ 1845557 h 3482342"/>
              <a:gd name="connsiteX68" fmla="*/ 6941837 w 12192000"/>
              <a:gd name="connsiteY68" fmla="*/ 1840640 h 3482342"/>
              <a:gd name="connsiteX69" fmla="*/ 6837145 w 12192000"/>
              <a:gd name="connsiteY69" fmla="*/ 1870724 h 3482342"/>
              <a:gd name="connsiteX70" fmla="*/ 6753991 w 12192000"/>
              <a:gd name="connsiteY70" fmla="*/ 1860969 h 3482342"/>
              <a:gd name="connsiteX71" fmla="*/ 6727754 w 12192000"/>
              <a:gd name="connsiteY71" fmla="*/ 1882372 h 3482342"/>
              <a:gd name="connsiteX72" fmla="*/ 6723371 w 12192000"/>
              <a:gd name="connsiteY72" fmla="*/ 1886494 h 3482342"/>
              <a:gd name="connsiteX73" fmla="*/ 6702779 w 12192000"/>
              <a:gd name="connsiteY73" fmla="*/ 1893601 h 3482342"/>
              <a:gd name="connsiteX74" fmla="*/ 6686657 w 12192000"/>
              <a:gd name="connsiteY74" fmla="*/ 1907344 h 3482342"/>
              <a:gd name="connsiteX75" fmla="*/ 6651330 w 12192000"/>
              <a:gd name="connsiteY75" fmla="*/ 1922921 h 3482342"/>
              <a:gd name="connsiteX76" fmla="*/ 6622958 w 12192000"/>
              <a:gd name="connsiteY76" fmla="*/ 1936255 h 3482342"/>
              <a:gd name="connsiteX77" fmla="*/ 6522602 w 12192000"/>
              <a:gd name="connsiteY77" fmla="*/ 1954133 h 3482342"/>
              <a:gd name="connsiteX78" fmla="*/ 6444344 w 12192000"/>
              <a:gd name="connsiteY78" fmla="*/ 1969663 h 3482342"/>
              <a:gd name="connsiteX79" fmla="*/ 6409626 w 12192000"/>
              <a:gd name="connsiteY79" fmla="*/ 1978846 h 3482342"/>
              <a:gd name="connsiteX80" fmla="*/ 6333446 w 12192000"/>
              <a:gd name="connsiteY80" fmla="*/ 1997163 h 3482342"/>
              <a:gd name="connsiteX81" fmla="*/ 6294933 w 12192000"/>
              <a:gd name="connsiteY81" fmla="*/ 2019412 h 3482342"/>
              <a:gd name="connsiteX82" fmla="*/ 6238719 w 12192000"/>
              <a:gd name="connsiteY82" fmla="*/ 2042547 h 3482342"/>
              <a:gd name="connsiteX83" fmla="*/ 6187205 w 12192000"/>
              <a:gd name="connsiteY83" fmla="*/ 2060048 h 3482342"/>
              <a:gd name="connsiteX84" fmla="*/ 6138780 w 12192000"/>
              <a:gd name="connsiteY84" fmla="*/ 2081918 h 3482342"/>
              <a:gd name="connsiteX85" fmla="*/ 6120125 w 12192000"/>
              <a:gd name="connsiteY85" fmla="*/ 2109475 h 3482342"/>
              <a:gd name="connsiteX86" fmla="*/ 6056576 w 12192000"/>
              <a:gd name="connsiteY86" fmla="*/ 2120066 h 3482342"/>
              <a:gd name="connsiteX87" fmla="*/ 5993794 w 12192000"/>
              <a:gd name="connsiteY87" fmla="*/ 2122569 h 3482342"/>
              <a:gd name="connsiteX88" fmla="*/ 5943601 w 12192000"/>
              <a:gd name="connsiteY88" fmla="*/ 2137719 h 3482342"/>
              <a:gd name="connsiteX89" fmla="*/ 5898141 w 12192000"/>
              <a:gd name="connsiteY89" fmla="*/ 2144806 h 3482342"/>
              <a:gd name="connsiteX90" fmla="*/ 5855337 w 12192000"/>
              <a:gd name="connsiteY90" fmla="*/ 2137719 h 3482342"/>
              <a:gd name="connsiteX91" fmla="*/ 5817682 w 12192000"/>
              <a:gd name="connsiteY91" fmla="*/ 2157358 h 3482342"/>
              <a:gd name="connsiteX92" fmla="*/ 5735300 w 12192000"/>
              <a:gd name="connsiteY92" fmla="*/ 2158902 h 3482342"/>
              <a:gd name="connsiteX93" fmla="*/ 5591469 w 12192000"/>
              <a:gd name="connsiteY93" fmla="*/ 2178389 h 3482342"/>
              <a:gd name="connsiteX94" fmla="*/ 5505818 w 12192000"/>
              <a:gd name="connsiteY94" fmla="*/ 2194207 h 3482342"/>
              <a:gd name="connsiteX95" fmla="*/ 5452860 w 12192000"/>
              <a:gd name="connsiteY95" fmla="*/ 2180085 h 3482342"/>
              <a:gd name="connsiteX96" fmla="*/ 5414282 w 12192000"/>
              <a:gd name="connsiteY96" fmla="*/ 2183070 h 3482342"/>
              <a:gd name="connsiteX97" fmla="*/ 5368369 w 12192000"/>
              <a:gd name="connsiteY97" fmla="*/ 2204272 h 3482342"/>
              <a:gd name="connsiteX98" fmla="*/ 5336354 w 12192000"/>
              <a:gd name="connsiteY98" fmla="*/ 2218920 h 3482342"/>
              <a:gd name="connsiteX99" fmla="*/ 5291263 w 12192000"/>
              <a:gd name="connsiteY99" fmla="*/ 2239182 h 3482342"/>
              <a:gd name="connsiteX100" fmla="*/ 5255152 w 12192000"/>
              <a:gd name="connsiteY100" fmla="*/ 2247164 h 3482342"/>
              <a:gd name="connsiteX101" fmla="*/ 5233796 w 12192000"/>
              <a:gd name="connsiteY101" fmla="*/ 2268260 h 3482342"/>
              <a:gd name="connsiteX102" fmla="*/ 5212786 w 12192000"/>
              <a:gd name="connsiteY102" fmla="*/ 2296592 h 3482342"/>
              <a:gd name="connsiteX103" fmla="*/ 5173523 w 12192000"/>
              <a:gd name="connsiteY103" fmla="*/ 2309057 h 3482342"/>
              <a:gd name="connsiteX104" fmla="*/ 5123830 w 12192000"/>
              <a:gd name="connsiteY104" fmla="*/ 2307070 h 3482342"/>
              <a:gd name="connsiteX105" fmla="*/ 5065426 w 12192000"/>
              <a:gd name="connsiteY105" fmla="*/ 2324076 h 3482342"/>
              <a:gd name="connsiteX106" fmla="*/ 4975908 w 12192000"/>
              <a:gd name="connsiteY106" fmla="*/ 2364128 h 3482342"/>
              <a:gd name="connsiteX107" fmla="*/ 4913723 w 12192000"/>
              <a:gd name="connsiteY107" fmla="*/ 2385265 h 3482342"/>
              <a:gd name="connsiteX108" fmla="*/ 4746485 w 12192000"/>
              <a:gd name="connsiteY108" fmla="*/ 2451769 h 3482342"/>
              <a:gd name="connsiteX109" fmla="*/ 4681588 w 12192000"/>
              <a:gd name="connsiteY109" fmla="*/ 2467494 h 3482342"/>
              <a:gd name="connsiteX110" fmla="*/ 1783655 w 12192000"/>
              <a:gd name="connsiteY110" fmla="*/ 3163860 h 3482342"/>
              <a:gd name="connsiteX111" fmla="*/ 1325955 w 12192000"/>
              <a:gd name="connsiteY111" fmla="*/ 3176692 h 3482342"/>
              <a:gd name="connsiteX112" fmla="*/ 1190384 w 12192000"/>
              <a:gd name="connsiteY112" fmla="*/ 3203504 h 3482342"/>
              <a:gd name="connsiteX113" fmla="*/ 1094537 w 12192000"/>
              <a:gd name="connsiteY113" fmla="*/ 3229469 h 3482342"/>
              <a:gd name="connsiteX114" fmla="*/ 779276 w 12192000"/>
              <a:gd name="connsiteY114" fmla="*/ 3327290 h 3482342"/>
              <a:gd name="connsiteX115" fmla="*/ 600378 w 12192000"/>
              <a:gd name="connsiteY115" fmla="*/ 3335250 h 3482342"/>
              <a:gd name="connsiteX116" fmla="*/ 493457 w 12192000"/>
              <a:gd name="connsiteY116" fmla="*/ 3365044 h 3482342"/>
              <a:gd name="connsiteX117" fmla="*/ 349402 w 12192000"/>
              <a:gd name="connsiteY117" fmla="*/ 3380897 h 3482342"/>
              <a:gd name="connsiteX118" fmla="*/ 192183 w 12192000"/>
              <a:gd name="connsiteY118" fmla="*/ 3460075 h 3482342"/>
              <a:gd name="connsiteX119" fmla="*/ 46713 w 12192000"/>
              <a:gd name="connsiteY119" fmla="*/ 3462986 h 3482342"/>
              <a:gd name="connsiteX120" fmla="*/ 2765 w 12192000"/>
              <a:gd name="connsiteY120" fmla="*/ 3480770 h 3482342"/>
              <a:gd name="connsiteX121" fmla="*/ 0 w 12192000"/>
              <a:gd name="connsiteY121" fmla="*/ 3482342 h 3482342"/>
              <a:gd name="connsiteX122" fmla="*/ 0 w 12192000"/>
              <a:gd name="connsiteY12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24988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6304 w 12192000"/>
              <a:gd name="connsiteY30" fmla="*/ 1317928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679906 w 12192000"/>
              <a:gd name="connsiteY29" fmla="*/ 1332049 h 3482342"/>
              <a:gd name="connsiteX30" fmla="*/ 10639834 w 12192000"/>
              <a:gd name="connsiteY30" fmla="*/ 1324989 h 3482342"/>
              <a:gd name="connsiteX31" fmla="*/ 10603863 w 12192000"/>
              <a:gd name="connsiteY31" fmla="*/ 1346886 h 3482342"/>
              <a:gd name="connsiteX32" fmla="*/ 10573203 w 12192000"/>
              <a:gd name="connsiteY32" fmla="*/ 1351996 h 3482342"/>
              <a:gd name="connsiteX33" fmla="*/ 10513263 w 12192000"/>
              <a:gd name="connsiteY33" fmla="*/ 1350756 h 3482342"/>
              <a:gd name="connsiteX34" fmla="*/ 10464012 w 12192000"/>
              <a:gd name="connsiteY34" fmla="*/ 1391778 h 3482342"/>
              <a:gd name="connsiteX35" fmla="*/ 10405409 w 12192000"/>
              <a:gd name="connsiteY35" fmla="*/ 1422789 h 3482342"/>
              <a:gd name="connsiteX36" fmla="*/ 10370530 w 12192000"/>
              <a:gd name="connsiteY36" fmla="*/ 1441596 h 3482342"/>
              <a:gd name="connsiteX37" fmla="*/ 10314361 w 12192000"/>
              <a:gd name="connsiteY37" fmla="*/ 1466924 h 3482342"/>
              <a:gd name="connsiteX38" fmla="*/ 10264922 w 12192000"/>
              <a:gd name="connsiteY38" fmla="*/ 1472107 h 3482342"/>
              <a:gd name="connsiteX39" fmla="*/ 10201385 w 12192000"/>
              <a:gd name="connsiteY39" fmla="*/ 1477515 h 3482342"/>
              <a:gd name="connsiteX40" fmla="*/ 10120184 w 12192000"/>
              <a:gd name="connsiteY40" fmla="*/ 1466924 h 3482342"/>
              <a:gd name="connsiteX41" fmla="*/ 10058690 w 12192000"/>
              <a:gd name="connsiteY41" fmla="*/ 1474888 h 3482342"/>
              <a:gd name="connsiteX42" fmla="*/ 10004424 w 12192000"/>
              <a:gd name="connsiteY42" fmla="*/ 1489801 h 3482342"/>
              <a:gd name="connsiteX43" fmla="*/ 9999951 w 12192000"/>
              <a:gd name="connsiteY43" fmla="*/ 1499127 h 3482342"/>
              <a:gd name="connsiteX44" fmla="*/ 9845462 w 12192000"/>
              <a:gd name="connsiteY44" fmla="*/ 1548192 h 3482342"/>
              <a:gd name="connsiteX45" fmla="*/ 9736156 w 12192000"/>
              <a:gd name="connsiteY45" fmla="*/ 1581928 h 3482342"/>
              <a:gd name="connsiteX46" fmla="*/ 9693355 w 12192000"/>
              <a:gd name="connsiteY46" fmla="*/ 1602632 h 3482342"/>
              <a:gd name="connsiteX47" fmla="*/ 9664242 w 12192000"/>
              <a:gd name="connsiteY47" fmla="*/ 1622075 h 3482342"/>
              <a:gd name="connsiteX48" fmla="*/ 9579195 w 12192000"/>
              <a:gd name="connsiteY48" fmla="*/ 1648017 h 3482342"/>
              <a:gd name="connsiteX49" fmla="*/ 9433652 w 12192000"/>
              <a:gd name="connsiteY49" fmla="*/ 1681174 h 3482342"/>
              <a:gd name="connsiteX50" fmla="*/ 9403775 w 12192000"/>
              <a:gd name="connsiteY50" fmla="*/ 1690403 h 3482342"/>
              <a:gd name="connsiteX51" fmla="*/ 9382503 w 12192000"/>
              <a:gd name="connsiteY51" fmla="*/ 1706957 h 3482342"/>
              <a:gd name="connsiteX52" fmla="*/ 9381410 w 12192000"/>
              <a:gd name="connsiteY52" fmla="*/ 1718312 h 3482342"/>
              <a:gd name="connsiteX53" fmla="*/ 9365685 w 12192000"/>
              <a:gd name="connsiteY53" fmla="*/ 1724772 h 3482342"/>
              <a:gd name="connsiteX54" fmla="*/ 9278020 w 12192000"/>
              <a:gd name="connsiteY54" fmla="*/ 1741161 h 3482342"/>
              <a:gd name="connsiteX55" fmla="*/ 9217145 w 12192000"/>
              <a:gd name="connsiteY55" fmla="*/ 1771195 h 3482342"/>
              <a:gd name="connsiteX56" fmla="*/ 8955875 w 12192000"/>
              <a:gd name="connsiteY56" fmla="*/ 1796806 h 3482342"/>
              <a:gd name="connsiteX57" fmla="*/ 8648415 w 12192000"/>
              <a:gd name="connsiteY57" fmla="*/ 1878623 h 3482342"/>
              <a:gd name="connsiteX58" fmla="*/ 8495949 w 12192000"/>
              <a:gd name="connsiteY58" fmla="*/ 1902425 h 3482342"/>
              <a:gd name="connsiteX59" fmla="*/ 8236214 w 12192000"/>
              <a:gd name="connsiteY59" fmla="*/ 1909725 h 3482342"/>
              <a:gd name="connsiteX60" fmla="*/ 8132104 w 12192000"/>
              <a:gd name="connsiteY60" fmla="*/ 1895727 h 3482342"/>
              <a:gd name="connsiteX61" fmla="*/ 7918078 w 12192000"/>
              <a:gd name="connsiteY61" fmla="*/ 1862668 h 3482342"/>
              <a:gd name="connsiteX62" fmla="*/ 7817899 w 12192000"/>
              <a:gd name="connsiteY62" fmla="*/ 1862176 h 3482342"/>
              <a:gd name="connsiteX63" fmla="*/ 7768994 w 12192000"/>
              <a:gd name="connsiteY63" fmla="*/ 1855721 h 3482342"/>
              <a:gd name="connsiteX64" fmla="*/ 7618027 w 12192000"/>
              <a:gd name="connsiteY64" fmla="*/ 1830959 h 3482342"/>
              <a:gd name="connsiteX65" fmla="*/ 7449425 w 12192000"/>
              <a:gd name="connsiteY65" fmla="*/ 1810910 h 3482342"/>
              <a:gd name="connsiteX66" fmla="*/ 7342915 w 12192000"/>
              <a:gd name="connsiteY66" fmla="*/ 1819827 h 3482342"/>
              <a:gd name="connsiteX67" fmla="*/ 7255191 w 12192000"/>
              <a:gd name="connsiteY67" fmla="*/ 1834354 h 3482342"/>
              <a:gd name="connsiteX68" fmla="*/ 7131205 w 12192000"/>
              <a:gd name="connsiteY68" fmla="*/ 1845557 h 3482342"/>
              <a:gd name="connsiteX69" fmla="*/ 6941837 w 12192000"/>
              <a:gd name="connsiteY69" fmla="*/ 1840640 h 3482342"/>
              <a:gd name="connsiteX70" fmla="*/ 6837145 w 12192000"/>
              <a:gd name="connsiteY70" fmla="*/ 1870724 h 3482342"/>
              <a:gd name="connsiteX71" fmla="*/ 6753991 w 12192000"/>
              <a:gd name="connsiteY71" fmla="*/ 1860969 h 3482342"/>
              <a:gd name="connsiteX72" fmla="*/ 6727754 w 12192000"/>
              <a:gd name="connsiteY72" fmla="*/ 1882372 h 3482342"/>
              <a:gd name="connsiteX73" fmla="*/ 6723371 w 12192000"/>
              <a:gd name="connsiteY73" fmla="*/ 1886494 h 3482342"/>
              <a:gd name="connsiteX74" fmla="*/ 6702779 w 12192000"/>
              <a:gd name="connsiteY74" fmla="*/ 1893601 h 3482342"/>
              <a:gd name="connsiteX75" fmla="*/ 6686657 w 12192000"/>
              <a:gd name="connsiteY75" fmla="*/ 1907344 h 3482342"/>
              <a:gd name="connsiteX76" fmla="*/ 6651330 w 12192000"/>
              <a:gd name="connsiteY76" fmla="*/ 1922921 h 3482342"/>
              <a:gd name="connsiteX77" fmla="*/ 6622958 w 12192000"/>
              <a:gd name="connsiteY77" fmla="*/ 1936255 h 3482342"/>
              <a:gd name="connsiteX78" fmla="*/ 6522602 w 12192000"/>
              <a:gd name="connsiteY78" fmla="*/ 1954133 h 3482342"/>
              <a:gd name="connsiteX79" fmla="*/ 6444344 w 12192000"/>
              <a:gd name="connsiteY79" fmla="*/ 1969663 h 3482342"/>
              <a:gd name="connsiteX80" fmla="*/ 6409626 w 12192000"/>
              <a:gd name="connsiteY80" fmla="*/ 1978846 h 3482342"/>
              <a:gd name="connsiteX81" fmla="*/ 6333446 w 12192000"/>
              <a:gd name="connsiteY81" fmla="*/ 1997163 h 3482342"/>
              <a:gd name="connsiteX82" fmla="*/ 6294933 w 12192000"/>
              <a:gd name="connsiteY82" fmla="*/ 2019412 h 3482342"/>
              <a:gd name="connsiteX83" fmla="*/ 6238719 w 12192000"/>
              <a:gd name="connsiteY83" fmla="*/ 2042547 h 3482342"/>
              <a:gd name="connsiteX84" fmla="*/ 6187205 w 12192000"/>
              <a:gd name="connsiteY84" fmla="*/ 2060048 h 3482342"/>
              <a:gd name="connsiteX85" fmla="*/ 6138780 w 12192000"/>
              <a:gd name="connsiteY85" fmla="*/ 2081918 h 3482342"/>
              <a:gd name="connsiteX86" fmla="*/ 6120125 w 12192000"/>
              <a:gd name="connsiteY86" fmla="*/ 2109475 h 3482342"/>
              <a:gd name="connsiteX87" fmla="*/ 6056576 w 12192000"/>
              <a:gd name="connsiteY87" fmla="*/ 2120066 h 3482342"/>
              <a:gd name="connsiteX88" fmla="*/ 5993794 w 12192000"/>
              <a:gd name="connsiteY88" fmla="*/ 2122569 h 3482342"/>
              <a:gd name="connsiteX89" fmla="*/ 5943601 w 12192000"/>
              <a:gd name="connsiteY89" fmla="*/ 2137719 h 3482342"/>
              <a:gd name="connsiteX90" fmla="*/ 5898141 w 12192000"/>
              <a:gd name="connsiteY90" fmla="*/ 2144806 h 3482342"/>
              <a:gd name="connsiteX91" fmla="*/ 5855337 w 12192000"/>
              <a:gd name="connsiteY91" fmla="*/ 2137719 h 3482342"/>
              <a:gd name="connsiteX92" fmla="*/ 5817682 w 12192000"/>
              <a:gd name="connsiteY92" fmla="*/ 2157358 h 3482342"/>
              <a:gd name="connsiteX93" fmla="*/ 5735300 w 12192000"/>
              <a:gd name="connsiteY93" fmla="*/ 2158902 h 3482342"/>
              <a:gd name="connsiteX94" fmla="*/ 5591469 w 12192000"/>
              <a:gd name="connsiteY94" fmla="*/ 2178389 h 3482342"/>
              <a:gd name="connsiteX95" fmla="*/ 5505818 w 12192000"/>
              <a:gd name="connsiteY95" fmla="*/ 2194207 h 3482342"/>
              <a:gd name="connsiteX96" fmla="*/ 5452860 w 12192000"/>
              <a:gd name="connsiteY96" fmla="*/ 2180085 h 3482342"/>
              <a:gd name="connsiteX97" fmla="*/ 5414282 w 12192000"/>
              <a:gd name="connsiteY97" fmla="*/ 2183070 h 3482342"/>
              <a:gd name="connsiteX98" fmla="*/ 5368369 w 12192000"/>
              <a:gd name="connsiteY98" fmla="*/ 2204272 h 3482342"/>
              <a:gd name="connsiteX99" fmla="*/ 5336354 w 12192000"/>
              <a:gd name="connsiteY99" fmla="*/ 2218920 h 3482342"/>
              <a:gd name="connsiteX100" fmla="*/ 5291263 w 12192000"/>
              <a:gd name="connsiteY100" fmla="*/ 2239182 h 3482342"/>
              <a:gd name="connsiteX101" fmla="*/ 5255152 w 12192000"/>
              <a:gd name="connsiteY101" fmla="*/ 2247164 h 3482342"/>
              <a:gd name="connsiteX102" fmla="*/ 5233796 w 12192000"/>
              <a:gd name="connsiteY102" fmla="*/ 2268260 h 3482342"/>
              <a:gd name="connsiteX103" fmla="*/ 5212786 w 12192000"/>
              <a:gd name="connsiteY103" fmla="*/ 2296592 h 3482342"/>
              <a:gd name="connsiteX104" fmla="*/ 5173523 w 12192000"/>
              <a:gd name="connsiteY104" fmla="*/ 2309057 h 3482342"/>
              <a:gd name="connsiteX105" fmla="*/ 5123830 w 12192000"/>
              <a:gd name="connsiteY105" fmla="*/ 2307070 h 3482342"/>
              <a:gd name="connsiteX106" fmla="*/ 5065426 w 12192000"/>
              <a:gd name="connsiteY106" fmla="*/ 2324076 h 3482342"/>
              <a:gd name="connsiteX107" fmla="*/ 4975908 w 12192000"/>
              <a:gd name="connsiteY107" fmla="*/ 2364128 h 3482342"/>
              <a:gd name="connsiteX108" fmla="*/ 4913723 w 12192000"/>
              <a:gd name="connsiteY108" fmla="*/ 2385265 h 3482342"/>
              <a:gd name="connsiteX109" fmla="*/ 4746485 w 12192000"/>
              <a:gd name="connsiteY109" fmla="*/ 2451769 h 3482342"/>
              <a:gd name="connsiteX110" fmla="*/ 4681588 w 12192000"/>
              <a:gd name="connsiteY110" fmla="*/ 2467494 h 3482342"/>
              <a:gd name="connsiteX111" fmla="*/ 1783655 w 12192000"/>
              <a:gd name="connsiteY111" fmla="*/ 3163860 h 3482342"/>
              <a:gd name="connsiteX112" fmla="*/ 1325955 w 12192000"/>
              <a:gd name="connsiteY112" fmla="*/ 3176692 h 3482342"/>
              <a:gd name="connsiteX113" fmla="*/ 1190384 w 12192000"/>
              <a:gd name="connsiteY113" fmla="*/ 3203504 h 3482342"/>
              <a:gd name="connsiteX114" fmla="*/ 1094537 w 12192000"/>
              <a:gd name="connsiteY114" fmla="*/ 3229469 h 3482342"/>
              <a:gd name="connsiteX115" fmla="*/ 779276 w 12192000"/>
              <a:gd name="connsiteY115" fmla="*/ 3327290 h 3482342"/>
              <a:gd name="connsiteX116" fmla="*/ 600378 w 12192000"/>
              <a:gd name="connsiteY116" fmla="*/ 3335250 h 3482342"/>
              <a:gd name="connsiteX117" fmla="*/ 493457 w 12192000"/>
              <a:gd name="connsiteY117" fmla="*/ 3365044 h 3482342"/>
              <a:gd name="connsiteX118" fmla="*/ 349402 w 12192000"/>
              <a:gd name="connsiteY118" fmla="*/ 3380897 h 3482342"/>
              <a:gd name="connsiteX119" fmla="*/ 192183 w 12192000"/>
              <a:gd name="connsiteY119" fmla="*/ 3460075 h 3482342"/>
              <a:gd name="connsiteX120" fmla="*/ 46713 w 12192000"/>
              <a:gd name="connsiteY120" fmla="*/ 3462986 h 3482342"/>
              <a:gd name="connsiteX121" fmla="*/ 2765 w 12192000"/>
              <a:gd name="connsiteY121" fmla="*/ 3480770 h 3482342"/>
              <a:gd name="connsiteX122" fmla="*/ 0 w 12192000"/>
              <a:gd name="connsiteY122" fmla="*/ 3482342 h 3482342"/>
              <a:gd name="connsiteX123" fmla="*/ 0 w 12192000"/>
              <a:gd name="connsiteY12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50998 w 12192000"/>
              <a:gd name="connsiteY27" fmla="*/ 1269215 h 3482342"/>
              <a:gd name="connsiteX28" fmla="*/ 10815658 w 12192000"/>
              <a:gd name="connsiteY28" fmla="*/ 1287849 h 3482342"/>
              <a:gd name="connsiteX29" fmla="*/ 10723900 w 12192000"/>
              <a:gd name="connsiteY29" fmla="*/ 1318642 h 3482342"/>
              <a:gd name="connsiteX30" fmla="*/ 10679906 w 12192000"/>
              <a:gd name="connsiteY30" fmla="*/ 1332049 h 3482342"/>
              <a:gd name="connsiteX31" fmla="*/ 10639834 w 12192000"/>
              <a:gd name="connsiteY31" fmla="*/ 1324989 h 3482342"/>
              <a:gd name="connsiteX32" fmla="*/ 10603863 w 12192000"/>
              <a:gd name="connsiteY32" fmla="*/ 1346886 h 3482342"/>
              <a:gd name="connsiteX33" fmla="*/ 10573203 w 12192000"/>
              <a:gd name="connsiteY33" fmla="*/ 1351996 h 3482342"/>
              <a:gd name="connsiteX34" fmla="*/ 10513263 w 12192000"/>
              <a:gd name="connsiteY34" fmla="*/ 1350756 h 3482342"/>
              <a:gd name="connsiteX35" fmla="*/ 10464012 w 12192000"/>
              <a:gd name="connsiteY35" fmla="*/ 1391778 h 3482342"/>
              <a:gd name="connsiteX36" fmla="*/ 10405409 w 12192000"/>
              <a:gd name="connsiteY36" fmla="*/ 1422789 h 3482342"/>
              <a:gd name="connsiteX37" fmla="*/ 10370530 w 12192000"/>
              <a:gd name="connsiteY37" fmla="*/ 1441596 h 3482342"/>
              <a:gd name="connsiteX38" fmla="*/ 10314361 w 12192000"/>
              <a:gd name="connsiteY38" fmla="*/ 1466924 h 3482342"/>
              <a:gd name="connsiteX39" fmla="*/ 10264922 w 12192000"/>
              <a:gd name="connsiteY39" fmla="*/ 1472107 h 3482342"/>
              <a:gd name="connsiteX40" fmla="*/ 10201385 w 12192000"/>
              <a:gd name="connsiteY40" fmla="*/ 1477515 h 3482342"/>
              <a:gd name="connsiteX41" fmla="*/ 10120184 w 12192000"/>
              <a:gd name="connsiteY41" fmla="*/ 1466924 h 3482342"/>
              <a:gd name="connsiteX42" fmla="*/ 10058690 w 12192000"/>
              <a:gd name="connsiteY42" fmla="*/ 1474888 h 3482342"/>
              <a:gd name="connsiteX43" fmla="*/ 10004424 w 12192000"/>
              <a:gd name="connsiteY43" fmla="*/ 1489801 h 3482342"/>
              <a:gd name="connsiteX44" fmla="*/ 9999951 w 12192000"/>
              <a:gd name="connsiteY44" fmla="*/ 1499127 h 3482342"/>
              <a:gd name="connsiteX45" fmla="*/ 9845462 w 12192000"/>
              <a:gd name="connsiteY45" fmla="*/ 1548192 h 3482342"/>
              <a:gd name="connsiteX46" fmla="*/ 9736156 w 12192000"/>
              <a:gd name="connsiteY46" fmla="*/ 1581928 h 3482342"/>
              <a:gd name="connsiteX47" fmla="*/ 9693355 w 12192000"/>
              <a:gd name="connsiteY47" fmla="*/ 1602632 h 3482342"/>
              <a:gd name="connsiteX48" fmla="*/ 9664242 w 12192000"/>
              <a:gd name="connsiteY48" fmla="*/ 1622075 h 3482342"/>
              <a:gd name="connsiteX49" fmla="*/ 9579195 w 12192000"/>
              <a:gd name="connsiteY49" fmla="*/ 1648017 h 3482342"/>
              <a:gd name="connsiteX50" fmla="*/ 9433652 w 12192000"/>
              <a:gd name="connsiteY50" fmla="*/ 1681174 h 3482342"/>
              <a:gd name="connsiteX51" fmla="*/ 9403775 w 12192000"/>
              <a:gd name="connsiteY51" fmla="*/ 1690403 h 3482342"/>
              <a:gd name="connsiteX52" fmla="*/ 9382503 w 12192000"/>
              <a:gd name="connsiteY52" fmla="*/ 1706957 h 3482342"/>
              <a:gd name="connsiteX53" fmla="*/ 9381410 w 12192000"/>
              <a:gd name="connsiteY53" fmla="*/ 1718312 h 3482342"/>
              <a:gd name="connsiteX54" fmla="*/ 9365685 w 12192000"/>
              <a:gd name="connsiteY54" fmla="*/ 1724772 h 3482342"/>
              <a:gd name="connsiteX55" fmla="*/ 9278020 w 12192000"/>
              <a:gd name="connsiteY55" fmla="*/ 1741161 h 3482342"/>
              <a:gd name="connsiteX56" fmla="*/ 9217145 w 12192000"/>
              <a:gd name="connsiteY56" fmla="*/ 1771195 h 3482342"/>
              <a:gd name="connsiteX57" fmla="*/ 8955875 w 12192000"/>
              <a:gd name="connsiteY57" fmla="*/ 1796806 h 3482342"/>
              <a:gd name="connsiteX58" fmla="*/ 8648415 w 12192000"/>
              <a:gd name="connsiteY58" fmla="*/ 1878623 h 3482342"/>
              <a:gd name="connsiteX59" fmla="*/ 8495949 w 12192000"/>
              <a:gd name="connsiteY59" fmla="*/ 1902425 h 3482342"/>
              <a:gd name="connsiteX60" fmla="*/ 8236214 w 12192000"/>
              <a:gd name="connsiteY60" fmla="*/ 1909725 h 3482342"/>
              <a:gd name="connsiteX61" fmla="*/ 8132104 w 12192000"/>
              <a:gd name="connsiteY61" fmla="*/ 1895727 h 3482342"/>
              <a:gd name="connsiteX62" fmla="*/ 7918078 w 12192000"/>
              <a:gd name="connsiteY62" fmla="*/ 1862668 h 3482342"/>
              <a:gd name="connsiteX63" fmla="*/ 7817899 w 12192000"/>
              <a:gd name="connsiteY63" fmla="*/ 1862176 h 3482342"/>
              <a:gd name="connsiteX64" fmla="*/ 7768994 w 12192000"/>
              <a:gd name="connsiteY64" fmla="*/ 1855721 h 3482342"/>
              <a:gd name="connsiteX65" fmla="*/ 7618027 w 12192000"/>
              <a:gd name="connsiteY65" fmla="*/ 1830959 h 3482342"/>
              <a:gd name="connsiteX66" fmla="*/ 7449425 w 12192000"/>
              <a:gd name="connsiteY66" fmla="*/ 1810910 h 3482342"/>
              <a:gd name="connsiteX67" fmla="*/ 7342915 w 12192000"/>
              <a:gd name="connsiteY67" fmla="*/ 1819827 h 3482342"/>
              <a:gd name="connsiteX68" fmla="*/ 7255191 w 12192000"/>
              <a:gd name="connsiteY68" fmla="*/ 1834354 h 3482342"/>
              <a:gd name="connsiteX69" fmla="*/ 7131205 w 12192000"/>
              <a:gd name="connsiteY69" fmla="*/ 1845557 h 3482342"/>
              <a:gd name="connsiteX70" fmla="*/ 6941837 w 12192000"/>
              <a:gd name="connsiteY70" fmla="*/ 1840640 h 3482342"/>
              <a:gd name="connsiteX71" fmla="*/ 6837145 w 12192000"/>
              <a:gd name="connsiteY71" fmla="*/ 1870724 h 3482342"/>
              <a:gd name="connsiteX72" fmla="*/ 6753991 w 12192000"/>
              <a:gd name="connsiteY72" fmla="*/ 1860969 h 3482342"/>
              <a:gd name="connsiteX73" fmla="*/ 6727754 w 12192000"/>
              <a:gd name="connsiteY73" fmla="*/ 1882372 h 3482342"/>
              <a:gd name="connsiteX74" fmla="*/ 6723371 w 12192000"/>
              <a:gd name="connsiteY74" fmla="*/ 1886494 h 3482342"/>
              <a:gd name="connsiteX75" fmla="*/ 6702779 w 12192000"/>
              <a:gd name="connsiteY75" fmla="*/ 1893601 h 3482342"/>
              <a:gd name="connsiteX76" fmla="*/ 6686657 w 12192000"/>
              <a:gd name="connsiteY76" fmla="*/ 1907344 h 3482342"/>
              <a:gd name="connsiteX77" fmla="*/ 6651330 w 12192000"/>
              <a:gd name="connsiteY77" fmla="*/ 1922921 h 3482342"/>
              <a:gd name="connsiteX78" fmla="*/ 6622958 w 12192000"/>
              <a:gd name="connsiteY78" fmla="*/ 1936255 h 3482342"/>
              <a:gd name="connsiteX79" fmla="*/ 6522602 w 12192000"/>
              <a:gd name="connsiteY79" fmla="*/ 1954133 h 3482342"/>
              <a:gd name="connsiteX80" fmla="*/ 6444344 w 12192000"/>
              <a:gd name="connsiteY80" fmla="*/ 1969663 h 3482342"/>
              <a:gd name="connsiteX81" fmla="*/ 6409626 w 12192000"/>
              <a:gd name="connsiteY81" fmla="*/ 1978846 h 3482342"/>
              <a:gd name="connsiteX82" fmla="*/ 6333446 w 12192000"/>
              <a:gd name="connsiteY82" fmla="*/ 1997163 h 3482342"/>
              <a:gd name="connsiteX83" fmla="*/ 6294933 w 12192000"/>
              <a:gd name="connsiteY83" fmla="*/ 2019412 h 3482342"/>
              <a:gd name="connsiteX84" fmla="*/ 6238719 w 12192000"/>
              <a:gd name="connsiteY84" fmla="*/ 2042547 h 3482342"/>
              <a:gd name="connsiteX85" fmla="*/ 6187205 w 12192000"/>
              <a:gd name="connsiteY85" fmla="*/ 2060048 h 3482342"/>
              <a:gd name="connsiteX86" fmla="*/ 6138780 w 12192000"/>
              <a:gd name="connsiteY86" fmla="*/ 2081918 h 3482342"/>
              <a:gd name="connsiteX87" fmla="*/ 6120125 w 12192000"/>
              <a:gd name="connsiteY87" fmla="*/ 2109475 h 3482342"/>
              <a:gd name="connsiteX88" fmla="*/ 6056576 w 12192000"/>
              <a:gd name="connsiteY88" fmla="*/ 2120066 h 3482342"/>
              <a:gd name="connsiteX89" fmla="*/ 5993794 w 12192000"/>
              <a:gd name="connsiteY89" fmla="*/ 2122569 h 3482342"/>
              <a:gd name="connsiteX90" fmla="*/ 5943601 w 12192000"/>
              <a:gd name="connsiteY90" fmla="*/ 2137719 h 3482342"/>
              <a:gd name="connsiteX91" fmla="*/ 5898141 w 12192000"/>
              <a:gd name="connsiteY91" fmla="*/ 2144806 h 3482342"/>
              <a:gd name="connsiteX92" fmla="*/ 5855337 w 12192000"/>
              <a:gd name="connsiteY92" fmla="*/ 2137719 h 3482342"/>
              <a:gd name="connsiteX93" fmla="*/ 5817682 w 12192000"/>
              <a:gd name="connsiteY93" fmla="*/ 2157358 h 3482342"/>
              <a:gd name="connsiteX94" fmla="*/ 5735300 w 12192000"/>
              <a:gd name="connsiteY94" fmla="*/ 2158902 h 3482342"/>
              <a:gd name="connsiteX95" fmla="*/ 5591469 w 12192000"/>
              <a:gd name="connsiteY95" fmla="*/ 2178389 h 3482342"/>
              <a:gd name="connsiteX96" fmla="*/ 5505818 w 12192000"/>
              <a:gd name="connsiteY96" fmla="*/ 2194207 h 3482342"/>
              <a:gd name="connsiteX97" fmla="*/ 5452860 w 12192000"/>
              <a:gd name="connsiteY97" fmla="*/ 2180085 h 3482342"/>
              <a:gd name="connsiteX98" fmla="*/ 5414282 w 12192000"/>
              <a:gd name="connsiteY98" fmla="*/ 2183070 h 3482342"/>
              <a:gd name="connsiteX99" fmla="*/ 5368369 w 12192000"/>
              <a:gd name="connsiteY99" fmla="*/ 2204272 h 3482342"/>
              <a:gd name="connsiteX100" fmla="*/ 5336354 w 12192000"/>
              <a:gd name="connsiteY100" fmla="*/ 2218920 h 3482342"/>
              <a:gd name="connsiteX101" fmla="*/ 5291263 w 12192000"/>
              <a:gd name="connsiteY101" fmla="*/ 2239182 h 3482342"/>
              <a:gd name="connsiteX102" fmla="*/ 5255152 w 12192000"/>
              <a:gd name="connsiteY102" fmla="*/ 2247164 h 3482342"/>
              <a:gd name="connsiteX103" fmla="*/ 5233796 w 12192000"/>
              <a:gd name="connsiteY103" fmla="*/ 2268260 h 3482342"/>
              <a:gd name="connsiteX104" fmla="*/ 5212786 w 12192000"/>
              <a:gd name="connsiteY104" fmla="*/ 2296592 h 3482342"/>
              <a:gd name="connsiteX105" fmla="*/ 5173523 w 12192000"/>
              <a:gd name="connsiteY105" fmla="*/ 2309057 h 3482342"/>
              <a:gd name="connsiteX106" fmla="*/ 5123830 w 12192000"/>
              <a:gd name="connsiteY106" fmla="*/ 2307070 h 3482342"/>
              <a:gd name="connsiteX107" fmla="*/ 5065426 w 12192000"/>
              <a:gd name="connsiteY107" fmla="*/ 2324076 h 3482342"/>
              <a:gd name="connsiteX108" fmla="*/ 4975908 w 12192000"/>
              <a:gd name="connsiteY108" fmla="*/ 2364128 h 3482342"/>
              <a:gd name="connsiteX109" fmla="*/ 4913723 w 12192000"/>
              <a:gd name="connsiteY109" fmla="*/ 2385265 h 3482342"/>
              <a:gd name="connsiteX110" fmla="*/ 4746485 w 12192000"/>
              <a:gd name="connsiteY110" fmla="*/ 2451769 h 3482342"/>
              <a:gd name="connsiteX111" fmla="*/ 4681588 w 12192000"/>
              <a:gd name="connsiteY111" fmla="*/ 2467494 h 3482342"/>
              <a:gd name="connsiteX112" fmla="*/ 1783655 w 12192000"/>
              <a:gd name="connsiteY112" fmla="*/ 3163860 h 3482342"/>
              <a:gd name="connsiteX113" fmla="*/ 1325955 w 12192000"/>
              <a:gd name="connsiteY113" fmla="*/ 3176692 h 3482342"/>
              <a:gd name="connsiteX114" fmla="*/ 1190384 w 12192000"/>
              <a:gd name="connsiteY114" fmla="*/ 3203504 h 3482342"/>
              <a:gd name="connsiteX115" fmla="*/ 1094537 w 12192000"/>
              <a:gd name="connsiteY115" fmla="*/ 3229469 h 3482342"/>
              <a:gd name="connsiteX116" fmla="*/ 779276 w 12192000"/>
              <a:gd name="connsiteY116" fmla="*/ 3327290 h 3482342"/>
              <a:gd name="connsiteX117" fmla="*/ 600378 w 12192000"/>
              <a:gd name="connsiteY117" fmla="*/ 3335250 h 3482342"/>
              <a:gd name="connsiteX118" fmla="*/ 493457 w 12192000"/>
              <a:gd name="connsiteY118" fmla="*/ 3365044 h 3482342"/>
              <a:gd name="connsiteX119" fmla="*/ 349402 w 12192000"/>
              <a:gd name="connsiteY119" fmla="*/ 3380897 h 3482342"/>
              <a:gd name="connsiteX120" fmla="*/ 192183 w 12192000"/>
              <a:gd name="connsiteY120" fmla="*/ 3460075 h 3482342"/>
              <a:gd name="connsiteX121" fmla="*/ 46713 w 12192000"/>
              <a:gd name="connsiteY121" fmla="*/ 3462986 h 3482342"/>
              <a:gd name="connsiteX122" fmla="*/ 2765 w 12192000"/>
              <a:gd name="connsiteY122" fmla="*/ 3480770 h 3482342"/>
              <a:gd name="connsiteX123" fmla="*/ 0 w 12192000"/>
              <a:gd name="connsiteY123" fmla="*/ 3482342 h 3482342"/>
              <a:gd name="connsiteX124" fmla="*/ 0 w 12192000"/>
              <a:gd name="connsiteY12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60443 w 12192000"/>
              <a:gd name="connsiteY26" fmla="*/ 1244502 h 3482342"/>
              <a:gd name="connsiteX27" fmla="*/ 10879242 w 12192000"/>
              <a:gd name="connsiteY27" fmla="*/ 1269215 h 3482342"/>
              <a:gd name="connsiteX28" fmla="*/ 10850998 w 12192000"/>
              <a:gd name="connsiteY28" fmla="*/ 1269215 h 3482342"/>
              <a:gd name="connsiteX29" fmla="*/ 10815658 w 12192000"/>
              <a:gd name="connsiteY29" fmla="*/ 1287849 h 3482342"/>
              <a:gd name="connsiteX30" fmla="*/ 10723900 w 12192000"/>
              <a:gd name="connsiteY30" fmla="*/ 1318642 h 3482342"/>
              <a:gd name="connsiteX31" fmla="*/ 10679906 w 12192000"/>
              <a:gd name="connsiteY31" fmla="*/ 1332049 h 3482342"/>
              <a:gd name="connsiteX32" fmla="*/ 10639834 w 12192000"/>
              <a:gd name="connsiteY32" fmla="*/ 1324989 h 3482342"/>
              <a:gd name="connsiteX33" fmla="*/ 10603863 w 12192000"/>
              <a:gd name="connsiteY33" fmla="*/ 1346886 h 3482342"/>
              <a:gd name="connsiteX34" fmla="*/ 10573203 w 12192000"/>
              <a:gd name="connsiteY34" fmla="*/ 1351996 h 3482342"/>
              <a:gd name="connsiteX35" fmla="*/ 10513263 w 12192000"/>
              <a:gd name="connsiteY35" fmla="*/ 1350756 h 3482342"/>
              <a:gd name="connsiteX36" fmla="*/ 10464012 w 12192000"/>
              <a:gd name="connsiteY36" fmla="*/ 1391778 h 3482342"/>
              <a:gd name="connsiteX37" fmla="*/ 10405409 w 12192000"/>
              <a:gd name="connsiteY37" fmla="*/ 1422789 h 3482342"/>
              <a:gd name="connsiteX38" fmla="*/ 10370530 w 12192000"/>
              <a:gd name="connsiteY38" fmla="*/ 1441596 h 3482342"/>
              <a:gd name="connsiteX39" fmla="*/ 10314361 w 12192000"/>
              <a:gd name="connsiteY39" fmla="*/ 1466924 h 3482342"/>
              <a:gd name="connsiteX40" fmla="*/ 10264922 w 12192000"/>
              <a:gd name="connsiteY40" fmla="*/ 1472107 h 3482342"/>
              <a:gd name="connsiteX41" fmla="*/ 10201385 w 12192000"/>
              <a:gd name="connsiteY41" fmla="*/ 1477515 h 3482342"/>
              <a:gd name="connsiteX42" fmla="*/ 10120184 w 12192000"/>
              <a:gd name="connsiteY42" fmla="*/ 1466924 h 3482342"/>
              <a:gd name="connsiteX43" fmla="*/ 10058690 w 12192000"/>
              <a:gd name="connsiteY43" fmla="*/ 1474888 h 3482342"/>
              <a:gd name="connsiteX44" fmla="*/ 10004424 w 12192000"/>
              <a:gd name="connsiteY44" fmla="*/ 1489801 h 3482342"/>
              <a:gd name="connsiteX45" fmla="*/ 9999951 w 12192000"/>
              <a:gd name="connsiteY45" fmla="*/ 1499127 h 3482342"/>
              <a:gd name="connsiteX46" fmla="*/ 9845462 w 12192000"/>
              <a:gd name="connsiteY46" fmla="*/ 1548192 h 3482342"/>
              <a:gd name="connsiteX47" fmla="*/ 9736156 w 12192000"/>
              <a:gd name="connsiteY47" fmla="*/ 1581928 h 3482342"/>
              <a:gd name="connsiteX48" fmla="*/ 9693355 w 12192000"/>
              <a:gd name="connsiteY48" fmla="*/ 1602632 h 3482342"/>
              <a:gd name="connsiteX49" fmla="*/ 9664242 w 12192000"/>
              <a:gd name="connsiteY49" fmla="*/ 1622075 h 3482342"/>
              <a:gd name="connsiteX50" fmla="*/ 9579195 w 12192000"/>
              <a:gd name="connsiteY50" fmla="*/ 1648017 h 3482342"/>
              <a:gd name="connsiteX51" fmla="*/ 9433652 w 12192000"/>
              <a:gd name="connsiteY51" fmla="*/ 1681174 h 3482342"/>
              <a:gd name="connsiteX52" fmla="*/ 9403775 w 12192000"/>
              <a:gd name="connsiteY52" fmla="*/ 1690403 h 3482342"/>
              <a:gd name="connsiteX53" fmla="*/ 9382503 w 12192000"/>
              <a:gd name="connsiteY53" fmla="*/ 1706957 h 3482342"/>
              <a:gd name="connsiteX54" fmla="*/ 9381410 w 12192000"/>
              <a:gd name="connsiteY54" fmla="*/ 1718312 h 3482342"/>
              <a:gd name="connsiteX55" fmla="*/ 9365685 w 12192000"/>
              <a:gd name="connsiteY55" fmla="*/ 1724772 h 3482342"/>
              <a:gd name="connsiteX56" fmla="*/ 9278020 w 12192000"/>
              <a:gd name="connsiteY56" fmla="*/ 1741161 h 3482342"/>
              <a:gd name="connsiteX57" fmla="*/ 9217145 w 12192000"/>
              <a:gd name="connsiteY57" fmla="*/ 1771195 h 3482342"/>
              <a:gd name="connsiteX58" fmla="*/ 8955875 w 12192000"/>
              <a:gd name="connsiteY58" fmla="*/ 1796806 h 3482342"/>
              <a:gd name="connsiteX59" fmla="*/ 8648415 w 12192000"/>
              <a:gd name="connsiteY59" fmla="*/ 1878623 h 3482342"/>
              <a:gd name="connsiteX60" fmla="*/ 8495949 w 12192000"/>
              <a:gd name="connsiteY60" fmla="*/ 1902425 h 3482342"/>
              <a:gd name="connsiteX61" fmla="*/ 8236214 w 12192000"/>
              <a:gd name="connsiteY61" fmla="*/ 1909725 h 3482342"/>
              <a:gd name="connsiteX62" fmla="*/ 8132104 w 12192000"/>
              <a:gd name="connsiteY62" fmla="*/ 1895727 h 3482342"/>
              <a:gd name="connsiteX63" fmla="*/ 7918078 w 12192000"/>
              <a:gd name="connsiteY63" fmla="*/ 1862668 h 3482342"/>
              <a:gd name="connsiteX64" fmla="*/ 7817899 w 12192000"/>
              <a:gd name="connsiteY64" fmla="*/ 1862176 h 3482342"/>
              <a:gd name="connsiteX65" fmla="*/ 7768994 w 12192000"/>
              <a:gd name="connsiteY65" fmla="*/ 1855721 h 3482342"/>
              <a:gd name="connsiteX66" fmla="*/ 7618027 w 12192000"/>
              <a:gd name="connsiteY66" fmla="*/ 1830959 h 3482342"/>
              <a:gd name="connsiteX67" fmla="*/ 7449425 w 12192000"/>
              <a:gd name="connsiteY67" fmla="*/ 1810910 h 3482342"/>
              <a:gd name="connsiteX68" fmla="*/ 7342915 w 12192000"/>
              <a:gd name="connsiteY68" fmla="*/ 1819827 h 3482342"/>
              <a:gd name="connsiteX69" fmla="*/ 7255191 w 12192000"/>
              <a:gd name="connsiteY69" fmla="*/ 1834354 h 3482342"/>
              <a:gd name="connsiteX70" fmla="*/ 7131205 w 12192000"/>
              <a:gd name="connsiteY70" fmla="*/ 1845557 h 3482342"/>
              <a:gd name="connsiteX71" fmla="*/ 6941837 w 12192000"/>
              <a:gd name="connsiteY71" fmla="*/ 1840640 h 3482342"/>
              <a:gd name="connsiteX72" fmla="*/ 6837145 w 12192000"/>
              <a:gd name="connsiteY72" fmla="*/ 1870724 h 3482342"/>
              <a:gd name="connsiteX73" fmla="*/ 6753991 w 12192000"/>
              <a:gd name="connsiteY73" fmla="*/ 1860969 h 3482342"/>
              <a:gd name="connsiteX74" fmla="*/ 6727754 w 12192000"/>
              <a:gd name="connsiteY74" fmla="*/ 1882372 h 3482342"/>
              <a:gd name="connsiteX75" fmla="*/ 6723371 w 12192000"/>
              <a:gd name="connsiteY75" fmla="*/ 1886494 h 3482342"/>
              <a:gd name="connsiteX76" fmla="*/ 6702779 w 12192000"/>
              <a:gd name="connsiteY76" fmla="*/ 1893601 h 3482342"/>
              <a:gd name="connsiteX77" fmla="*/ 6686657 w 12192000"/>
              <a:gd name="connsiteY77" fmla="*/ 1907344 h 3482342"/>
              <a:gd name="connsiteX78" fmla="*/ 6651330 w 12192000"/>
              <a:gd name="connsiteY78" fmla="*/ 1922921 h 3482342"/>
              <a:gd name="connsiteX79" fmla="*/ 6622958 w 12192000"/>
              <a:gd name="connsiteY79" fmla="*/ 1936255 h 3482342"/>
              <a:gd name="connsiteX80" fmla="*/ 6522602 w 12192000"/>
              <a:gd name="connsiteY80" fmla="*/ 1954133 h 3482342"/>
              <a:gd name="connsiteX81" fmla="*/ 6444344 w 12192000"/>
              <a:gd name="connsiteY81" fmla="*/ 1969663 h 3482342"/>
              <a:gd name="connsiteX82" fmla="*/ 6409626 w 12192000"/>
              <a:gd name="connsiteY82" fmla="*/ 1978846 h 3482342"/>
              <a:gd name="connsiteX83" fmla="*/ 6333446 w 12192000"/>
              <a:gd name="connsiteY83" fmla="*/ 1997163 h 3482342"/>
              <a:gd name="connsiteX84" fmla="*/ 6294933 w 12192000"/>
              <a:gd name="connsiteY84" fmla="*/ 2019412 h 3482342"/>
              <a:gd name="connsiteX85" fmla="*/ 6238719 w 12192000"/>
              <a:gd name="connsiteY85" fmla="*/ 2042547 h 3482342"/>
              <a:gd name="connsiteX86" fmla="*/ 6187205 w 12192000"/>
              <a:gd name="connsiteY86" fmla="*/ 2060048 h 3482342"/>
              <a:gd name="connsiteX87" fmla="*/ 6138780 w 12192000"/>
              <a:gd name="connsiteY87" fmla="*/ 2081918 h 3482342"/>
              <a:gd name="connsiteX88" fmla="*/ 6120125 w 12192000"/>
              <a:gd name="connsiteY88" fmla="*/ 2109475 h 3482342"/>
              <a:gd name="connsiteX89" fmla="*/ 6056576 w 12192000"/>
              <a:gd name="connsiteY89" fmla="*/ 2120066 h 3482342"/>
              <a:gd name="connsiteX90" fmla="*/ 5993794 w 12192000"/>
              <a:gd name="connsiteY90" fmla="*/ 2122569 h 3482342"/>
              <a:gd name="connsiteX91" fmla="*/ 5943601 w 12192000"/>
              <a:gd name="connsiteY91" fmla="*/ 2137719 h 3482342"/>
              <a:gd name="connsiteX92" fmla="*/ 5898141 w 12192000"/>
              <a:gd name="connsiteY92" fmla="*/ 2144806 h 3482342"/>
              <a:gd name="connsiteX93" fmla="*/ 5855337 w 12192000"/>
              <a:gd name="connsiteY93" fmla="*/ 2137719 h 3482342"/>
              <a:gd name="connsiteX94" fmla="*/ 5817682 w 12192000"/>
              <a:gd name="connsiteY94" fmla="*/ 2157358 h 3482342"/>
              <a:gd name="connsiteX95" fmla="*/ 5735300 w 12192000"/>
              <a:gd name="connsiteY95" fmla="*/ 2158902 h 3482342"/>
              <a:gd name="connsiteX96" fmla="*/ 5591469 w 12192000"/>
              <a:gd name="connsiteY96" fmla="*/ 2178389 h 3482342"/>
              <a:gd name="connsiteX97" fmla="*/ 5505818 w 12192000"/>
              <a:gd name="connsiteY97" fmla="*/ 2194207 h 3482342"/>
              <a:gd name="connsiteX98" fmla="*/ 5452860 w 12192000"/>
              <a:gd name="connsiteY98" fmla="*/ 2180085 h 3482342"/>
              <a:gd name="connsiteX99" fmla="*/ 5414282 w 12192000"/>
              <a:gd name="connsiteY99" fmla="*/ 2183070 h 3482342"/>
              <a:gd name="connsiteX100" fmla="*/ 5368369 w 12192000"/>
              <a:gd name="connsiteY100" fmla="*/ 2204272 h 3482342"/>
              <a:gd name="connsiteX101" fmla="*/ 5336354 w 12192000"/>
              <a:gd name="connsiteY101" fmla="*/ 2218920 h 3482342"/>
              <a:gd name="connsiteX102" fmla="*/ 5291263 w 12192000"/>
              <a:gd name="connsiteY102" fmla="*/ 2239182 h 3482342"/>
              <a:gd name="connsiteX103" fmla="*/ 5255152 w 12192000"/>
              <a:gd name="connsiteY103" fmla="*/ 2247164 h 3482342"/>
              <a:gd name="connsiteX104" fmla="*/ 5233796 w 12192000"/>
              <a:gd name="connsiteY104" fmla="*/ 2268260 h 3482342"/>
              <a:gd name="connsiteX105" fmla="*/ 5212786 w 12192000"/>
              <a:gd name="connsiteY105" fmla="*/ 2296592 h 3482342"/>
              <a:gd name="connsiteX106" fmla="*/ 5173523 w 12192000"/>
              <a:gd name="connsiteY106" fmla="*/ 2309057 h 3482342"/>
              <a:gd name="connsiteX107" fmla="*/ 5123830 w 12192000"/>
              <a:gd name="connsiteY107" fmla="*/ 2307070 h 3482342"/>
              <a:gd name="connsiteX108" fmla="*/ 5065426 w 12192000"/>
              <a:gd name="connsiteY108" fmla="*/ 2324076 h 3482342"/>
              <a:gd name="connsiteX109" fmla="*/ 4975908 w 12192000"/>
              <a:gd name="connsiteY109" fmla="*/ 2364128 h 3482342"/>
              <a:gd name="connsiteX110" fmla="*/ 4913723 w 12192000"/>
              <a:gd name="connsiteY110" fmla="*/ 2385265 h 3482342"/>
              <a:gd name="connsiteX111" fmla="*/ 4746485 w 12192000"/>
              <a:gd name="connsiteY111" fmla="*/ 2451769 h 3482342"/>
              <a:gd name="connsiteX112" fmla="*/ 4681588 w 12192000"/>
              <a:gd name="connsiteY112" fmla="*/ 2467494 h 3482342"/>
              <a:gd name="connsiteX113" fmla="*/ 1783655 w 12192000"/>
              <a:gd name="connsiteY113" fmla="*/ 3163860 h 3482342"/>
              <a:gd name="connsiteX114" fmla="*/ 1325955 w 12192000"/>
              <a:gd name="connsiteY114" fmla="*/ 3176692 h 3482342"/>
              <a:gd name="connsiteX115" fmla="*/ 1190384 w 12192000"/>
              <a:gd name="connsiteY115" fmla="*/ 3203504 h 3482342"/>
              <a:gd name="connsiteX116" fmla="*/ 1094537 w 12192000"/>
              <a:gd name="connsiteY116" fmla="*/ 3229469 h 3482342"/>
              <a:gd name="connsiteX117" fmla="*/ 779276 w 12192000"/>
              <a:gd name="connsiteY117" fmla="*/ 3327290 h 3482342"/>
              <a:gd name="connsiteX118" fmla="*/ 600378 w 12192000"/>
              <a:gd name="connsiteY118" fmla="*/ 3335250 h 3482342"/>
              <a:gd name="connsiteX119" fmla="*/ 493457 w 12192000"/>
              <a:gd name="connsiteY119" fmla="*/ 3365044 h 3482342"/>
              <a:gd name="connsiteX120" fmla="*/ 349402 w 12192000"/>
              <a:gd name="connsiteY120" fmla="*/ 3380897 h 3482342"/>
              <a:gd name="connsiteX121" fmla="*/ 192183 w 12192000"/>
              <a:gd name="connsiteY121" fmla="*/ 3460075 h 3482342"/>
              <a:gd name="connsiteX122" fmla="*/ 46713 w 12192000"/>
              <a:gd name="connsiteY122" fmla="*/ 3462986 h 3482342"/>
              <a:gd name="connsiteX123" fmla="*/ 2765 w 12192000"/>
              <a:gd name="connsiteY123" fmla="*/ 3480770 h 3482342"/>
              <a:gd name="connsiteX124" fmla="*/ 0 w 12192000"/>
              <a:gd name="connsiteY124" fmla="*/ 3482342 h 3482342"/>
              <a:gd name="connsiteX125" fmla="*/ 0 w 12192000"/>
              <a:gd name="connsiteY12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14361 w 12192000"/>
              <a:gd name="connsiteY40" fmla="*/ 1466924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20184 w 12192000"/>
              <a:gd name="connsiteY43" fmla="*/ 1466924 h 3482342"/>
              <a:gd name="connsiteX44" fmla="*/ 10058690 w 12192000"/>
              <a:gd name="connsiteY44" fmla="*/ 1474888 h 3482342"/>
              <a:gd name="connsiteX45" fmla="*/ 10004424 w 12192000"/>
              <a:gd name="connsiteY45" fmla="*/ 1489801 h 3482342"/>
              <a:gd name="connsiteX46" fmla="*/ 9999951 w 12192000"/>
              <a:gd name="connsiteY46" fmla="*/ 1499127 h 3482342"/>
              <a:gd name="connsiteX47" fmla="*/ 9845462 w 12192000"/>
              <a:gd name="connsiteY47" fmla="*/ 1548192 h 3482342"/>
              <a:gd name="connsiteX48" fmla="*/ 9736156 w 12192000"/>
              <a:gd name="connsiteY48" fmla="*/ 1581928 h 3482342"/>
              <a:gd name="connsiteX49" fmla="*/ 9693355 w 12192000"/>
              <a:gd name="connsiteY49" fmla="*/ 1602632 h 3482342"/>
              <a:gd name="connsiteX50" fmla="*/ 9664242 w 12192000"/>
              <a:gd name="connsiteY50" fmla="*/ 1622075 h 3482342"/>
              <a:gd name="connsiteX51" fmla="*/ 9579195 w 12192000"/>
              <a:gd name="connsiteY51" fmla="*/ 1648017 h 3482342"/>
              <a:gd name="connsiteX52" fmla="*/ 9433652 w 12192000"/>
              <a:gd name="connsiteY52" fmla="*/ 1681174 h 3482342"/>
              <a:gd name="connsiteX53" fmla="*/ 9403775 w 12192000"/>
              <a:gd name="connsiteY53" fmla="*/ 1690403 h 3482342"/>
              <a:gd name="connsiteX54" fmla="*/ 9382503 w 12192000"/>
              <a:gd name="connsiteY54" fmla="*/ 1706957 h 3482342"/>
              <a:gd name="connsiteX55" fmla="*/ 9381410 w 12192000"/>
              <a:gd name="connsiteY55" fmla="*/ 1718312 h 3482342"/>
              <a:gd name="connsiteX56" fmla="*/ 9365685 w 12192000"/>
              <a:gd name="connsiteY56" fmla="*/ 1724772 h 3482342"/>
              <a:gd name="connsiteX57" fmla="*/ 9278020 w 12192000"/>
              <a:gd name="connsiteY57" fmla="*/ 1741161 h 3482342"/>
              <a:gd name="connsiteX58" fmla="*/ 9217145 w 12192000"/>
              <a:gd name="connsiteY58" fmla="*/ 1771195 h 3482342"/>
              <a:gd name="connsiteX59" fmla="*/ 8955875 w 12192000"/>
              <a:gd name="connsiteY59" fmla="*/ 1796806 h 3482342"/>
              <a:gd name="connsiteX60" fmla="*/ 8648415 w 12192000"/>
              <a:gd name="connsiteY60" fmla="*/ 1878623 h 3482342"/>
              <a:gd name="connsiteX61" fmla="*/ 8495949 w 12192000"/>
              <a:gd name="connsiteY61" fmla="*/ 1902425 h 3482342"/>
              <a:gd name="connsiteX62" fmla="*/ 8236214 w 12192000"/>
              <a:gd name="connsiteY62" fmla="*/ 1909725 h 3482342"/>
              <a:gd name="connsiteX63" fmla="*/ 8132104 w 12192000"/>
              <a:gd name="connsiteY63" fmla="*/ 1895727 h 3482342"/>
              <a:gd name="connsiteX64" fmla="*/ 7918078 w 12192000"/>
              <a:gd name="connsiteY64" fmla="*/ 1862668 h 3482342"/>
              <a:gd name="connsiteX65" fmla="*/ 7817899 w 12192000"/>
              <a:gd name="connsiteY65" fmla="*/ 1862176 h 3482342"/>
              <a:gd name="connsiteX66" fmla="*/ 7768994 w 12192000"/>
              <a:gd name="connsiteY66" fmla="*/ 1855721 h 3482342"/>
              <a:gd name="connsiteX67" fmla="*/ 7618027 w 12192000"/>
              <a:gd name="connsiteY67" fmla="*/ 1830959 h 3482342"/>
              <a:gd name="connsiteX68" fmla="*/ 7449425 w 12192000"/>
              <a:gd name="connsiteY68" fmla="*/ 1810910 h 3482342"/>
              <a:gd name="connsiteX69" fmla="*/ 7342915 w 12192000"/>
              <a:gd name="connsiteY69" fmla="*/ 1819827 h 3482342"/>
              <a:gd name="connsiteX70" fmla="*/ 7255191 w 12192000"/>
              <a:gd name="connsiteY70" fmla="*/ 1834354 h 3482342"/>
              <a:gd name="connsiteX71" fmla="*/ 7131205 w 12192000"/>
              <a:gd name="connsiteY71" fmla="*/ 1845557 h 3482342"/>
              <a:gd name="connsiteX72" fmla="*/ 6941837 w 12192000"/>
              <a:gd name="connsiteY72" fmla="*/ 1840640 h 3482342"/>
              <a:gd name="connsiteX73" fmla="*/ 6837145 w 12192000"/>
              <a:gd name="connsiteY73" fmla="*/ 1870724 h 3482342"/>
              <a:gd name="connsiteX74" fmla="*/ 6753991 w 12192000"/>
              <a:gd name="connsiteY74" fmla="*/ 1860969 h 3482342"/>
              <a:gd name="connsiteX75" fmla="*/ 6727754 w 12192000"/>
              <a:gd name="connsiteY75" fmla="*/ 1882372 h 3482342"/>
              <a:gd name="connsiteX76" fmla="*/ 6723371 w 12192000"/>
              <a:gd name="connsiteY76" fmla="*/ 1886494 h 3482342"/>
              <a:gd name="connsiteX77" fmla="*/ 6702779 w 12192000"/>
              <a:gd name="connsiteY77" fmla="*/ 1893601 h 3482342"/>
              <a:gd name="connsiteX78" fmla="*/ 6686657 w 12192000"/>
              <a:gd name="connsiteY78" fmla="*/ 1907344 h 3482342"/>
              <a:gd name="connsiteX79" fmla="*/ 6651330 w 12192000"/>
              <a:gd name="connsiteY79" fmla="*/ 1922921 h 3482342"/>
              <a:gd name="connsiteX80" fmla="*/ 6622958 w 12192000"/>
              <a:gd name="connsiteY80" fmla="*/ 1936255 h 3482342"/>
              <a:gd name="connsiteX81" fmla="*/ 6522602 w 12192000"/>
              <a:gd name="connsiteY81" fmla="*/ 1954133 h 3482342"/>
              <a:gd name="connsiteX82" fmla="*/ 6444344 w 12192000"/>
              <a:gd name="connsiteY82" fmla="*/ 1969663 h 3482342"/>
              <a:gd name="connsiteX83" fmla="*/ 6409626 w 12192000"/>
              <a:gd name="connsiteY83" fmla="*/ 1978846 h 3482342"/>
              <a:gd name="connsiteX84" fmla="*/ 6333446 w 12192000"/>
              <a:gd name="connsiteY84" fmla="*/ 1997163 h 3482342"/>
              <a:gd name="connsiteX85" fmla="*/ 6294933 w 12192000"/>
              <a:gd name="connsiteY85" fmla="*/ 2019412 h 3482342"/>
              <a:gd name="connsiteX86" fmla="*/ 6238719 w 12192000"/>
              <a:gd name="connsiteY86" fmla="*/ 2042547 h 3482342"/>
              <a:gd name="connsiteX87" fmla="*/ 6187205 w 12192000"/>
              <a:gd name="connsiteY87" fmla="*/ 2060048 h 3482342"/>
              <a:gd name="connsiteX88" fmla="*/ 6138780 w 12192000"/>
              <a:gd name="connsiteY88" fmla="*/ 2081918 h 3482342"/>
              <a:gd name="connsiteX89" fmla="*/ 6120125 w 12192000"/>
              <a:gd name="connsiteY89" fmla="*/ 2109475 h 3482342"/>
              <a:gd name="connsiteX90" fmla="*/ 6056576 w 12192000"/>
              <a:gd name="connsiteY90" fmla="*/ 2120066 h 3482342"/>
              <a:gd name="connsiteX91" fmla="*/ 5993794 w 12192000"/>
              <a:gd name="connsiteY91" fmla="*/ 2122569 h 3482342"/>
              <a:gd name="connsiteX92" fmla="*/ 5943601 w 12192000"/>
              <a:gd name="connsiteY92" fmla="*/ 2137719 h 3482342"/>
              <a:gd name="connsiteX93" fmla="*/ 5898141 w 12192000"/>
              <a:gd name="connsiteY93" fmla="*/ 2144806 h 3482342"/>
              <a:gd name="connsiteX94" fmla="*/ 5855337 w 12192000"/>
              <a:gd name="connsiteY94" fmla="*/ 2137719 h 3482342"/>
              <a:gd name="connsiteX95" fmla="*/ 5817682 w 12192000"/>
              <a:gd name="connsiteY95" fmla="*/ 2157358 h 3482342"/>
              <a:gd name="connsiteX96" fmla="*/ 5735300 w 12192000"/>
              <a:gd name="connsiteY96" fmla="*/ 2158902 h 3482342"/>
              <a:gd name="connsiteX97" fmla="*/ 5591469 w 12192000"/>
              <a:gd name="connsiteY97" fmla="*/ 2178389 h 3482342"/>
              <a:gd name="connsiteX98" fmla="*/ 5505818 w 12192000"/>
              <a:gd name="connsiteY98" fmla="*/ 2194207 h 3482342"/>
              <a:gd name="connsiteX99" fmla="*/ 5452860 w 12192000"/>
              <a:gd name="connsiteY99" fmla="*/ 2180085 h 3482342"/>
              <a:gd name="connsiteX100" fmla="*/ 5414282 w 12192000"/>
              <a:gd name="connsiteY100" fmla="*/ 2183070 h 3482342"/>
              <a:gd name="connsiteX101" fmla="*/ 5368369 w 12192000"/>
              <a:gd name="connsiteY101" fmla="*/ 2204272 h 3482342"/>
              <a:gd name="connsiteX102" fmla="*/ 5336354 w 12192000"/>
              <a:gd name="connsiteY102" fmla="*/ 2218920 h 3482342"/>
              <a:gd name="connsiteX103" fmla="*/ 5291263 w 12192000"/>
              <a:gd name="connsiteY103" fmla="*/ 2239182 h 3482342"/>
              <a:gd name="connsiteX104" fmla="*/ 5255152 w 12192000"/>
              <a:gd name="connsiteY104" fmla="*/ 2247164 h 3482342"/>
              <a:gd name="connsiteX105" fmla="*/ 5233796 w 12192000"/>
              <a:gd name="connsiteY105" fmla="*/ 2268260 h 3482342"/>
              <a:gd name="connsiteX106" fmla="*/ 5212786 w 12192000"/>
              <a:gd name="connsiteY106" fmla="*/ 2296592 h 3482342"/>
              <a:gd name="connsiteX107" fmla="*/ 5173523 w 12192000"/>
              <a:gd name="connsiteY107" fmla="*/ 2309057 h 3482342"/>
              <a:gd name="connsiteX108" fmla="*/ 5123830 w 12192000"/>
              <a:gd name="connsiteY108" fmla="*/ 2307070 h 3482342"/>
              <a:gd name="connsiteX109" fmla="*/ 5065426 w 12192000"/>
              <a:gd name="connsiteY109" fmla="*/ 2324076 h 3482342"/>
              <a:gd name="connsiteX110" fmla="*/ 4975908 w 12192000"/>
              <a:gd name="connsiteY110" fmla="*/ 2364128 h 3482342"/>
              <a:gd name="connsiteX111" fmla="*/ 4913723 w 12192000"/>
              <a:gd name="connsiteY111" fmla="*/ 2385265 h 3482342"/>
              <a:gd name="connsiteX112" fmla="*/ 4746485 w 12192000"/>
              <a:gd name="connsiteY112" fmla="*/ 2451769 h 3482342"/>
              <a:gd name="connsiteX113" fmla="*/ 4681588 w 12192000"/>
              <a:gd name="connsiteY113" fmla="*/ 2467494 h 3482342"/>
              <a:gd name="connsiteX114" fmla="*/ 1783655 w 12192000"/>
              <a:gd name="connsiteY114" fmla="*/ 3163860 h 3482342"/>
              <a:gd name="connsiteX115" fmla="*/ 1325955 w 12192000"/>
              <a:gd name="connsiteY115" fmla="*/ 3176692 h 3482342"/>
              <a:gd name="connsiteX116" fmla="*/ 1190384 w 12192000"/>
              <a:gd name="connsiteY116" fmla="*/ 3203504 h 3482342"/>
              <a:gd name="connsiteX117" fmla="*/ 1094537 w 12192000"/>
              <a:gd name="connsiteY117" fmla="*/ 3229469 h 3482342"/>
              <a:gd name="connsiteX118" fmla="*/ 779276 w 12192000"/>
              <a:gd name="connsiteY118" fmla="*/ 3327290 h 3482342"/>
              <a:gd name="connsiteX119" fmla="*/ 600378 w 12192000"/>
              <a:gd name="connsiteY119" fmla="*/ 3335250 h 3482342"/>
              <a:gd name="connsiteX120" fmla="*/ 493457 w 12192000"/>
              <a:gd name="connsiteY120" fmla="*/ 3365044 h 3482342"/>
              <a:gd name="connsiteX121" fmla="*/ 349402 w 12192000"/>
              <a:gd name="connsiteY121" fmla="*/ 3380897 h 3482342"/>
              <a:gd name="connsiteX122" fmla="*/ 192183 w 12192000"/>
              <a:gd name="connsiteY122" fmla="*/ 3460075 h 3482342"/>
              <a:gd name="connsiteX123" fmla="*/ 46713 w 12192000"/>
              <a:gd name="connsiteY123" fmla="*/ 3462986 h 3482342"/>
              <a:gd name="connsiteX124" fmla="*/ 2765 w 12192000"/>
              <a:gd name="connsiteY124" fmla="*/ 3480770 h 3482342"/>
              <a:gd name="connsiteX125" fmla="*/ 0 w 12192000"/>
              <a:gd name="connsiteY125" fmla="*/ 3482342 h 3482342"/>
              <a:gd name="connsiteX126" fmla="*/ 0 w 12192000"/>
              <a:gd name="connsiteY12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01385 w 12192000"/>
              <a:gd name="connsiteY42" fmla="*/ 1477515 h 3482342"/>
              <a:gd name="connsiteX43" fmla="*/ 10151958 w 12192000"/>
              <a:gd name="connsiteY43" fmla="*/ 1477515 h 3482342"/>
              <a:gd name="connsiteX44" fmla="*/ 10120184 w 12192000"/>
              <a:gd name="connsiteY44" fmla="*/ 1466924 h 3482342"/>
              <a:gd name="connsiteX45" fmla="*/ 10058690 w 12192000"/>
              <a:gd name="connsiteY45" fmla="*/ 1474888 h 3482342"/>
              <a:gd name="connsiteX46" fmla="*/ 10004424 w 12192000"/>
              <a:gd name="connsiteY46" fmla="*/ 1489801 h 3482342"/>
              <a:gd name="connsiteX47" fmla="*/ 9999951 w 12192000"/>
              <a:gd name="connsiteY47" fmla="*/ 1499127 h 3482342"/>
              <a:gd name="connsiteX48" fmla="*/ 9845462 w 12192000"/>
              <a:gd name="connsiteY48" fmla="*/ 1548192 h 3482342"/>
              <a:gd name="connsiteX49" fmla="*/ 9736156 w 12192000"/>
              <a:gd name="connsiteY49" fmla="*/ 1581928 h 3482342"/>
              <a:gd name="connsiteX50" fmla="*/ 9693355 w 12192000"/>
              <a:gd name="connsiteY50" fmla="*/ 1602632 h 3482342"/>
              <a:gd name="connsiteX51" fmla="*/ 9664242 w 12192000"/>
              <a:gd name="connsiteY51" fmla="*/ 1622075 h 3482342"/>
              <a:gd name="connsiteX52" fmla="*/ 9579195 w 12192000"/>
              <a:gd name="connsiteY52" fmla="*/ 1648017 h 3482342"/>
              <a:gd name="connsiteX53" fmla="*/ 9433652 w 12192000"/>
              <a:gd name="connsiteY53" fmla="*/ 1681174 h 3482342"/>
              <a:gd name="connsiteX54" fmla="*/ 9403775 w 12192000"/>
              <a:gd name="connsiteY54" fmla="*/ 1690403 h 3482342"/>
              <a:gd name="connsiteX55" fmla="*/ 9382503 w 12192000"/>
              <a:gd name="connsiteY55" fmla="*/ 1706957 h 3482342"/>
              <a:gd name="connsiteX56" fmla="*/ 9381410 w 12192000"/>
              <a:gd name="connsiteY56" fmla="*/ 1718312 h 3482342"/>
              <a:gd name="connsiteX57" fmla="*/ 9365685 w 12192000"/>
              <a:gd name="connsiteY57" fmla="*/ 1724772 h 3482342"/>
              <a:gd name="connsiteX58" fmla="*/ 9278020 w 12192000"/>
              <a:gd name="connsiteY58" fmla="*/ 1741161 h 3482342"/>
              <a:gd name="connsiteX59" fmla="*/ 9217145 w 12192000"/>
              <a:gd name="connsiteY59" fmla="*/ 1771195 h 3482342"/>
              <a:gd name="connsiteX60" fmla="*/ 8955875 w 12192000"/>
              <a:gd name="connsiteY60" fmla="*/ 1796806 h 3482342"/>
              <a:gd name="connsiteX61" fmla="*/ 8648415 w 12192000"/>
              <a:gd name="connsiteY61" fmla="*/ 1878623 h 3482342"/>
              <a:gd name="connsiteX62" fmla="*/ 8495949 w 12192000"/>
              <a:gd name="connsiteY62" fmla="*/ 1902425 h 3482342"/>
              <a:gd name="connsiteX63" fmla="*/ 8236214 w 12192000"/>
              <a:gd name="connsiteY63" fmla="*/ 1909725 h 3482342"/>
              <a:gd name="connsiteX64" fmla="*/ 8132104 w 12192000"/>
              <a:gd name="connsiteY64" fmla="*/ 1895727 h 3482342"/>
              <a:gd name="connsiteX65" fmla="*/ 7918078 w 12192000"/>
              <a:gd name="connsiteY65" fmla="*/ 1862668 h 3482342"/>
              <a:gd name="connsiteX66" fmla="*/ 7817899 w 12192000"/>
              <a:gd name="connsiteY66" fmla="*/ 1862176 h 3482342"/>
              <a:gd name="connsiteX67" fmla="*/ 7768994 w 12192000"/>
              <a:gd name="connsiteY67" fmla="*/ 1855721 h 3482342"/>
              <a:gd name="connsiteX68" fmla="*/ 7618027 w 12192000"/>
              <a:gd name="connsiteY68" fmla="*/ 1830959 h 3482342"/>
              <a:gd name="connsiteX69" fmla="*/ 7449425 w 12192000"/>
              <a:gd name="connsiteY69" fmla="*/ 1810910 h 3482342"/>
              <a:gd name="connsiteX70" fmla="*/ 7342915 w 12192000"/>
              <a:gd name="connsiteY70" fmla="*/ 1819827 h 3482342"/>
              <a:gd name="connsiteX71" fmla="*/ 7255191 w 12192000"/>
              <a:gd name="connsiteY71" fmla="*/ 1834354 h 3482342"/>
              <a:gd name="connsiteX72" fmla="*/ 7131205 w 12192000"/>
              <a:gd name="connsiteY72" fmla="*/ 1845557 h 3482342"/>
              <a:gd name="connsiteX73" fmla="*/ 6941837 w 12192000"/>
              <a:gd name="connsiteY73" fmla="*/ 1840640 h 3482342"/>
              <a:gd name="connsiteX74" fmla="*/ 6837145 w 12192000"/>
              <a:gd name="connsiteY74" fmla="*/ 1870724 h 3482342"/>
              <a:gd name="connsiteX75" fmla="*/ 6753991 w 12192000"/>
              <a:gd name="connsiteY75" fmla="*/ 1860969 h 3482342"/>
              <a:gd name="connsiteX76" fmla="*/ 6727754 w 12192000"/>
              <a:gd name="connsiteY76" fmla="*/ 1882372 h 3482342"/>
              <a:gd name="connsiteX77" fmla="*/ 6723371 w 12192000"/>
              <a:gd name="connsiteY77" fmla="*/ 1886494 h 3482342"/>
              <a:gd name="connsiteX78" fmla="*/ 6702779 w 12192000"/>
              <a:gd name="connsiteY78" fmla="*/ 1893601 h 3482342"/>
              <a:gd name="connsiteX79" fmla="*/ 6686657 w 12192000"/>
              <a:gd name="connsiteY79" fmla="*/ 1907344 h 3482342"/>
              <a:gd name="connsiteX80" fmla="*/ 6651330 w 12192000"/>
              <a:gd name="connsiteY80" fmla="*/ 1922921 h 3482342"/>
              <a:gd name="connsiteX81" fmla="*/ 6622958 w 12192000"/>
              <a:gd name="connsiteY81" fmla="*/ 1936255 h 3482342"/>
              <a:gd name="connsiteX82" fmla="*/ 6522602 w 12192000"/>
              <a:gd name="connsiteY82" fmla="*/ 1954133 h 3482342"/>
              <a:gd name="connsiteX83" fmla="*/ 6444344 w 12192000"/>
              <a:gd name="connsiteY83" fmla="*/ 1969663 h 3482342"/>
              <a:gd name="connsiteX84" fmla="*/ 6409626 w 12192000"/>
              <a:gd name="connsiteY84" fmla="*/ 1978846 h 3482342"/>
              <a:gd name="connsiteX85" fmla="*/ 6333446 w 12192000"/>
              <a:gd name="connsiteY85" fmla="*/ 1997163 h 3482342"/>
              <a:gd name="connsiteX86" fmla="*/ 6294933 w 12192000"/>
              <a:gd name="connsiteY86" fmla="*/ 2019412 h 3482342"/>
              <a:gd name="connsiteX87" fmla="*/ 6238719 w 12192000"/>
              <a:gd name="connsiteY87" fmla="*/ 2042547 h 3482342"/>
              <a:gd name="connsiteX88" fmla="*/ 6187205 w 12192000"/>
              <a:gd name="connsiteY88" fmla="*/ 2060048 h 3482342"/>
              <a:gd name="connsiteX89" fmla="*/ 6138780 w 12192000"/>
              <a:gd name="connsiteY89" fmla="*/ 2081918 h 3482342"/>
              <a:gd name="connsiteX90" fmla="*/ 6120125 w 12192000"/>
              <a:gd name="connsiteY90" fmla="*/ 2109475 h 3482342"/>
              <a:gd name="connsiteX91" fmla="*/ 6056576 w 12192000"/>
              <a:gd name="connsiteY91" fmla="*/ 2120066 h 3482342"/>
              <a:gd name="connsiteX92" fmla="*/ 5993794 w 12192000"/>
              <a:gd name="connsiteY92" fmla="*/ 2122569 h 3482342"/>
              <a:gd name="connsiteX93" fmla="*/ 5943601 w 12192000"/>
              <a:gd name="connsiteY93" fmla="*/ 2137719 h 3482342"/>
              <a:gd name="connsiteX94" fmla="*/ 5898141 w 12192000"/>
              <a:gd name="connsiteY94" fmla="*/ 2144806 h 3482342"/>
              <a:gd name="connsiteX95" fmla="*/ 5855337 w 12192000"/>
              <a:gd name="connsiteY95" fmla="*/ 2137719 h 3482342"/>
              <a:gd name="connsiteX96" fmla="*/ 5817682 w 12192000"/>
              <a:gd name="connsiteY96" fmla="*/ 2157358 h 3482342"/>
              <a:gd name="connsiteX97" fmla="*/ 5735300 w 12192000"/>
              <a:gd name="connsiteY97" fmla="*/ 2158902 h 3482342"/>
              <a:gd name="connsiteX98" fmla="*/ 5591469 w 12192000"/>
              <a:gd name="connsiteY98" fmla="*/ 2178389 h 3482342"/>
              <a:gd name="connsiteX99" fmla="*/ 5505818 w 12192000"/>
              <a:gd name="connsiteY99" fmla="*/ 2194207 h 3482342"/>
              <a:gd name="connsiteX100" fmla="*/ 5452860 w 12192000"/>
              <a:gd name="connsiteY100" fmla="*/ 2180085 h 3482342"/>
              <a:gd name="connsiteX101" fmla="*/ 5414282 w 12192000"/>
              <a:gd name="connsiteY101" fmla="*/ 2183070 h 3482342"/>
              <a:gd name="connsiteX102" fmla="*/ 5368369 w 12192000"/>
              <a:gd name="connsiteY102" fmla="*/ 2204272 h 3482342"/>
              <a:gd name="connsiteX103" fmla="*/ 5336354 w 12192000"/>
              <a:gd name="connsiteY103" fmla="*/ 2218920 h 3482342"/>
              <a:gd name="connsiteX104" fmla="*/ 5291263 w 12192000"/>
              <a:gd name="connsiteY104" fmla="*/ 2239182 h 3482342"/>
              <a:gd name="connsiteX105" fmla="*/ 5255152 w 12192000"/>
              <a:gd name="connsiteY105" fmla="*/ 2247164 h 3482342"/>
              <a:gd name="connsiteX106" fmla="*/ 5233796 w 12192000"/>
              <a:gd name="connsiteY106" fmla="*/ 2268260 h 3482342"/>
              <a:gd name="connsiteX107" fmla="*/ 5212786 w 12192000"/>
              <a:gd name="connsiteY107" fmla="*/ 2296592 h 3482342"/>
              <a:gd name="connsiteX108" fmla="*/ 5173523 w 12192000"/>
              <a:gd name="connsiteY108" fmla="*/ 2309057 h 3482342"/>
              <a:gd name="connsiteX109" fmla="*/ 5123830 w 12192000"/>
              <a:gd name="connsiteY109" fmla="*/ 2307070 h 3482342"/>
              <a:gd name="connsiteX110" fmla="*/ 5065426 w 12192000"/>
              <a:gd name="connsiteY110" fmla="*/ 2324076 h 3482342"/>
              <a:gd name="connsiteX111" fmla="*/ 4975908 w 12192000"/>
              <a:gd name="connsiteY111" fmla="*/ 2364128 h 3482342"/>
              <a:gd name="connsiteX112" fmla="*/ 4913723 w 12192000"/>
              <a:gd name="connsiteY112" fmla="*/ 2385265 h 3482342"/>
              <a:gd name="connsiteX113" fmla="*/ 4746485 w 12192000"/>
              <a:gd name="connsiteY113" fmla="*/ 2451769 h 3482342"/>
              <a:gd name="connsiteX114" fmla="*/ 4681588 w 12192000"/>
              <a:gd name="connsiteY114" fmla="*/ 2467494 h 3482342"/>
              <a:gd name="connsiteX115" fmla="*/ 1783655 w 12192000"/>
              <a:gd name="connsiteY115" fmla="*/ 3163860 h 3482342"/>
              <a:gd name="connsiteX116" fmla="*/ 1325955 w 12192000"/>
              <a:gd name="connsiteY116" fmla="*/ 3176692 h 3482342"/>
              <a:gd name="connsiteX117" fmla="*/ 1190384 w 12192000"/>
              <a:gd name="connsiteY117" fmla="*/ 3203504 h 3482342"/>
              <a:gd name="connsiteX118" fmla="*/ 1094537 w 12192000"/>
              <a:gd name="connsiteY118" fmla="*/ 3229469 h 3482342"/>
              <a:gd name="connsiteX119" fmla="*/ 779276 w 12192000"/>
              <a:gd name="connsiteY119" fmla="*/ 3327290 h 3482342"/>
              <a:gd name="connsiteX120" fmla="*/ 600378 w 12192000"/>
              <a:gd name="connsiteY120" fmla="*/ 3335250 h 3482342"/>
              <a:gd name="connsiteX121" fmla="*/ 493457 w 12192000"/>
              <a:gd name="connsiteY121" fmla="*/ 3365044 h 3482342"/>
              <a:gd name="connsiteX122" fmla="*/ 349402 w 12192000"/>
              <a:gd name="connsiteY122" fmla="*/ 3380897 h 3482342"/>
              <a:gd name="connsiteX123" fmla="*/ 192183 w 12192000"/>
              <a:gd name="connsiteY123" fmla="*/ 3460075 h 3482342"/>
              <a:gd name="connsiteX124" fmla="*/ 46713 w 12192000"/>
              <a:gd name="connsiteY124" fmla="*/ 3462986 h 3482342"/>
              <a:gd name="connsiteX125" fmla="*/ 2765 w 12192000"/>
              <a:gd name="connsiteY125" fmla="*/ 3480770 h 3482342"/>
              <a:gd name="connsiteX126" fmla="*/ 0 w 12192000"/>
              <a:gd name="connsiteY126" fmla="*/ 3482342 h 3482342"/>
              <a:gd name="connsiteX127" fmla="*/ 0 w 12192000"/>
              <a:gd name="connsiteY12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64012 w 12192000"/>
              <a:gd name="connsiteY37" fmla="*/ 1391778 h 3482342"/>
              <a:gd name="connsiteX38" fmla="*/ 10405409 w 12192000"/>
              <a:gd name="connsiteY38" fmla="*/ 1422789 h 3482342"/>
              <a:gd name="connsiteX39" fmla="*/ 10370530 w 12192000"/>
              <a:gd name="connsiteY39" fmla="*/ 1441596 h 3482342"/>
              <a:gd name="connsiteX40" fmla="*/ 10300239 w 12192000"/>
              <a:gd name="connsiteY40" fmla="*/ 1456332 h 3482342"/>
              <a:gd name="connsiteX41" fmla="*/ 10264922 w 12192000"/>
              <a:gd name="connsiteY41" fmla="*/ 1472107 h 3482342"/>
              <a:gd name="connsiteX42" fmla="*/ 10229629 w 12192000"/>
              <a:gd name="connsiteY42" fmla="*/ 1470454 h 3482342"/>
              <a:gd name="connsiteX43" fmla="*/ 10201385 w 12192000"/>
              <a:gd name="connsiteY43" fmla="*/ 1477515 h 3482342"/>
              <a:gd name="connsiteX44" fmla="*/ 10151958 w 12192000"/>
              <a:gd name="connsiteY44" fmla="*/ 1477515 h 3482342"/>
              <a:gd name="connsiteX45" fmla="*/ 10120184 w 12192000"/>
              <a:gd name="connsiteY45" fmla="*/ 1466924 h 3482342"/>
              <a:gd name="connsiteX46" fmla="*/ 10058690 w 12192000"/>
              <a:gd name="connsiteY46" fmla="*/ 1474888 h 3482342"/>
              <a:gd name="connsiteX47" fmla="*/ 10004424 w 12192000"/>
              <a:gd name="connsiteY47" fmla="*/ 1489801 h 3482342"/>
              <a:gd name="connsiteX48" fmla="*/ 9999951 w 12192000"/>
              <a:gd name="connsiteY48" fmla="*/ 1499127 h 3482342"/>
              <a:gd name="connsiteX49" fmla="*/ 9845462 w 12192000"/>
              <a:gd name="connsiteY49" fmla="*/ 1548192 h 3482342"/>
              <a:gd name="connsiteX50" fmla="*/ 9736156 w 12192000"/>
              <a:gd name="connsiteY50" fmla="*/ 1581928 h 3482342"/>
              <a:gd name="connsiteX51" fmla="*/ 9693355 w 12192000"/>
              <a:gd name="connsiteY51" fmla="*/ 1602632 h 3482342"/>
              <a:gd name="connsiteX52" fmla="*/ 9664242 w 12192000"/>
              <a:gd name="connsiteY52" fmla="*/ 1622075 h 3482342"/>
              <a:gd name="connsiteX53" fmla="*/ 9579195 w 12192000"/>
              <a:gd name="connsiteY53" fmla="*/ 1648017 h 3482342"/>
              <a:gd name="connsiteX54" fmla="*/ 9433652 w 12192000"/>
              <a:gd name="connsiteY54" fmla="*/ 1681174 h 3482342"/>
              <a:gd name="connsiteX55" fmla="*/ 9403775 w 12192000"/>
              <a:gd name="connsiteY55" fmla="*/ 1690403 h 3482342"/>
              <a:gd name="connsiteX56" fmla="*/ 9382503 w 12192000"/>
              <a:gd name="connsiteY56" fmla="*/ 1706957 h 3482342"/>
              <a:gd name="connsiteX57" fmla="*/ 9381410 w 12192000"/>
              <a:gd name="connsiteY57" fmla="*/ 1718312 h 3482342"/>
              <a:gd name="connsiteX58" fmla="*/ 9365685 w 12192000"/>
              <a:gd name="connsiteY58" fmla="*/ 1724772 h 3482342"/>
              <a:gd name="connsiteX59" fmla="*/ 9278020 w 12192000"/>
              <a:gd name="connsiteY59" fmla="*/ 1741161 h 3482342"/>
              <a:gd name="connsiteX60" fmla="*/ 9217145 w 12192000"/>
              <a:gd name="connsiteY60" fmla="*/ 1771195 h 3482342"/>
              <a:gd name="connsiteX61" fmla="*/ 8955875 w 12192000"/>
              <a:gd name="connsiteY61" fmla="*/ 1796806 h 3482342"/>
              <a:gd name="connsiteX62" fmla="*/ 8648415 w 12192000"/>
              <a:gd name="connsiteY62" fmla="*/ 1878623 h 3482342"/>
              <a:gd name="connsiteX63" fmla="*/ 8495949 w 12192000"/>
              <a:gd name="connsiteY63" fmla="*/ 1902425 h 3482342"/>
              <a:gd name="connsiteX64" fmla="*/ 8236214 w 12192000"/>
              <a:gd name="connsiteY64" fmla="*/ 1909725 h 3482342"/>
              <a:gd name="connsiteX65" fmla="*/ 8132104 w 12192000"/>
              <a:gd name="connsiteY65" fmla="*/ 1895727 h 3482342"/>
              <a:gd name="connsiteX66" fmla="*/ 7918078 w 12192000"/>
              <a:gd name="connsiteY66" fmla="*/ 1862668 h 3482342"/>
              <a:gd name="connsiteX67" fmla="*/ 7817899 w 12192000"/>
              <a:gd name="connsiteY67" fmla="*/ 1862176 h 3482342"/>
              <a:gd name="connsiteX68" fmla="*/ 7768994 w 12192000"/>
              <a:gd name="connsiteY68" fmla="*/ 1855721 h 3482342"/>
              <a:gd name="connsiteX69" fmla="*/ 7618027 w 12192000"/>
              <a:gd name="connsiteY69" fmla="*/ 1830959 h 3482342"/>
              <a:gd name="connsiteX70" fmla="*/ 7449425 w 12192000"/>
              <a:gd name="connsiteY70" fmla="*/ 1810910 h 3482342"/>
              <a:gd name="connsiteX71" fmla="*/ 7342915 w 12192000"/>
              <a:gd name="connsiteY71" fmla="*/ 1819827 h 3482342"/>
              <a:gd name="connsiteX72" fmla="*/ 7255191 w 12192000"/>
              <a:gd name="connsiteY72" fmla="*/ 1834354 h 3482342"/>
              <a:gd name="connsiteX73" fmla="*/ 7131205 w 12192000"/>
              <a:gd name="connsiteY73" fmla="*/ 1845557 h 3482342"/>
              <a:gd name="connsiteX74" fmla="*/ 6941837 w 12192000"/>
              <a:gd name="connsiteY74" fmla="*/ 1840640 h 3482342"/>
              <a:gd name="connsiteX75" fmla="*/ 6837145 w 12192000"/>
              <a:gd name="connsiteY75" fmla="*/ 1870724 h 3482342"/>
              <a:gd name="connsiteX76" fmla="*/ 6753991 w 12192000"/>
              <a:gd name="connsiteY76" fmla="*/ 1860969 h 3482342"/>
              <a:gd name="connsiteX77" fmla="*/ 6727754 w 12192000"/>
              <a:gd name="connsiteY77" fmla="*/ 1882372 h 3482342"/>
              <a:gd name="connsiteX78" fmla="*/ 6723371 w 12192000"/>
              <a:gd name="connsiteY78" fmla="*/ 1886494 h 3482342"/>
              <a:gd name="connsiteX79" fmla="*/ 6702779 w 12192000"/>
              <a:gd name="connsiteY79" fmla="*/ 1893601 h 3482342"/>
              <a:gd name="connsiteX80" fmla="*/ 6686657 w 12192000"/>
              <a:gd name="connsiteY80" fmla="*/ 1907344 h 3482342"/>
              <a:gd name="connsiteX81" fmla="*/ 6651330 w 12192000"/>
              <a:gd name="connsiteY81" fmla="*/ 1922921 h 3482342"/>
              <a:gd name="connsiteX82" fmla="*/ 6622958 w 12192000"/>
              <a:gd name="connsiteY82" fmla="*/ 1936255 h 3482342"/>
              <a:gd name="connsiteX83" fmla="*/ 6522602 w 12192000"/>
              <a:gd name="connsiteY83" fmla="*/ 1954133 h 3482342"/>
              <a:gd name="connsiteX84" fmla="*/ 6444344 w 12192000"/>
              <a:gd name="connsiteY84" fmla="*/ 1969663 h 3482342"/>
              <a:gd name="connsiteX85" fmla="*/ 6409626 w 12192000"/>
              <a:gd name="connsiteY85" fmla="*/ 1978846 h 3482342"/>
              <a:gd name="connsiteX86" fmla="*/ 6333446 w 12192000"/>
              <a:gd name="connsiteY86" fmla="*/ 1997163 h 3482342"/>
              <a:gd name="connsiteX87" fmla="*/ 6294933 w 12192000"/>
              <a:gd name="connsiteY87" fmla="*/ 2019412 h 3482342"/>
              <a:gd name="connsiteX88" fmla="*/ 6238719 w 12192000"/>
              <a:gd name="connsiteY88" fmla="*/ 2042547 h 3482342"/>
              <a:gd name="connsiteX89" fmla="*/ 6187205 w 12192000"/>
              <a:gd name="connsiteY89" fmla="*/ 2060048 h 3482342"/>
              <a:gd name="connsiteX90" fmla="*/ 6138780 w 12192000"/>
              <a:gd name="connsiteY90" fmla="*/ 2081918 h 3482342"/>
              <a:gd name="connsiteX91" fmla="*/ 6120125 w 12192000"/>
              <a:gd name="connsiteY91" fmla="*/ 2109475 h 3482342"/>
              <a:gd name="connsiteX92" fmla="*/ 6056576 w 12192000"/>
              <a:gd name="connsiteY92" fmla="*/ 2120066 h 3482342"/>
              <a:gd name="connsiteX93" fmla="*/ 5993794 w 12192000"/>
              <a:gd name="connsiteY93" fmla="*/ 2122569 h 3482342"/>
              <a:gd name="connsiteX94" fmla="*/ 5943601 w 12192000"/>
              <a:gd name="connsiteY94" fmla="*/ 2137719 h 3482342"/>
              <a:gd name="connsiteX95" fmla="*/ 5898141 w 12192000"/>
              <a:gd name="connsiteY95" fmla="*/ 2144806 h 3482342"/>
              <a:gd name="connsiteX96" fmla="*/ 5855337 w 12192000"/>
              <a:gd name="connsiteY96" fmla="*/ 2137719 h 3482342"/>
              <a:gd name="connsiteX97" fmla="*/ 5817682 w 12192000"/>
              <a:gd name="connsiteY97" fmla="*/ 2157358 h 3482342"/>
              <a:gd name="connsiteX98" fmla="*/ 5735300 w 12192000"/>
              <a:gd name="connsiteY98" fmla="*/ 2158902 h 3482342"/>
              <a:gd name="connsiteX99" fmla="*/ 5591469 w 12192000"/>
              <a:gd name="connsiteY99" fmla="*/ 2178389 h 3482342"/>
              <a:gd name="connsiteX100" fmla="*/ 5505818 w 12192000"/>
              <a:gd name="connsiteY100" fmla="*/ 2194207 h 3482342"/>
              <a:gd name="connsiteX101" fmla="*/ 5452860 w 12192000"/>
              <a:gd name="connsiteY101" fmla="*/ 2180085 h 3482342"/>
              <a:gd name="connsiteX102" fmla="*/ 5414282 w 12192000"/>
              <a:gd name="connsiteY102" fmla="*/ 2183070 h 3482342"/>
              <a:gd name="connsiteX103" fmla="*/ 5368369 w 12192000"/>
              <a:gd name="connsiteY103" fmla="*/ 2204272 h 3482342"/>
              <a:gd name="connsiteX104" fmla="*/ 5336354 w 12192000"/>
              <a:gd name="connsiteY104" fmla="*/ 2218920 h 3482342"/>
              <a:gd name="connsiteX105" fmla="*/ 5291263 w 12192000"/>
              <a:gd name="connsiteY105" fmla="*/ 2239182 h 3482342"/>
              <a:gd name="connsiteX106" fmla="*/ 5255152 w 12192000"/>
              <a:gd name="connsiteY106" fmla="*/ 2247164 h 3482342"/>
              <a:gd name="connsiteX107" fmla="*/ 5233796 w 12192000"/>
              <a:gd name="connsiteY107" fmla="*/ 2268260 h 3482342"/>
              <a:gd name="connsiteX108" fmla="*/ 5212786 w 12192000"/>
              <a:gd name="connsiteY108" fmla="*/ 2296592 h 3482342"/>
              <a:gd name="connsiteX109" fmla="*/ 5173523 w 12192000"/>
              <a:gd name="connsiteY109" fmla="*/ 2309057 h 3482342"/>
              <a:gd name="connsiteX110" fmla="*/ 5123830 w 12192000"/>
              <a:gd name="connsiteY110" fmla="*/ 2307070 h 3482342"/>
              <a:gd name="connsiteX111" fmla="*/ 5065426 w 12192000"/>
              <a:gd name="connsiteY111" fmla="*/ 2324076 h 3482342"/>
              <a:gd name="connsiteX112" fmla="*/ 4975908 w 12192000"/>
              <a:gd name="connsiteY112" fmla="*/ 2364128 h 3482342"/>
              <a:gd name="connsiteX113" fmla="*/ 4913723 w 12192000"/>
              <a:gd name="connsiteY113" fmla="*/ 2385265 h 3482342"/>
              <a:gd name="connsiteX114" fmla="*/ 4746485 w 12192000"/>
              <a:gd name="connsiteY114" fmla="*/ 2451769 h 3482342"/>
              <a:gd name="connsiteX115" fmla="*/ 4681588 w 12192000"/>
              <a:gd name="connsiteY115" fmla="*/ 2467494 h 3482342"/>
              <a:gd name="connsiteX116" fmla="*/ 1783655 w 12192000"/>
              <a:gd name="connsiteY116" fmla="*/ 3163860 h 3482342"/>
              <a:gd name="connsiteX117" fmla="*/ 1325955 w 12192000"/>
              <a:gd name="connsiteY117" fmla="*/ 3176692 h 3482342"/>
              <a:gd name="connsiteX118" fmla="*/ 1190384 w 12192000"/>
              <a:gd name="connsiteY118" fmla="*/ 3203504 h 3482342"/>
              <a:gd name="connsiteX119" fmla="*/ 1094537 w 12192000"/>
              <a:gd name="connsiteY119" fmla="*/ 3229469 h 3482342"/>
              <a:gd name="connsiteX120" fmla="*/ 779276 w 12192000"/>
              <a:gd name="connsiteY120" fmla="*/ 3327290 h 3482342"/>
              <a:gd name="connsiteX121" fmla="*/ 600378 w 12192000"/>
              <a:gd name="connsiteY121" fmla="*/ 3335250 h 3482342"/>
              <a:gd name="connsiteX122" fmla="*/ 493457 w 12192000"/>
              <a:gd name="connsiteY122" fmla="*/ 3365044 h 3482342"/>
              <a:gd name="connsiteX123" fmla="*/ 349402 w 12192000"/>
              <a:gd name="connsiteY123" fmla="*/ 3380897 h 3482342"/>
              <a:gd name="connsiteX124" fmla="*/ 192183 w 12192000"/>
              <a:gd name="connsiteY124" fmla="*/ 3460075 h 3482342"/>
              <a:gd name="connsiteX125" fmla="*/ 46713 w 12192000"/>
              <a:gd name="connsiteY125" fmla="*/ 3462986 h 3482342"/>
              <a:gd name="connsiteX126" fmla="*/ 2765 w 12192000"/>
              <a:gd name="connsiteY126" fmla="*/ 3480770 h 3482342"/>
              <a:gd name="connsiteX127" fmla="*/ 0 w 12192000"/>
              <a:gd name="connsiteY127" fmla="*/ 3482342 h 3482342"/>
              <a:gd name="connsiteX128" fmla="*/ 0 w 12192000"/>
              <a:gd name="connsiteY12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13263 w 12192000"/>
              <a:gd name="connsiteY36" fmla="*/ 1350756 h 3482342"/>
              <a:gd name="connsiteX37" fmla="*/ 10487356 w 12192000"/>
              <a:gd name="connsiteY37" fmla="*/ 1385722 h 3482342"/>
              <a:gd name="connsiteX38" fmla="*/ 10464012 w 12192000"/>
              <a:gd name="connsiteY38" fmla="*/ 1391778 h 3482342"/>
              <a:gd name="connsiteX39" fmla="*/ 10405409 w 12192000"/>
              <a:gd name="connsiteY39" fmla="*/ 1422789 h 3482342"/>
              <a:gd name="connsiteX40" fmla="*/ 10370530 w 12192000"/>
              <a:gd name="connsiteY40" fmla="*/ 1441596 h 3482342"/>
              <a:gd name="connsiteX41" fmla="*/ 10300239 w 12192000"/>
              <a:gd name="connsiteY41" fmla="*/ 1456332 h 3482342"/>
              <a:gd name="connsiteX42" fmla="*/ 10264922 w 12192000"/>
              <a:gd name="connsiteY42" fmla="*/ 1472107 h 3482342"/>
              <a:gd name="connsiteX43" fmla="*/ 10229629 w 12192000"/>
              <a:gd name="connsiteY43" fmla="*/ 1470454 h 3482342"/>
              <a:gd name="connsiteX44" fmla="*/ 10201385 w 12192000"/>
              <a:gd name="connsiteY44" fmla="*/ 1477515 h 3482342"/>
              <a:gd name="connsiteX45" fmla="*/ 10151958 w 12192000"/>
              <a:gd name="connsiteY45" fmla="*/ 1477515 h 3482342"/>
              <a:gd name="connsiteX46" fmla="*/ 10120184 w 12192000"/>
              <a:gd name="connsiteY46" fmla="*/ 1466924 h 3482342"/>
              <a:gd name="connsiteX47" fmla="*/ 10058690 w 12192000"/>
              <a:gd name="connsiteY47" fmla="*/ 1474888 h 3482342"/>
              <a:gd name="connsiteX48" fmla="*/ 10004424 w 12192000"/>
              <a:gd name="connsiteY48" fmla="*/ 1489801 h 3482342"/>
              <a:gd name="connsiteX49" fmla="*/ 9999951 w 12192000"/>
              <a:gd name="connsiteY49" fmla="*/ 1499127 h 3482342"/>
              <a:gd name="connsiteX50" fmla="*/ 9845462 w 12192000"/>
              <a:gd name="connsiteY50" fmla="*/ 1548192 h 3482342"/>
              <a:gd name="connsiteX51" fmla="*/ 9736156 w 12192000"/>
              <a:gd name="connsiteY51" fmla="*/ 1581928 h 3482342"/>
              <a:gd name="connsiteX52" fmla="*/ 9693355 w 12192000"/>
              <a:gd name="connsiteY52" fmla="*/ 1602632 h 3482342"/>
              <a:gd name="connsiteX53" fmla="*/ 9664242 w 12192000"/>
              <a:gd name="connsiteY53" fmla="*/ 1622075 h 3482342"/>
              <a:gd name="connsiteX54" fmla="*/ 9579195 w 12192000"/>
              <a:gd name="connsiteY54" fmla="*/ 1648017 h 3482342"/>
              <a:gd name="connsiteX55" fmla="*/ 9433652 w 12192000"/>
              <a:gd name="connsiteY55" fmla="*/ 1681174 h 3482342"/>
              <a:gd name="connsiteX56" fmla="*/ 9403775 w 12192000"/>
              <a:gd name="connsiteY56" fmla="*/ 1690403 h 3482342"/>
              <a:gd name="connsiteX57" fmla="*/ 9382503 w 12192000"/>
              <a:gd name="connsiteY57" fmla="*/ 1706957 h 3482342"/>
              <a:gd name="connsiteX58" fmla="*/ 9381410 w 12192000"/>
              <a:gd name="connsiteY58" fmla="*/ 1718312 h 3482342"/>
              <a:gd name="connsiteX59" fmla="*/ 9365685 w 12192000"/>
              <a:gd name="connsiteY59" fmla="*/ 1724772 h 3482342"/>
              <a:gd name="connsiteX60" fmla="*/ 9278020 w 12192000"/>
              <a:gd name="connsiteY60" fmla="*/ 1741161 h 3482342"/>
              <a:gd name="connsiteX61" fmla="*/ 9217145 w 12192000"/>
              <a:gd name="connsiteY61" fmla="*/ 1771195 h 3482342"/>
              <a:gd name="connsiteX62" fmla="*/ 8955875 w 12192000"/>
              <a:gd name="connsiteY62" fmla="*/ 1796806 h 3482342"/>
              <a:gd name="connsiteX63" fmla="*/ 8648415 w 12192000"/>
              <a:gd name="connsiteY63" fmla="*/ 1878623 h 3482342"/>
              <a:gd name="connsiteX64" fmla="*/ 8495949 w 12192000"/>
              <a:gd name="connsiteY64" fmla="*/ 1902425 h 3482342"/>
              <a:gd name="connsiteX65" fmla="*/ 8236214 w 12192000"/>
              <a:gd name="connsiteY65" fmla="*/ 1909725 h 3482342"/>
              <a:gd name="connsiteX66" fmla="*/ 8132104 w 12192000"/>
              <a:gd name="connsiteY66" fmla="*/ 1895727 h 3482342"/>
              <a:gd name="connsiteX67" fmla="*/ 7918078 w 12192000"/>
              <a:gd name="connsiteY67" fmla="*/ 1862668 h 3482342"/>
              <a:gd name="connsiteX68" fmla="*/ 7817899 w 12192000"/>
              <a:gd name="connsiteY68" fmla="*/ 1862176 h 3482342"/>
              <a:gd name="connsiteX69" fmla="*/ 7768994 w 12192000"/>
              <a:gd name="connsiteY69" fmla="*/ 1855721 h 3482342"/>
              <a:gd name="connsiteX70" fmla="*/ 7618027 w 12192000"/>
              <a:gd name="connsiteY70" fmla="*/ 1830959 h 3482342"/>
              <a:gd name="connsiteX71" fmla="*/ 7449425 w 12192000"/>
              <a:gd name="connsiteY71" fmla="*/ 1810910 h 3482342"/>
              <a:gd name="connsiteX72" fmla="*/ 7342915 w 12192000"/>
              <a:gd name="connsiteY72" fmla="*/ 1819827 h 3482342"/>
              <a:gd name="connsiteX73" fmla="*/ 7255191 w 12192000"/>
              <a:gd name="connsiteY73" fmla="*/ 1834354 h 3482342"/>
              <a:gd name="connsiteX74" fmla="*/ 7131205 w 12192000"/>
              <a:gd name="connsiteY74" fmla="*/ 1845557 h 3482342"/>
              <a:gd name="connsiteX75" fmla="*/ 6941837 w 12192000"/>
              <a:gd name="connsiteY75" fmla="*/ 1840640 h 3482342"/>
              <a:gd name="connsiteX76" fmla="*/ 6837145 w 12192000"/>
              <a:gd name="connsiteY76" fmla="*/ 1870724 h 3482342"/>
              <a:gd name="connsiteX77" fmla="*/ 6753991 w 12192000"/>
              <a:gd name="connsiteY77" fmla="*/ 1860969 h 3482342"/>
              <a:gd name="connsiteX78" fmla="*/ 6727754 w 12192000"/>
              <a:gd name="connsiteY78" fmla="*/ 1882372 h 3482342"/>
              <a:gd name="connsiteX79" fmla="*/ 6723371 w 12192000"/>
              <a:gd name="connsiteY79" fmla="*/ 1886494 h 3482342"/>
              <a:gd name="connsiteX80" fmla="*/ 6702779 w 12192000"/>
              <a:gd name="connsiteY80" fmla="*/ 1893601 h 3482342"/>
              <a:gd name="connsiteX81" fmla="*/ 6686657 w 12192000"/>
              <a:gd name="connsiteY81" fmla="*/ 1907344 h 3482342"/>
              <a:gd name="connsiteX82" fmla="*/ 6651330 w 12192000"/>
              <a:gd name="connsiteY82" fmla="*/ 1922921 h 3482342"/>
              <a:gd name="connsiteX83" fmla="*/ 6622958 w 12192000"/>
              <a:gd name="connsiteY83" fmla="*/ 1936255 h 3482342"/>
              <a:gd name="connsiteX84" fmla="*/ 6522602 w 12192000"/>
              <a:gd name="connsiteY84" fmla="*/ 1954133 h 3482342"/>
              <a:gd name="connsiteX85" fmla="*/ 6444344 w 12192000"/>
              <a:gd name="connsiteY85" fmla="*/ 1969663 h 3482342"/>
              <a:gd name="connsiteX86" fmla="*/ 6409626 w 12192000"/>
              <a:gd name="connsiteY86" fmla="*/ 1978846 h 3482342"/>
              <a:gd name="connsiteX87" fmla="*/ 6333446 w 12192000"/>
              <a:gd name="connsiteY87" fmla="*/ 1997163 h 3482342"/>
              <a:gd name="connsiteX88" fmla="*/ 6294933 w 12192000"/>
              <a:gd name="connsiteY88" fmla="*/ 2019412 h 3482342"/>
              <a:gd name="connsiteX89" fmla="*/ 6238719 w 12192000"/>
              <a:gd name="connsiteY89" fmla="*/ 2042547 h 3482342"/>
              <a:gd name="connsiteX90" fmla="*/ 6187205 w 12192000"/>
              <a:gd name="connsiteY90" fmla="*/ 2060048 h 3482342"/>
              <a:gd name="connsiteX91" fmla="*/ 6138780 w 12192000"/>
              <a:gd name="connsiteY91" fmla="*/ 2081918 h 3482342"/>
              <a:gd name="connsiteX92" fmla="*/ 6120125 w 12192000"/>
              <a:gd name="connsiteY92" fmla="*/ 2109475 h 3482342"/>
              <a:gd name="connsiteX93" fmla="*/ 6056576 w 12192000"/>
              <a:gd name="connsiteY93" fmla="*/ 2120066 h 3482342"/>
              <a:gd name="connsiteX94" fmla="*/ 5993794 w 12192000"/>
              <a:gd name="connsiteY94" fmla="*/ 2122569 h 3482342"/>
              <a:gd name="connsiteX95" fmla="*/ 5943601 w 12192000"/>
              <a:gd name="connsiteY95" fmla="*/ 2137719 h 3482342"/>
              <a:gd name="connsiteX96" fmla="*/ 5898141 w 12192000"/>
              <a:gd name="connsiteY96" fmla="*/ 2144806 h 3482342"/>
              <a:gd name="connsiteX97" fmla="*/ 5855337 w 12192000"/>
              <a:gd name="connsiteY97" fmla="*/ 2137719 h 3482342"/>
              <a:gd name="connsiteX98" fmla="*/ 5817682 w 12192000"/>
              <a:gd name="connsiteY98" fmla="*/ 2157358 h 3482342"/>
              <a:gd name="connsiteX99" fmla="*/ 5735300 w 12192000"/>
              <a:gd name="connsiteY99" fmla="*/ 2158902 h 3482342"/>
              <a:gd name="connsiteX100" fmla="*/ 5591469 w 12192000"/>
              <a:gd name="connsiteY100" fmla="*/ 2178389 h 3482342"/>
              <a:gd name="connsiteX101" fmla="*/ 5505818 w 12192000"/>
              <a:gd name="connsiteY101" fmla="*/ 2194207 h 3482342"/>
              <a:gd name="connsiteX102" fmla="*/ 5452860 w 12192000"/>
              <a:gd name="connsiteY102" fmla="*/ 2180085 h 3482342"/>
              <a:gd name="connsiteX103" fmla="*/ 5414282 w 12192000"/>
              <a:gd name="connsiteY103" fmla="*/ 2183070 h 3482342"/>
              <a:gd name="connsiteX104" fmla="*/ 5368369 w 12192000"/>
              <a:gd name="connsiteY104" fmla="*/ 2204272 h 3482342"/>
              <a:gd name="connsiteX105" fmla="*/ 5336354 w 12192000"/>
              <a:gd name="connsiteY105" fmla="*/ 2218920 h 3482342"/>
              <a:gd name="connsiteX106" fmla="*/ 5291263 w 12192000"/>
              <a:gd name="connsiteY106" fmla="*/ 2239182 h 3482342"/>
              <a:gd name="connsiteX107" fmla="*/ 5255152 w 12192000"/>
              <a:gd name="connsiteY107" fmla="*/ 2247164 h 3482342"/>
              <a:gd name="connsiteX108" fmla="*/ 5233796 w 12192000"/>
              <a:gd name="connsiteY108" fmla="*/ 2268260 h 3482342"/>
              <a:gd name="connsiteX109" fmla="*/ 5212786 w 12192000"/>
              <a:gd name="connsiteY109" fmla="*/ 2296592 h 3482342"/>
              <a:gd name="connsiteX110" fmla="*/ 5173523 w 12192000"/>
              <a:gd name="connsiteY110" fmla="*/ 2309057 h 3482342"/>
              <a:gd name="connsiteX111" fmla="*/ 5123830 w 12192000"/>
              <a:gd name="connsiteY111" fmla="*/ 2307070 h 3482342"/>
              <a:gd name="connsiteX112" fmla="*/ 5065426 w 12192000"/>
              <a:gd name="connsiteY112" fmla="*/ 2324076 h 3482342"/>
              <a:gd name="connsiteX113" fmla="*/ 4975908 w 12192000"/>
              <a:gd name="connsiteY113" fmla="*/ 2364128 h 3482342"/>
              <a:gd name="connsiteX114" fmla="*/ 4913723 w 12192000"/>
              <a:gd name="connsiteY114" fmla="*/ 2385265 h 3482342"/>
              <a:gd name="connsiteX115" fmla="*/ 4746485 w 12192000"/>
              <a:gd name="connsiteY115" fmla="*/ 2451769 h 3482342"/>
              <a:gd name="connsiteX116" fmla="*/ 4681588 w 12192000"/>
              <a:gd name="connsiteY116" fmla="*/ 2467494 h 3482342"/>
              <a:gd name="connsiteX117" fmla="*/ 1783655 w 12192000"/>
              <a:gd name="connsiteY117" fmla="*/ 3163860 h 3482342"/>
              <a:gd name="connsiteX118" fmla="*/ 1325955 w 12192000"/>
              <a:gd name="connsiteY118" fmla="*/ 3176692 h 3482342"/>
              <a:gd name="connsiteX119" fmla="*/ 1190384 w 12192000"/>
              <a:gd name="connsiteY119" fmla="*/ 3203504 h 3482342"/>
              <a:gd name="connsiteX120" fmla="*/ 1094537 w 12192000"/>
              <a:gd name="connsiteY120" fmla="*/ 3229469 h 3482342"/>
              <a:gd name="connsiteX121" fmla="*/ 779276 w 12192000"/>
              <a:gd name="connsiteY121" fmla="*/ 3327290 h 3482342"/>
              <a:gd name="connsiteX122" fmla="*/ 600378 w 12192000"/>
              <a:gd name="connsiteY122" fmla="*/ 3335250 h 3482342"/>
              <a:gd name="connsiteX123" fmla="*/ 493457 w 12192000"/>
              <a:gd name="connsiteY123" fmla="*/ 3365044 h 3482342"/>
              <a:gd name="connsiteX124" fmla="*/ 349402 w 12192000"/>
              <a:gd name="connsiteY124" fmla="*/ 3380897 h 3482342"/>
              <a:gd name="connsiteX125" fmla="*/ 192183 w 12192000"/>
              <a:gd name="connsiteY125" fmla="*/ 3460075 h 3482342"/>
              <a:gd name="connsiteX126" fmla="*/ 46713 w 12192000"/>
              <a:gd name="connsiteY126" fmla="*/ 3462986 h 3482342"/>
              <a:gd name="connsiteX127" fmla="*/ 2765 w 12192000"/>
              <a:gd name="connsiteY127" fmla="*/ 3480770 h 3482342"/>
              <a:gd name="connsiteX128" fmla="*/ 0 w 12192000"/>
              <a:gd name="connsiteY128" fmla="*/ 3482342 h 3482342"/>
              <a:gd name="connsiteX129" fmla="*/ 0 w 12192000"/>
              <a:gd name="connsiteY12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50756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0314 w 12192000"/>
              <a:gd name="connsiteY36" fmla="*/ 1343356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79906 w 12192000"/>
              <a:gd name="connsiteY32" fmla="*/ 1332049 h 3482342"/>
              <a:gd name="connsiteX33" fmla="*/ 10639834 w 12192000"/>
              <a:gd name="connsiteY33" fmla="*/ 1324989 h 3482342"/>
              <a:gd name="connsiteX34" fmla="*/ 10603863 w 12192000"/>
              <a:gd name="connsiteY34" fmla="*/ 1346886 h 3482342"/>
              <a:gd name="connsiteX35" fmla="*/ 10573203 w 12192000"/>
              <a:gd name="connsiteY35" fmla="*/ 1351996 h 3482342"/>
              <a:gd name="connsiteX36" fmla="*/ 10547375 w 12192000"/>
              <a:gd name="connsiteY36" fmla="*/ 1375130 h 3482342"/>
              <a:gd name="connsiteX37" fmla="*/ 10513263 w 12192000"/>
              <a:gd name="connsiteY37" fmla="*/ 1371939 h 3482342"/>
              <a:gd name="connsiteX38" fmla="*/ 10487356 w 12192000"/>
              <a:gd name="connsiteY38" fmla="*/ 1385722 h 3482342"/>
              <a:gd name="connsiteX39" fmla="*/ 10464012 w 12192000"/>
              <a:gd name="connsiteY39" fmla="*/ 1391778 h 3482342"/>
              <a:gd name="connsiteX40" fmla="*/ 10405409 w 12192000"/>
              <a:gd name="connsiteY40" fmla="*/ 1422789 h 3482342"/>
              <a:gd name="connsiteX41" fmla="*/ 10370530 w 12192000"/>
              <a:gd name="connsiteY41" fmla="*/ 1441596 h 3482342"/>
              <a:gd name="connsiteX42" fmla="*/ 10300239 w 12192000"/>
              <a:gd name="connsiteY42" fmla="*/ 1456332 h 3482342"/>
              <a:gd name="connsiteX43" fmla="*/ 10264922 w 12192000"/>
              <a:gd name="connsiteY43" fmla="*/ 1472107 h 3482342"/>
              <a:gd name="connsiteX44" fmla="*/ 10229629 w 12192000"/>
              <a:gd name="connsiteY44" fmla="*/ 1470454 h 3482342"/>
              <a:gd name="connsiteX45" fmla="*/ 10201385 w 12192000"/>
              <a:gd name="connsiteY45" fmla="*/ 1477515 h 3482342"/>
              <a:gd name="connsiteX46" fmla="*/ 10151958 w 12192000"/>
              <a:gd name="connsiteY46" fmla="*/ 1477515 h 3482342"/>
              <a:gd name="connsiteX47" fmla="*/ 10120184 w 12192000"/>
              <a:gd name="connsiteY47" fmla="*/ 1466924 h 3482342"/>
              <a:gd name="connsiteX48" fmla="*/ 10058690 w 12192000"/>
              <a:gd name="connsiteY48" fmla="*/ 1474888 h 3482342"/>
              <a:gd name="connsiteX49" fmla="*/ 10004424 w 12192000"/>
              <a:gd name="connsiteY49" fmla="*/ 1489801 h 3482342"/>
              <a:gd name="connsiteX50" fmla="*/ 9999951 w 12192000"/>
              <a:gd name="connsiteY50" fmla="*/ 1499127 h 3482342"/>
              <a:gd name="connsiteX51" fmla="*/ 9845462 w 12192000"/>
              <a:gd name="connsiteY51" fmla="*/ 1548192 h 3482342"/>
              <a:gd name="connsiteX52" fmla="*/ 9736156 w 12192000"/>
              <a:gd name="connsiteY52" fmla="*/ 1581928 h 3482342"/>
              <a:gd name="connsiteX53" fmla="*/ 9693355 w 12192000"/>
              <a:gd name="connsiteY53" fmla="*/ 1602632 h 3482342"/>
              <a:gd name="connsiteX54" fmla="*/ 9664242 w 12192000"/>
              <a:gd name="connsiteY54" fmla="*/ 1622075 h 3482342"/>
              <a:gd name="connsiteX55" fmla="*/ 9579195 w 12192000"/>
              <a:gd name="connsiteY55" fmla="*/ 1648017 h 3482342"/>
              <a:gd name="connsiteX56" fmla="*/ 9433652 w 12192000"/>
              <a:gd name="connsiteY56" fmla="*/ 1681174 h 3482342"/>
              <a:gd name="connsiteX57" fmla="*/ 9403775 w 12192000"/>
              <a:gd name="connsiteY57" fmla="*/ 1690403 h 3482342"/>
              <a:gd name="connsiteX58" fmla="*/ 9382503 w 12192000"/>
              <a:gd name="connsiteY58" fmla="*/ 1706957 h 3482342"/>
              <a:gd name="connsiteX59" fmla="*/ 9381410 w 12192000"/>
              <a:gd name="connsiteY59" fmla="*/ 1718312 h 3482342"/>
              <a:gd name="connsiteX60" fmla="*/ 9365685 w 12192000"/>
              <a:gd name="connsiteY60" fmla="*/ 1724772 h 3482342"/>
              <a:gd name="connsiteX61" fmla="*/ 9278020 w 12192000"/>
              <a:gd name="connsiteY61" fmla="*/ 1741161 h 3482342"/>
              <a:gd name="connsiteX62" fmla="*/ 9217145 w 12192000"/>
              <a:gd name="connsiteY62" fmla="*/ 1771195 h 3482342"/>
              <a:gd name="connsiteX63" fmla="*/ 8955875 w 12192000"/>
              <a:gd name="connsiteY63" fmla="*/ 1796806 h 3482342"/>
              <a:gd name="connsiteX64" fmla="*/ 8648415 w 12192000"/>
              <a:gd name="connsiteY64" fmla="*/ 1878623 h 3482342"/>
              <a:gd name="connsiteX65" fmla="*/ 8495949 w 12192000"/>
              <a:gd name="connsiteY65" fmla="*/ 1902425 h 3482342"/>
              <a:gd name="connsiteX66" fmla="*/ 8236214 w 12192000"/>
              <a:gd name="connsiteY66" fmla="*/ 1909725 h 3482342"/>
              <a:gd name="connsiteX67" fmla="*/ 8132104 w 12192000"/>
              <a:gd name="connsiteY67" fmla="*/ 1895727 h 3482342"/>
              <a:gd name="connsiteX68" fmla="*/ 7918078 w 12192000"/>
              <a:gd name="connsiteY68" fmla="*/ 1862668 h 3482342"/>
              <a:gd name="connsiteX69" fmla="*/ 7817899 w 12192000"/>
              <a:gd name="connsiteY69" fmla="*/ 1862176 h 3482342"/>
              <a:gd name="connsiteX70" fmla="*/ 7768994 w 12192000"/>
              <a:gd name="connsiteY70" fmla="*/ 1855721 h 3482342"/>
              <a:gd name="connsiteX71" fmla="*/ 7618027 w 12192000"/>
              <a:gd name="connsiteY71" fmla="*/ 1830959 h 3482342"/>
              <a:gd name="connsiteX72" fmla="*/ 7449425 w 12192000"/>
              <a:gd name="connsiteY72" fmla="*/ 1810910 h 3482342"/>
              <a:gd name="connsiteX73" fmla="*/ 7342915 w 12192000"/>
              <a:gd name="connsiteY73" fmla="*/ 1819827 h 3482342"/>
              <a:gd name="connsiteX74" fmla="*/ 7255191 w 12192000"/>
              <a:gd name="connsiteY74" fmla="*/ 1834354 h 3482342"/>
              <a:gd name="connsiteX75" fmla="*/ 7131205 w 12192000"/>
              <a:gd name="connsiteY75" fmla="*/ 1845557 h 3482342"/>
              <a:gd name="connsiteX76" fmla="*/ 6941837 w 12192000"/>
              <a:gd name="connsiteY76" fmla="*/ 1840640 h 3482342"/>
              <a:gd name="connsiteX77" fmla="*/ 6837145 w 12192000"/>
              <a:gd name="connsiteY77" fmla="*/ 1870724 h 3482342"/>
              <a:gd name="connsiteX78" fmla="*/ 6753991 w 12192000"/>
              <a:gd name="connsiteY78" fmla="*/ 1860969 h 3482342"/>
              <a:gd name="connsiteX79" fmla="*/ 6727754 w 12192000"/>
              <a:gd name="connsiteY79" fmla="*/ 1882372 h 3482342"/>
              <a:gd name="connsiteX80" fmla="*/ 6723371 w 12192000"/>
              <a:gd name="connsiteY80" fmla="*/ 1886494 h 3482342"/>
              <a:gd name="connsiteX81" fmla="*/ 6702779 w 12192000"/>
              <a:gd name="connsiteY81" fmla="*/ 1893601 h 3482342"/>
              <a:gd name="connsiteX82" fmla="*/ 6686657 w 12192000"/>
              <a:gd name="connsiteY82" fmla="*/ 1907344 h 3482342"/>
              <a:gd name="connsiteX83" fmla="*/ 6651330 w 12192000"/>
              <a:gd name="connsiteY83" fmla="*/ 1922921 h 3482342"/>
              <a:gd name="connsiteX84" fmla="*/ 6622958 w 12192000"/>
              <a:gd name="connsiteY84" fmla="*/ 1936255 h 3482342"/>
              <a:gd name="connsiteX85" fmla="*/ 6522602 w 12192000"/>
              <a:gd name="connsiteY85" fmla="*/ 1954133 h 3482342"/>
              <a:gd name="connsiteX86" fmla="*/ 6444344 w 12192000"/>
              <a:gd name="connsiteY86" fmla="*/ 1969663 h 3482342"/>
              <a:gd name="connsiteX87" fmla="*/ 6409626 w 12192000"/>
              <a:gd name="connsiteY87" fmla="*/ 1978846 h 3482342"/>
              <a:gd name="connsiteX88" fmla="*/ 6333446 w 12192000"/>
              <a:gd name="connsiteY88" fmla="*/ 1997163 h 3482342"/>
              <a:gd name="connsiteX89" fmla="*/ 6294933 w 12192000"/>
              <a:gd name="connsiteY89" fmla="*/ 2019412 h 3482342"/>
              <a:gd name="connsiteX90" fmla="*/ 6238719 w 12192000"/>
              <a:gd name="connsiteY90" fmla="*/ 2042547 h 3482342"/>
              <a:gd name="connsiteX91" fmla="*/ 6187205 w 12192000"/>
              <a:gd name="connsiteY91" fmla="*/ 2060048 h 3482342"/>
              <a:gd name="connsiteX92" fmla="*/ 6138780 w 12192000"/>
              <a:gd name="connsiteY92" fmla="*/ 2081918 h 3482342"/>
              <a:gd name="connsiteX93" fmla="*/ 6120125 w 12192000"/>
              <a:gd name="connsiteY93" fmla="*/ 2109475 h 3482342"/>
              <a:gd name="connsiteX94" fmla="*/ 6056576 w 12192000"/>
              <a:gd name="connsiteY94" fmla="*/ 2120066 h 3482342"/>
              <a:gd name="connsiteX95" fmla="*/ 5993794 w 12192000"/>
              <a:gd name="connsiteY95" fmla="*/ 2122569 h 3482342"/>
              <a:gd name="connsiteX96" fmla="*/ 5943601 w 12192000"/>
              <a:gd name="connsiteY96" fmla="*/ 2137719 h 3482342"/>
              <a:gd name="connsiteX97" fmla="*/ 5898141 w 12192000"/>
              <a:gd name="connsiteY97" fmla="*/ 2144806 h 3482342"/>
              <a:gd name="connsiteX98" fmla="*/ 5855337 w 12192000"/>
              <a:gd name="connsiteY98" fmla="*/ 2137719 h 3482342"/>
              <a:gd name="connsiteX99" fmla="*/ 5817682 w 12192000"/>
              <a:gd name="connsiteY99" fmla="*/ 2157358 h 3482342"/>
              <a:gd name="connsiteX100" fmla="*/ 5735300 w 12192000"/>
              <a:gd name="connsiteY100" fmla="*/ 2158902 h 3482342"/>
              <a:gd name="connsiteX101" fmla="*/ 5591469 w 12192000"/>
              <a:gd name="connsiteY101" fmla="*/ 2178389 h 3482342"/>
              <a:gd name="connsiteX102" fmla="*/ 5505818 w 12192000"/>
              <a:gd name="connsiteY102" fmla="*/ 2194207 h 3482342"/>
              <a:gd name="connsiteX103" fmla="*/ 5452860 w 12192000"/>
              <a:gd name="connsiteY103" fmla="*/ 2180085 h 3482342"/>
              <a:gd name="connsiteX104" fmla="*/ 5414282 w 12192000"/>
              <a:gd name="connsiteY104" fmla="*/ 2183070 h 3482342"/>
              <a:gd name="connsiteX105" fmla="*/ 5368369 w 12192000"/>
              <a:gd name="connsiteY105" fmla="*/ 2204272 h 3482342"/>
              <a:gd name="connsiteX106" fmla="*/ 5336354 w 12192000"/>
              <a:gd name="connsiteY106" fmla="*/ 2218920 h 3482342"/>
              <a:gd name="connsiteX107" fmla="*/ 5291263 w 12192000"/>
              <a:gd name="connsiteY107" fmla="*/ 2239182 h 3482342"/>
              <a:gd name="connsiteX108" fmla="*/ 5255152 w 12192000"/>
              <a:gd name="connsiteY108" fmla="*/ 2247164 h 3482342"/>
              <a:gd name="connsiteX109" fmla="*/ 5233796 w 12192000"/>
              <a:gd name="connsiteY109" fmla="*/ 2268260 h 3482342"/>
              <a:gd name="connsiteX110" fmla="*/ 5212786 w 12192000"/>
              <a:gd name="connsiteY110" fmla="*/ 2296592 h 3482342"/>
              <a:gd name="connsiteX111" fmla="*/ 5173523 w 12192000"/>
              <a:gd name="connsiteY111" fmla="*/ 2309057 h 3482342"/>
              <a:gd name="connsiteX112" fmla="*/ 5123830 w 12192000"/>
              <a:gd name="connsiteY112" fmla="*/ 2307070 h 3482342"/>
              <a:gd name="connsiteX113" fmla="*/ 5065426 w 12192000"/>
              <a:gd name="connsiteY113" fmla="*/ 2324076 h 3482342"/>
              <a:gd name="connsiteX114" fmla="*/ 4975908 w 12192000"/>
              <a:gd name="connsiteY114" fmla="*/ 2364128 h 3482342"/>
              <a:gd name="connsiteX115" fmla="*/ 4913723 w 12192000"/>
              <a:gd name="connsiteY115" fmla="*/ 2385265 h 3482342"/>
              <a:gd name="connsiteX116" fmla="*/ 4746485 w 12192000"/>
              <a:gd name="connsiteY116" fmla="*/ 2451769 h 3482342"/>
              <a:gd name="connsiteX117" fmla="*/ 4681588 w 12192000"/>
              <a:gd name="connsiteY117" fmla="*/ 2467494 h 3482342"/>
              <a:gd name="connsiteX118" fmla="*/ 1783655 w 12192000"/>
              <a:gd name="connsiteY118" fmla="*/ 3163860 h 3482342"/>
              <a:gd name="connsiteX119" fmla="*/ 1325955 w 12192000"/>
              <a:gd name="connsiteY119" fmla="*/ 3176692 h 3482342"/>
              <a:gd name="connsiteX120" fmla="*/ 1190384 w 12192000"/>
              <a:gd name="connsiteY120" fmla="*/ 3203504 h 3482342"/>
              <a:gd name="connsiteX121" fmla="*/ 1094537 w 12192000"/>
              <a:gd name="connsiteY121" fmla="*/ 3229469 h 3482342"/>
              <a:gd name="connsiteX122" fmla="*/ 779276 w 12192000"/>
              <a:gd name="connsiteY122" fmla="*/ 3327290 h 3482342"/>
              <a:gd name="connsiteX123" fmla="*/ 600378 w 12192000"/>
              <a:gd name="connsiteY123" fmla="*/ 3335250 h 3482342"/>
              <a:gd name="connsiteX124" fmla="*/ 493457 w 12192000"/>
              <a:gd name="connsiteY124" fmla="*/ 3365044 h 3482342"/>
              <a:gd name="connsiteX125" fmla="*/ 349402 w 12192000"/>
              <a:gd name="connsiteY125" fmla="*/ 3380897 h 3482342"/>
              <a:gd name="connsiteX126" fmla="*/ 192183 w 12192000"/>
              <a:gd name="connsiteY126" fmla="*/ 3460075 h 3482342"/>
              <a:gd name="connsiteX127" fmla="*/ 46713 w 12192000"/>
              <a:gd name="connsiteY127" fmla="*/ 3462986 h 3482342"/>
              <a:gd name="connsiteX128" fmla="*/ 2765 w 12192000"/>
              <a:gd name="connsiteY128" fmla="*/ 3480770 h 3482342"/>
              <a:gd name="connsiteX129" fmla="*/ 0 w 12192000"/>
              <a:gd name="connsiteY129" fmla="*/ 3482342 h 3482342"/>
              <a:gd name="connsiteX130" fmla="*/ 0 w 12192000"/>
              <a:gd name="connsiteY13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58690 w 12192000"/>
              <a:gd name="connsiteY49" fmla="*/ 1474888 h 3482342"/>
              <a:gd name="connsiteX50" fmla="*/ 10004424 w 12192000"/>
              <a:gd name="connsiteY50" fmla="*/ 1489801 h 3482342"/>
              <a:gd name="connsiteX51" fmla="*/ 9999951 w 12192000"/>
              <a:gd name="connsiteY51" fmla="*/ 1499127 h 3482342"/>
              <a:gd name="connsiteX52" fmla="*/ 9845462 w 12192000"/>
              <a:gd name="connsiteY52" fmla="*/ 1548192 h 3482342"/>
              <a:gd name="connsiteX53" fmla="*/ 9736156 w 12192000"/>
              <a:gd name="connsiteY53" fmla="*/ 1581928 h 3482342"/>
              <a:gd name="connsiteX54" fmla="*/ 9693355 w 12192000"/>
              <a:gd name="connsiteY54" fmla="*/ 1602632 h 3482342"/>
              <a:gd name="connsiteX55" fmla="*/ 9664242 w 12192000"/>
              <a:gd name="connsiteY55" fmla="*/ 1622075 h 3482342"/>
              <a:gd name="connsiteX56" fmla="*/ 9579195 w 12192000"/>
              <a:gd name="connsiteY56" fmla="*/ 1648017 h 3482342"/>
              <a:gd name="connsiteX57" fmla="*/ 9433652 w 12192000"/>
              <a:gd name="connsiteY57" fmla="*/ 1681174 h 3482342"/>
              <a:gd name="connsiteX58" fmla="*/ 9403775 w 12192000"/>
              <a:gd name="connsiteY58" fmla="*/ 1690403 h 3482342"/>
              <a:gd name="connsiteX59" fmla="*/ 9382503 w 12192000"/>
              <a:gd name="connsiteY59" fmla="*/ 1706957 h 3482342"/>
              <a:gd name="connsiteX60" fmla="*/ 9381410 w 12192000"/>
              <a:gd name="connsiteY60" fmla="*/ 1718312 h 3482342"/>
              <a:gd name="connsiteX61" fmla="*/ 9365685 w 12192000"/>
              <a:gd name="connsiteY61" fmla="*/ 1724772 h 3482342"/>
              <a:gd name="connsiteX62" fmla="*/ 9278020 w 12192000"/>
              <a:gd name="connsiteY62" fmla="*/ 1741161 h 3482342"/>
              <a:gd name="connsiteX63" fmla="*/ 9217145 w 12192000"/>
              <a:gd name="connsiteY63" fmla="*/ 1771195 h 3482342"/>
              <a:gd name="connsiteX64" fmla="*/ 8955875 w 12192000"/>
              <a:gd name="connsiteY64" fmla="*/ 1796806 h 3482342"/>
              <a:gd name="connsiteX65" fmla="*/ 8648415 w 12192000"/>
              <a:gd name="connsiteY65" fmla="*/ 1878623 h 3482342"/>
              <a:gd name="connsiteX66" fmla="*/ 8495949 w 12192000"/>
              <a:gd name="connsiteY66" fmla="*/ 1902425 h 3482342"/>
              <a:gd name="connsiteX67" fmla="*/ 8236214 w 12192000"/>
              <a:gd name="connsiteY67" fmla="*/ 1909725 h 3482342"/>
              <a:gd name="connsiteX68" fmla="*/ 8132104 w 12192000"/>
              <a:gd name="connsiteY68" fmla="*/ 1895727 h 3482342"/>
              <a:gd name="connsiteX69" fmla="*/ 7918078 w 12192000"/>
              <a:gd name="connsiteY69" fmla="*/ 1862668 h 3482342"/>
              <a:gd name="connsiteX70" fmla="*/ 7817899 w 12192000"/>
              <a:gd name="connsiteY70" fmla="*/ 1862176 h 3482342"/>
              <a:gd name="connsiteX71" fmla="*/ 7768994 w 12192000"/>
              <a:gd name="connsiteY71" fmla="*/ 1855721 h 3482342"/>
              <a:gd name="connsiteX72" fmla="*/ 7618027 w 12192000"/>
              <a:gd name="connsiteY72" fmla="*/ 1830959 h 3482342"/>
              <a:gd name="connsiteX73" fmla="*/ 7449425 w 12192000"/>
              <a:gd name="connsiteY73" fmla="*/ 1810910 h 3482342"/>
              <a:gd name="connsiteX74" fmla="*/ 7342915 w 12192000"/>
              <a:gd name="connsiteY74" fmla="*/ 1819827 h 3482342"/>
              <a:gd name="connsiteX75" fmla="*/ 7255191 w 12192000"/>
              <a:gd name="connsiteY75" fmla="*/ 1834354 h 3482342"/>
              <a:gd name="connsiteX76" fmla="*/ 7131205 w 12192000"/>
              <a:gd name="connsiteY76" fmla="*/ 1845557 h 3482342"/>
              <a:gd name="connsiteX77" fmla="*/ 6941837 w 12192000"/>
              <a:gd name="connsiteY77" fmla="*/ 1840640 h 3482342"/>
              <a:gd name="connsiteX78" fmla="*/ 6837145 w 12192000"/>
              <a:gd name="connsiteY78" fmla="*/ 1870724 h 3482342"/>
              <a:gd name="connsiteX79" fmla="*/ 6753991 w 12192000"/>
              <a:gd name="connsiteY79" fmla="*/ 1860969 h 3482342"/>
              <a:gd name="connsiteX80" fmla="*/ 6727754 w 12192000"/>
              <a:gd name="connsiteY80" fmla="*/ 1882372 h 3482342"/>
              <a:gd name="connsiteX81" fmla="*/ 6723371 w 12192000"/>
              <a:gd name="connsiteY81" fmla="*/ 1886494 h 3482342"/>
              <a:gd name="connsiteX82" fmla="*/ 6702779 w 12192000"/>
              <a:gd name="connsiteY82" fmla="*/ 1893601 h 3482342"/>
              <a:gd name="connsiteX83" fmla="*/ 6686657 w 12192000"/>
              <a:gd name="connsiteY83" fmla="*/ 1907344 h 3482342"/>
              <a:gd name="connsiteX84" fmla="*/ 6651330 w 12192000"/>
              <a:gd name="connsiteY84" fmla="*/ 1922921 h 3482342"/>
              <a:gd name="connsiteX85" fmla="*/ 6622958 w 12192000"/>
              <a:gd name="connsiteY85" fmla="*/ 1936255 h 3482342"/>
              <a:gd name="connsiteX86" fmla="*/ 6522602 w 12192000"/>
              <a:gd name="connsiteY86" fmla="*/ 1954133 h 3482342"/>
              <a:gd name="connsiteX87" fmla="*/ 6444344 w 12192000"/>
              <a:gd name="connsiteY87" fmla="*/ 1969663 h 3482342"/>
              <a:gd name="connsiteX88" fmla="*/ 6409626 w 12192000"/>
              <a:gd name="connsiteY88" fmla="*/ 1978846 h 3482342"/>
              <a:gd name="connsiteX89" fmla="*/ 6333446 w 12192000"/>
              <a:gd name="connsiteY89" fmla="*/ 1997163 h 3482342"/>
              <a:gd name="connsiteX90" fmla="*/ 6294933 w 12192000"/>
              <a:gd name="connsiteY90" fmla="*/ 2019412 h 3482342"/>
              <a:gd name="connsiteX91" fmla="*/ 6238719 w 12192000"/>
              <a:gd name="connsiteY91" fmla="*/ 2042547 h 3482342"/>
              <a:gd name="connsiteX92" fmla="*/ 6187205 w 12192000"/>
              <a:gd name="connsiteY92" fmla="*/ 2060048 h 3482342"/>
              <a:gd name="connsiteX93" fmla="*/ 6138780 w 12192000"/>
              <a:gd name="connsiteY93" fmla="*/ 2081918 h 3482342"/>
              <a:gd name="connsiteX94" fmla="*/ 6120125 w 12192000"/>
              <a:gd name="connsiteY94" fmla="*/ 2109475 h 3482342"/>
              <a:gd name="connsiteX95" fmla="*/ 6056576 w 12192000"/>
              <a:gd name="connsiteY95" fmla="*/ 2120066 h 3482342"/>
              <a:gd name="connsiteX96" fmla="*/ 5993794 w 12192000"/>
              <a:gd name="connsiteY96" fmla="*/ 2122569 h 3482342"/>
              <a:gd name="connsiteX97" fmla="*/ 5943601 w 12192000"/>
              <a:gd name="connsiteY97" fmla="*/ 2137719 h 3482342"/>
              <a:gd name="connsiteX98" fmla="*/ 5898141 w 12192000"/>
              <a:gd name="connsiteY98" fmla="*/ 2144806 h 3482342"/>
              <a:gd name="connsiteX99" fmla="*/ 5855337 w 12192000"/>
              <a:gd name="connsiteY99" fmla="*/ 2137719 h 3482342"/>
              <a:gd name="connsiteX100" fmla="*/ 5817682 w 12192000"/>
              <a:gd name="connsiteY100" fmla="*/ 2157358 h 3482342"/>
              <a:gd name="connsiteX101" fmla="*/ 5735300 w 12192000"/>
              <a:gd name="connsiteY101" fmla="*/ 2158902 h 3482342"/>
              <a:gd name="connsiteX102" fmla="*/ 5591469 w 12192000"/>
              <a:gd name="connsiteY102" fmla="*/ 2178389 h 3482342"/>
              <a:gd name="connsiteX103" fmla="*/ 5505818 w 12192000"/>
              <a:gd name="connsiteY103" fmla="*/ 2194207 h 3482342"/>
              <a:gd name="connsiteX104" fmla="*/ 5452860 w 12192000"/>
              <a:gd name="connsiteY104" fmla="*/ 2180085 h 3482342"/>
              <a:gd name="connsiteX105" fmla="*/ 5414282 w 12192000"/>
              <a:gd name="connsiteY105" fmla="*/ 2183070 h 3482342"/>
              <a:gd name="connsiteX106" fmla="*/ 5368369 w 12192000"/>
              <a:gd name="connsiteY106" fmla="*/ 2204272 h 3482342"/>
              <a:gd name="connsiteX107" fmla="*/ 5336354 w 12192000"/>
              <a:gd name="connsiteY107" fmla="*/ 2218920 h 3482342"/>
              <a:gd name="connsiteX108" fmla="*/ 5291263 w 12192000"/>
              <a:gd name="connsiteY108" fmla="*/ 2239182 h 3482342"/>
              <a:gd name="connsiteX109" fmla="*/ 5255152 w 12192000"/>
              <a:gd name="connsiteY109" fmla="*/ 2247164 h 3482342"/>
              <a:gd name="connsiteX110" fmla="*/ 5233796 w 12192000"/>
              <a:gd name="connsiteY110" fmla="*/ 2268260 h 3482342"/>
              <a:gd name="connsiteX111" fmla="*/ 5212786 w 12192000"/>
              <a:gd name="connsiteY111" fmla="*/ 2296592 h 3482342"/>
              <a:gd name="connsiteX112" fmla="*/ 5173523 w 12192000"/>
              <a:gd name="connsiteY112" fmla="*/ 2309057 h 3482342"/>
              <a:gd name="connsiteX113" fmla="*/ 5123830 w 12192000"/>
              <a:gd name="connsiteY113" fmla="*/ 2307070 h 3482342"/>
              <a:gd name="connsiteX114" fmla="*/ 5065426 w 12192000"/>
              <a:gd name="connsiteY114" fmla="*/ 2324076 h 3482342"/>
              <a:gd name="connsiteX115" fmla="*/ 4975908 w 12192000"/>
              <a:gd name="connsiteY115" fmla="*/ 2364128 h 3482342"/>
              <a:gd name="connsiteX116" fmla="*/ 4913723 w 12192000"/>
              <a:gd name="connsiteY116" fmla="*/ 2385265 h 3482342"/>
              <a:gd name="connsiteX117" fmla="*/ 4746485 w 12192000"/>
              <a:gd name="connsiteY117" fmla="*/ 2451769 h 3482342"/>
              <a:gd name="connsiteX118" fmla="*/ 4681588 w 12192000"/>
              <a:gd name="connsiteY118" fmla="*/ 2467494 h 3482342"/>
              <a:gd name="connsiteX119" fmla="*/ 1783655 w 12192000"/>
              <a:gd name="connsiteY119" fmla="*/ 3163860 h 3482342"/>
              <a:gd name="connsiteX120" fmla="*/ 1325955 w 12192000"/>
              <a:gd name="connsiteY120" fmla="*/ 3176692 h 3482342"/>
              <a:gd name="connsiteX121" fmla="*/ 1190384 w 12192000"/>
              <a:gd name="connsiteY121" fmla="*/ 3203504 h 3482342"/>
              <a:gd name="connsiteX122" fmla="*/ 1094537 w 12192000"/>
              <a:gd name="connsiteY122" fmla="*/ 3229469 h 3482342"/>
              <a:gd name="connsiteX123" fmla="*/ 779276 w 12192000"/>
              <a:gd name="connsiteY123" fmla="*/ 3327290 h 3482342"/>
              <a:gd name="connsiteX124" fmla="*/ 600378 w 12192000"/>
              <a:gd name="connsiteY124" fmla="*/ 3335250 h 3482342"/>
              <a:gd name="connsiteX125" fmla="*/ 493457 w 12192000"/>
              <a:gd name="connsiteY125" fmla="*/ 3365044 h 3482342"/>
              <a:gd name="connsiteX126" fmla="*/ 349402 w 12192000"/>
              <a:gd name="connsiteY126" fmla="*/ 3380897 h 3482342"/>
              <a:gd name="connsiteX127" fmla="*/ 192183 w 12192000"/>
              <a:gd name="connsiteY127" fmla="*/ 3460075 h 3482342"/>
              <a:gd name="connsiteX128" fmla="*/ 46713 w 12192000"/>
              <a:gd name="connsiteY128" fmla="*/ 3462986 h 3482342"/>
              <a:gd name="connsiteX129" fmla="*/ 2765 w 12192000"/>
              <a:gd name="connsiteY129" fmla="*/ 3480770 h 3482342"/>
              <a:gd name="connsiteX130" fmla="*/ 0 w 12192000"/>
              <a:gd name="connsiteY130" fmla="*/ 3482342 h 3482342"/>
              <a:gd name="connsiteX131" fmla="*/ 0 w 12192000"/>
              <a:gd name="connsiteY13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495949 w 12192000"/>
              <a:gd name="connsiteY67" fmla="*/ 1902425 h 3482342"/>
              <a:gd name="connsiteX68" fmla="*/ 8236214 w 12192000"/>
              <a:gd name="connsiteY68" fmla="*/ 1909725 h 3482342"/>
              <a:gd name="connsiteX69" fmla="*/ 8132104 w 12192000"/>
              <a:gd name="connsiteY69" fmla="*/ 1895727 h 3482342"/>
              <a:gd name="connsiteX70" fmla="*/ 7918078 w 12192000"/>
              <a:gd name="connsiteY70" fmla="*/ 1862668 h 3482342"/>
              <a:gd name="connsiteX71" fmla="*/ 7817899 w 12192000"/>
              <a:gd name="connsiteY71" fmla="*/ 1862176 h 3482342"/>
              <a:gd name="connsiteX72" fmla="*/ 7768994 w 12192000"/>
              <a:gd name="connsiteY72" fmla="*/ 1855721 h 3482342"/>
              <a:gd name="connsiteX73" fmla="*/ 7618027 w 12192000"/>
              <a:gd name="connsiteY73" fmla="*/ 1830959 h 3482342"/>
              <a:gd name="connsiteX74" fmla="*/ 7449425 w 12192000"/>
              <a:gd name="connsiteY74" fmla="*/ 1810910 h 3482342"/>
              <a:gd name="connsiteX75" fmla="*/ 7342915 w 12192000"/>
              <a:gd name="connsiteY75" fmla="*/ 1819827 h 3482342"/>
              <a:gd name="connsiteX76" fmla="*/ 7255191 w 12192000"/>
              <a:gd name="connsiteY76" fmla="*/ 1834354 h 3482342"/>
              <a:gd name="connsiteX77" fmla="*/ 7131205 w 12192000"/>
              <a:gd name="connsiteY77" fmla="*/ 1845557 h 3482342"/>
              <a:gd name="connsiteX78" fmla="*/ 6941837 w 12192000"/>
              <a:gd name="connsiteY78" fmla="*/ 1840640 h 3482342"/>
              <a:gd name="connsiteX79" fmla="*/ 6837145 w 12192000"/>
              <a:gd name="connsiteY79" fmla="*/ 1870724 h 3482342"/>
              <a:gd name="connsiteX80" fmla="*/ 6753991 w 12192000"/>
              <a:gd name="connsiteY80" fmla="*/ 1860969 h 3482342"/>
              <a:gd name="connsiteX81" fmla="*/ 6727754 w 12192000"/>
              <a:gd name="connsiteY81" fmla="*/ 1882372 h 3482342"/>
              <a:gd name="connsiteX82" fmla="*/ 6723371 w 12192000"/>
              <a:gd name="connsiteY82" fmla="*/ 1886494 h 3482342"/>
              <a:gd name="connsiteX83" fmla="*/ 6702779 w 12192000"/>
              <a:gd name="connsiteY83" fmla="*/ 1893601 h 3482342"/>
              <a:gd name="connsiteX84" fmla="*/ 6686657 w 12192000"/>
              <a:gd name="connsiteY84" fmla="*/ 1907344 h 3482342"/>
              <a:gd name="connsiteX85" fmla="*/ 6651330 w 12192000"/>
              <a:gd name="connsiteY85" fmla="*/ 1922921 h 3482342"/>
              <a:gd name="connsiteX86" fmla="*/ 6622958 w 12192000"/>
              <a:gd name="connsiteY86" fmla="*/ 1936255 h 3482342"/>
              <a:gd name="connsiteX87" fmla="*/ 6522602 w 12192000"/>
              <a:gd name="connsiteY87" fmla="*/ 1954133 h 3482342"/>
              <a:gd name="connsiteX88" fmla="*/ 6444344 w 12192000"/>
              <a:gd name="connsiteY88" fmla="*/ 1969663 h 3482342"/>
              <a:gd name="connsiteX89" fmla="*/ 6409626 w 12192000"/>
              <a:gd name="connsiteY89" fmla="*/ 1978846 h 3482342"/>
              <a:gd name="connsiteX90" fmla="*/ 6333446 w 12192000"/>
              <a:gd name="connsiteY90" fmla="*/ 1997163 h 3482342"/>
              <a:gd name="connsiteX91" fmla="*/ 6294933 w 12192000"/>
              <a:gd name="connsiteY91" fmla="*/ 2019412 h 3482342"/>
              <a:gd name="connsiteX92" fmla="*/ 6238719 w 12192000"/>
              <a:gd name="connsiteY92" fmla="*/ 2042547 h 3482342"/>
              <a:gd name="connsiteX93" fmla="*/ 6187205 w 12192000"/>
              <a:gd name="connsiteY93" fmla="*/ 2060048 h 3482342"/>
              <a:gd name="connsiteX94" fmla="*/ 6138780 w 12192000"/>
              <a:gd name="connsiteY94" fmla="*/ 2081918 h 3482342"/>
              <a:gd name="connsiteX95" fmla="*/ 6120125 w 12192000"/>
              <a:gd name="connsiteY95" fmla="*/ 2109475 h 3482342"/>
              <a:gd name="connsiteX96" fmla="*/ 6056576 w 12192000"/>
              <a:gd name="connsiteY96" fmla="*/ 2120066 h 3482342"/>
              <a:gd name="connsiteX97" fmla="*/ 5993794 w 12192000"/>
              <a:gd name="connsiteY97" fmla="*/ 2122569 h 3482342"/>
              <a:gd name="connsiteX98" fmla="*/ 5943601 w 12192000"/>
              <a:gd name="connsiteY98" fmla="*/ 2137719 h 3482342"/>
              <a:gd name="connsiteX99" fmla="*/ 5898141 w 12192000"/>
              <a:gd name="connsiteY99" fmla="*/ 2144806 h 3482342"/>
              <a:gd name="connsiteX100" fmla="*/ 5855337 w 12192000"/>
              <a:gd name="connsiteY100" fmla="*/ 2137719 h 3482342"/>
              <a:gd name="connsiteX101" fmla="*/ 5817682 w 12192000"/>
              <a:gd name="connsiteY101" fmla="*/ 2157358 h 3482342"/>
              <a:gd name="connsiteX102" fmla="*/ 5735300 w 12192000"/>
              <a:gd name="connsiteY102" fmla="*/ 2158902 h 3482342"/>
              <a:gd name="connsiteX103" fmla="*/ 5591469 w 12192000"/>
              <a:gd name="connsiteY103" fmla="*/ 2178389 h 3482342"/>
              <a:gd name="connsiteX104" fmla="*/ 5505818 w 12192000"/>
              <a:gd name="connsiteY104" fmla="*/ 2194207 h 3482342"/>
              <a:gd name="connsiteX105" fmla="*/ 5452860 w 12192000"/>
              <a:gd name="connsiteY105" fmla="*/ 2180085 h 3482342"/>
              <a:gd name="connsiteX106" fmla="*/ 5414282 w 12192000"/>
              <a:gd name="connsiteY106" fmla="*/ 2183070 h 3482342"/>
              <a:gd name="connsiteX107" fmla="*/ 5368369 w 12192000"/>
              <a:gd name="connsiteY107" fmla="*/ 2204272 h 3482342"/>
              <a:gd name="connsiteX108" fmla="*/ 5336354 w 12192000"/>
              <a:gd name="connsiteY108" fmla="*/ 2218920 h 3482342"/>
              <a:gd name="connsiteX109" fmla="*/ 5291263 w 12192000"/>
              <a:gd name="connsiteY109" fmla="*/ 2239182 h 3482342"/>
              <a:gd name="connsiteX110" fmla="*/ 5255152 w 12192000"/>
              <a:gd name="connsiteY110" fmla="*/ 2247164 h 3482342"/>
              <a:gd name="connsiteX111" fmla="*/ 5233796 w 12192000"/>
              <a:gd name="connsiteY111" fmla="*/ 2268260 h 3482342"/>
              <a:gd name="connsiteX112" fmla="*/ 5212786 w 12192000"/>
              <a:gd name="connsiteY112" fmla="*/ 2296592 h 3482342"/>
              <a:gd name="connsiteX113" fmla="*/ 5173523 w 12192000"/>
              <a:gd name="connsiteY113" fmla="*/ 2309057 h 3482342"/>
              <a:gd name="connsiteX114" fmla="*/ 5123830 w 12192000"/>
              <a:gd name="connsiteY114" fmla="*/ 2307070 h 3482342"/>
              <a:gd name="connsiteX115" fmla="*/ 5065426 w 12192000"/>
              <a:gd name="connsiteY115" fmla="*/ 2324076 h 3482342"/>
              <a:gd name="connsiteX116" fmla="*/ 4975908 w 12192000"/>
              <a:gd name="connsiteY116" fmla="*/ 2364128 h 3482342"/>
              <a:gd name="connsiteX117" fmla="*/ 4913723 w 12192000"/>
              <a:gd name="connsiteY117" fmla="*/ 2385265 h 3482342"/>
              <a:gd name="connsiteX118" fmla="*/ 4746485 w 12192000"/>
              <a:gd name="connsiteY118" fmla="*/ 2451769 h 3482342"/>
              <a:gd name="connsiteX119" fmla="*/ 4681588 w 12192000"/>
              <a:gd name="connsiteY119" fmla="*/ 2467494 h 3482342"/>
              <a:gd name="connsiteX120" fmla="*/ 1783655 w 12192000"/>
              <a:gd name="connsiteY120" fmla="*/ 3163860 h 3482342"/>
              <a:gd name="connsiteX121" fmla="*/ 1325955 w 12192000"/>
              <a:gd name="connsiteY121" fmla="*/ 3176692 h 3482342"/>
              <a:gd name="connsiteX122" fmla="*/ 1190384 w 12192000"/>
              <a:gd name="connsiteY122" fmla="*/ 3203504 h 3482342"/>
              <a:gd name="connsiteX123" fmla="*/ 1094537 w 12192000"/>
              <a:gd name="connsiteY123" fmla="*/ 3229469 h 3482342"/>
              <a:gd name="connsiteX124" fmla="*/ 779276 w 12192000"/>
              <a:gd name="connsiteY124" fmla="*/ 3327290 h 3482342"/>
              <a:gd name="connsiteX125" fmla="*/ 600378 w 12192000"/>
              <a:gd name="connsiteY125" fmla="*/ 3335250 h 3482342"/>
              <a:gd name="connsiteX126" fmla="*/ 493457 w 12192000"/>
              <a:gd name="connsiteY126" fmla="*/ 3365044 h 3482342"/>
              <a:gd name="connsiteX127" fmla="*/ 349402 w 12192000"/>
              <a:gd name="connsiteY127" fmla="*/ 3380897 h 3482342"/>
              <a:gd name="connsiteX128" fmla="*/ 192183 w 12192000"/>
              <a:gd name="connsiteY128" fmla="*/ 3460075 h 3482342"/>
              <a:gd name="connsiteX129" fmla="*/ 46713 w 12192000"/>
              <a:gd name="connsiteY129" fmla="*/ 3462986 h 3482342"/>
              <a:gd name="connsiteX130" fmla="*/ 2765 w 12192000"/>
              <a:gd name="connsiteY130" fmla="*/ 3480770 h 3482342"/>
              <a:gd name="connsiteX131" fmla="*/ 0 w 12192000"/>
              <a:gd name="connsiteY131" fmla="*/ 3482342 h 3482342"/>
              <a:gd name="connsiteX132" fmla="*/ 0 w 12192000"/>
              <a:gd name="connsiteY13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495949 w 12192000"/>
              <a:gd name="connsiteY68" fmla="*/ 190242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393565 w 12192000"/>
              <a:gd name="connsiteY68" fmla="*/ 1965974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05409 w 12192000"/>
              <a:gd name="connsiteY41" fmla="*/ 1422789 h 3482342"/>
              <a:gd name="connsiteX42" fmla="*/ 10370530 w 12192000"/>
              <a:gd name="connsiteY42" fmla="*/ 1441596 h 3482342"/>
              <a:gd name="connsiteX43" fmla="*/ 10300239 w 12192000"/>
              <a:gd name="connsiteY43" fmla="*/ 1456332 h 3482342"/>
              <a:gd name="connsiteX44" fmla="*/ 10264922 w 12192000"/>
              <a:gd name="connsiteY44" fmla="*/ 1472107 h 3482342"/>
              <a:gd name="connsiteX45" fmla="*/ 10229629 w 12192000"/>
              <a:gd name="connsiteY45" fmla="*/ 1470454 h 3482342"/>
              <a:gd name="connsiteX46" fmla="*/ 10201385 w 12192000"/>
              <a:gd name="connsiteY46" fmla="*/ 1477515 h 3482342"/>
              <a:gd name="connsiteX47" fmla="*/ 10151958 w 12192000"/>
              <a:gd name="connsiteY47" fmla="*/ 1477515 h 3482342"/>
              <a:gd name="connsiteX48" fmla="*/ 10120184 w 12192000"/>
              <a:gd name="connsiteY48" fmla="*/ 1466924 h 3482342"/>
              <a:gd name="connsiteX49" fmla="*/ 10081348 w 12192000"/>
              <a:gd name="connsiteY49" fmla="*/ 1481046 h 3482342"/>
              <a:gd name="connsiteX50" fmla="*/ 10058690 w 12192000"/>
              <a:gd name="connsiteY50" fmla="*/ 1474888 h 3482342"/>
              <a:gd name="connsiteX51" fmla="*/ 10004424 w 12192000"/>
              <a:gd name="connsiteY51" fmla="*/ 1489801 h 3482342"/>
              <a:gd name="connsiteX52" fmla="*/ 9999951 w 12192000"/>
              <a:gd name="connsiteY52" fmla="*/ 1499127 h 3482342"/>
              <a:gd name="connsiteX53" fmla="*/ 9845462 w 12192000"/>
              <a:gd name="connsiteY53" fmla="*/ 1548192 h 3482342"/>
              <a:gd name="connsiteX54" fmla="*/ 9736156 w 12192000"/>
              <a:gd name="connsiteY54" fmla="*/ 1581928 h 3482342"/>
              <a:gd name="connsiteX55" fmla="*/ 9693355 w 12192000"/>
              <a:gd name="connsiteY55" fmla="*/ 1602632 h 3482342"/>
              <a:gd name="connsiteX56" fmla="*/ 9664242 w 12192000"/>
              <a:gd name="connsiteY56" fmla="*/ 1622075 h 3482342"/>
              <a:gd name="connsiteX57" fmla="*/ 9579195 w 12192000"/>
              <a:gd name="connsiteY57" fmla="*/ 1648017 h 3482342"/>
              <a:gd name="connsiteX58" fmla="*/ 9433652 w 12192000"/>
              <a:gd name="connsiteY58" fmla="*/ 1681174 h 3482342"/>
              <a:gd name="connsiteX59" fmla="*/ 9403775 w 12192000"/>
              <a:gd name="connsiteY59" fmla="*/ 1690403 h 3482342"/>
              <a:gd name="connsiteX60" fmla="*/ 9382503 w 12192000"/>
              <a:gd name="connsiteY60" fmla="*/ 1706957 h 3482342"/>
              <a:gd name="connsiteX61" fmla="*/ 9381410 w 12192000"/>
              <a:gd name="connsiteY61" fmla="*/ 1718312 h 3482342"/>
              <a:gd name="connsiteX62" fmla="*/ 9365685 w 12192000"/>
              <a:gd name="connsiteY62" fmla="*/ 1724772 h 3482342"/>
              <a:gd name="connsiteX63" fmla="*/ 9278020 w 12192000"/>
              <a:gd name="connsiteY63" fmla="*/ 1741161 h 3482342"/>
              <a:gd name="connsiteX64" fmla="*/ 9217145 w 12192000"/>
              <a:gd name="connsiteY64" fmla="*/ 1771195 h 3482342"/>
              <a:gd name="connsiteX65" fmla="*/ 8955875 w 12192000"/>
              <a:gd name="connsiteY65" fmla="*/ 1796806 h 3482342"/>
              <a:gd name="connsiteX66" fmla="*/ 8648415 w 12192000"/>
              <a:gd name="connsiteY66" fmla="*/ 1878623 h 3482342"/>
              <a:gd name="connsiteX67" fmla="*/ 8538519 w 12192000"/>
              <a:gd name="connsiteY67" fmla="*/ 1894114 h 3482342"/>
              <a:gd name="connsiteX68" fmla="*/ 8506541 w 12192000"/>
              <a:gd name="connsiteY68" fmla="*/ 1905955 h 3482342"/>
              <a:gd name="connsiteX69" fmla="*/ 8236214 w 12192000"/>
              <a:gd name="connsiteY69" fmla="*/ 1909725 h 3482342"/>
              <a:gd name="connsiteX70" fmla="*/ 8132104 w 12192000"/>
              <a:gd name="connsiteY70" fmla="*/ 1895727 h 3482342"/>
              <a:gd name="connsiteX71" fmla="*/ 7918078 w 12192000"/>
              <a:gd name="connsiteY71" fmla="*/ 1862668 h 3482342"/>
              <a:gd name="connsiteX72" fmla="*/ 7817899 w 12192000"/>
              <a:gd name="connsiteY72" fmla="*/ 1862176 h 3482342"/>
              <a:gd name="connsiteX73" fmla="*/ 7768994 w 12192000"/>
              <a:gd name="connsiteY73" fmla="*/ 1855721 h 3482342"/>
              <a:gd name="connsiteX74" fmla="*/ 7618027 w 12192000"/>
              <a:gd name="connsiteY74" fmla="*/ 1830959 h 3482342"/>
              <a:gd name="connsiteX75" fmla="*/ 7449425 w 12192000"/>
              <a:gd name="connsiteY75" fmla="*/ 1810910 h 3482342"/>
              <a:gd name="connsiteX76" fmla="*/ 7342915 w 12192000"/>
              <a:gd name="connsiteY76" fmla="*/ 1819827 h 3482342"/>
              <a:gd name="connsiteX77" fmla="*/ 7255191 w 12192000"/>
              <a:gd name="connsiteY77" fmla="*/ 1834354 h 3482342"/>
              <a:gd name="connsiteX78" fmla="*/ 7131205 w 12192000"/>
              <a:gd name="connsiteY78" fmla="*/ 1845557 h 3482342"/>
              <a:gd name="connsiteX79" fmla="*/ 6941837 w 12192000"/>
              <a:gd name="connsiteY79" fmla="*/ 1840640 h 3482342"/>
              <a:gd name="connsiteX80" fmla="*/ 6837145 w 12192000"/>
              <a:gd name="connsiteY80" fmla="*/ 1870724 h 3482342"/>
              <a:gd name="connsiteX81" fmla="*/ 6753991 w 12192000"/>
              <a:gd name="connsiteY81" fmla="*/ 1860969 h 3482342"/>
              <a:gd name="connsiteX82" fmla="*/ 6727754 w 12192000"/>
              <a:gd name="connsiteY82" fmla="*/ 1882372 h 3482342"/>
              <a:gd name="connsiteX83" fmla="*/ 6723371 w 12192000"/>
              <a:gd name="connsiteY83" fmla="*/ 1886494 h 3482342"/>
              <a:gd name="connsiteX84" fmla="*/ 6702779 w 12192000"/>
              <a:gd name="connsiteY84" fmla="*/ 1893601 h 3482342"/>
              <a:gd name="connsiteX85" fmla="*/ 6686657 w 12192000"/>
              <a:gd name="connsiteY85" fmla="*/ 1907344 h 3482342"/>
              <a:gd name="connsiteX86" fmla="*/ 6651330 w 12192000"/>
              <a:gd name="connsiteY86" fmla="*/ 1922921 h 3482342"/>
              <a:gd name="connsiteX87" fmla="*/ 6622958 w 12192000"/>
              <a:gd name="connsiteY87" fmla="*/ 1936255 h 3482342"/>
              <a:gd name="connsiteX88" fmla="*/ 6522602 w 12192000"/>
              <a:gd name="connsiteY88" fmla="*/ 1954133 h 3482342"/>
              <a:gd name="connsiteX89" fmla="*/ 6444344 w 12192000"/>
              <a:gd name="connsiteY89" fmla="*/ 1969663 h 3482342"/>
              <a:gd name="connsiteX90" fmla="*/ 6409626 w 12192000"/>
              <a:gd name="connsiteY90" fmla="*/ 1978846 h 3482342"/>
              <a:gd name="connsiteX91" fmla="*/ 6333446 w 12192000"/>
              <a:gd name="connsiteY91" fmla="*/ 1997163 h 3482342"/>
              <a:gd name="connsiteX92" fmla="*/ 6294933 w 12192000"/>
              <a:gd name="connsiteY92" fmla="*/ 2019412 h 3482342"/>
              <a:gd name="connsiteX93" fmla="*/ 6238719 w 12192000"/>
              <a:gd name="connsiteY93" fmla="*/ 2042547 h 3482342"/>
              <a:gd name="connsiteX94" fmla="*/ 6187205 w 12192000"/>
              <a:gd name="connsiteY94" fmla="*/ 2060048 h 3482342"/>
              <a:gd name="connsiteX95" fmla="*/ 6138780 w 12192000"/>
              <a:gd name="connsiteY95" fmla="*/ 2081918 h 3482342"/>
              <a:gd name="connsiteX96" fmla="*/ 6120125 w 12192000"/>
              <a:gd name="connsiteY96" fmla="*/ 2109475 h 3482342"/>
              <a:gd name="connsiteX97" fmla="*/ 6056576 w 12192000"/>
              <a:gd name="connsiteY97" fmla="*/ 2120066 h 3482342"/>
              <a:gd name="connsiteX98" fmla="*/ 5993794 w 12192000"/>
              <a:gd name="connsiteY98" fmla="*/ 2122569 h 3482342"/>
              <a:gd name="connsiteX99" fmla="*/ 5943601 w 12192000"/>
              <a:gd name="connsiteY99" fmla="*/ 2137719 h 3482342"/>
              <a:gd name="connsiteX100" fmla="*/ 5898141 w 12192000"/>
              <a:gd name="connsiteY100" fmla="*/ 2144806 h 3482342"/>
              <a:gd name="connsiteX101" fmla="*/ 5855337 w 12192000"/>
              <a:gd name="connsiteY101" fmla="*/ 2137719 h 3482342"/>
              <a:gd name="connsiteX102" fmla="*/ 5817682 w 12192000"/>
              <a:gd name="connsiteY102" fmla="*/ 2157358 h 3482342"/>
              <a:gd name="connsiteX103" fmla="*/ 5735300 w 12192000"/>
              <a:gd name="connsiteY103" fmla="*/ 2158902 h 3482342"/>
              <a:gd name="connsiteX104" fmla="*/ 5591469 w 12192000"/>
              <a:gd name="connsiteY104" fmla="*/ 2178389 h 3482342"/>
              <a:gd name="connsiteX105" fmla="*/ 5505818 w 12192000"/>
              <a:gd name="connsiteY105" fmla="*/ 2194207 h 3482342"/>
              <a:gd name="connsiteX106" fmla="*/ 5452860 w 12192000"/>
              <a:gd name="connsiteY106" fmla="*/ 2180085 h 3482342"/>
              <a:gd name="connsiteX107" fmla="*/ 5414282 w 12192000"/>
              <a:gd name="connsiteY107" fmla="*/ 2183070 h 3482342"/>
              <a:gd name="connsiteX108" fmla="*/ 5368369 w 12192000"/>
              <a:gd name="connsiteY108" fmla="*/ 2204272 h 3482342"/>
              <a:gd name="connsiteX109" fmla="*/ 5336354 w 12192000"/>
              <a:gd name="connsiteY109" fmla="*/ 2218920 h 3482342"/>
              <a:gd name="connsiteX110" fmla="*/ 5291263 w 12192000"/>
              <a:gd name="connsiteY110" fmla="*/ 2239182 h 3482342"/>
              <a:gd name="connsiteX111" fmla="*/ 5255152 w 12192000"/>
              <a:gd name="connsiteY111" fmla="*/ 2247164 h 3482342"/>
              <a:gd name="connsiteX112" fmla="*/ 5233796 w 12192000"/>
              <a:gd name="connsiteY112" fmla="*/ 2268260 h 3482342"/>
              <a:gd name="connsiteX113" fmla="*/ 5212786 w 12192000"/>
              <a:gd name="connsiteY113" fmla="*/ 2296592 h 3482342"/>
              <a:gd name="connsiteX114" fmla="*/ 5173523 w 12192000"/>
              <a:gd name="connsiteY114" fmla="*/ 2309057 h 3482342"/>
              <a:gd name="connsiteX115" fmla="*/ 5123830 w 12192000"/>
              <a:gd name="connsiteY115" fmla="*/ 2307070 h 3482342"/>
              <a:gd name="connsiteX116" fmla="*/ 5065426 w 12192000"/>
              <a:gd name="connsiteY116" fmla="*/ 2324076 h 3482342"/>
              <a:gd name="connsiteX117" fmla="*/ 4975908 w 12192000"/>
              <a:gd name="connsiteY117" fmla="*/ 2364128 h 3482342"/>
              <a:gd name="connsiteX118" fmla="*/ 4913723 w 12192000"/>
              <a:gd name="connsiteY118" fmla="*/ 2385265 h 3482342"/>
              <a:gd name="connsiteX119" fmla="*/ 4746485 w 12192000"/>
              <a:gd name="connsiteY119" fmla="*/ 2451769 h 3482342"/>
              <a:gd name="connsiteX120" fmla="*/ 4681588 w 12192000"/>
              <a:gd name="connsiteY120" fmla="*/ 2467494 h 3482342"/>
              <a:gd name="connsiteX121" fmla="*/ 1783655 w 12192000"/>
              <a:gd name="connsiteY121" fmla="*/ 3163860 h 3482342"/>
              <a:gd name="connsiteX122" fmla="*/ 1325955 w 12192000"/>
              <a:gd name="connsiteY122" fmla="*/ 3176692 h 3482342"/>
              <a:gd name="connsiteX123" fmla="*/ 1190384 w 12192000"/>
              <a:gd name="connsiteY123" fmla="*/ 3203504 h 3482342"/>
              <a:gd name="connsiteX124" fmla="*/ 1094537 w 12192000"/>
              <a:gd name="connsiteY124" fmla="*/ 3229469 h 3482342"/>
              <a:gd name="connsiteX125" fmla="*/ 779276 w 12192000"/>
              <a:gd name="connsiteY125" fmla="*/ 3327290 h 3482342"/>
              <a:gd name="connsiteX126" fmla="*/ 600378 w 12192000"/>
              <a:gd name="connsiteY126" fmla="*/ 3335250 h 3482342"/>
              <a:gd name="connsiteX127" fmla="*/ 493457 w 12192000"/>
              <a:gd name="connsiteY127" fmla="*/ 3365044 h 3482342"/>
              <a:gd name="connsiteX128" fmla="*/ 349402 w 12192000"/>
              <a:gd name="connsiteY128" fmla="*/ 3380897 h 3482342"/>
              <a:gd name="connsiteX129" fmla="*/ 192183 w 12192000"/>
              <a:gd name="connsiteY129" fmla="*/ 3460075 h 3482342"/>
              <a:gd name="connsiteX130" fmla="*/ 46713 w 12192000"/>
              <a:gd name="connsiteY130" fmla="*/ 3462986 h 3482342"/>
              <a:gd name="connsiteX131" fmla="*/ 2765 w 12192000"/>
              <a:gd name="connsiteY131" fmla="*/ 3480770 h 3482342"/>
              <a:gd name="connsiteX132" fmla="*/ 0 w 12192000"/>
              <a:gd name="connsiteY132" fmla="*/ 3482342 h 3482342"/>
              <a:gd name="connsiteX133" fmla="*/ 0 w 12192000"/>
              <a:gd name="connsiteY13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9906 w 12192000"/>
              <a:gd name="connsiteY33" fmla="*/ 1332049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9834 w 12192000"/>
              <a:gd name="connsiteY34" fmla="*/ 1324989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28687 w 12192000"/>
              <a:gd name="connsiteY25" fmla="*/ 1199018 h 3482342"/>
              <a:gd name="connsiteX26" fmla="*/ 10974565 w 12192000"/>
              <a:gd name="connsiteY26" fmla="*/ 1226849 h 3482342"/>
              <a:gd name="connsiteX27" fmla="*/ 10960443 w 12192000"/>
              <a:gd name="connsiteY27" fmla="*/ 1244502 h 3482342"/>
              <a:gd name="connsiteX28" fmla="*/ 10879242 w 12192000"/>
              <a:gd name="connsiteY28" fmla="*/ 1269215 h 3482342"/>
              <a:gd name="connsiteX29" fmla="*/ 10850998 w 12192000"/>
              <a:gd name="connsiteY29" fmla="*/ 1269215 h 3482342"/>
              <a:gd name="connsiteX30" fmla="*/ 10815658 w 12192000"/>
              <a:gd name="connsiteY30" fmla="*/ 1287849 h 3482342"/>
              <a:gd name="connsiteX31" fmla="*/ 10723900 w 12192000"/>
              <a:gd name="connsiteY31" fmla="*/ 1318642 h 3482342"/>
              <a:gd name="connsiteX32" fmla="*/ 10699186 w 12192000"/>
              <a:gd name="connsiteY32" fmla="*/ 1322173 h 3482342"/>
              <a:gd name="connsiteX33" fmla="*/ 10676375 w 12192000"/>
              <a:gd name="connsiteY33" fmla="*/ 1342640 h 3482342"/>
              <a:gd name="connsiteX34" fmla="*/ 10636304 w 12192000"/>
              <a:gd name="connsiteY34" fmla="*/ 1342641 h 3482342"/>
              <a:gd name="connsiteX35" fmla="*/ 10603863 w 12192000"/>
              <a:gd name="connsiteY35" fmla="*/ 1346886 h 3482342"/>
              <a:gd name="connsiteX36" fmla="*/ 10573203 w 12192000"/>
              <a:gd name="connsiteY36" fmla="*/ 1351996 h 3482342"/>
              <a:gd name="connsiteX37" fmla="*/ 10547375 w 12192000"/>
              <a:gd name="connsiteY37" fmla="*/ 1375130 h 3482342"/>
              <a:gd name="connsiteX38" fmla="*/ 10513263 w 12192000"/>
              <a:gd name="connsiteY38" fmla="*/ 1371939 h 3482342"/>
              <a:gd name="connsiteX39" fmla="*/ 10487356 w 12192000"/>
              <a:gd name="connsiteY39" fmla="*/ 1385722 h 3482342"/>
              <a:gd name="connsiteX40" fmla="*/ 10464012 w 12192000"/>
              <a:gd name="connsiteY40" fmla="*/ 1391778 h 3482342"/>
              <a:gd name="connsiteX41" fmla="*/ 10439694 w 12192000"/>
              <a:gd name="connsiteY41" fmla="*/ 1406905 h 3482342"/>
              <a:gd name="connsiteX42" fmla="*/ 10405409 w 12192000"/>
              <a:gd name="connsiteY42" fmla="*/ 1422789 h 3482342"/>
              <a:gd name="connsiteX43" fmla="*/ 10370530 w 12192000"/>
              <a:gd name="connsiteY43" fmla="*/ 1441596 h 3482342"/>
              <a:gd name="connsiteX44" fmla="*/ 10300239 w 12192000"/>
              <a:gd name="connsiteY44" fmla="*/ 1456332 h 3482342"/>
              <a:gd name="connsiteX45" fmla="*/ 10264922 w 12192000"/>
              <a:gd name="connsiteY45" fmla="*/ 1472107 h 3482342"/>
              <a:gd name="connsiteX46" fmla="*/ 10229629 w 12192000"/>
              <a:gd name="connsiteY46" fmla="*/ 1470454 h 3482342"/>
              <a:gd name="connsiteX47" fmla="*/ 10201385 w 12192000"/>
              <a:gd name="connsiteY47" fmla="*/ 1477515 h 3482342"/>
              <a:gd name="connsiteX48" fmla="*/ 10151958 w 12192000"/>
              <a:gd name="connsiteY48" fmla="*/ 1477515 h 3482342"/>
              <a:gd name="connsiteX49" fmla="*/ 10120184 w 12192000"/>
              <a:gd name="connsiteY49" fmla="*/ 1466924 h 3482342"/>
              <a:gd name="connsiteX50" fmla="*/ 10081348 w 12192000"/>
              <a:gd name="connsiteY50" fmla="*/ 1481046 h 3482342"/>
              <a:gd name="connsiteX51" fmla="*/ 10058690 w 12192000"/>
              <a:gd name="connsiteY51" fmla="*/ 1474888 h 3482342"/>
              <a:gd name="connsiteX52" fmla="*/ 10004424 w 12192000"/>
              <a:gd name="connsiteY52" fmla="*/ 1489801 h 3482342"/>
              <a:gd name="connsiteX53" fmla="*/ 9999951 w 12192000"/>
              <a:gd name="connsiteY53" fmla="*/ 1499127 h 3482342"/>
              <a:gd name="connsiteX54" fmla="*/ 9845462 w 12192000"/>
              <a:gd name="connsiteY54" fmla="*/ 1548192 h 3482342"/>
              <a:gd name="connsiteX55" fmla="*/ 9736156 w 12192000"/>
              <a:gd name="connsiteY55" fmla="*/ 1581928 h 3482342"/>
              <a:gd name="connsiteX56" fmla="*/ 9693355 w 12192000"/>
              <a:gd name="connsiteY56" fmla="*/ 1602632 h 3482342"/>
              <a:gd name="connsiteX57" fmla="*/ 9664242 w 12192000"/>
              <a:gd name="connsiteY57" fmla="*/ 1622075 h 3482342"/>
              <a:gd name="connsiteX58" fmla="*/ 9579195 w 12192000"/>
              <a:gd name="connsiteY58" fmla="*/ 1648017 h 3482342"/>
              <a:gd name="connsiteX59" fmla="*/ 9433652 w 12192000"/>
              <a:gd name="connsiteY59" fmla="*/ 1681174 h 3482342"/>
              <a:gd name="connsiteX60" fmla="*/ 9403775 w 12192000"/>
              <a:gd name="connsiteY60" fmla="*/ 1690403 h 3482342"/>
              <a:gd name="connsiteX61" fmla="*/ 9382503 w 12192000"/>
              <a:gd name="connsiteY61" fmla="*/ 1706957 h 3482342"/>
              <a:gd name="connsiteX62" fmla="*/ 9381410 w 12192000"/>
              <a:gd name="connsiteY62" fmla="*/ 1718312 h 3482342"/>
              <a:gd name="connsiteX63" fmla="*/ 9365685 w 12192000"/>
              <a:gd name="connsiteY63" fmla="*/ 1724772 h 3482342"/>
              <a:gd name="connsiteX64" fmla="*/ 9278020 w 12192000"/>
              <a:gd name="connsiteY64" fmla="*/ 1741161 h 3482342"/>
              <a:gd name="connsiteX65" fmla="*/ 9217145 w 12192000"/>
              <a:gd name="connsiteY65" fmla="*/ 1771195 h 3482342"/>
              <a:gd name="connsiteX66" fmla="*/ 8955875 w 12192000"/>
              <a:gd name="connsiteY66" fmla="*/ 1796806 h 3482342"/>
              <a:gd name="connsiteX67" fmla="*/ 8648415 w 12192000"/>
              <a:gd name="connsiteY67" fmla="*/ 1878623 h 3482342"/>
              <a:gd name="connsiteX68" fmla="*/ 8538519 w 12192000"/>
              <a:gd name="connsiteY68" fmla="*/ 1894114 h 3482342"/>
              <a:gd name="connsiteX69" fmla="*/ 8506541 w 12192000"/>
              <a:gd name="connsiteY69" fmla="*/ 1905955 h 3482342"/>
              <a:gd name="connsiteX70" fmla="*/ 8236214 w 12192000"/>
              <a:gd name="connsiteY70" fmla="*/ 1909725 h 3482342"/>
              <a:gd name="connsiteX71" fmla="*/ 8132104 w 12192000"/>
              <a:gd name="connsiteY71" fmla="*/ 1895727 h 3482342"/>
              <a:gd name="connsiteX72" fmla="*/ 7918078 w 12192000"/>
              <a:gd name="connsiteY72" fmla="*/ 1862668 h 3482342"/>
              <a:gd name="connsiteX73" fmla="*/ 7817899 w 12192000"/>
              <a:gd name="connsiteY73" fmla="*/ 1862176 h 3482342"/>
              <a:gd name="connsiteX74" fmla="*/ 7768994 w 12192000"/>
              <a:gd name="connsiteY74" fmla="*/ 1855721 h 3482342"/>
              <a:gd name="connsiteX75" fmla="*/ 7618027 w 12192000"/>
              <a:gd name="connsiteY75" fmla="*/ 1830959 h 3482342"/>
              <a:gd name="connsiteX76" fmla="*/ 7449425 w 12192000"/>
              <a:gd name="connsiteY76" fmla="*/ 1810910 h 3482342"/>
              <a:gd name="connsiteX77" fmla="*/ 7342915 w 12192000"/>
              <a:gd name="connsiteY77" fmla="*/ 1819827 h 3482342"/>
              <a:gd name="connsiteX78" fmla="*/ 7255191 w 12192000"/>
              <a:gd name="connsiteY78" fmla="*/ 1834354 h 3482342"/>
              <a:gd name="connsiteX79" fmla="*/ 7131205 w 12192000"/>
              <a:gd name="connsiteY79" fmla="*/ 1845557 h 3482342"/>
              <a:gd name="connsiteX80" fmla="*/ 6941837 w 12192000"/>
              <a:gd name="connsiteY80" fmla="*/ 1840640 h 3482342"/>
              <a:gd name="connsiteX81" fmla="*/ 6837145 w 12192000"/>
              <a:gd name="connsiteY81" fmla="*/ 1870724 h 3482342"/>
              <a:gd name="connsiteX82" fmla="*/ 6753991 w 12192000"/>
              <a:gd name="connsiteY82" fmla="*/ 1860969 h 3482342"/>
              <a:gd name="connsiteX83" fmla="*/ 6727754 w 12192000"/>
              <a:gd name="connsiteY83" fmla="*/ 1882372 h 3482342"/>
              <a:gd name="connsiteX84" fmla="*/ 6723371 w 12192000"/>
              <a:gd name="connsiteY84" fmla="*/ 1886494 h 3482342"/>
              <a:gd name="connsiteX85" fmla="*/ 6702779 w 12192000"/>
              <a:gd name="connsiteY85" fmla="*/ 1893601 h 3482342"/>
              <a:gd name="connsiteX86" fmla="*/ 6686657 w 12192000"/>
              <a:gd name="connsiteY86" fmla="*/ 1907344 h 3482342"/>
              <a:gd name="connsiteX87" fmla="*/ 6651330 w 12192000"/>
              <a:gd name="connsiteY87" fmla="*/ 1922921 h 3482342"/>
              <a:gd name="connsiteX88" fmla="*/ 6622958 w 12192000"/>
              <a:gd name="connsiteY88" fmla="*/ 1936255 h 3482342"/>
              <a:gd name="connsiteX89" fmla="*/ 6522602 w 12192000"/>
              <a:gd name="connsiteY89" fmla="*/ 1954133 h 3482342"/>
              <a:gd name="connsiteX90" fmla="*/ 6444344 w 12192000"/>
              <a:gd name="connsiteY90" fmla="*/ 1969663 h 3482342"/>
              <a:gd name="connsiteX91" fmla="*/ 6409626 w 12192000"/>
              <a:gd name="connsiteY91" fmla="*/ 1978846 h 3482342"/>
              <a:gd name="connsiteX92" fmla="*/ 6333446 w 12192000"/>
              <a:gd name="connsiteY92" fmla="*/ 1997163 h 3482342"/>
              <a:gd name="connsiteX93" fmla="*/ 6294933 w 12192000"/>
              <a:gd name="connsiteY93" fmla="*/ 2019412 h 3482342"/>
              <a:gd name="connsiteX94" fmla="*/ 6238719 w 12192000"/>
              <a:gd name="connsiteY94" fmla="*/ 2042547 h 3482342"/>
              <a:gd name="connsiteX95" fmla="*/ 6187205 w 12192000"/>
              <a:gd name="connsiteY95" fmla="*/ 2060048 h 3482342"/>
              <a:gd name="connsiteX96" fmla="*/ 6138780 w 12192000"/>
              <a:gd name="connsiteY96" fmla="*/ 2081918 h 3482342"/>
              <a:gd name="connsiteX97" fmla="*/ 6120125 w 12192000"/>
              <a:gd name="connsiteY97" fmla="*/ 2109475 h 3482342"/>
              <a:gd name="connsiteX98" fmla="*/ 6056576 w 12192000"/>
              <a:gd name="connsiteY98" fmla="*/ 2120066 h 3482342"/>
              <a:gd name="connsiteX99" fmla="*/ 5993794 w 12192000"/>
              <a:gd name="connsiteY99" fmla="*/ 2122569 h 3482342"/>
              <a:gd name="connsiteX100" fmla="*/ 5943601 w 12192000"/>
              <a:gd name="connsiteY100" fmla="*/ 2137719 h 3482342"/>
              <a:gd name="connsiteX101" fmla="*/ 5898141 w 12192000"/>
              <a:gd name="connsiteY101" fmla="*/ 2144806 h 3482342"/>
              <a:gd name="connsiteX102" fmla="*/ 5855337 w 12192000"/>
              <a:gd name="connsiteY102" fmla="*/ 2137719 h 3482342"/>
              <a:gd name="connsiteX103" fmla="*/ 5817682 w 12192000"/>
              <a:gd name="connsiteY103" fmla="*/ 2157358 h 3482342"/>
              <a:gd name="connsiteX104" fmla="*/ 5735300 w 12192000"/>
              <a:gd name="connsiteY104" fmla="*/ 2158902 h 3482342"/>
              <a:gd name="connsiteX105" fmla="*/ 5591469 w 12192000"/>
              <a:gd name="connsiteY105" fmla="*/ 2178389 h 3482342"/>
              <a:gd name="connsiteX106" fmla="*/ 5505818 w 12192000"/>
              <a:gd name="connsiteY106" fmla="*/ 2194207 h 3482342"/>
              <a:gd name="connsiteX107" fmla="*/ 5452860 w 12192000"/>
              <a:gd name="connsiteY107" fmla="*/ 2180085 h 3482342"/>
              <a:gd name="connsiteX108" fmla="*/ 5414282 w 12192000"/>
              <a:gd name="connsiteY108" fmla="*/ 2183070 h 3482342"/>
              <a:gd name="connsiteX109" fmla="*/ 5368369 w 12192000"/>
              <a:gd name="connsiteY109" fmla="*/ 2204272 h 3482342"/>
              <a:gd name="connsiteX110" fmla="*/ 5336354 w 12192000"/>
              <a:gd name="connsiteY110" fmla="*/ 2218920 h 3482342"/>
              <a:gd name="connsiteX111" fmla="*/ 5291263 w 12192000"/>
              <a:gd name="connsiteY111" fmla="*/ 2239182 h 3482342"/>
              <a:gd name="connsiteX112" fmla="*/ 5255152 w 12192000"/>
              <a:gd name="connsiteY112" fmla="*/ 2247164 h 3482342"/>
              <a:gd name="connsiteX113" fmla="*/ 5233796 w 12192000"/>
              <a:gd name="connsiteY113" fmla="*/ 2268260 h 3482342"/>
              <a:gd name="connsiteX114" fmla="*/ 5212786 w 12192000"/>
              <a:gd name="connsiteY114" fmla="*/ 2296592 h 3482342"/>
              <a:gd name="connsiteX115" fmla="*/ 5173523 w 12192000"/>
              <a:gd name="connsiteY115" fmla="*/ 2309057 h 3482342"/>
              <a:gd name="connsiteX116" fmla="*/ 5123830 w 12192000"/>
              <a:gd name="connsiteY116" fmla="*/ 2307070 h 3482342"/>
              <a:gd name="connsiteX117" fmla="*/ 5065426 w 12192000"/>
              <a:gd name="connsiteY117" fmla="*/ 2324076 h 3482342"/>
              <a:gd name="connsiteX118" fmla="*/ 4975908 w 12192000"/>
              <a:gd name="connsiteY118" fmla="*/ 2364128 h 3482342"/>
              <a:gd name="connsiteX119" fmla="*/ 4913723 w 12192000"/>
              <a:gd name="connsiteY119" fmla="*/ 2385265 h 3482342"/>
              <a:gd name="connsiteX120" fmla="*/ 4746485 w 12192000"/>
              <a:gd name="connsiteY120" fmla="*/ 2451769 h 3482342"/>
              <a:gd name="connsiteX121" fmla="*/ 4681588 w 12192000"/>
              <a:gd name="connsiteY121" fmla="*/ 2467494 h 3482342"/>
              <a:gd name="connsiteX122" fmla="*/ 1783655 w 12192000"/>
              <a:gd name="connsiteY122" fmla="*/ 3163860 h 3482342"/>
              <a:gd name="connsiteX123" fmla="*/ 1325955 w 12192000"/>
              <a:gd name="connsiteY123" fmla="*/ 3176692 h 3482342"/>
              <a:gd name="connsiteX124" fmla="*/ 1190384 w 12192000"/>
              <a:gd name="connsiteY124" fmla="*/ 3203504 h 3482342"/>
              <a:gd name="connsiteX125" fmla="*/ 1094537 w 12192000"/>
              <a:gd name="connsiteY125" fmla="*/ 3229469 h 3482342"/>
              <a:gd name="connsiteX126" fmla="*/ 779276 w 12192000"/>
              <a:gd name="connsiteY126" fmla="*/ 3327290 h 3482342"/>
              <a:gd name="connsiteX127" fmla="*/ 600378 w 12192000"/>
              <a:gd name="connsiteY127" fmla="*/ 3335250 h 3482342"/>
              <a:gd name="connsiteX128" fmla="*/ 493457 w 12192000"/>
              <a:gd name="connsiteY128" fmla="*/ 3365044 h 3482342"/>
              <a:gd name="connsiteX129" fmla="*/ 349402 w 12192000"/>
              <a:gd name="connsiteY129" fmla="*/ 3380897 h 3482342"/>
              <a:gd name="connsiteX130" fmla="*/ 192183 w 12192000"/>
              <a:gd name="connsiteY130" fmla="*/ 3460075 h 3482342"/>
              <a:gd name="connsiteX131" fmla="*/ 46713 w 12192000"/>
              <a:gd name="connsiteY131" fmla="*/ 3462986 h 3482342"/>
              <a:gd name="connsiteX132" fmla="*/ 2765 w 12192000"/>
              <a:gd name="connsiteY132" fmla="*/ 3480770 h 3482342"/>
              <a:gd name="connsiteX133" fmla="*/ 0 w 12192000"/>
              <a:gd name="connsiteY133" fmla="*/ 3482342 h 3482342"/>
              <a:gd name="connsiteX134" fmla="*/ 0 w 12192000"/>
              <a:gd name="connsiteY134"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501920 w 12192000"/>
              <a:gd name="connsiteY15" fmla="*/ 813109 h 3482342"/>
              <a:gd name="connsiteX16" fmla="*/ 11405286 w 12192000"/>
              <a:gd name="connsiteY16" fmla="*/ 849086 h 3482342"/>
              <a:gd name="connsiteX17" fmla="*/ 11338523 w 12192000"/>
              <a:gd name="connsiteY17" fmla="*/ 852810 h 3482342"/>
              <a:gd name="connsiteX18" fmla="*/ 11313493 w 12192000"/>
              <a:gd name="connsiteY18" fmla="*/ 880860 h 3482342"/>
              <a:gd name="connsiteX19" fmla="*/ 11228040 w 12192000"/>
              <a:gd name="connsiteY19" fmla="*/ 958953 h 3482342"/>
              <a:gd name="connsiteX20" fmla="*/ 11196987 w 12192000"/>
              <a:gd name="connsiteY20" fmla="*/ 1000897 h 3482342"/>
              <a:gd name="connsiteX21" fmla="*/ 11193568 w 12192000"/>
              <a:gd name="connsiteY21" fmla="*/ 1039464 h 3482342"/>
              <a:gd name="connsiteX22" fmla="*/ 11175804 w 12192000"/>
              <a:gd name="connsiteY22" fmla="*/ 1067977 h 3482342"/>
              <a:gd name="connsiteX23" fmla="*/ 11133438 w 12192000"/>
              <a:gd name="connsiteY23" fmla="*/ 1106812 h 3482342"/>
              <a:gd name="connsiteX24" fmla="*/ 11120819 w 12192000"/>
              <a:gd name="connsiteY24" fmla="*/ 1126133 h 3482342"/>
              <a:gd name="connsiteX25" fmla="*/ 11071654 w 12192000"/>
              <a:gd name="connsiteY25" fmla="*/ 1177422 h 3482342"/>
              <a:gd name="connsiteX26" fmla="*/ 11028687 w 12192000"/>
              <a:gd name="connsiteY26" fmla="*/ 1199018 h 3482342"/>
              <a:gd name="connsiteX27" fmla="*/ 10974565 w 12192000"/>
              <a:gd name="connsiteY27" fmla="*/ 1226849 h 3482342"/>
              <a:gd name="connsiteX28" fmla="*/ 10960443 w 12192000"/>
              <a:gd name="connsiteY28" fmla="*/ 1244502 h 3482342"/>
              <a:gd name="connsiteX29" fmla="*/ 10879242 w 12192000"/>
              <a:gd name="connsiteY29" fmla="*/ 1269215 h 3482342"/>
              <a:gd name="connsiteX30" fmla="*/ 10850998 w 12192000"/>
              <a:gd name="connsiteY30" fmla="*/ 1269215 h 3482342"/>
              <a:gd name="connsiteX31" fmla="*/ 10815658 w 12192000"/>
              <a:gd name="connsiteY31" fmla="*/ 1287849 h 3482342"/>
              <a:gd name="connsiteX32" fmla="*/ 10723900 w 12192000"/>
              <a:gd name="connsiteY32" fmla="*/ 1318642 h 3482342"/>
              <a:gd name="connsiteX33" fmla="*/ 10699186 w 12192000"/>
              <a:gd name="connsiteY33" fmla="*/ 1322173 h 3482342"/>
              <a:gd name="connsiteX34" fmla="*/ 10676375 w 12192000"/>
              <a:gd name="connsiteY34" fmla="*/ 1342640 h 3482342"/>
              <a:gd name="connsiteX35" fmla="*/ 10636304 w 12192000"/>
              <a:gd name="connsiteY35" fmla="*/ 1342641 h 3482342"/>
              <a:gd name="connsiteX36" fmla="*/ 10603863 w 12192000"/>
              <a:gd name="connsiteY36" fmla="*/ 1346886 h 3482342"/>
              <a:gd name="connsiteX37" fmla="*/ 10573203 w 12192000"/>
              <a:gd name="connsiteY37" fmla="*/ 1351996 h 3482342"/>
              <a:gd name="connsiteX38" fmla="*/ 10547375 w 12192000"/>
              <a:gd name="connsiteY38" fmla="*/ 1375130 h 3482342"/>
              <a:gd name="connsiteX39" fmla="*/ 10513263 w 12192000"/>
              <a:gd name="connsiteY39" fmla="*/ 1371939 h 3482342"/>
              <a:gd name="connsiteX40" fmla="*/ 10487356 w 12192000"/>
              <a:gd name="connsiteY40" fmla="*/ 1385722 h 3482342"/>
              <a:gd name="connsiteX41" fmla="*/ 10464012 w 12192000"/>
              <a:gd name="connsiteY41" fmla="*/ 1391778 h 3482342"/>
              <a:gd name="connsiteX42" fmla="*/ 10439694 w 12192000"/>
              <a:gd name="connsiteY42" fmla="*/ 1406905 h 3482342"/>
              <a:gd name="connsiteX43" fmla="*/ 10405409 w 12192000"/>
              <a:gd name="connsiteY43" fmla="*/ 1422789 h 3482342"/>
              <a:gd name="connsiteX44" fmla="*/ 10370530 w 12192000"/>
              <a:gd name="connsiteY44" fmla="*/ 1441596 h 3482342"/>
              <a:gd name="connsiteX45" fmla="*/ 10300239 w 12192000"/>
              <a:gd name="connsiteY45" fmla="*/ 1456332 h 3482342"/>
              <a:gd name="connsiteX46" fmla="*/ 10264922 w 12192000"/>
              <a:gd name="connsiteY46" fmla="*/ 1472107 h 3482342"/>
              <a:gd name="connsiteX47" fmla="*/ 10229629 w 12192000"/>
              <a:gd name="connsiteY47" fmla="*/ 1470454 h 3482342"/>
              <a:gd name="connsiteX48" fmla="*/ 10201385 w 12192000"/>
              <a:gd name="connsiteY48" fmla="*/ 1477515 h 3482342"/>
              <a:gd name="connsiteX49" fmla="*/ 10151958 w 12192000"/>
              <a:gd name="connsiteY49" fmla="*/ 1477515 h 3482342"/>
              <a:gd name="connsiteX50" fmla="*/ 10120184 w 12192000"/>
              <a:gd name="connsiteY50" fmla="*/ 1466924 h 3482342"/>
              <a:gd name="connsiteX51" fmla="*/ 10081348 w 12192000"/>
              <a:gd name="connsiteY51" fmla="*/ 1481046 h 3482342"/>
              <a:gd name="connsiteX52" fmla="*/ 10058690 w 12192000"/>
              <a:gd name="connsiteY52" fmla="*/ 1474888 h 3482342"/>
              <a:gd name="connsiteX53" fmla="*/ 10004424 w 12192000"/>
              <a:gd name="connsiteY53" fmla="*/ 1489801 h 3482342"/>
              <a:gd name="connsiteX54" fmla="*/ 9999951 w 12192000"/>
              <a:gd name="connsiteY54" fmla="*/ 1499127 h 3482342"/>
              <a:gd name="connsiteX55" fmla="*/ 9845462 w 12192000"/>
              <a:gd name="connsiteY55" fmla="*/ 1548192 h 3482342"/>
              <a:gd name="connsiteX56" fmla="*/ 9736156 w 12192000"/>
              <a:gd name="connsiteY56" fmla="*/ 1581928 h 3482342"/>
              <a:gd name="connsiteX57" fmla="*/ 9693355 w 12192000"/>
              <a:gd name="connsiteY57" fmla="*/ 1602632 h 3482342"/>
              <a:gd name="connsiteX58" fmla="*/ 9664242 w 12192000"/>
              <a:gd name="connsiteY58" fmla="*/ 1622075 h 3482342"/>
              <a:gd name="connsiteX59" fmla="*/ 9579195 w 12192000"/>
              <a:gd name="connsiteY59" fmla="*/ 1648017 h 3482342"/>
              <a:gd name="connsiteX60" fmla="*/ 9433652 w 12192000"/>
              <a:gd name="connsiteY60" fmla="*/ 1681174 h 3482342"/>
              <a:gd name="connsiteX61" fmla="*/ 9403775 w 12192000"/>
              <a:gd name="connsiteY61" fmla="*/ 1690403 h 3482342"/>
              <a:gd name="connsiteX62" fmla="*/ 9382503 w 12192000"/>
              <a:gd name="connsiteY62" fmla="*/ 1706957 h 3482342"/>
              <a:gd name="connsiteX63" fmla="*/ 9381410 w 12192000"/>
              <a:gd name="connsiteY63" fmla="*/ 1718312 h 3482342"/>
              <a:gd name="connsiteX64" fmla="*/ 9365685 w 12192000"/>
              <a:gd name="connsiteY64" fmla="*/ 1724772 h 3482342"/>
              <a:gd name="connsiteX65" fmla="*/ 9278020 w 12192000"/>
              <a:gd name="connsiteY65" fmla="*/ 1741161 h 3482342"/>
              <a:gd name="connsiteX66" fmla="*/ 9217145 w 12192000"/>
              <a:gd name="connsiteY66" fmla="*/ 1771195 h 3482342"/>
              <a:gd name="connsiteX67" fmla="*/ 8955875 w 12192000"/>
              <a:gd name="connsiteY67" fmla="*/ 1796806 h 3482342"/>
              <a:gd name="connsiteX68" fmla="*/ 8648415 w 12192000"/>
              <a:gd name="connsiteY68" fmla="*/ 1878623 h 3482342"/>
              <a:gd name="connsiteX69" fmla="*/ 8538519 w 12192000"/>
              <a:gd name="connsiteY69" fmla="*/ 1894114 h 3482342"/>
              <a:gd name="connsiteX70" fmla="*/ 8506541 w 12192000"/>
              <a:gd name="connsiteY70" fmla="*/ 1905955 h 3482342"/>
              <a:gd name="connsiteX71" fmla="*/ 8236214 w 12192000"/>
              <a:gd name="connsiteY71" fmla="*/ 1909725 h 3482342"/>
              <a:gd name="connsiteX72" fmla="*/ 8132104 w 12192000"/>
              <a:gd name="connsiteY72" fmla="*/ 1895727 h 3482342"/>
              <a:gd name="connsiteX73" fmla="*/ 7918078 w 12192000"/>
              <a:gd name="connsiteY73" fmla="*/ 1862668 h 3482342"/>
              <a:gd name="connsiteX74" fmla="*/ 7817899 w 12192000"/>
              <a:gd name="connsiteY74" fmla="*/ 1862176 h 3482342"/>
              <a:gd name="connsiteX75" fmla="*/ 7768994 w 12192000"/>
              <a:gd name="connsiteY75" fmla="*/ 1855721 h 3482342"/>
              <a:gd name="connsiteX76" fmla="*/ 7618027 w 12192000"/>
              <a:gd name="connsiteY76" fmla="*/ 1830959 h 3482342"/>
              <a:gd name="connsiteX77" fmla="*/ 7449425 w 12192000"/>
              <a:gd name="connsiteY77" fmla="*/ 1810910 h 3482342"/>
              <a:gd name="connsiteX78" fmla="*/ 7342915 w 12192000"/>
              <a:gd name="connsiteY78" fmla="*/ 1819827 h 3482342"/>
              <a:gd name="connsiteX79" fmla="*/ 7255191 w 12192000"/>
              <a:gd name="connsiteY79" fmla="*/ 1834354 h 3482342"/>
              <a:gd name="connsiteX80" fmla="*/ 7131205 w 12192000"/>
              <a:gd name="connsiteY80" fmla="*/ 1845557 h 3482342"/>
              <a:gd name="connsiteX81" fmla="*/ 6941837 w 12192000"/>
              <a:gd name="connsiteY81" fmla="*/ 1840640 h 3482342"/>
              <a:gd name="connsiteX82" fmla="*/ 6837145 w 12192000"/>
              <a:gd name="connsiteY82" fmla="*/ 1870724 h 3482342"/>
              <a:gd name="connsiteX83" fmla="*/ 6753991 w 12192000"/>
              <a:gd name="connsiteY83" fmla="*/ 1860969 h 3482342"/>
              <a:gd name="connsiteX84" fmla="*/ 6727754 w 12192000"/>
              <a:gd name="connsiteY84" fmla="*/ 1882372 h 3482342"/>
              <a:gd name="connsiteX85" fmla="*/ 6723371 w 12192000"/>
              <a:gd name="connsiteY85" fmla="*/ 1886494 h 3482342"/>
              <a:gd name="connsiteX86" fmla="*/ 6702779 w 12192000"/>
              <a:gd name="connsiteY86" fmla="*/ 1893601 h 3482342"/>
              <a:gd name="connsiteX87" fmla="*/ 6686657 w 12192000"/>
              <a:gd name="connsiteY87" fmla="*/ 1907344 h 3482342"/>
              <a:gd name="connsiteX88" fmla="*/ 6651330 w 12192000"/>
              <a:gd name="connsiteY88" fmla="*/ 1922921 h 3482342"/>
              <a:gd name="connsiteX89" fmla="*/ 6622958 w 12192000"/>
              <a:gd name="connsiteY89" fmla="*/ 1936255 h 3482342"/>
              <a:gd name="connsiteX90" fmla="*/ 6522602 w 12192000"/>
              <a:gd name="connsiteY90" fmla="*/ 1954133 h 3482342"/>
              <a:gd name="connsiteX91" fmla="*/ 6444344 w 12192000"/>
              <a:gd name="connsiteY91" fmla="*/ 1969663 h 3482342"/>
              <a:gd name="connsiteX92" fmla="*/ 6409626 w 12192000"/>
              <a:gd name="connsiteY92" fmla="*/ 1978846 h 3482342"/>
              <a:gd name="connsiteX93" fmla="*/ 6333446 w 12192000"/>
              <a:gd name="connsiteY93" fmla="*/ 1997163 h 3482342"/>
              <a:gd name="connsiteX94" fmla="*/ 6294933 w 12192000"/>
              <a:gd name="connsiteY94" fmla="*/ 2019412 h 3482342"/>
              <a:gd name="connsiteX95" fmla="*/ 6238719 w 12192000"/>
              <a:gd name="connsiteY95" fmla="*/ 2042547 h 3482342"/>
              <a:gd name="connsiteX96" fmla="*/ 6187205 w 12192000"/>
              <a:gd name="connsiteY96" fmla="*/ 2060048 h 3482342"/>
              <a:gd name="connsiteX97" fmla="*/ 6138780 w 12192000"/>
              <a:gd name="connsiteY97" fmla="*/ 2081918 h 3482342"/>
              <a:gd name="connsiteX98" fmla="*/ 6120125 w 12192000"/>
              <a:gd name="connsiteY98" fmla="*/ 2109475 h 3482342"/>
              <a:gd name="connsiteX99" fmla="*/ 6056576 w 12192000"/>
              <a:gd name="connsiteY99" fmla="*/ 2120066 h 3482342"/>
              <a:gd name="connsiteX100" fmla="*/ 5993794 w 12192000"/>
              <a:gd name="connsiteY100" fmla="*/ 2122569 h 3482342"/>
              <a:gd name="connsiteX101" fmla="*/ 5943601 w 12192000"/>
              <a:gd name="connsiteY101" fmla="*/ 2137719 h 3482342"/>
              <a:gd name="connsiteX102" fmla="*/ 5898141 w 12192000"/>
              <a:gd name="connsiteY102" fmla="*/ 2144806 h 3482342"/>
              <a:gd name="connsiteX103" fmla="*/ 5855337 w 12192000"/>
              <a:gd name="connsiteY103" fmla="*/ 2137719 h 3482342"/>
              <a:gd name="connsiteX104" fmla="*/ 5817682 w 12192000"/>
              <a:gd name="connsiteY104" fmla="*/ 2157358 h 3482342"/>
              <a:gd name="connsiteX105" fmla="*/ 5735300 w 12192000"/>
              <a:gd name="connsiteY105" fmla="*/ 2158902 h 3482342"/>
              <a:gd name="connsiteX106" fmla="*/ 5591469 w 12192000"/>
              <a:gd name="connsiteY106" fmla="*/ 2178389 h 3482342"/>
              <a:gd name="connsiteX107" fmla="*/ 5505818 w 12192000"/>
              <a:gd name="connsiteY107" fmla="*/ 2194207 h 3482342"/>
              <a:gd name="connsiteX108" fmla="*/ 5452860 w 12192000"/>
              <a:gd name="connsiteY108" fmla="*/ 2180085 h 3482342"/>
              <a:gd name="connsiteX109" fmla="*/ 5414282 w 12192000"/>
              <a:gd name="connsiteY109" fmla="*/ 2183070 h 3482342"/>
              <a:gd name="connsiteX110" fmla="*/ 5368369 w 12192000"/>
              <a:gd name="connsiteY110" fmla="*/ 2204272 h 3482342"/>
              <a:gd name="connsiteX111" fmla="*/ 5336354 w 12192000"/>
              <a:gd name="connsiteY111" fmla="*/ 2218920 h 3482342"/>
              <a:gd name="connsiteX112" fmla="*/ 5291263 w 12192000"/>
              <a:gd name="connsiteY112" fmla="*/ 2239182 h 3482342"/>
              <a:gd name="connsiteX113" fmla="*/ 5255152 w 12192000"/>
              <a:gd name="connsiteY113" fmla="*/ 2247164 h 3482342"/>
              <a:gd name="connsiteX114" fmla="*/ 5233796 w 12192000"/>
              <a:gd name="connsiteY114" fmla="*/ 2268260 h 3482342"/>
              <a:gd name="connsiteX115" fmla="*/ 5212786 w 12192000"/>
              <a:gd name="connsiteY115" fmla="*/ 2296592 h 3482342"/>
              <a:gd name="connsiteX116" fmla="*/ 5173523 w 12192000"/>
              <a:gd name="connsiteY116" fmla="*/ 2309057 h 3482342"/>
              <a:gd name="connsiteX117" fmla="*/ 5123830 w 12192000"/>
              <a:gd name="connsiteY117" fmla="*/ 2307070 h 3482342"/>
              <a:gd name="connsiteX118" fmla="*/ 5065426 w 12192000"/>
              <a:gd name="connsiteY118" fmla="*/ 2324076 h 3482342"/>
              <a:gd name="connsiteX119" fmla="*/ 4975908 w 12192000"/>
              <a:gd name="connsiteY119" fmla="*/ 2364128 h 3482342"/>
              <a:gd name="connsiteX120" fmla="*/ 4913723 w 12192000"/>
              <a:gd name="connsiteY120" fmla="*/ 2385265 h 3482342"/>
              <a:gd name="connsiteX121" fmla="*/ 4746485 w 12192000"/>
              <a:gd name="connsiteY121" fmla="*/ 2451769 h 3482342"/>
              <a:gd name="connsiteX122" fmla="*/ 4681588 w 12192000"/>
              <a:gd name="connsiteY122" fmla="*/ 2467494 h 3482342"/>
              <a:gd name="connsiteX123" fmla="*/ 1783655 w 12192000"/>
              <a:gd name="connsiteY123" fmla="*/ 3163860 h 3482342"/>
              <a:gd name="connsiteX124" fmla="*/ 1325955 w 12192000"/>
              <a:gd name="connsiteY124" fmla="*/ 3176692 h 3482342"/>
              <a:gd name="connsiteX125" fmla="*/ 1190384 w 12192000"/>
              <a:gd name="connsiteY125" fmla="*/ 3203504 h 3482342"/>
              <a:gd name="connsiteX126" fmla="*/ 1094537 w 12192000"/>
              <a:gd name="connsiteY126" fmla="*/ 3229469 h 3482342"/>
              <a:gd name="connsiteX127" fmla="*/ 779276 w 12192000"/>
              <a:gd name="connsiteY127" fmla="*/ 3327290 h 3482342"/>
              <a:gd name="connsiteX128" fmla="*/ 600378 w 12192000"/>
              <a:gd name="connsiteY128" fmla="*/ 3335250 h 3482342"/>
              <a:gd name="connsiteX129" fmla="*/ 493457 w 12192000"/>
              <a:gd name="connsiteY129" fmla="*/ 3365044 h 3482342"/>
              <a:gd name="connsiteX130" fmla="*/ 349402 w 12192000"/>
              <a:gd name="connsiteY130" fmla="*/ 3380897 h 3482342"/>
              <a:gd name="connsiteX131" fmla="*/ 192183 w 12192000"/>
              <a:gd name="connsiteY131" fmla="*/ 3460075 h 3482342"/>
              <a:gd name="connsiteX132" fmla="*/ 46713 w 12192000"/>
              <a:gd name="connsiteY132" fmla="*/ 3462986 h 3482342"/>
              <a:gd name="connsiteX133" fmla="*/ 2765 w 12192000"/>
              <a:gd name="connsiteY133" fmla="*/ 3480770 h 3482342"/>
              <a:gd name="connsiteX134" fmla="*/ 0 w 12192000"/>
              <a:gd name="connsiteY134" fmla="*/ 3482342 h 3482342"/>
              <a:gd name="connsiteX135" fmla="*/ 0 w 12192000"/>
              <a:gd name="connsiteY135"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6818 w 12192000"/>
              <a:gd name="connsiteY14" fmla="*/ 769062 h 3482342"/>
              <a:gd name="connsiteX15" fmla="*/ 11601229 w 12192000"/>
              <a:gd name="connsiteY15" fmla="*/ 785537 h 3482342"/>
              <a:gd name="connsiteX16" fmla="*/ 11501920 w 12192000"/>
              <a:gd name="connsiteY16" fmla="*/ 813109 h 3482342"/>
              <a:gd name="connsiteX17" fmla="*/ 11405286 w 12192000"/>
              <a:gd name="connsiteY17" fmla="*/ 849086 h 3482342"/>
              <a:gd name="connsiteX18" fmla="*/ 11338523 w 12192000"/>
              <a:gd name="connsiteY18" fmla="*/ 852810 h 3482342"/>
              <a:gd name="connsiteX19" fmla="*/ 11313493 w 12192000"/>
              <a:gd name="connsiteY19" fmla="*/ 880860 h 3482342"/>
              <a:gd name="connsiteX20" fmla="*/ 11228040 w 12192000"/>
              <a:gd name="connsiteY20" fmla="*/ 958953 h 3482342"/>
              <a:gd name="connsiteX21" fmla="*/ 11196987 w 12192000"/>
              <a:gd name="connsiteY21" fmla="*/ 1000897 h 3482342"/>
              <a:gd name="connsiteX22" fmla="*/ 11193568 w 12192000"/>
              <a:gd name="connsiteY22" fmla="*/ 1039464 h 3482342"/>
              <a:gd name="connsiteX23" fmla="*/ 11175804 w 12192000"/>
              <a:gd name="connsiteY23" fmla="*/ 1067977 h 3482342"/>
              <a:gd name="connsiteX24" fmla="*/ 11133438 w 12192000"/>
              <a:gd name="connsiteY24" fmla="*/ 1106812 h 3482342"/>
              <a:gd name="connsiteX25" fmla="*/ 11120819 w 12192000"/>
              <a:gd name="connsiteY25" fmla="*/ 1126133 h 3482342"/>
              <a:gd name="connsiteX26" fmla="*/ 11071654 w 12192000"/>
              <a:gd name="connsiteY26" fmla="*/ 1177422 h 3482342"/>
              <a:gd name="connsiteX27" fmla="*/ 11028687 w 12192000"/>
              <a:gd name="connsiteY27" fmla="*/ 1199018 h 3482342"/>
              <a:gd name="connsiteX28" fmla="*/ 10974565 w 12192000"/>
              <a:gd name="connsiteY28" fmla="*/ 1226849 h 3482342"/>
              <a:gd name="connsiteX29" fmla="*/ 10960443 w 12192000"/>
              <a:gd name="connsiteY29" fmla="*/ 1244502 h 3482342"/>
              <a:gd name="connsiteX30" fmla="*/ 10879242 w 12192000"/>
              <a:gd name="connsiteY30" fmla="*/ 1269215 h 3482342"/>
              <a:gd name="connsiteX31" fmla="*/ 10850998 w 12192000"/>
              <a:gd name="connsiteY31" fmla="*/ 1269215 h 3482342"/>
              <a:gd name="connsiteX32" fmla="*/ 10815658 w 12192000"/>
              <a:gd name="connsiteY32" fmla="*/ 1287849 h 3482342"/>
              <a:gd name="connsiteX33" fmla="*/ 10723900 w 12192000"/>
              <a:gd name="connsiteY33" fmla="*/ 1318642 h 3482342"/>
              <a:gd name="connsiteX34" fmla="*/ 10699186 w 12192000"/>
              <a:gd name="connsiteY34" fmla="*/ 1322173 h 3482342"/>
              <a:gd name="connsiteX35" fmla="*/ 10676375 w 12192000"/>
              <a:gd name="connsiteY35" fmla="*/ 1342640 h 3482342"/>
              <a:gd name="connsiteX36" fmla="*/ 10636304 w 12192000"/>
              <a:gd name="connsiteY36" fmla="*/ 1342641 h 3482342"/>
              <a:gd name="connsiteX37" fmla="*/ 10603863 w 12192000"/>
              <a:gd name="connsiteY37" fmla="*/ 1346886 h 3482342"/>
              <a:gd name="connsiteX38" fmla="*/ 10573203 w 12192000"/>
              <a:gd name="connsiteY38" fmla="*/ 1351996 h 3482342"/>
              <a:gd name="connsiteX39" fmla="*/ 10547375 w 12192000"/>
              <a:gd name="connsiteY39" fmla="*/ 1375130 h 3482342"/>
              <a:gd name="connsiteX40" fmla="*/ 10513263 w 12192000"/>
              <a:gd name="connsiteY40" fmla="*/ 1371939 h 3482342"/>
              <a:gd name="connsiteX41" fmla="*/ 10487356 w 12192000"/>
              <a:gd name="connsiteY41" fmla="*/ 1385722 h 3482342"/>
              <a:gd name="connsiteX42" fmla="*/ 10464012 w 12192000"/>
              <a:gd name="connsiteY42" fmla="*/ 1391778 h 3482342"/>
              <a:gd name="connsiteX43" fmla="*/ 10439694 w 12192000"/>
              <a:gd name="connsiteY43" fmla="*/ 1406905 h 3482342"/>
              <a:gd name="connsiteX44" fmla="*/ 10405409 w 12192000"/>
              <a:gd name="connsiteY44" fmla="*/ 1422789 h 3482342"/>
              <a:gd name="connsiteX45" fmla="*/ 10370530 w 12192000"/>
              <a:gd name="connsiteY45" fmla="*/ 1441596 h 3482342"/>
              <a:gd name="connsiteX46" fmla="*/ 10300239 w 12192000"/>
              <a:gd name="connsiteY46" fmla="*/ 1456332 h 3482342"/>
              <a:gd name="connsiteX47" fmla="*/ 10264922 w 12192000"/>
              <a:gd name="connsiteY47" fmla="*/ 1472107 h 3482342"/>
              <a:gd name="connsiteX48" fmla="*/ 10229629 w 12192000"/>
              <a:gd name="connsiteY48" fmla="*/ 1470454 h 3482342"/>
              <a:gd name="connsiteX49" fmla="*/ 10201385 w 12192000"/>
              <a:gd name="connsiteY49" fmla="*/ 1477515 h 3482342"/>
              <a:gd name="connsiteX50" fmla="*/ 10151958 w 12192000"/>
              <a:gd name="connsiteY50" fmla="*/ 1477515 h 3482342"/>
              <a:gd name="connsiteX51" fmla="*/ 10120184 w 12192000"/>
              <a:gd name="connsiteY51" fmla="*/ 1466924 h 3482342"/>
              <a:gd name="connsiteX52" fmla="*/ 10081348 w 12192000"/>
              <a:gd name="connsiteY52" fmla="*/ 1481046 h 3482342"/>
              <a:gd name="connsiteX53" fmla="*/ 10058690 w 12192000"/>
              <a:gd name="connsiteY53" fmla="*/ 1474888 h 3482342"/>
              <a:gd name="connsiteX54" fmla="*/ 10004424 w 12192000"/>
              <a:gd name="connsiteY54" fmla="*/ 1489801 h 3482342"/>
              <a:gd name="connsiteX55" fmla="*/ 9999951 w 12192000"/>
              <a:gd name="connsiteY55" fmla="*/ 1499127 h 3482342"/>
              <a:gd name="connsiteX56" fmla="*/ 9845462 w 12192000"/>
              <a:gd name="connsiteY56" fmla="*/ 1548192 h 3482342"/>
              <a:gd name="connsiteX57" fmla="*/ 9736156 w 12192000"/>
              <a:gd name="connsiteY57" fmla="*/ 1581928 h 3482342"/>
              <a:gd name="connsiteX58" fmla="*/ 9693355 w 12192000"/>
              <a:gd name="connsiteY58" fmla="*/ 1602632 h 3482342"/>
              <a:gd name="connsiteX59" fmla="*/ 9664242 w 12192000"/>
              <a:gd name="connsiteY59" fmla="*/ 1622075 h 3482342"/>
              <a:gd name="connsiteX60" fmla="*/ 9579195 w 12192000"/>
              <a:gd name="connsiteY60" fmla="*/ 1648017 h 3482342"/>
              <a:gd name="connsiteX61" fmla="*/ 9433652 w 12192000"/>
              <a:gd name="connsiteY61" fmla="*/ 1681174 h 3482342"/>
              <a:gd name="connsiteX62" fmla="*/ 9403775 w 12192000"/>
              <a:gd name="connsiteY62" fmla="*/ 1690403 h 3482342"/>
              <a:gd name="connsiteX63" fmla="*/ 9382503 w 12192000"/>
              <a:gd name="connsiteY63" fmla="*/ 1706957 h 3482342"/>
              <a:gd name="connsiteX64" fmla="*/ 9381410 w 12192000"/>
              <a:gd name="connsiteY64" fmla="*/ 1718312 h 3482342"/>
              <a:gd name="connsiteX65" fmla="*/ 9365685 w 12192000"/>
              <a:gd name="connsiteY65" fmla="*/ 1724772 h 3482342"/>
              <a:gd name="connsiteX66" fmla="*/ 9278020 w 12192000"/>
              <a:gd name="connsiteY66" fmla="*/ 1741161 h 3482342"/>
              <a:gd name="connsiteX67" fmla="*/ 9217145 w 12192000"/>
              <a:gd name="connsiteY67" fmla="*/ 1771195 h 3482342"/>
              <a:gd name="connsiteX68" fmla="*/ 8955875 w 12192000"/>
              <a:gd name="connsiteY68" fmla="*/ 1796806 h 3482342"/>
              <a:gd name="connsiteX69" fmla="*/ 8648415 w 12192000"/>
              <a:gd name="connsiteY69" fmla="*/ 1878623 h 3482342"/>
              <a:gd name="connsiteX70" fmla="*/ 8538519 w 12192000"/>
              <a:gd name="connsiteY70" fmla="*/ 1894114 h 3482342"/>
              <a:gd name="connsiteX71" fmla="*/ 8506541 w 12192000"/>
              <a:gd name="connsiteY71" fmla="*/ 1905955 h 3482342"/>
              <a:gd name="connsiteX72" fmla="*/ 8236214 w 12192000"/>
              <a:gd name="connsiteY72" fmla="*/ 1909725 h 3482342"/>
              <a:gd name="connsiteX73" fmla="*/ 8132104 w 12192000"/>
              <a:gd name="connsiteY73" fmla="*/ 1895727 h 3482342"/>
              <a:gd name="connsiteX74" fmla="*/ 7918078 w 12192000"/>
              <a:gd name="connsiteY74" fmla="*/ 1862668 h 3482342"/>
              <a:gd name="connsiteX75" fmla="*/ 7817899 w 12192000"/>
              <a:gd name="connsiteY75" fmla="*/ 1862176 h 3482342"/>
              <a:gd name="connsiteX76" fmla="*/ 7768994 w 12192000"/>
              <a:gd name="connsiteY76" fmla="*/ 1855721 h 3482342"/>
              <a:gd name="connsiteX77" fmla="*/ 7618027 w 12192000"/>
              <a:gd name="connsiteY77" fmla="*/ 1830959 h 3482342"/>
              <a:gd name="connsiteX78" fmla="*/ 7449425 w 12192000"/>
              <a:gd name="connsiteY78" fmla="*/ 1810910 h 3482342"/>
              <a:gd name="connsiteX79" fmla="*/ 7342915 w 12192000"/>
              <a:gd name="connsiteY79" fmla="*/ 1819827 h 3482342"/>
              <a:gd name="connsiteX80" fmla="*/ 7255191 w 12192000"/>
              <a:gd name="connsiteY80" fmla="*/ 1834354 h 3482342"/>
              <a:gd name="connsiteX81" fmla="*/ 7131205 w 12192000"/>
              <a:gd name="connsiteY81" fmla="*/ 1845557 h 3482342"/>
              <a:gd name="connsiteX82" fmla="*/ 6941837 w 12192000"/>
              <a:gd name="connsiteY82" fmla="*/ 1840640 h 3482342"/>
              <a:gd name="connsiteX83" fmla="*/ 6837145 w 12192000"/>
              <a:gd name="connsiteY83" fmla="*/ 1870724 h 3482342"/>
              <a:gd name="connsiteX84" fmla="*/ 6753991 w 12192000"/>
              <a:gd name="connsiteY84" fmla="*/ 1860969 h 3482342"/>
              <a:gd name="connsiteX85" fmla="*/ 6727754 w 12192000"/>
              <a:gd name="connsiteY85" fmla="*/ 1882372 h 3482342"/>
              <a:gd name="connsiteX86" fmla="*/ 6723371 w 12192000"/>
              <a:gd name="connsiteY86" fmla="*/ 1886494 h 3482342"/>
              <a:gd name="connsiteX87" fmla="*/ 6702779 w 12192000"/>
              <a:gd name="connsiteY87" fmla="*/ 1893601 h 3482342"/>
              <a:gd name="connsiteX88" fmla="*/ 6686657 w 12192000"/>
              <a:gd name="connsiteY88" fmla="*/ 1907344 h 3482342"/>
              <a:gd name="connsiteX89" fmla="*/ 6651330 w 12192000"/>
              <a:gd name="connsiteY89" fmla="*/ 1922921 h 3482342"/>
              <a:gd name="connsiteX90" fmla="*/ 6622958 w 12192000"/>
              <a:gd name="connsiteY90" fmla="*/ 1936255 h 3482342"/>
              <a:gd name="connsiteX91" fmla="*/ 6522602 w 12192000"/>
              <a:gd name="connsiteY91" fmla="*/ 1954133 h 3482342"/>
              <a:gd name="connsiteX92" fmla="*/ 6444344 w 12192000"/>
              <a:gd name="connsiteY92" fmla="*/ 1969663 h 3482342"/>
              <a:gd name="connsiteX93" fmla="*/ 6409626 w 12192000"/>
              <a:gd name="connsiteY93" fmla="*/ 1978846 h 3482342"/>
              <a:gd name="connsiteX94" fmla="*/ 6333446 w 12192000"/>
              <a:gd name="connsiteY94" fmla="*/ 1997163 h 3482342"/>
              <a:gd name="connsiteX95" fmla="*/ 6294933 w 12192000"/>
              <a:gd name="connsiteY95" fmla="*/ 2019412 h 3482342"/>
              <a:gd name="connsiteX96" fmla="*/ 6238719 w 12192000"/>
              <a:gd name="connsiteY96" fmla="*/ 2042547 h 3482342"/>
              <a:gd name="connsiteX97" fmla="*/ 6187205 w 12192000"/>
              <a:gd name="connsiteY97" fmla="*/ 2060048 h 3482342"/>
              <a:gd name="connsiteX98" fmla="*/ 6138780 w 12192000"/>
              <a:gd name="connsiteY98" fmla="*/ 2081918 h 3482342"/>
              <a:gd name="connsiteX99" fmla="*/ 6120125 w 12192000"/>
              <a:gd name="connsiteY99" fmla="*/ 2109475 h 3482342"/>
              <a:gd name="connsiteX100" fmla="*/ 6056576 w 12192000"/>
              <a:gd name="connsiteY100" fmla="*/ 2120066 h 3482342"/>
              <a:gd name="connsiteX101" fmla="*/ 5993794 w 12192000"/>
              <a:gd name="connsiteY101" fmla="*/ 2122569 h 3482342"/>
              <a:gd name="connsiteX102" fmla="*/ 5943601 w 12192000"/>
              <a:gd name="connsiteY102" fmla="*/ 2137719 h 3482342"/>
              <a:gd name="connsiteX103" fmla="*/ 5898141 w 12192000"/>
              <a:gd name="connsiteY103" fmla="*/ 2144806 h 3482342"/>
              <a:gd name="connsiteX104" fmla="*/ 5855337 w 12192000"/>
              <a:gd name="connsiteY104" fmla="*/ 2137719 h 3482342"/>
              <a:gd name="connsiteX105" fmla="*/ 5817682 w 12192000"/>
              <a:gd name="connsiteY105" fmla="*/ 2157358 h 3482342"/>
              <a:gd name="connsiteX106" fmla="*/ 5735300 w 12192000"/>
              <a:gd name="connsiteY106" fmla="*/ 2158902 h 3482342"/>
              <a:gd name="connsiteX107" fmla="*/ 5591469 w 12192000"/>
              <a:gd name="connsiteY107" fmla="*/ 2178389 h 3482342"/>
              <a:gd name="connsiteX108" fmla="*/ 5505818 w 12192000"/>
              <a:gd name="connsiteY108" fmla="*/ 2194207 h 3482342"/>
              <a:gd name="connsiteX109" fmla="*/ 5452860 w 12192000"/>
              <a:gd name="connsiteY109" fmla="*/ 2180085 h 3482342"/>
              <a:gd name="connsiteX110" fmla="*/ 5414282 w 12192000"/>
              <a:gd name="connsiteY110" fmla="*/ 2183070 h 3482342"/>
              <a:gd name="connsiteX111" fmla="*/ 5368369 w 12192000"/>
              <a:gd name="connsiteY111" fmla="*/ 2204272 h 3482342"/>
              <a:gd name="connsiteX112" fmla="*/ 5336354 w 12192000"/>
              <a:gd name="connsiteY112" fmla="*/ 2218920 h 3482342"/>
              <a:gd name="connsiteX113" fmla="*/ 5291263 w 12192000"/>
              <a:gd name="connsiteY113" fmla="*/ 2239182 h 3482342"/>
              <a:gd name="connsiteX114" fmla="*/ 5255152 w 12192000"/>
              <a:gd name="connsiteY114" fmla="*/ 2247164 h 3482342"/>
              <a:gd name="connsiteX115" fmla="*/ 5233796 w 12192000"/>
              <a:gd name="connsiteY115" fmla="*/ 2268260 h 3482342"/>
              <a:gd name="connsiteX116" fmla="*/ 5212786 w 12192000"/>
              <a:gd name="connsiteY116" fmla="*/ 2296592 h 3482342"/>
              <a:gd name="connsiteX117" fmla="*/ 5173523 w 12192000"/>
              <a:gd name="connsiteY117" fmla="*/ 2309057 h 3482342"/>
              <a:gd name="connsiteX118" fmla="*/ 5123830 w 12192000"/>
              <a:gd name="connsiteY118" fmla="*/ 2307070 h 3482342"/>
              <a:gd name="connsiteX119" fmla="*/ 5065426 w 12192000"/>
              <a:gd name="connsiteY119" fmla="*/ 2324076 h 3482342"/>
              <a:gd name="connsiteX120" fmla="*/ 4975908 w 12192000"/>
              <a:gd name="connsiteY120" fmla="*/ 2364128 h 3482342"/>
              <a:gd name="connsiteX121" fmla="*/ 4913723 w 12192000"/>
              <a:gd name="connsiteY121" fmla="*/ 2385265 h 3482342"/>
              <a:gd name="connsiteX122" fmla="*/ 4746485 w 12192000"/>
              <a:gd name="connsiteY122" fmla="*/ 2451769 h 3482342"/>
              <a:gd name="connsiteX123" fmla="*/ 4681588 w 12192000"/>
              <a:gd name="connsiteY123" fmla="*/ 2467494 h 3482342"/>
              <a:gd name="connsiteX124" fmla="*/ 1783655 w 12192000"/>
              <a:gd name="connsiteY124" fmla="*/ 3163860 h 3482342"/>
              <a:gd name="connsiteX125" fmla="*/ 1325955 w 12192000"/>
              <a:gd name="connsiteY125" fmla="*/ 3176692 h 3482342"/>
              <a:gd name="connsiteX126" fmla="*/ 1190384 w 12192000"/>
              <a:gd name="connsiteY126" fmla="*/ 3203504 h 3482342"/>
              <a:gd name="connsiteX127" fmla="*/ 1094537 w 12192000"/>
              <a:gd name="connsiteY127" fmla="*/ 3229469 h 3482342"/>
              <a:gd name="connsiteX128" fmla="*/ 779276 w 12192000"/>
              <a:gd name="connsiteY128" fmla="*/ 3327290 h 3482342"/>
              <a:gd name="connsiteX129" fmla="*/ 600378 w 12192000"/>
              <a:gd name="connsiteY129" fmla="*/ 3335250 h 3482342"/>
              <a:gd name="connsiteX130" fmla="*/ 493457 w 12192000"/>
              <a:gd name="connsiteY130" fmla="*/ 3365044 h 3482342"/>
              <a:gd name="connsiteX131" fmla="*/ 349402 w 12192000"/>
              <a:gd name="connsiteY131" fmla="*/ 3380897 h 3482342"/>
              <a:gd name="connsiteX132" fmla="*/ 192183 w 12192000"/>
              <a:gd name="connsiteY132" fmla="*/ 3460075 h 3482342"/>
              <a:gd name="connsiteX133" fmla="*/ 46713 w 12192000"/>
              <a:gd name="connsiteY133" fmla="*/ 3462986 h 3482342"/>
              <a:gd name="connsiteX134" fmla="*/ 2765 w 12192000"/>
              <a:gd name="connsiteY134" fmla="*/ 3480770 h 3482342"/>
              <a:gd name="connsiteX135" fmla="*/ 0 w 12192000"/>
              <a:gd name="connsiteY135" fmla="*/ 3482342 h 3482342"/>
              <a:gd name="connsiteX136" fmla="*/ 0 w 12192000"/>
              <a:gd name="connsiteY136"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23051 w 12192000"/>
              <a:gd name="connsiteY5" fmla="*/ 656045 h 3482342"/>
              <a:gd name="connsiteX6" fmla="*/ 11832939 w 12192000"/>
              <a:gd name="connsiteY6" fmla="*/ 674181 h 3482342"/>
              <a:gd name="connsiteX7" fmla="*/ 11767770 w 12192000"/>
              <a:gd name="connsiteY7" fmla="*/ 683807 h 3482342"/>
              <a:gd name="connsiteX8" fmla="*/ 11728279 w 12192000"/>
              <a:gd name="connsiteY8" fmla="*/ 700816 h 3482342"/>
              <a:gd name="connsiteX9" fmla="*/ 11722533 w 12192000"/>
              <a:gd name="connsiteY9" fmla="*/ 703421 h 3482342"/>
              <a:gd name="connsiteX10" fmla="*/ 11720002 w 12192000"/>
              <a:gd name="connsiteY10" fmla="*/ 710566 h 3482342"/>
              <a:gd name="connsiteX11" fmla="*/ 11707351 w 12192000"/>
              <a:gd name="connsiteY11" fmla="*/ 710310 h 3482342"/>
              <a:gd name="connsiteX12" fmla="*/ 11700369 w 12192000"/>
              <a:gd name="connsiteY12" fmla="*/ 713480 h 3482342"/>
              <a:gd name="connsiteX13" fmla="*/ 11691126 w 12192000"/>
              <a:gd name="connsiteY13" fmla="*/ 726131 h 3482342"/>
              <a:gd name="connsiteX14" fmla="*/ 11657717 w 12192000"/>
              <a:gd name="connsiteY14" fmla="*/ 746701 h 3482342"/>
              <a:gd name="connsiteX15" fmla="*/ 11656818 w 12192000"/>
              <a:gd name="connsiteY15" fmla="*/ 769062 h 3482342"/>
              <a:gd name="connsiteX16" fmla="*/ 11601229 w 12192000"/>
              <a:gd name="connsiteY16" fmla="*/ 785537 h 3482342"/>
              <a:gd name="connsiteX17" fmla="*/ 11501920 w 12192000"/>
              <a:gd name="connsiteY17" fmla="*/ 813109 h 3482342"/>
              <a:gd name="connsiteX18" fmla="*/ 11405286 w 12192000"/>
              <a:gd name="connsiteY18" fmla="*/ 849086 h 3482342"/>
              <a:gd name="connsiteX19" fmla="*/ 11338523 w 12192000"/>
              <a:gd name="connsiteY19" fmla="*/ 852810 h 3482342"/>
              <a:gd name="connsiteX20" fmla="*/ 11313493 w 12192000"/>
              <a:gd name="connsiteY20" fmla="*/ 880860 h 3482342"/>
              <a:gd name="connsiteX21" fmla="*/ 11228040 w 12192000"/>
              <a:gd name="connsiteY21" fmla="*/ 958953 h 3482342"/>
              <a:gd name="connsiteX22" fmla="*/ 11196987 w 12192000"/>
              <a:gd name="connsiteY22" fmla="*/ 1000897 h 3482342"/>
              <a:gd name="connsiteX23" fmla="*/ 11193568 w 12192000"/>
              <a:gd name="connsiteY23" fmla="*/ 1039464 h 3482342"/>
              <a:gd name="connsiteX24" fmla="*/ 11175804 w 12192000"/>
              <a:gd name="connsiteY24" fmla="*/ 1067977 h 3482342"/>
              <a:gd name="connsiteX25" fmla="*/ 11133438 w 12192000"/>
              <a:gd name="connsiteY25" fmla="*/ 1106812 h 3482342"/>
              <a:gd name="connsiteX26" fmla="*/ 11120819 w 12192000"/>
              <a:gd name="connsiteY26" fmla="*/ 1126133 h 3482342"/>
              <a:gd name="connsiteX27" fmla="*/ 11071654 w 12192000"/>
              <a:gd name="connsiteY27" fmla="*/ 1177422 h 3482342"/>
              <a:gd name="connsiteX28" fmla="*/ 11028687 w 12192000"/>
              <a:gd name="connsiteY28" fmla="*/ 1199018 h 3482342"/>
              <a:gd name="connsiteX29" fmla="*/ 10974565 w 12192000"/>
              <a:gd name="connsiteY29" fmla="*/ 1226849 h 3482342"/>
              <a:gd name="connsiteX30" fmla="*/ 10960443 w 12192000"/>
              <a:gd name="connsiteY30" fmla="*/ 1244502 h 3482342"/>
              <a:gd name="connsiteX31" fmla="*/ 10879242 w 12192000"/>
              <a:gd name="connsiteY31" fmla="*/ 1269215 h 3482342"/>
              <a:gd name="connsiteX32" fmla="*/ 10850998 w 12192000"/>
              <a:gd name="connsiteY32" fmla="*/ 1269215 h 3482342"/>
              <a:gd name="connsiteX33" fmla="*/ 10815658 w 12192000"/>
              <a:gd name="connsiteY33" fmla="*/ 1287849 h 3482342"/>
              <a:gd name="connsiteX34" fmla="*/ 10723900 w 12192000"/>
              <a:gd name="connsiteY34" fmla="*/ 1318642 h 3482342"/>
              <a:gd name="connsiteX35" fmla="*/ 10699186 w 12192000"/>
              <a:gd name="connsiteY35" fmla="*/ 1322173 h 3482342"/>
              <a:gd name="connsiteX36" fmla="*/ 10676375 w 12192000"/>
              <a:gd name="connsiteY36" fmla="*/ 1342640 h 3482342"/>
              <a:gd name="connsiteX37" fmla="*/ 10636304 w 12192000"/>
              <a:gd name="connsiteY37" fmla="*/ 1342641 h 3482342"/>
              <a:gd name="connsiteX38" fmla="*/ 10603863 w 12192000"/>
              <a:gd name="connsiteY38" fmla="*/ 1346886 h 3482342"/>
              <a:gd name="connsiteX39" fmla="*/ 10573203 w 12192000"/>
              <a:gd name="connsiteY39" fmla="*/ 1351996 h 3482342"/>
              <a:gd name="connsiteX40" fmla="*/ 10547375 w 12192000"/>
              <a:gd name="connsiteY40" fmla="*/ 1375130 h 3482342"/>
              <a:gd name="connsiteX41" fmla="*/ 10513263 w 12192000"/>
              <a:gd name="connsiteY41" fmla="*/ 1371939 h 3482342"/>
              <a:gd name="connsiteX42" fmla="*/ 10487356 w 12192000"/>
              <a:gd name="connsiteY42" fmla="*/ 1385722 h 3482342"/>
              <a:gd name="connsiteX43" fmla="*/ 10464012 w 12192000"/>
              <a:gd name="connsiteY43" fmla="*/ 1391778 h 3482342"/>
              <a:gd name="connsiteX44" fmla="*/ 10439694 w 12192000"/>
              <a:gd name="connsiteY44" fmla="*/ 1406905 h 3482342"/>
              <a:gd name="connsiteX45" fmla="*/ 10405409 w 12192000"/>
              <a:gd name="connsiteY45" fmla="*/ 1422789 h 3482342"/>
              <a:gd name="connsiteX46" fmla="*/ 10370530 w 12192000"/>
              <a:gd name="connsiteY46" fmla="*/ 1441596 h 3482342"/>
              <a:gd name="connsiteX47" fmla="*/ 10300239 w 12192000"/>
              <a:gd name="connsiteY47" fmla="*/ 1456332 h 3482342"/>
              <a:gd name="connsiteX48" fmla="*/ 10264922 w 12192000"/>
              <a:gd name="connsiteY48" fmla="*/ 1472107 h 3482342"/>
              <a:gd name="connsiteX49" fmla="*/ 10229629 w 12192000"/>
              <a:gd name="connsiteY49" fmla="*/ 1470454 h 3482342"/>
              <a:gd name="connsiteX50" fmla="*/ 10201385 w 12192000"/>
              <a:gd name="connsiteY50" fmla="*/ 1477515 h 3482342"/>
              <a:gd name="connsiteX51" fmla="*/ 10151958 w 12192000"/>
              <a:gd name="connsiteY51" fmla="*/ 1477515 h 3482342"/>
              <a:gd name="connsiteX52" fmla="*/ 10120184 w 12192000"/>
              <a:gd name="connsiteY52" fmla="*/ 1466924 h 3482342"/>
              <a:gd name="connsiteX53" fmla="*/ 10081348 w 12192000"/>
              <a:gd name="connsiteY53" fmla="*/ 1481046 h 3482342"/>
              <a:gd name="connsiteX54" fmla="*/ 10058690 w 12192000"/>
              <a:gd name="connsiteY54" fmla="*/ 1474888 h 3482342"/>
              <a:gd name="connsiteX55" fmla="*/ 10004424 w 12192000"/>
              <a:gd name="connsiteY55" fmla="*/ 1489801 h 3482342"/>
              <a:gd name="connsiteX56" fmla="*/ 9999951 w 12192000"/>
              <a:gd name="connsiteY56" fmla="*/ 1499127 h 3482342"/>
              <a:gd name="connsiteX57" fmla="*/ 9845462 w 12192000"/>
              <a:gd name="connsiteY57" fmla="*/ 1548192 h 3482342"/>
              <a:gd name="connsiteX58" fmla="*/ 9736156 w 12192000"/>
              <a:gd name="connsiteY58" fmla="*/ 1581928 h 3482342"/>
              <a:gd name="connsiteX59" fmla="*/ 9693355 w 12192000"/>
              <a:gd name="connsiteY59" fmla="*/ 1602632 h 3482342"/>
              <a:gd name="connsiteX60" fmla="*/ 9664242 w 12192000"/>
              <a:gd name="connsiteY60" fmla="*/ 1622075 h 3482342"/>
              <a:gd name="connsiteX61" fmla="*/ 9579195 w 12192000"/>
              <a:gd name="connsiteY61" fmla="*/ 1648017 h 3482342"/>
              <a:gd name="connsiteX62" fmla="*/ 9433652 w 12192000"/>
              <a:gd name="connsiteY62" fmla="*/ 1681174 h 3482342"/>
              <a:gd name="connsiteX63" fmla="*/ 9403775 w 12192000"/>
              <a:gd name="connsiteY63" fmla="*/ 1690403 h 3482342"/>
              <a:gd name="connsiteX64" fmla="*/ 9382503 w 12192000"/>
              <a:gd name="connsiteY64" fmla="*/ 1706957 h 3482342"/>
              <a:gd name="connsiteX65" fmla="*/ 9381410 w 12192000"/>
              <a:gd name="connsiteY65" fmla="*/ 1718312 h 3482342"/>
              <a:gd name="connsiteX66" fmla="*/ 9365685 w 12192000"/>
              <a:gd name="connsiteY66" fmla="*/ 1724772 h 3482342"/>
              <a:gd name="connsiteX67" fmla="*/ 9278020 w 12192000"/>
              <a:gd name="connsiteY67" fmla="*/ 1741161 h 3482342"/>
              <a:gd name="connsiteX68" fmla="*/ 9217145 w 12192000"/>
              <a:gd name="connsiteY68" fmla="*/ 1771195 h 3482342"/>
              <a:gd name="connsiteX69" fmla="*/ 8955875 w 12192000"/>
              <a:gd name="connsiteY69" fmla="*/ 1796806 h 3482342"/>
              <a:gd name="connsiteX70" fmla="*/ 8648415 w 12192000"/>
              <a:gd name="connsiteY70" fmla="*/ 1878623 h 3482342"/>
              <a:gd name="connsiteX71" fmla="*/ 8538519 w 12192000"/>
              <a:gd name="connsiteY71" fmla="*/ 1894114 h 3482342"/>
              <a:gd name="connsiteX72" fmla="*/ 8506541 w 12192000"/>
              <a:gd name="connsiteY72" fmla="*/ 1905955 h 3482342"/>
              <a:gd name="connsiteX73" fmla="*/ 8236214 w 12192000"/>
              <a:gd name="connsiteY73" fmla="*/ 1909725 h 3482342"/>
              <a:gd name="connsiteX74" fmla="*/ 8132104 w 12192000"/>
              <a:gd name="connsiteY74" fmla="*/ 1895727 h 3482342"/>
              <a:gd name="connsiteX75" fmla="*/ 7918078 w 12192000"/>
              <a:gd name="connsiteY75" fmla="*/ 1862668 h 3482342"/>
              <a:gd name="connsiteX76" fmla="*/ 7817899 w 12192000"/>
              <a:gd name="connsiteY76" fmla="*/ 1862176 h 3482342"/>
              <a:gd name="connsiteX77" fmla="*/ 7768994 w 12192000"/>
              <a:gd name="connsiteY77" fmla="*/ 1855721 h 3482342"/>
              <a:gd name="connsiteX78" fmla="*/ 7618027 w 12192000"/>
              <a:gd name="connsiteY78" fmla="*/ 1830959 h 3482342"/>
              <a:gd name="connsiteX79" fmla="*/ 7449425 w 12192000"/>
              <a:gd name="connsiteY79" fmla="*/ 1810910 h 3482342"/>
              <a:gd name="connsiteX80" fmla="*/ 7342915 w 12192000"/>
              <a:gd name="connsiteY80" fmla="*/ 1819827 h 3482342"/>
              <a:gd name="connsiteX81" fmla="*/ 7255191 w 12192000"/>
              <a:gd name="connsiteY81" fmla="*/ 1834354 h 3482342"/>
              <a:gd name="connsiteX82" fmla="*/ 7131205 w 12192000"/>
              <a:gd name="connsiteY82" fmla="*/ 1845557 h 3482342"/>
              <a:gd name="connsiteX83" fmla="*/ 6941837 w 12192000"/>
              <a:gd name="connsiteY83" fmla="*/ 1840640 h 3482342"/>
              <a:gd name="connsiteX84" fmla="*/ 6837145 w 12192000"/>
              <a:gd name="connsiteY84" fmla="*/ 1870724 h 3482342"/>
              <a:gd name="connsiteX85" fmla="*/ 6753991 w 12192000"/>
              <a:gd name="connsiteY85" fmla="*/ 1860969 h 3482342"/>
              <a:gd name="connsiteX86" fmla="*/ 6727754 w 12192000"/>
              <a:gd name="connsiteY86" fmla="*/ 1882372 h 3482342"/>
              <a:gd name="connsiteX87" fmla="*/ 6723371 w 12192000"/>
              <a:gd name="connsiteY87" fmla="*/ 1886494 h 3482342"/>
              <a:gd name="connsiteX88" fmla="*/ 6702779 w 12192000"/>
              <a:gd name="connsiteY88" fmla="*/ 1893601 h 3482342"/>
              <a:gd name="connsiteX89" fmla="*/ 6686657 w 12192000"/>
              <a:gd name="connsiteY89" fmla="*/ 1907344 h 3482342"/>
              <a:gd name="connsiteX90" fmla="*/ 6651330 w 12192000"/>
              <a:gd name="connsiteY90" fmla="*/ 1922921 h 3482342"/>
              <a:gd name="connsiteX91" fmla="*/ 6622958 w 12192000"/>
              <a:gd name="connsiteY91" fmla="*/ 1936255 h 3482342"/>
              <a:gd name="connsiteX92" fmla="*/ 6522602 w 12192000"/>
              <a:gd name="connsiteY92" fmla="*/ 1954133 h 3482342"/>
              <a:gd name="connsiteX93" fmla="*/ 6444344 w 12192000"/>
              <a:gd name="connsiteY93" fmla="*/ 1969663 h 3482342"/>
              <a:gd name="connsiteX94" fmla="*/ 6409626 w 12192000"/>
              <a:gd name="connsiteY94" fmla="*/ 1978846 h 3482342"/>
              <a:gd name="connsiteX95" fmla="*/ 6333446 w 12192000"/>
              <a:gd name="connsiteY95" fmla="*/ 1997163 h 3482342"/>
              <a:gd name="connsiteX96" fmla="*/ 6294933 w 12192000"/>
              <a:gd name="connsiteY96" fmla="*/ 2019412 h 3482342"/>
              <a:gd name="connsiteX97" fmla="*/ 6238719 w 12192000"/>
              <a:gd name="connsiteY97" fmla="*/ 2042547 h 3482342"/>
              <a:gd name="connsiteX98" fmla="*/ 6187205 w 12192000"/>
              <a:gd name="connsiteY98" fmla="*/ 2060048 h 3482342"/>
              <a:gd name="connsiteX99" fmla="*/ 6138780 w 12192000"/>
              <a:gd name="connsiteY99" fmla="*/ 2081918 h 3482342"/>
              <a:gd name="connsiteX100" fmla="*/ 6120125 w 12192000"/>
              <a:gd name="connsiteY100" fmla="*/ 2109475 h 3482342"/>
              <a:gd name="connsiteX101" fmla="*/ 6056576 w 12192000"/>
              <a:gd name="connsiteY101" fmla="*/ 2120066 h 3482342"/>
              <a:gd name="connsiteX102" fmla="*/ 5993794 w 12192000"/>
              <a:gd name="connsiteY102" fmla="*/ 2122569 h 3482342"/>
              <a:gd name="connsiteX103" fmla="*/ 5943601 w 12192000"/>
              <a:gd name="connsiteY103" fmla="*/ 2137719 h 3482342"/>
              <a:gd name="connsiteX104" fmla="*/ 5898141 w 12192000"/>
              <a:gd name="connsiteY104" fmla="*/ 2144806 h 3482342"/>
              <a:gd name="connsiteX105" fmla="*/ 5855337 w 12192000"/>
              <a:gd name="connsiteY105" fmla="*/ 2137719 h 3482342"/>
              <a:gd name="connsiteX106" fmla="*/ 5817682 w 12192000"/>
              <a:gd name="connsiteY106" fmla="*/ 2157358 h 3482342"/>
              <a:gd name="connsiteX107" fmla="*/ 5735300 w 12192000"/>
              <a:gd name="connsiteY107" fmla="*/ 2158902 h 3482342"/>
              <a:gd name="connsiteX108" fmla="*/ 5591469 w 12192000"/>
              <a:gd name="connsiteY108" fmla="*/ 2178389 h 3482342"/>
              <a:gd name="connsiteX109" fmla="*/ 5505818 w 12192000"/>
              <a:gd name="connsiteY109" fmla="*/ 2194207 h 3482342"/>
              <a:gd name="connsiteX110" fmla="*/ 5452860 w 12192000"/>
              <a:gd name="connsiteY110" fmla="*/ 2180085 h 3482342"/>
              <a:gd name="connsiteX111" fmla="*/ 5414282 w 12192000"/>
              <a:gd name="connsiteY111" fmla="*/ 2183070 h 3482342"/>
              <a:gd name="connsiteX112" fmla="*/ 5368369 w 12192000"/>
              <a:gd name="connsiteY112" fmla="*/ 2204272 h 3482342"/>
              <a:gd name="connsiteX113" fmla="*/ 5336354 w 12192000"/>
              <a:gd name="connsiteY113" fmla="*/ 2218920 h 3482342"/>
              <a:gd name="connsiteX114" fmla="*/ 5291263 w 12192000"/>
              <a:gd name="connsiteY114" fmla="*/ 2239182 h 3482342"/>
              <a:gd name="connsiteX115" fmla="*/ 5255152 w 12192000"/>
              <a:gd name="connsiteY115" fmla="*/ 2247164 h 3482342"/>
              <a:gd name="connsiteX116" fmla="*/ 5233796 w 12192000"/>
              <a:gd name="connsiteY116" fmla="*/ 2268260 h 3482342"/>
              <a:gd name="connsiteX117" fmla="*/ 5212786 w 12192000"/>
              <a:gd name="connsiteY117" fmla="*/ 2296592 h 3482342"/>
              <a:gd name="connsiteX118" fmla="*/ 5173523 w 12192000"/>
              <a:gd name="connsiteY118" fmla="*/ 2309057 h 3482342"/>
              <a:gd name="connsiteX119" fmla="*/ 5123830 w 12192000"/>
              <a:gd name="connsiteY119" fmla="*/ 2307070 h 3482342"/>
              <a:gd name="connsiteX120" fmla="*/ 5065426 w 12192000"/>
              <a:gd name="connsiteY120" fmla="*/ 2324076 h 3482342"/>
              <a:gd name="connsiteX121" fmla="*/ 4975908 w 12192000"/>
              <a:gd name="connsiteY121" fmla="*/ 2364128 h 3482342"/>
              <a:gd name="connsiteX122" fmla="*/ 4913723 w 12192000"/>
              <a:gd name="connsiteY122" fmla="*/ 2385265 h 3482342"/>
              <a:gd name="connsiteX123" fmla="*/ 4746485 w 12192000"/>
              <a:gd name="connsiteY123" fmla="*/ 2451769 h 3482342"/>
              <a:gd name="connsiteX124" fmla="*/ 4681588 w 12192000"/>
              <a:gd name="connsiteY124" fmla="*/ 2467494 h 3482342"/>
              <a:gd name="connsiteX125" fmla="*/ 1783655 w 12192000"/>
              <a:gd name="connsiteY125" fmla="*/ 3163860 h 3482342"/>
              <a:gd name="connsiteX126" fmla="*/ 1325955 w 12192000"/>
              <a:gd name="connsiteY126" fmla="*/ 3176692 h 3482342"/>
              <a:gd name="connsiteX127" fmla="*/ 1190384 w 12192000"/>
              <a:gd name="connsiteY127" fmla="*/ 3203504 h 3482342"/>
              <a:gd name="connsiteX128" fmla="*/ 1094537 w 12192000"/>
              <a:gd name="connsiteY128" fmla="*/ 3229469 h 3482342"/>
              <a:gd name="connsiteX129" fmla="*/ 779276 w 12192000"/>
              <a:gd name="connsiteY129" fmla="*/ 3327290 h 3482342"/>
              <a:gd name="connsiteX130" fmla="*/ 600378 w 12192000"/>
              <a:gd name="connsiteY130" fmla="*/ 3335250 h 3482342"/>
              <a:gd name="connsiteX131" fmla="*/ 493457 w 12192000"/>
              <a:gd name="connsiteY131" fmla="*/ 3365044 h 3482342"/>
              <a:gd name="connsiteX132" fmla="*/ 349402 w 12192000"/>
              <a:gd name="connsiteY132" fmla="*/ 3380897 h 3482342"/>
              <a:gd name="connsiteX133" fmla="*/ 192183 w 12192000"/>
              <a:gd name="connsiteY133" fmla="*/ 3460075 h 3482342"/>
              <a:gd name="connsiteX134" fmla="*/ 46713 w 12192000"/>
              <a:gd name="connsiteY134" fmla="*/ 3462986 h 3482342"/>
              <a:gd name="connsiteX135" fmla="*/ 2765 w 12192000"/>
              <a:gd name="connsiteY135" fmla="*/ 3480770 h 3482342"/>
              <a:gd name="connsiteX136" fmla="*/ 0 w 12192000"/>
              <a:gd name="connsiteY136" fmla="*/ 3482342 h 3482342"/>
              <a:gd name="connsiteX137" fmla="*/ 0 w 12192000"/>
              <a:gd name="connsiteY137"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13493 w 12192000"/>
              <a:gd name="connsiteY21" fmla="*/ 880860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28040 w 12192000"/>
              <a:gd name="connsiteY22" fmla="*/ 958953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96592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73523 w 12192000"/>
              <a:gd name="connsiteY119" fmla="*/ 2309057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52860 w 12192000"/>
              <a:gd name="connsiteY111" fmla="*/ 2180085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46713 w 12192000"/>
              <a:gd name="connsiteY135" fmla="*/ 3462986 h 3482342"/>
              <a:gd name="connsiteX136" fmla="*/ 2765 w 12192000"/>
              <a:gd name="connsiteY136" fmla="*/ 3480770 h 3482342"/>
              <a:gd name="connsiteX137" fmla="*/ 0 w 12192000"/>
              <a:gd name="connsiteY137" fmla="*/ 3482342 h 3482342"/>
              <a:gd name="connsiteX138" fmla="*/ 0 w 12192000"/>
              <a:gd name="connsiteY138"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192183 w 12192000"/>
              <a:gd name="connsiteY134" fmla="*/ 3460075 h 3482342"/>
              <a:gd name="connsiteX135" fmla="*/ 88263 w 12192000"/>
              <a:gd name="connsiteY135" fmla="*/ 3479310 h 3482342"/>
              <a:gd name="connsiteX136" fmla="*/ 46713 w 12192000"/>
              <a:gd name="connsiteY136" fmla="*/ 3462986 h 3482342"/>
              <a:gd name="connsiteX137" fmla="*/ 2765 w 12192000"/>
              <a:gd name="connsiteY137" fmla="*/ 3480770 h 3482342"/>
              <a:gd name="connsiteX138" fmla="*/ 0 w 12192000"/>
              <a:gd name="connsiteY138" fmla="*/ 3482342 h 3482342"/>
              <a:gd name="connsiteX139" fmla="*/ 0 w 12192000"/>
              <a:gd name="connsiteY139"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92183 w 12192000"/>
              <a:gd name="connsiteY135" fmla="*/ 3460075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349402 w 12192000"/>
              <a:gd name="connsiteY133" fmla="*/ 3380897 h 3482342"/>
              <a:gd name="connsiteX134" fmla="*/ 225952 w 12192000"/>
              <a:gd name="connsiteY134" fmla="*/ 3426352 h 3482342"/>
              <a:gd name="connsiteX135" fmla="*/ 171000 w 12192000"/>
              <a:gd name="connsiteY135" fmla="*/ 3438892 h 3482342"/>
              <a:gd name="connsiteX136" fmla="*/ 88263 w 12192000"/>
              <a:gd name="connsiteY136" fmla="*/ 3479310 h 3482342"/>
              <a:gd name="connsiteX137" fmla="*/ 46713 w 12192000"/>
              <a:gd name="connsiteY137" fmla="*/ 3462986 h 3482342"/>
              <a:gd name="connsiteX138" fmla="*/ 2765 w 12192000"/>
              <a:gd name="connsiteY138" fmla="*/ 3480770 h 3482342"/>
              <a:gd name="connsiteX139" fmla="*/ 0 w 12192000"/>
              <a:gd name="connsiteY139" fmla="*/ 3482342 h 3482342"/>
              <a:gd name="connsiteX140" fmla="*/ 0 w 12192000"/>
              <a:gd name="connsiteY140"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779276 w 12192000"/>
              <a:gd name="connsiteY130" fmla="*/ 3327290 h 3482342"/>
              <a:gd name="connsiteX131" fmla="*/ 600378 w 12192000"/>
              <a:gd name="connsiteY131" fmla="*/ 3335250 h 3482342"/>
              <a:gd name="connsiteX132" fmla="*/ 493457 w 12192000"/>
              <a:gd name="connsiteY132" fmla="*/ 3365044 h 3482342"/>
              <a:gd name="connsiteX133" fmla="*/ 416599 w 12192000"/>
              <a:gd name="connsiteY133" fmla="*/ 3387517 h 3482342"/>
              <a:gd name="connsiteX134" fmla="*/ 349402 w 12192000"/>
              <a:gd name="connsiteY134" fmla="*/ 3380897 h 3482342"/>
              <a:gd name="connsiteX135" fmla="*/ 225952 w 12192000"/>
              <a:gd name="connsiteY135" fmla="*/ 3426352 h 3482342"/>
              <a:gd name="connsiteX136" fmla="*/ 171000 w 12192000"/>
              <a:gd name="connsiteY136" fmla="*/ 3438892 h 3482342"/>
              <a:gd name="connsiteX137" fmla="*/ 88263 w 12192000"/>
              <a:gd name="connsiteY137" fmla="*/ 3479310 h 3482342"/>
              <a:gd name="connsiteX138" fmla="*/ 46713 w 12192000"/>
              <a:gd name="connsiteY138" fmla="*/ 3462986 h 3482342"/>
              <a:gd name="connsiteX139" fmla="*/ 2765 w 12192000"/>
              <a:gd name="connsiteY139" fmla="*/ 3480770 h 3482342"/>
              <a:gd name="connsiteX140" fmla="*/ 0 w 12192000"/>
              <a:gd name="connsiteY140" fmla="*/ 3482342 h 3482342"/>
              <a:gd name="connsiteX141" fmla="*/ 0 w 12192000"/>
              <a:gd name="connsiteY141"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779276 w 12192000"/>
              <a:gd name="connsiteY131" fmla="*/ 3327290 h 3482342"/>
              <a:gd name="connsiteX132" fmla="*/ 600378 w 12192000"/>
              <a:gd name="connsiteY132" fmla="*/ 3335250 h 3482342"/>
              <a:gd name="connsiteX133" fmla="*/ 493457 w 12192000"/>
              <a:gd name="connsiteY133" fmla="*/ 3365044 h 3482342"/>
              <a:gd name="connsiteX134" fmla="*/ 416599 w 12192000"/>
              <a:gd name="connsiteY134" fmla="*/ 3387517 h 3482342"/>
              <a:gd name="connsiteX135" fmla="*/ 349402 w 12192000"/>
              <a:gd name="connsiteY135" fmla="*/ 3380897 h 3482342"/>
              <a:gd name="connsiteX136" fmla="*/ 225952 w 12192000"/>
              <a:gd name="connsiteY136" fmla="*/ 3426352 h 3482342"/>
              <a:gd name="connsiteX137" fmla="*/ 171000 w 12192000"/>
              <a:gd name="connsiteY137" fmla="*/ 3438892 h 3482342"/>
              <a:gd name="connsiteX138" fmla="*/ 88263 w 12192000"/>
              <a:gd name="connsiteY138" fmla="*/ 3479310 h 3482342"/>
              <a:gd name="connsiteX139" fmla="*/ 46713 w 12192000"/>
              <a:gd name="connsiteY139" fmla="*/ 3462986 h 3482342"/>
              <a:gd name="connsiteX140" fmla="*/ 2765 w 12192000"/>
              <a:gd name="connsiteY140" fmla="*/ 3480770 h 3482342"/>
              <a:gd name="connsiteX141" fmla="*/ 0 w 12192000"/>
              <a:gd name="connsiteY141" fmla="*/ 3482342 h 3482342"/>
              <a:gd name="connsiteX142" fmla="*/ 0 w 12192000"/>
              <a:gd name="connsiteY142"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416599 w 12192000"/>
              <a:gd name="connsiteY135" fmla="*/ 3387517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 name="connsiteX0" fmla="*/ 0 w 12192000"/>
              <a:gd name="connsiteY0" fmla="*/ 0 h 3482342"/>
              <a:gd name="connsiteX1" fmla="*/ 12192000 w 12192000"/>
              <a:gd name="connsiteY1" fmla="*/ 0 h 3482342"/>
              <a:gd name="connsiteX2" fmla="*/ 12192000 w 12192000"/>
              <a:gd name="connsiteY2" fmla="*/ 635369 h 3482342"/>
              <a:gd name="connsiteX3" fmla="*/ 12191789 w 12192000"/>
              <a:gd name="connsiteY3" fmla="*/ 560396 h 3482342"/>
              <a:gd name="connsiteX4" fmla="*/ 11983027 w 12192000"/>
              <a:gd name="connsiteY4" fmla="*/ 646756 h 3482342"/>
              <a:gd name="connsiteX5" fmla="*/ 11940158 w 12192000"/>
              <a:gd name="connsiteY5" fmla="*/ 651378 h 3482342"/>
              <a:gd name="connsiteX6" fmla="*/ 11923051 w 12192000"/>
              <a:gd name="connsiteY6" fmla="*/ 656045 h 3482342"/>
              <a:gd name="connsiteX7" fmla="*/ 11832939 w 12192000"/>
              <a:gd name="connsiteY7" fmla="*/ 674181 h 3482342"/>
              <a:gd name="connsiteX8" fmla="*/ 11767770 w 12192000"/>
              <a:gd name="connsiteY8" fmla="*/ 683807 h 3482342"/>
              <a:gd name="connsiteX9" fmla="*/ 11728279 w 12192000"/>
              <a:gd name="connsiteY9" fmla="*/ 700816 h 3482342"/>
              <a:gd name="connsiteX10" fmla="*/ 11722533 w 12192000"/>
              <a:gd name="connsiteY10" fmla="*/ 703421 h 3482342"/>
              <a:gd name="connsiteX11" fmla="*/ 11720002 w 12192000"/>
              <a:gd name="connsiteY11" fmla="*/ 710566 h 3482342"/>
              <a:gd name="connsiteX12" fmla="*/ 11707351 w 12192000"/>
              <a:gd name="connsiteY12" fmla="*/ 710310 h 3482342"/>
              <a:gd name="connsiteX13" fmla="*/ 11700369 w 12192000"/>
              <a:gd name="connsiteY13" fmla="*/ 713480 h 3482342"/>
              <a:gd name="connsiteX14" fmla="*/ 11691126 w 12192000"/>
              <a:gd name="connsiteY14" fmla="*/ 726131 h 3482342"/>
              <a:gd name="connsiteX15" fmla="*/ 11657717 w 12192000"/>
              <a:gd name="connsiteY15" fmla="*/ 746701 h 3482342"/>
              <a:gd name="connsiteX16" fmla="*/ 11656818 w 12192000"/>
              <a:gd name="connsiteY16" fmla="*/ 769062 h 3482342"/>
              <a:gd name="connsiteX17" fmla="*/ 11601229 w 12192000"/>
              <a:gd name="connsiteY17" fmla="*/ 785537 h 3482342"/>
              <a:gd name="connsiteX18" fmla="*/ 11501920 w 12192000"/>
              <a:gd name="connsiteY18" fmla="*/ 813109 h 3482342"/>
              <a:gd name="connsiteX19" fmla="*/ 11405286 w 12192000"/>
              <a:gd name="connsiteY19" fmla="*/ 849086 h 3482342"/>
              <a:gd name="connsiteX20" fmla="*/ 11338523 w 12192000"/>
              <a:gd name="connsiteY20" fmla="*/ 852810 h 3482342"/>
              <a:gd name="connsiteX21" fmla="*/ 11334676 w 12192000"/>
              <a:gd name="connsiteY21" fmla="*/ 859677 h 3482342"/>
              <a:gd name="connsiteX22" fmla="*/ 11217448 w 12192000"/>
              <a:gd name="connsiteY22" fmla="*/ 980136 h 3482342"/>
              <a:gd name="connsiteX23" fmla="*/ 11196987 w 12192000"/>
              <a:gd name="connsiteY23" fmla="*/ 1000897 h 3482342"/>
              <a:gd name="connsiteX24" fmla="*/ 11193568 w 12192000"/>
              <a:gd name="connsiteY24" fmla="*/ 1039464 h 3482342"/>
              <a:gd name="connsiteX25" fmla="*/ 11175804 w 12192000"/>
              <a:gd name="connsiteY25" fmla="*/ 1067977 h 3482342"/>
              <a:gd name="connsiteX26" fmla="*/ 11133438 w 12192000"/>
              <a:gd name="connsiteY26" fmla="*/ 1106812 h 3482342"/>
              <a:gd name="connsiteX27" fmla="*/ 11120819 w 12192000"/>
              <a:gd name="connsiteY27" fmla="*/ 1126133 h 3482342"/>
              <a:gd name="connsiteX28" fmla="*/ 11071654 w 12192000"/>
              <a:gd name="connsiteY28" fmla="*/ 1177422 h 3482342"/>
              <a:gd name="connsiteX29" fmla="*/ 11028687 w 12192000"/>
              <a:gd name="connsiteY29" fmla="*/ 1199018 h 3482342"/>
              <a:gd name="connsiteX30" fmla="*/ 10974565 w 12192000"/>
              <a:gd name="connsiteY30" fmla="*/ 1226849 h 3482342"/>
              <a:gd name="connsiteX31" fmla="*/ 10960443 w 12192000"/>
              <a:gd name="connsiteY31" fmla="*/ 1244502 h 3482342"/>
              <a:gd name="connsiteX32" fmla="*/ 10879242 w 12192000"/>
              <a:gd name="connsiteY32" fmla="*/ 1269215 h 3482342"/>
              <a:gd name="connsiteX33" fmla="*/ 10850998 w 12192000"/>
              <a:gd name="connsiteY33" fmla="*/ 1269215 h 3482342"/>
              <a:gd name="connsiteX34" fmla="*/ 10815658 w 12192000"/>
              <a:gd name="connsiteY34" fmla="*/ 1287849 h 3482342"/>
              <a:gd name="connsiteX35" fmla="*/ 10723900 w 12192000"/>
              <a:gd name="connsiteY35" fmla="*/ 1318642 h 3482342"/>
              <a:gd name="connsiteX36" fmla="*/ 10699186 w 12192000"/>
              <a:gd name="connsiteY36" fmla="*/ 1322173 h 3482342"/>
              <a:gd name="connsiteX37" fmla="*/ 10676375 w 12192000"/>
              <a:gd name="connsiteY37" fmla="*/ 1342640 h 3482342"/>
              <a:gd name="connsiteX38" fmla="*/ 10636304 w 12192000"/>
              <a:gd name="connsiteY38" fmla="*/ 1342641 h 3482342"/>
              <a:gd name="connsiteX39" fmla="*/ 10603863 w 12192000"/>
              <a:gd name="connsiteY39" fmla="*/ 1346886 h 3482342"/>
              <a:gd name="connsiteX40" fmla="*/ 10573203 w 12192000"/>
              <a:gd name="connsiteY40" fmla="*/ 1351996 h 3482342"/>
              <a:gd name="connsiteX41" fmla="*/ 10547375 w 12192000"/>
              <a:gd name="connsiteY41" fmla="*/ 1375130 h 3482342"/>
              <a:gd name="connsiteX42" fmla="*/ 10513263 w 12192000"/>
              <a:gd name="connsiteY42" fmla="*/ 1371939 h 3482342"/>
              <a:gd name="connsiteX43" fmla="*/ 10487356 w 12192000"/>
              <a:gd name="connsiteY43" fmla="*/ 1385722 h 3482342"/>
              <a:gd name="connsiteX44" fmla="*/ 10464012 w 12192000"/>
              <a:gd name="connsiteY44" fmla="*/ 1391778 h 3482342"/>
              <a:gd name="connsiteX45" fmla="*/ 10439694 w 12192000"/>
              <a:gd name="connsiteY45" fmla="*/ 1406905 h 3482342"/>
              <a:gd name="connsiteX46" fmla="*/ 10405409 w 12192000"/>
              <a:gd name="connsiteY46" fmla="*/ 1422789 h 3482342"/>
              <a:gd name="connsiteX47" fmla="*/ 10370530 w 12192000"/>
              <a:gd name="connsiteY47" fmla="*/ 1441596 h 3482342"/>
              <a:gd name="connsiteX48" fmla="*/ 10300239 w 12192000"/>
              <a:gd name="connsiteY48" fmla="*/ 1456332 h 3482342"/>
              <a:gd name="connsiteX49" fmla="*/ 10264922 w 12192000"/>
              <a:gd name="connsiteY49" fmla="*/ 1472107 h 3482342"/>
              <a:gd name="connsiteX50" fmla="*/ 10229629 w 12192000"/>
              <a:gd name="connsiteY50" fmla="*/ 1470454 h 3482342"/>
              <a:gd name="connsiteX51" fmla="*/ 10201385 w 12192000"/>
              <a:gd name="connsiteY51" fmla="*/ 1477515 h 3482342"/>
              <a:gd name="connsiteX52" fmla="*/ 10151958 w 12192000"/>
              <a:gd name="connsiteY52" fmla="*/ 1477515 h 3482342"/>
              <a:gd name="connsiteX53" fmla="*/ 10120184 w 12192000"/>
              <a:gd name="connsiteY53" fmla="*/ 1466924 h 3482342"/>
              <a:gd name="connsiteX54" fmla="*/ 10081348 w 12192000"/>
              <a:gd name="connsiteY54" fmla="*/ 1481046 h 3482342"/>
              <a:gd name="connsiteX55" fmla="*/ 10058690 w 12192000"/>
              <a:gd name="connsiteY55" fmla="*/ 1474888 h 3482342"/>
              <a:gd name="connsiteX56" fmla="*/ 10004424 w 12192000"/>
              <a:gd name="connsiteY56" fmla="*/ 1489801 h 3482342"/>
              <a:gd name="connsiteX57" fmla="*/ 9999951 w 12192000"/>
              <a:gd name="connsiteY57" fmla="*/ 1499127 h 3482342"/>
              <a:gd name="connsiteX58" fmla="*/ 9845462 w 12192000"/>
              <a:gd name="connsiteY58" fmla="*/ 1548192 h 3482342"/>
              <a:gd name="connsiteX59" fmla="*/ 9736156 w 12192000"/>
              <a:gd name="connsiteY59" fmla="*/ 1581928 h 3482342"/>
              <a:gd name="connsiteX60" fmla="*/ 9693355 w 12192000"/>
              <a:gd name="connsiteY60" fmla="*/ 1602632 h 3482342"/>
              <a:gd name="connsiteX61" fmla="*/ 9664242 w 12192000"/>
              <a:gd name="connsiteY61" fmla="*/ 1622075 h 3482342"/>
              <a:gd name="connsiteX62" fmla="*/ 9579195 w 12192000"/>
              <a:gd name="connsiteY62" fmla="*/ 1648017 h 3482342"/>
              <a:gd name="connsiteX63" fmla="*/ 9433652 w 12192000"/>
              <a:gd name="connsiteY63" fmla="*/ 1681174 h 3482342"/>
              <a:gd name="connsiteX64" fmla="*/ 9403775 w 12192000"/>
              <a:gd name="connsiteY64" fmla="*/ 1690403 h 3482342"/>
              <a:gd name="connsiteX65" fmla="*/ 9382503 w 12192000"/>
              <a:gd name="connsiteY65" fmla="*/ 1706957 h 3482342"/>
              <a:gd name="connsiteX66" fmla="*/ 9381410 w 12192000"/>
              <a:gd name="connsiteY66" fmla="*/ 1718312 h 3482342"/>
              <a:gd name="connsiteX67" fmla="*/ 9365685 w 12192000"/>
              <a:gd name="connsiteY67" fmla="*/ 1724772 h 3482342"/>
              <a:gd name="connsiteX68" fmla="*/ 9278020 w 12192000"/>
              <a:gd name="connsiteY68" fmla="*/ 1741161 h 3482342"/>
              <a:gd name="connsiteX69" fmla="*/ 9217145 w 12192000"/>
              <a:gd name="connsiteY69" fmla="*/ 1771195 h 3482342"/>
              <a:gd name="connsiteX70" fmla="*/ 8955875 w 12192000"/>
              <a:gd name="connsiteY70" fmla="*/ 1796806 h 3482342"/>
              <a:gd name="connsiteX71" fmla="*/ 8648415 w 12192000"/>
              <a:gd name="connsiteY71" fmla="*/ 1878623 h 3482342"/>
              <a:gd name="connsiteX72" fmla="*/ 8538519 w 12192000"/>
              <a:gd name="connsiteY72" fmla="*/ 1894114 h 3482342"/>
              <a:gd name="connsiteX73" fmla="*/ 8506541 w 12192000"/>
              <a:gd name="connsiteY73" fmla="*/ 1905955 h 3482342"/>
              <a:gd name="connsiteX74" fmla="*/ 8236214 w 12192000"/>
              <a:gd name="connsiteY74" fmla="*/ 1909725 h 3482342"/>
              <a:gd name="connsiteX75" fmla="*/ 8132104 w 12192000"/>
              <a:gd name="connsiteY75" fmla="*/ 1895727 h 3482342"/>
              <a:gd name="connsiteX76" fmla="*/ 7918078 w 12192000"/>
              <a:gd name="connsiteY76" fmla="*/ 1862668 h 3482342"/>
              <a:gd name="connsiteX77" fmla="*/ 7817899 w 12192000"/>
              <a:gd name="connsiteY77" fmla="*/ 1862176 h 3482342"/>
              <a:gd name="connsiteX78" fmla="*/ 7768994 w 12192000"/>
              <a:gd name="connsiteY78" fmla="*/ 1855721 h 3482342"/>
              <a:gd name="connsiteX79" fmla="*/ 7618027 w 12192000"/>
              <a:gd name="connsiteY79" fmla="*/ 1830959 h 3482342"/>
              <a:gd name="connsiteX80" fmla="*/ 7449425 w 12192000"/>
              <a:gd name="connsiteY80" fmla="*/ 1810910 h 3482342"/>
              <a:gd name="connsiteX81" fmla="*/ 7342915 w 12192000"/>
              <a:gd name="connsiteY81" fmla="*/ 1819827 h 3482342"/>
              <a:gd name="connsiteX82" fmla="*/ 7255191 w 12192000"/>
              <a:gd name="connsiteY82" fmla="*/ 1834354 h 3482342"/>
              <a:gd name="connsiteX83" fmla="*/ 7131205 w 12192000"/>
              <a:gd name="connsiteY83" fmla="*/ 1845557 h 3482342"/>
              <a:gd name="connsiteX84" fmla="*/ 6941837 w 12192000"/>
              <a:gd name="connsiteY84" fmla="*/ 1840640 h 3482342"/>
              <a:gd name="connsiteX85" fmla="*/ 6837145 w 12192000"/>
              <a:gd name="connsiteY85" fmla="*/ 1870724 h 3482342"/>
              <a:gd name="connsiteX86" fmla="*/ 6753991 w 12192000"/>
              <a:gd name="connsiteY86" fmla="*/ 1860969 h 3482342"/>
              <a:gd name="connsiteX87" fmla="*/ 6727754 w 12192000"/>
              <a:gd name="connsiteY87" fmla="*/ 1882372 h 3482342"/>
              <a:gd name="connsiteX88" fmla="*/ 6723371 w 12192000"/>
              <a:gd name="connsiteY88" fmla="*/ 1886494 h 3482342"/>
              <a:gd name="connsiteX89" fmla="*/ 6702779 w 12192000"/>
              <a:gd name="connsiteY89" fmla="*/ 1893601 h 3482342"/>
              <a:gd name="connsiteX90" fmla="*/ 6686657 w 12192000"/>
              <a:gd name="connsiteY90" fmla="*/ 1907344 h 3482342"/>
              <a:gd name="connsiteX91" fmla="*/ 6651330 w 12192000"/>
              <a:gd name="connsiteY91" fmla="*/ 1922921 h 3482342"/>
              <a:gd name="connsiteX92" fmla="*/ 6622958 w 12192000"/>
              <a:gd name="connsiteY92" fmla="*/ 1936255 h 3482342"/>
              <a:gd name="connsiteX93" fmla="*/ 6522602 w 12192000"/>
              <a:gd name="connsiteY93" fmla="*/ 1954133 h 3482342"/>
              <a:gd name="connsiteX94" fmla="*/ 6444344 w 12192000"/>
              <a:gd name="connsiteY94" fmla="*/ 1969663 h 3482342"/>
              <a:gd name="connsiteX95" fmla="*/ 6409626 w 12192000"/>
              <a:gd name="connsiteY95" fmla="*/ 1978846 h 3482342"/>
              <a:gd name="connsiteX96" fmla="*/ 6333446 w 12192000"/>
              <a:gd name="connsiteY96" fmla="*/ 1997163 h 3482342"/>
              <a:gd name="connsiteX97" fmla="*/ 6294933 w 12192000"/>
              <a:gd name="connsiteY97" fmla="*/ 2019412 h 3482342"/>
              <a:gd name="connsiteX98" fmla="*/ 6238719 w 12192000"/>
              <a:gd name="connsiteY98" fmla="*/ 2042547 h 3482342"/>
              <a:gd name="connsiteX99" fmla="*/ 6187205 w 12192000"/>
              <a:gd name="connsiteY99" fmla="*/ 2060048 h 3482342"/>
              <a:gd name="connsiteX100" fmla="*/ 6138780 w 12192000"/>
              <a:gd name="connsiteY100" fmla="*/ 2081918 h 3482342"/>
              <a:gd name="connsiteX101" fmla="*/ 6120125 w 12192000"/>
              <a:gd name="connsiteY101" fmla="*/ 2109475 h 3482342"/>
              <a:gd name="connsiteX102" fmla="*/ 6056576 w 12192000"/>
              <a:gd name="connsiteY102" fmla="*/ 2120066 h 3482342"/>
              <a:gd name="connsiteX103" fmla="*/ 5993794 w 12192000"/>
              <a:gd name="connsiteY103" fmla="*/ 2122569 h 3482342"/>
              <a:gd name="connsiteX104" fmla="*/ 5943601 w 12192000"/>
              <a:gd name="connsiteY104" fmla="*/ 2137719 h 3482342"/>
              <a:gd name="connsiteX105" fmla="*/ 5898141 w 12192000"/>
              <a:gd name="connsiteY105" fmla="*/ 2144806 h 3482342"/>
              <a:gd name="connsiteX106" fmla="*/ 5855337 w 12192000"/>
              <a:gd name="connsiteY106" fmla="*/ 2137719 h 3482342"/>
              <a:gd name="connsiteX107" fmla="*/ 5817682 w 12192000"/>
              <a:gd name="connsiteY107" fmla="*/ 2157358 h 3482342"/>
              <a:gd name="connsiteX108" fmla="*/ 5735300 w 12192000"/>
              <a:gd name="connsiteY108" fmla="*/ 2158902 h 3482342"/>
              <a:gd name="connsiteX109" fmla="*/ 5591469 w 12192000"/>
              <a:gd name="connsiteY109" fmla="*/ 2178389 h 3482342"/>
              <a:gd name="connsiteX110" fmla="*/ 5505818 w 12192000"/>
              <a:gd name="connsiteY110" fmla="*/ 2194207 h 3482342"/>
              <a:gd name="connsiteX111" fmla="*/ 5477574 w 12192000"/>
              <a:gd name="connsiteY111" fmla="*/ 2190677 h 3482342"/>
              <a:gd name="connsiteX112" fmla="*/ 5414282 w 12192000"/>
              <a:gd name="connsiteY112" fmla="*/ 2183070 h 3482342"/>
              <a:gd name="connsiteX113" fmla="*/ 5368369 w 12192000"/>
              <a:gd name="connsiteY113" fmla="*/ 2204272 h 3482342"/>
              <a:gd name="connsiteX114" fmla="*/ 5336354 w 12192000"/>
              <a:gd name="connsiteY114" fmla="*/ 2218920 h 3482342"/>
              <a:gd name="connsiteX115" fmla="*/ 5291263 w 12192000"/>
              <a:gd name="connsiteY115" fmla="*/ 2239182 h 3482342"/>
              <a:gd name="connsiteX116" fmla="*/ 5255152 w 12192000"/>
              <a:gd name="connsiteY116" fmla="*/ 2247164 h 3482342"/>
              <a:gd name="connsiteX117" fmla="*/ 5233796 w 12192000"/>
              <a:gd name="connsiteY117" fmla="*/ 2268260 h 3482342"/>
              <a:gd name="connsiteX118" fmla="*/ 5212786 w 12192000"/>
              <a:gd name="connsiteY118" fmla="*/ 2275408 h 3482342"/>
              <a:gd name="connsiteX119" fmla="*/ 5159401 w 12192000"/>
              <a:gd name="connsiteY119" fmla="*/ 2284343 h 3482342"/>
              <a:gd name="connsiteX120" fmla="*/ 5123830 w 12192000"/>
              <a:gd name="connsiteY120" fmla="*/ 2307070 h 3482342"/>
              <a:gd name="connsiteX121" fmla="*/ 5065426 w 12192000"/>
              <a:gd name="connsiteY121" fmla="*/ 2324076 h 3482342"/>
              <a:gd name="connsiteX122" fmla="*/ 4975908 w 12192000"/>
              <a:gd name="connsiteY122" fmla="*/ 2364128 h 3482342"/>
              <a:gd name="connsiteX123" fmla="*/ 4913723 w 12192000"/>
              <a:gd name="connsiteY123" fmla="*/ 2385265 h 3482342"/>
              <a:gd name="connsiteX124" fmla="*/ 4746485 w 12192000"/>
              <a:gd name="connsiteY124" fmla="*/ 2451769 h 3482342"/>
              <a:gd name="connsiteX125" fmla="*/ 4681588 w 12192000"/>
              <a:gd name="connsiteY125" fmla="*/ 2467494 h 3482342"/>
              <a:gd name="connsiteX126" fmla="*/ 1783655 w 12192000"/>
              <a:gd name="connsiteY126" fmla="*/ 3163860 h 3482342"/>
              <a:gd name="connsiteX127" fmla="*/ 1325955 w 12192000"/>
              <a:gd name="connsiteY127" fmla="*/ 3176692 h 3482342"/>
              <a:gd name="connsiteX128" fmla="*/ 1190384 w 12192000"/>
              <a:gd name="connsiteY128" fmla="*/ 3203504 h 3482342"/>
              <a:gd name="connsiteX129" fmla="*/ 1094537 w 12192000"/>
              <a:gd name="connsiteY129" fmla="*/ 3229469 h 3482342"/>
              <a:gd name="connsiteX130" fmla="*/ 1013254 w 12192000"/>
              <a:gd name="connsiteY130" fmla="*/ 3263949 h 3482342"/>
              <a:gd name="connsiteX131" fmla="*/ 815546 w 12192000"/>
              <a:gd name="connsiteY131" fmla="*/ 3334559 h 3482342"/>
              <a:gd name="connsiteX132" fmla="*/ 779276 w 12192000"/>
              <a:gd name="connsiteY132" fmla="*/ 3327290 h 3482342"/>
              <a:gd name="connsiteX133" fmla="*/ 600378 w 12192000"/>
              <a:gd name="connsiteY133" fmla="*/ 3335250 h 3482342"/>
              <a:gd name="connsiteX134" fmla="*/ 493457 w 12192000"/>
              <a:gd name="connsiteY134" fmla="*/ 3365044 h 3482342"/>
              <a:gd name="connsiteX135" fmla="*/ 388355 w 12192000"/>
              <a:gd name="connsiteY135" fmla="*/ 3376925 h 3482342"/>
              <a:gd name="connsiteX136" fmla="*/ 349402 w 12192000"/>
              <a:gd name="connsiteY136" fmla="*/ 3380897 h 3482342"/>
              <a:gd name="connsiteX137" fmla="*/ 225952 w 12192000"/>
              <a:gd name="connsiteY137" fmla="*/ 3426352 h 3482342"/>
              <a:gd name="connsiteX138" fmla="*/ 171000 w 12192000"/>
              <a:gd name="connsiteY138" fmla="*/ 3438892 h 3482342"/>
              <a:gd name="connsiteX139" fmla="*/ 88263 w 12192000"/>
              <a:gd name="connsiteY139" fmla="*/ 3479310 h 3482342"/>
              <a:gd name="connsiteX140" fmla="*/ 46713 w 12192000"/>
              <a:gd name="connsiteY140" fmla="*/ 3462986 h 3482342"/>
              <a:gd name="connsiteX141" fmla="*/ 2765 w 12192000"/>
              <a:gd name="connsiteY141" fmla="*/ 3480770 h 3482342"/>
              <a:gd name="connsiteX142" fmla="*/ 0 w 12192000"/>
              <a:gd name="connsiteY142" fmla="*/ 3482342 h 3482342"/>
              <a:gd name="connsiteX143" fmla="*/ 0 w 12192000"/>
              <a:gd name="connsiteY143" fmla="*/ 0 h 348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192000" h="3482342">
                <a:moveTo>
                  <a:pt x="0" y="0"/>
                </a:moveTo>
                <a:lnTo>
                  <a:pt x="12192000" y="0"/>
                </a:lnTo>
                <a:lnTo>
                  <a:pt x="12192000" y="635369"/>
                </a:lnTo>
                <a:cubicBezTo>
                  <a:pt x="12191930" y="610378"/>
                  <a:pt x="12191859" y="585387"/>
                  <a:pt x="12191789" y="560396"/>
                </a:cubicBezTo>
                <a:cubicBezTo>
                  <a:pt x="12175211" y="562678"/>
                  <a:pt x="11999606" y="644473"/>
                  <a:pt x="11983027" y="646756"/>
                </a:cubicBezTo>
                <a:cubicBezTo>
                  <a:pt x="11943442" y="661920"/>
                  <a:pt x="11950154" y="649830"/>
                  <a:pt x="11940158" y="651378"/>
                </a:cubicBezTo>
                <a:cubicBezTo>
                  <a:pt x="11930162" y="652926"/>
                  <a:pt x="11943274" y="652245"/>
                  <a:pt x="11923051" y="656045"/>
                </a:cubicBezTo>
                <a:cubicBezTo>
                  <a:pt x="11882449" y="639093"/>
                  <a:pt x="11867184" y="670845"/>
                  <a:pt x="11832939" y="674181"/>
                </a:cubicBezTo>
                <a:cubicBezTo>
                  <a:pt x="11812296" y="669845"/>
                  <a:pt x="11772988" y="668355"/>
                  <a:pt x="11767770" y="683807"/>
                </a:cubicBezTo>
                <a:cubicBezTo>
                  <a:pt x="11757314" y="685936"/>
                  <a:pt x="11743230" y="693101"/>
                  <a:pt x="11728279" y="700816"/>
                </a:cubicBezTo>
                <a:lnTo>
                  <a:pt x="11722533" y="703421"/>
                </a:lnTo>
                <a:lnTo>
                  <a:pt x="11720002" y="710566"/>
                </a:lnTo>
                <a:lnTo>
                  <a:pt x="11707351" y="710310"/>
                </a:lnTo>
                <a:lnTo>
                  <a:pt x="11700369" y="713480"/>
                </a:lnTo>
                <a:lnTo>
                  <a:pt x="11691126" y="726131"/>
                </a:lnTo>
                <a:cubicBezTo>
                  <a:pt x="11686960" y="732845"/>
                  <a:pt x="11663435" y="739546"/>
                  <a:pt x="11657717" y="746701"/>
                </a:cubicBezTo>
                <a:cubicBezTo>
                  <a:pt x="11651999" y="753856"/>
                  <a:pt x="11669175" y="763766"/>
                  <a:pt x="11656818" y="769062"/>
                </a:cubicBezTo>
                <a:cubicBezTo>
                  <a:pt x="11645954" y="777786"/>
                  <a:pt x="11627045" y="778196"/>
                  <a:pt x="11601229" y="785537"/>
                </a:cubicBezTo>
                <a:cubicBezTo>
                  <a:pt x="11575413" y="792878"/>
                  <a:pt x="11538696" y="801341"/>
                  <a:pt x="11501920" y="813109"/>
                </a:cubicBezTo>
                <a:cubicBezTo>
                  <a:pt x="11460587" y="824093"/>
                  <a:pt x="11432519" y="842469"/>
                  <a:pt x="11405286" y="849086"/>
                </a:cubicBezTo>
                <a:cubicBezTo>
                  <a:pt x="11353339" y="866295"/>
                  <a:pt x="11354410" y="845161"/>
                  <a:pt x="11338523" y="852810"/>
                </a:cubicBezTo>
                <a:cubicBezTo>
                  <a:pt x="11308884" y="863514"/>
                  <a:pt x="11353090" y="841987"/>
                  <a:pt x="11334676" y="859677"/>
                </a:cubicBezTo>
                <a:cubicBezTo>
                  <a:pt x="11295079" y="884428"/>
                  <a:pt x="11238631" y="959542"/>
                  <a:pt x="11217448" y="980136"/>
                </a:cubicBezTo>
                <a:cubicBezTo>
                  <a:pt x="11196801" y="1004817"/>
                  <a:pt x="11202732" y="987478"/>
                  <a:pt x="11196987" y="1000897"/>
                </a:cubicBezTo>
                <a:cubicBezTo>
                  <a:pt x="11191242" y="1014316"/>
                  <a:pt x="11200040" y="1028284"/>
                  <a:pt x="11193568" y="1039464"/>
                </a:cubicBezTo>
                <a:cubicBezTo>
                  <a:pt x="11181920" y="1057634"/>
                  <a:pt x="11187929" y="1053532"/>
                  <a:pt x="11175804" y="1067977"/>
                </a:cubicBezTo>
                <a:cubicBezTo>
                  <a:pt x="11168136" y="1078025"/>
                  <a:pt x="11142602" y="1097119"/>
                  <a:pt x="11133438" y="1106812"/>
                </a:cubicBezTo>
                <a:cubicBezTo>
                  <a:pt x="11124274" y="1116505"/>
                  <a:pt x="11134647" y="1114365"/>
                  <a:pt x="11120819" y="1126133"/>
                </a:cubicBezTo>
                <a:cubicBezTo>
                  <a:pt x="11106991" y="1137901"/>
                  <a:pt x="11087009" y="1165275"/>
                  <a:pt x="11071654" y="1177422"/>
                </a:cubicBezTo>
                <a:cubicBezTo>
                  <a:pt x="11056299" y="1189570"/>
                  <a:pt x="11041338" y="1190780"/>
                  <a:pt x="11028687" y="1199018"/>
                </a:cubicBezTo>
                <a:cubicBezTo>
                  <a:pt x="11006077" y="1216981"/>
                  <a:pt x="10985939" y="1219268"/>
                  <a:pt x="10974565" y="1226849"/>
                </a:cubicBezTo>
                <a:cubicBezTo>
                  <a:pt x="10963191" y="1234430"/>
                  <a:pt x="10978096" y="1238618"/>
                  <a:pt x="10960443" y="1244502"/>
                </a:cubicBezTo>
                <a:cubicBezTo>
                  <a:pt x="10937301" y="1255025"/>
                  <a:pt x="10897483" y="1265096"/>
                  <a:pt x="10879242" y="1269215"/>
                </a:cubicBezTo>
                <a:cubicBezTo>
                  <a:pt x="10861001" y="1273334"/>
                  <a:pt x="10863361" y="1264933"/>
                  <a:pt x="10850998" y="1269215"/>
                </a:cubicBezTo>
                <a:lnTo>
                  <a:pt x="10815658" y="1287849"/>
                </a:lnTo>
                <a:cubicBezTo>
                  <a:pt x="10795652" y="1293733"/>
                  <a:pt x="10746525" y="1311275"/>
                  <a:pt x="10723900" y="1318642"/>
                </a:cubicBezTo>
                <a:cubicBezTo>
                  <a:pt x="10705077" y="1325539"/>
                  <a:pt x="10706518" y="1319939"/>
                  <a:pt x="10699186" y="1322173"/>
                </a:cubicBezTo>
                <a:cubicBezTo>
                  <a:pt x="10691854" y="1324408"/>
                  <a:pt x="10686855" y="1343347"/>
                  <a:pt x="10676375" y="1342640"/>
                </a:cubicBezTo>
                <a:cubicBezTo>
                  <a:pt x="10676343" y="1337186"/>
                  <a:pt x="10639666" y="1342470"/>
                  <a:pt x="10636304" y="1342641"/>
                </a:cubicBezTo>
                <a:cubicBezTo>
                  <a:pt x="10626667" y="1347586"/>
                  <a:pt x="10613500" y="1341941"/>
                  <a:pt x="10603863" y="1346886"/>
                </a:cubicBezTo>
                <a:lnTo>
                  <a:pt x="10573203" y="1351996"/>
                </a:lnTo>
                <a:cubicBezTo>
                  <a:pt x="10562611" y="1353173"/>
                  <a:pt x="10557365" y="1375337"/>
                  <a:pt x="10547375" y="1375130"/>
                </a:cubicBezTo>
                <a:cubicBezTo>
                  <a:pt x="10537385" y="1374923"/>
                  <a:pt x="10522089" y="1366643"/>
                  <a:pt x="10513263" y="1371939"/>
                </a:cubicBezTo>
                <a:cubicBezTo>
                  <a:pt x="10505804" y="1378887"/>
                  <a:pt x="10494815" y="1378774"/>
                  <a:pt x="10487356" y="1385722"/>
                </a:cubicBezTo>
                <a:lnTo>
                  <a:pt x="10464012" y="1391778"/>
                </a:lnTo>
                <a:cubicBezTo>
                  <a:pt x="10456657" y="1392366"/>
                  <a:pt x="10449461" y="1401737"/>
                  <a:pt x="10439694" y="1406905"/>
                </a:cubicBezTo>
                <a:cubicBezTo>
                  <a:pt x="10429927" y="1412073"/>
                  <a:pt x="10417525" y="1414065"/>
                  <a:pt x="10405409" y="1422789"/>
                </a:cubicBezTo>
                <a:cubicBezTo>
                  <a:pt x="10385126" y="1419848"/>
                  <a:pt x="10374706" y="1423369"/>
                  <a:pt x="10370530" y="1441596"/>
                </a:cubicBezTo>
                <a:cubicBezTo>
                  <a:pt x="10354767" y="1445421"/>
                  <a:pt x="10317840" y="1451247"/>
                  <a:pt x="10300239" y="1456332"/>
                </a:cubicBezTo>
                <a:cubicBezTo>
                  <a:pt x="10282638" y="1461417"/>
                  <a:pt x="10276690" y="1468577"/>
                  <a:pt x="10264922" y="1472107"/>
                </a:cubicBezTo>
                <a:cubicBezTo>
                  <a:pt x="10253154" y="1475637"/>
                  <a:pt x="10240218" y="1469553"/>
                  <a:pt x="10229629" y="1470454"/>
                </a:cubicBezTo>
                <a:cubicBezTo>
                  <a:pt x="10219040" y="1471355"/>
                  <a:pt x="10214330" y="1477515"/>
                  <a:pt x="10201385" y="1477515"/>
                </a:cubicBezTo>
                <a:cubicBezTo>
                  <a:pt x="10188440" y="1477515"/>
                  <a:pt x="10165492" y="1479280"/>
                  <a:pt x="10151958" y="1477515"/>
                </a:cubicBezTo>
                <a:cubicBezTo>
                  <a:pt x="10138424" y="1475750"/>
                  <a:pt x="10130187" y="1468101"/>
                  <a:pt x="10120184" y="1466924"/>
                </a:cubicBezTo>
                <a:cubicBezTo>
                  <a:pt x="10110181" y="1465747"/>
                  <a:pt x="10091597" y="1479719"/>
                  <a:pt x="10081348" y="1481046"/>
                </a:cubicBezTo>
                <a:cubicBezTo>
                  <a:pt x="10071099" y="1482373"/>
                  <a:pt x="10073276" y="1471664"/>
                  <a:pt x="10058690" y="1474888"/>
                </a:cubicBezTo>
                <a:cubicBezTo>
                  <a:pt x="10040170" y="1466053"/>
                  <a:pt x="10015872" y="1472731"/>
                  <a:pt x="10004424" y="1489801"/>
                </a:cubicBezTo>
                <a:cubicBezTo>
                  <a:pt x="10002452" y="1492741"/>
                  <a:pt x="10000947" y="1495882"/>
                  <a:pt x="9999951" y="1499127"/>
                </a:cubicBezTo>
                <a:cubicBezTo>
                  <a:pt x="9967418" y="1507155"/>
                  <a:pt x="9889427" y="1534394"/>
                  <a:pt x="9845462" y="1548192"/>
                </a:cubicBezTo>
                <a:cubicBezTo>
                  <a:pt x="9822222" y="1562604"/>
                  <a:pt x="9768858" y="1594433"/>
                  <a:pt x="9736156" y="1581928"/>
                </a:cubicBezTo>
                <a:cubicBezTo>
                  <a:pt x="9745637" y="1601571"/>
                  <a:pt x="9699425" y="1582999"/>
                  <a:pt x="9693355" y="1602632"/>
                </a:cubicBezTo>
                <a:cubicBezTo>
                  <a:pt x="9690360" y="1618512"/>
                  <a:pt x="9675642" y="1616579"/>
                  <a:pt x="9664242" y="1622075"/>
                </a:cubicBezTo>
                <a:cubicBezTo>
                  <a:pt x="9655776" y="1638103"/>
                  <a:pt x="9598819" y="1651043"/>
                  <a:pt x="9579195" y="1648017"/>
                </a:cubicBezTo>
                <a:cubicBezTo>
                  <a:pt x="9524163" y="1629881"/>
                  <a:pt x="9477693" y="1693985"/>
                  <a:pt x="9433652" y="1681174"/>
                </a:cubicBezTo>
                <a:cubicBezTo>
                  <a:pt x="9421990" y="1682314"/>
                  <a:pt x="9412258" y="1685676"/>
                  <a:pt x="9403775" y="1690403"/>
                </a:cubicBezTo>
                <a:lnTo>
                  <a:pt x="9382503" y="1706957"/>
                </a:lnTo>
                <a:lnTo>
                  <a:pt x="9381410" y="1718312"/>
                </a:lnTo>
                <a:lnTo>
                  <a:pt x="9365685" y="1724772"/>
                </a:lnTo>
                <a:lnTo>
                  <a:pt x="9278020" y="1741161"/>
                </a:lnTo>
                <a:cubicBezTo>
                  <a:pt x="9235873" y="1762229"/>
                  <a:pt x="9231473" y="1754941"/>
                  <a:pt x="9217145" y="1771195"/>
                </a:cubicBezTo>
                <a:cubicBezTo>
                  <a:pt x="9131538" y="1776872"/>
                  <a:pt x="9039728" y="1814874"/>
                  <a:pt x="8955875" y="1796806"/>
                </a:cubicBezTo>
                <a:cubicBezTo>
                  <a:pt x="8861771" y="1817659"/>
                  <a:pt x="8730077" y="1856614"/>
                  <a:pt x="8648415" y="1878623"/>
                </a:cubicBezTo>
                <a:cubicBezTo>
                  <a:pt x="8578856" y="1892487"/>
                  <a:pt x="8546278" y="1907799"/>
                  <a:pt x="8538519" y="1894114"/>
                </a:cubicBezTo>
                <a:cubicBezTo>
                  <a:pt x="8513108" y="1898081"/>
                  <a:pt x="8514559" y="1915122"/>
                  <a:pt x="8506541" y="1905955"/>
                </a:cubicBezTo>
                <a:cubicBezTo>
                  <a:pt x="8437841" y="1911139"/>
                  <a:pt x="8301617" y="1910841"/>
                  <a:pt x="8236214" y="1909725"/>
                </a:cubicBezTo>
                <a:cubicBezTo>
                  <a:pt x="8201189" y="1897570"/>
                  <a:pt x="8163827" y="1900921"/>
                  <a:pt x="8132104" y="1895727"/>
                </a:cubicBezTo>
                <a:cubicBezTo>
                  <a:pt x="8021354" y="1869423"/>
                  <a:pt x="7973371" y="1872758"/>
                  <a:pt x="7918078" y="1862668"/>
                </a:cubicBezTo>
                <a:cubicBezTo>
                  <a:pt x="7883942" y="1854133"/>
                  <a:pt x="7834588" y="1870269"/>
                  <a:pt x="7817899" y="1862176"/>
                </a:cubicBezTo>
                <a:cubicBezTo>
                  <a:pt x="7803952" y="1858540"/>
                  <a:pt x="7780423" y="1826275"/>
                  <a:pt x="7768994" y="1855721"/>
                </a:cubicBezTo>
                <a:cubicBezTo>
                  <a:pt x="7693971" y="1816704"/>
                  <a:pt x="7680420" y="1850219"/>
                  <a:pt x="7618027" y="1830959"/>
                </a:cubicBezTo>
                <a:cubicBezTo>
                  <a:pt x="7563589" y="1813247"/>
                  <a:pt x="7530287" y="1817871"/>
                  <a:pt x="7449425" y="1810910"/>
                </a:cubicBezTo>
                <a:lnTo>
                  <a:pt x="7342915" y="1819827"/>
                </a:lnTo>
                <a:lnTo>
                  <a:pt x="7255191" y="1834354"/>
                </a:lnTo>
                <a:cubicBezTo>
                  <a:pt x="7235153" y="1839259"/>
                  <a:pt x="7150315" y="1831629"/>
                  <a:pt x="7131205" y="1845557"/>
                </a:cubicBezTo>
                <a:cubicBezTo>
                  <a:pt x="6968750" y="1838101"/>
                  <a:pt x="6977206" y="1837412"/>
                  <a:pt x="6941837" y="1840640"/>
                </a:cubicBezTo>
                <a:cubicBezTo>
                  <a:pt x="6905846" y="1863867"/>
                  <a:pt x="6892534" y="1847120"/>
                  <a:pt x="6837145" y="1870724"/>
                </a:cubicBezTo>
                <a:cubicBezTo>
                  <a:pt x="6823442" y="1850610"/>
                  <a:pt x="6785388" y="1865075"/>
                  <a:pt x="6753991" y="1860969"/>
                </a:cubicBezTo>
                <a:cubicBezTo>
                  <a:pt x="6744571" y="1866959"/>
                  <a:pt x="6736100" y="1874451"/>
                  <a:pt x="6727754" y="1882372"/>
                </a:cubicBezTo>
                <a:lnTo>
                  <a:pt x="6723371" y="1886494"/>
                </a:lnTo>
                <a:lnTo>
                  <a:pt x="6702779" y="1893601"/>
                </a:lnTo>
                <a:lnTo>
                  <a:pt x="6686657" y="1907344"/>
                </a:lnTo>
                <a:lnTo>
                  <a:pt x="6651330" y="1922921"/>
                </a:lnTo>
                <a:cubicBezTo>
                  <a:pt x="6640157" y="1928264"/>
                  <a:pt x="6638035" y="1935420"/>
                  <a:pt x="6622958" y="1936255"/>
                </a:cubicBezTo>
                <a:cubicBezTo>
                  <a:pt x="6600915" y="1943222"/>
                  <a:pt x="6552371" y="1948565"/>
                  <a:pt x="6522602" y="1954133"/>
                </a:cubicBezTo>
                <a:cubicBezTo>
                  <a:pt x="6492833" y="1959701"/>
                  <a:pt x="6461408" y="1966721"/>
                  <a:pt x="6444344" y="1969663"/>
                </a:cubicBezTo>
                <a:cubicBezTo>
                  <a:pt x="6427280" y="1972605"/>
                  <a:pt x="6428109" y="1974263"/>
                  <a:pt x="6409626" y="1978846"/>
                </a:cubicBezTo>
                <a:cubicBezTo>
                  <a:pt x="6391143" y="1983429"/>
                  <a:pt x="6354327" y="1989225"/>
                  <a:pt x="6333446" y="1997163"/>
                </a:cubicBezTo>
                <a:cubicBezTo>
                  <a:pt x="6318475" y="2003304"/>
                  <a:pt x="6299617" y="2000258"/>
                  <a:pt x="6294933" y="2019412"/>
                </a:cubicBezTo>
                <a:cubicBezTo>
                  <a:pt x="6286089" y="2042978"/>
                  <a:pt x="6227534" y="2018229"/>
                  <a:pt x="6238719" y="2042547"/>
                </a:cubicBezTo>
                <a:cubicBezTo>
                  <a:pt x="6222530" y="2046966"/>
                  <a:pt x="6203861" y="2053486"/>
                  <a:pt x="6187205" y="2060048"/>
                </a:cubicBezTo>
                <a:cubicBezTo>
                  <a:pt x="6170549" y="2066610"/>
                  <a:pt x="6153490" y="2074269"/>
                  <a:pt x="6138780" y="2081918"/>
                </a:cubicBezTo>
                <a:cubicBezTo>
                  <a:pt x="6124070" y="2089567"/>
                  <a:pt x="6133826" y="2100763"/>
                  <a:pt x="6120125" y="2109475"/>
                </a:cubicBezTo>
                <a:cubicBezTo>
                  <a:pt x="6106424" y="2118187"/>
                  <a:pt x="6071747" y="2113765"/>
                  <a:pt x="6056576" y="2120066"/>
                </a:cubicBezTo>
                <a:cubicBezTo>
                  <a:pt x="6041405" y="2126367"/>
                  <a:pt x="6013212" y="2118450"/>
                  <a:pt x="5993794" y="2122569"/>
                </a:cubicBezTo>
                <a:cubicBezTo>
                  <a:pt x="5964206" y="2130692"/>
                  <a:pt x="5962485" y="2139897"/>
                  <a:pt x="5943601" y="2137719"/>
                </a:cubicBezTo>
                <a:cubicBezTo>
                  <a:pt x="5924717" y="2135541"/>
                  <a:pt x="5912263" y="2145394"/>
                  <a:pt x="5898141" y="2144806"/>
                </a:cubicBezTo>
                <a:cubicBezTo>
                  <a:pt x="5884019" y="2144218"/>
                  <a:pt x="5868158" y="2133273"/>
                  <a:pt x="5855337" y="2137719"/>
                </a:cubicBezTo>
                <a:cubicBezTo>
                  <a:pt x="5842516" y="2142165"/>
                  <a:pt x="5837100" y="2155593"/>
                  <a:pt x="5817682" y="2157358"/>
                </a:cubicBezTo>
                <a:cubicBezTo>
                  <a:pt x="5798264" y="2159123"/>
                  <a:pt x="5773002" y="2155397"/>
                  <a:pt x="5735300" y="2158902"/>
                </a:cubicBezTo>
                <a:cubicBezTo>
                  <a:pt x="5697598" y="2162407"/>
                  <a:pt x="5588527" y="2188980"/>
                  <a:pt x="5591469" y="2178389"/>
                </a:cubicBezTo>
                <a:cubicBezTo>
                  <a:pt x="5555576" y="2181920"/>
                  <a:pt x="5528919" y="2193924"/>
                  <a:pt x="5505818" y="2194207"/>
                </a:cubicBezTo>
                <a:cubicBezTo>
                  <a:pt x="5482717" y="2194490"/>
                  <a:pt x="5495184" y="2190180"/>
                  <a:pt x="5477574" y="2190677"/>
                </a:cubicBezTo>
                <a:cubicBezTo>
                  <a:pt x="5459964" y="2191175"/>
                  <a:pt x="5427187" y="2180216"/>
                  <a:pt x="5414282" y="2183070"/>
                </a:cubicBezTo>
                <a:cubicBezTo>
                  <a:pt x="5407945" y="2205016"/>
                  <a:pt x="5394338" y="2208803"/>
                  <a:pt x="5368369" y="2204272"/>
                </a:cubicBezTo>
                <a:cubicBezTo>
                  <a:pt x="5354793" y="2209070"/>
                  <a:pt x="5349205" y="2213102"/>
                  <a:pt x="5336354" y="2218920"/>
                </a:cubicBezTo>
                <a:cubicBezTo>
                  <a:pt x="5323503" y="2224738"/>
                  <a:pt x="5304208" y="2232709"/>
                  <a:pt x="5291263" y="2239182"/>
                </a:cubicBezTo>
                <a:cubicBezTo>
                  <a:pt x="5278318" y="2245655"/>
                  <a:pt x="5264730" y="2242318"/>
                  <a:pt x="5255152" y="2247164"/>
                </a:cubicBezTo>
                <a:cubicBezTo>
                  <a:pt x="5245574" y="2252010"/>
                  <a:pt x="5240857" y="2261199"/>
                  <a:pt x="5233796" y="2268260"/>
                </a:cubicBezTo>
                <a:cubicBezTo>
                  <a:pt x="5226735" y="2275321"/>
                  <a:pt x="5222832" y="2268609"/>
                  <a:pt x="5212786" y="2275408"/>
                </a:cubicBezTo>
                <a:cubicBezTo>
                  <a:pt x="5202741" y="2282208"/>
                  <a:pt x="5174227" y="2281420"/>
                  <a:pt x="5159401" y="2284343"/>
                </a:cubicBezTo>
                <a:cubicBezTo>
                  <a:pt x="5129776" y="2295641"/>
                  <a:pt x="5158686" y="2301898"/>
                  <a:pt x="5123830" y="2307070"/>
                </a:cubicBezTo>
                <a:cubicBezTo>
                  <a:pt x="5082905" y="2318102"/>
                  <a:pt x="5072939" y="2287385"/>
                  <a:pt x="5065426" y="2324076"/>
                </a:cubicBezTo>
                <a:cubicBezTo>
                  <a:pt x="5017747" y="2318395"/>
                  <a:pt x="5031271" y="2337329"/>
                  <a:pt x="4975908" y="2364128"/>
                </a:cubicBezTo>
                <a:cubicBezTo>
                  <a:pt x="4946700" y="2354134"/>
                  <a:pt x="4928936" y="2366071"/>
                  <a:pt x="4913723" y="2385265"/>
                </a:cubicBezTo>
                <a:cubicBezTo>
                  <a:pt x="4854880" y="2394046"/>
                  <a:pt x="4808730" y="2428302"/>
                  <a:pt x="4746485" y="2451769"/>
                </a:cubicBezTo>
                <a:lnTo>
                  <a:pt x="4681588" y="2467494"/>
                </a:lnTo>
                <a:lnTo>
                  <a:pt x="1783655" y="3163860"/>
                </a:lnTo>
                <a:lnTo>
                  <a:pt x="1325955" y="3176692"/>
                </a:lnTo>
                <a:cubicBezTo>
                  <a:pt x="1278931" y="3186609"/>
                  <a:pt x="1232617" y="3191205"/>
                  <a:pt x="1190384" y="3203504"/>
                </a:cubicBezTo>
                <a:cubicBezTo>
                  <a:pt x="1146740" y="3204301"/>
                  <a:pt x="1142940" y="3250947"/>
                  <a:pt x="1094537" y="3229469"/>
                </a:cubicBezTo>
                <a:cubicBezTo>
                  <a:pt x="1069134" y="3237778"/>
                  <a:pt x="1026961" y="3247646"/>
                  <a:pt x="1013254" y="3263949"/>
                </a:cubicBezTo>
                <a:cubicBezTo>
                  <a:pt x="966756" y="3279110"/>
                  <a:pt x="851011" y="3352246"/>
                  <a:pt x="815546" y="3334559"/>
                </a:cubicBezTo>
                <a:cubicBezTo>
                  <a:pt x="808324" y="3352177"/>
                  <a:pt x="815137" y="3324821"/>
                  <a:pt x="779276" y="3327290"/>
                </a:cubicBezTo>
                <a:cubicBezTo>
                  <a:pt x="712585" y="3298149"/>
                  <a:pt x="672574" y="3378796"/>
                  <a:pt x="600378" y="3335250"/>
                </a:cubicBezTo>
                <a:cubicBezTo>
                  <a:pt x="595066" y="3356366"/>
                  <a:pt x="514059" y="3361176"/>
                  <a:pt x="493457" y="3365044"/>
                </a:cubicBezTo>
                <a:cubicBezTo>
                  <a:pt x="467535" y="3372578"/>
                  <a:pt x="412364" y="3374283"/>
                  <a:pt x="388355" y="3376925"/>
                </a:cubicBezTo>
                <a:cubicBezTo>
                  <a:pt x="364346" y="3379567"/>
                  <a:pt x="376469" y="3372659"/>
                  <a:pt x="349402" y="3380897"/>
                </a:cubicBezTo>
                <a:cubicBezTo>
                  <a:pt x="322335" y="3389135"/>
                  <a:pt x="248625" y="3434339"/>
                  <a:pt x="225952" y="3426352"/>
                </a:cubicBezTo>
                <a:cubicBezTo>
                  <a:pt x="199749" y="3439548"/>
                  <a:pt x="193948" y="3430066"/>
                  <a:pt x="171000" y="3438892"/>
                </a:cubicBezTo>
                <a:cubicBezTo>
                  <a:pt x="148052" y="3447718"/>
                  <a:pt x="101917" y="3457642"/>
                  <a:pt x="88263" y="3479310"/>
                </a:cubicBezTo>
                <a:cubicBezTo>
                  <a:pt x="64018" y="3479795"/>
                  <a:pt x="62139" y="3459801"/>
                  <a:pt x="46713" y="3462986"/>
                </a:cubicBezTo>
                <a:cubicBezTo>
                  <a:pt x="31576" y="3476862"/>
                  <a:pt x="15706" y="3476378"/>
                  <a:pt x="2765" y="3480770"/>
                </a:cubicBezTo>
                <a:lnTo>
                  <a:pt x="0" y="3482342"/>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F0375EF-50F2-4B52-9E47-F390BA2B04AA}"/>
              </a:ext>
            </a:extLst>
          </p:cNvPr>
          <p:cNvSpPr>
            <a:spLocks noGrp="1"/>
          </p:cNvSpPr>
          <p:nvPr>
            <p:ph type="title"/>
          </p:nvPr>
        </p:nvSpPr>
        <p:spPr>
          <a:xfrm>
            <a:off x="1137037" y="484094"/>
            <a:ext cx="9998441" cy="1206594"/>
          </a:xfrm>
        </p:spPr>
        <p:txBody>
          <a:bodyPr>
            <a:noAutofit/>
          </a:bodyPr>
          <a:lstStyle/>
          <a:p>
            <a:r>
              <a:rPr lang="lv-LV" sz="3600" b="1" dirty="0"/>
              <a:t>6. Programmas atbalsta pasākumi</a:t>
            </a:r>
            <a:endParaRPr lang="lv-LV" sz="1600" b="1" dirty="0">
              <a:latin typeface="+mn-lt"/>
            </a:endParaRPr>
          </a:p>
        </p:txBody>
      </p:sp>
      <p:sp>
        <p:nvSpPr>
          <p:cNvPr id="13" name="Freeform: Shape 12">
            <a:extLst>
              <a:ext uri="{FF2B5EF4-FFF2-40B4-BE49-F238E27FC236}">
                <a16:creationId xmlns:a16="http://schemas.microsoft.com/office/drawing/2014/main" xmlns="" id="{8101159E-D455-456F-8FE1-396AB159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37037" y="1958614"/>
            <a:ext cx="3594282" cy="398896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Humanized Digital Experience In Business – iGrand Business Plans">
            <a:extLst>
              <a:ext uri="{FF2B5EF4-FFF2-40B4-BE49-F238E27FC236}">
                <a16:creationId xmlns:a16="http://schemas.microsoft.com/office/drawing/2014/main" xmlns="" id="{F969393A-0C37-4843-9A0B-08A19F0C6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95" r="26597" b="3"/>
          <a:stretch/>
        </p:blipFill>
        <p:spPr bwMode="auto">
          <a:xfrm>
            <a:off x="1309404" y="2114946"/>
            <a:ext cx="3274548" cy="36394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xmlns="" id="{1F9FDF39-7A42-411B-85F1-9DE812C7A7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91497" y="5802246"/>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68732B6E-2D3D-43E1-810C-7172801A399D}"/>
              </a:ext>
            </a:extLst>
          </p:cNvPr>
          <p:cNvSpPr>
            <a:spLocks noGrp="1"/>
          </p:cNvSpPr>
          <p:nvPr>
            <p:ph idx="1"/>
          </p:nvPr>
        </p:nvSpPr>
        <p:spPr>
          <a:xfrm>
            <a:off x="4850499" y="1958614"/>
            <a:ext cx="7222321" cy="4683218"/>
          </a:xfrm>
        </p:spPr>
        <p:txBody>
          <a:bodyPr anchor="ctr">
            <a:normAutofit/>
          </a:bodyPr>
          <a:lstStyle/>
          <a:p>
            <a:pPr lvl="0" eaLnBrk="0" fontAlgn="base" hangingPunct="0">
              <a:lnSpc>
                <a:spcPct val="100000"/>
              </a:lnSpc>
              <a:spcBef>
                <a:spcPct val="0"/>
              </a:spcBef>
              <a:spcAft>
                <a:spcPct val="0"/>
              </a:spcAft>
            </a:pPr>
            <a:r>
              <a:rPr lang="lv-LV" altLang="lv-LV" sz="2200" b="1" dirty="0">
                <a:latin typeface="+mn-lt"/>
              </a:rPr>
              <a:t>Ārējā ekspertīze</a:t>
            </a:r>
            <a:r>
              <a:rPr lang="en-US" altLang="lv-LV" sz="2200" b="1" dirty="0">
                <a:latin typeface="+mn-lt"/>
              </a:rPr>
              <a:t>: </a:t>
            </a:r>
            <a:endParaRPr lang="lv-LV" altLang="lv-LV" sz="2200" b="1" dirty="0">
              <a:latin typeface="+mn-lt"/>
            </a:endParaRPr>
          </a:p>
          <a:p>
            <a:pPr lvl="0" eaLnBrk="0" fontAlgn="base" hangingPunct="0">
              <a:lnSpc>
                <a:spcPct val="100000"/>
              </a:lnSpc>
              <a:spcBef>
                <a:spcPct val="0"/>
              </a:spcBef>
              <a:spcAft>
                <a:spcPct val="0"/>
              </a:spcAft>
              <a:buFont typeface="Wingdings" panose="05000000000000000000" pitchFamily="2" charset="2"/>
              <a:buChar char="ü"/>
            </a:pPr>
            <a:r>
              <a:rPr lang="lv-LV" altLang="lv-LV" sz="1900" dirty="0">
                <a:latin typeface="+mn-lt"/>
              </a:rPr>
              <a:t>Neatkarīgu ekspertu izmantošana projektu priekšlikumu izvērtēšanai un noritošu projektu uzraudzībai (kur tas nepieciešams).</a:t>
            </a:r>
          </a:p>
          <a:p>
            <a:pPr lvl="0" eaLnBrk="0" fontAlgn="base" hangingPunct="0">
              <a:lnSpc>
                <a:spcPct val="100000"/>
              </a:lnSpc>
              <a:spcBef>
                <a:spcPct val="0"/>
              </a:spcBef>
              <a:spcAft>
                <a:spcPct val="0"/>
              </a:spcAft>
              <a:buFont typeface="Wingdings" panose="05000000000000000000" pitchFamily="2" charset="2"/>
              <a:buChar char="ü"/>
            </a:pPr>
            <a:r>
              <a:rPr lang="lv-LV" altLang="lv-LV" sz="1900" dirty="0">
                <a:latin typeface="+mn-lt"/>
              </a:rPr>
              <a:t>Neatkarīgu ekspertu izmantošana konsultēšanai, atbalstam, u.c.</a:t>
            </a:r>
          </a:p>
          <a:p>
            <a:pPr lvl="0" eaLnBrk="0" fontAlgn="base" hangingPunct="0">
              <a:lnSpc>
                <a:spcPct val="100000"/>
              </a:lnSpc>
              <a:spcBef>
                <a:spcPct val="0"/>
              </a:spcBef>
              <a:spcAft>
                <a:spcPct val="0"/>
              </a:spcAft>
              <a:buFont typeface="Wingdings" panose="05000000000000000000" pitchFamily="2" charset="2"/>
              <a:buChar char="ü"/>
            </a:pPr>
            <a:endParaRPr lang="lv-LV" altLang="lv-LV" sz="2800" dirty="0">
              <a:latin typeface="+mn-lt"/>
            </a:endParaRPr>
          </a:p>
          <a:p>
            <a:pPr eaLnBrk="0" fontAlgn="base" hangingPunct="0">
              <a:lnSpc>
                <a:spcPct val="100000"/>
              </a:lnSpc>
              <a:spcBef>
                <a:spcPct val="0"/>
              </a:spcBef>
              <a:spcAft>
                <a:spcPct val="0"/>
              </a:spcAft>
            </a:pPr>
            <a:r>
              <a:rPr lang="lv-LV" altLang="lv-LV" sz="2000" b="1" dirty="0">
                <a:latin typeface="+mn-lt"/>
              </a:rPr>
              <a:t>Pētījumi un citi atbalsta pasākumi:</a:t>
            </a:r>
          </a:p>
          <a:p>
            <a:pPr lvl="0" eaLnBrk="0" fontAlgn="base" hangingPunct="0">
              <a:lnSpc>
                <a:spcPct val="100000"/>
              </a:lnSpc>
              <a:spcBef>
                <a:spcPct val="0"/>
              </a:spcBef>
              <a:spcAft>
                <a:spcPct val="0"/>
              </a:spcAft>
              <a:buFont typeface="Wingdings" panose="05000000000000000000" pitchFamily="2" charset="2"/>
              <a:buChar char="ü"/>
            </a:pPr>
            <a:r>
              <a:rPr lang="lv-LV" altLang="lv-LV" sz="1800" dirty="0">
                <a:latin typeface="+mn-lt"/>
              </a:rPr>
              <a:t>Pasākumi</a:t>
            </a:r>
          </a:p>
          <a:p>
            <a:pPr lvl="0" eaLnBrk="0" fontAlgn="base" hangingPunct="0">
              <a:lnSpc>
                <a:spcPct val="100000"/>
              </a:lnSpc>
              <a:spcBef>
                <a:spcPct val="0"/>
              </a:spcBef>
              <a:spcAft>
                <a:spcPct val="0"/>
              </a:spcAft>
              <a:buFont typeface="Wingdings" panose="05000000000000000000" pitchFamily="2" charset="2"/>
              <a:buChar char="ü"/>
            </a:pPr>
            <a:r>
              <a:rPr lang="en-US" altLang="lv-LV" sz="1800" dirty="0" err="1">
                <a:latin typeface="+mn-lt"/>
              </a:rPr>
              <a:t>Publi</a:t>
            </a:r>
            <a:r>
              <a:rPr lang="lv-LV" altLang="lv-LV" sz="1800" dirty="0" err="1">
                <a:latin typeface="+mn-lt"/>
              </a:rPr>
              <a:t>kācijas</a:t>
            </a:r>
            <a:endParaRPr lang="lv-LV" altLang="lv-LV" sz="1800" dirty="0">
              <a:latin typeface="+mn-lt"/>
            </a:endParaRPr>
          </a:p>
          <a:p>
            <a:pPr lvl="0" eaLnBrk="0" fontAlgn="base" hangingPunct="0">
              <a:lnSpc>
                <a:spcPct val="100000"/>
              </a:lnSpc>
              <a:spcBef>
                <a:spcPct val="0"/>
              </a:spcBef>
              <a:spcAft>
                <a:spcPct val="0"/>
              </a:spcAft>
              <a:buFont typeface="Wingdings" panose="05000000000000000000" pitchFamily="2" charset="2"/>
              <a:buChar char="ü"/>
            </a:pPr>
            <a:r>
              <a:rPr lang="lv-LV" altLang="lv-LV" sz="1800" dirty="0">
                <a:latin typeface="+mn-lt"/>
              </a:rPr>
              <a:t>Komunikācija</a:t>
            </a:r>
          </a:p>
          <a:p>
            <a:pPr lvl="0" eaLnBrk="0" fontAlgn="base" hangingPunct="0">
              <a:lnSpc>
                <a:spcPct val="100000"/>
              </a:lnSpc>
              <a:spcBef>
                <a:spcPct val="0"/>
              </a:spcBef>
              <a:spcAft>
                <a:spcPct val="0"/>
              </a:spcAft>
              <a:buFont typeface="Wingdings" panose="05000000000000000000" pitchFamily="2" charset="2"/>
              <a:buChar char="ü"/>
            </a:pPr>
            <a:r>
              <a:rPr lang="lv-LV" altLang="lv-LV" sz="1800" dirty="0">
                <a:latin typeface="+mn-lt"/>
              </a:rPr>
              <a:t>Pētījumi</a:t>
            </a:r>
          </a:p>
          <a:p>
            <a:pPr lvl="0" eaLnBrk="0" fontAlgn="base" hangingPunct="0">
              <a:lnSpc>
                <a:spcPct val="100000"/>
              </a:lnSpc>
              <a:spcBef>
                <a:spcPct val="0"/>
              </a:spcBef>
              <a:spcAft>
                <a:spcPct val="0"/>
              </a:spcAft>
              <a:buFont typeface="Wingdings" panose="05000000000000000000" pitchFamily="2" charset="2"/>
              <a:buChar char="ü"/>
            </a:pPr>
            <a:endParaRPr lang="lv-LV" altLang="lv-LV" sz="1800" dirty="0">
              <a:latin typeface="+mn-lt"/>
            </a:endParaRPr>
          </a:p>
          <a:p>
            <a:r>
              <a:rPr lang="lv-LV" sz="2000" b="1" dirty="0"/>
              <a:t>Citi pasākumi:</a:t>
            </a:r>
          </a:p>
          <a:p>
            <a:pPr>
              <a:buFont typeface="Wingdings" panose="05000000000000000000" pitchFamily="2" charset="2"/>
              <a:buChar char="ü"/>
            </a:pPr>
            <a:r>
              <a:rPr lang="lv-LV" sz="1800" spc="15"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Atbalsts COVID pases un pasažieru atrašanās vietas veidlapas kopīgai izvietošanai un uzturēšanai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b="1" dirty="0"/>
          </a:p>
        </p:txBody>
      </p:sp>
    </p:spTree>
    <p:extLst>
      <p:ext uri="{BB962C8B-B14F-4D97-AF65-F5344CB8AC3E}">
        <p14:creationId xmlns:p14="http://schemas.microsoft.com/office/powerpoint/2010/main" val="3747465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6674041" y="4834477"/>
            <a:ext cx="3628900" cy="1939212"/>
          </a:xfrm>
          <a:prstGeom prst="rect">
            <a:avLst/>
          </a:prstGeom>
          <a:solidFill>
            <a:srgbClr val="BDDE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grpSp>
        <p:nvGrpSpPr>
          <p:cNvPr id="4" name="Group 3"/>
          <p:cNvGrpSpPr/>
          <p:nvPr/>
        </p:nvGrpSpPr>
        <p:grpSpPr>
          <a:xfrm>
            <a:off x="1884695" y="1010323"/>
            <a:ext cx="8429624" cy="3315888"/>
            <a:chOff x="435227" y="1396442"/>
            <a:chExt cx="8429624" cy="3315888"/>
          </a:xfrm>
        </p:grpSpPr>
        <p:sp>
          <p:nvSpPr>
            <p:cNvPr id="5" name="Rounded Rectangle 4"/>
            <p:cNvSpPr/>
            <p:nvPr/>
          </p:nvSpPr>
          <p:spPr>
            <a:xfrm>
              <a:off x="7262623" y="3713821"/>
              <a:ext cx="1304132" cy="994271"/>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EK finansējums</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X%</a:t>
              </a:r>
            </a:p>
          </p:txBody>
        </p:sp>
        <p:grpSp>
          <p:nvGrpSpPr>
            <p:cNvPr id="6" name="Group 5"/>
            <p:cNvGrpSpPr/>
            <p:nvPr/>
          </p:nvGrpSpPr>
          <p:grpSpPr>
            <a:xfrm>
              <a:off x="435227" y="1396442"/>
              <a:ext cx="8429624" cy="3315888"/>
              <a:chOff x="435227" y="1396442"/>
              <a:chExt cx="8429624" cy="3315888"/>
            </a:xfrm>
          </p:grpSpPr>
          <p:grpSp>
            <p:nvGrpSpPr>
              <p:cNvPr id="7" name="Group 6"/>
              <p:cNvGrpSpPr/>
              <p:nvPr/>
            </p:nvGrpSpPr>
            <p:grpSpPr>
              <a:xfrm>
                <a:off x="435227" y="2204864"/>
                <a:ext cx="8429624" cy="2507466"/>
                <a:chOff x="-5274" y="681487"/>
                <a:chExt cx="9487599" cy="2981043"/>
              </a:xfrm>
            </p:grpSpPr>
            <p:cxnSp>
              <p:nvCxnSpPr>
                <p:cNvPr id="9" name="Straight Connector 8"/>
                <p:cNvCxnSpPr/>
                <p:nvPr/>
              </p:nvCxnSpPr>
              <p:spPr>
                <a:xfrm flipH="1">
                  <a:off x="1259456" y="905774"/>
                  <a:ext cx="7200102" cy="0"/>
                </a:xfrm>
                <a:prstGeom prst="line">
                  <a:avLst/>
                </a:prstGeom>
                <a:noFill/>
                <a:ln w="57150" cap="flat" cmpd="sng" algn="ctr">
                  <a:solidFill>
                    <a:srgbClr val="0F5494"/>
                  </a:solidFill>
                  <a:prstDash val="solid"/>
                  <a:miter lim="800000"/>
                </a:ln>
                <a:effectLst/>
              </p:spPr>
            </p:cxnSp>
            <p:cxnSp>
              <p:nvCxnSpPr>
                <p:cNvPr id="10" name="Straight Connector 9"/>
                <p:cNvCxnSpPr/>
                <p:nvPr/>
              </p:nvCxnSpPr>
              <p:spPr>
                <a:xfrm flipH="1" flipV="1">
                  <a:off x="638354" y="2329132"/>
                  <a:ext cx="1237855" cy="0"/>
                </a:xfrm>
                <a:prstGeom prst="line">
                  <a:avLst/>
                </a:prstGeom>
                <a:noFill/>
                <a:ln w="57150" cap="flat" cmpd="sng" algn="ctr">
                  <a:solidFill>
                    <a:srgbClr val="0F5494"/>
                  </a:solidFill>
                  <a:prstDash val="solid"/>
                  <a:miter lim="800000"/>
                </a:ln>
                <a:effectLst/>
              </p:spPr>
            </p:cxnSp>
            <p:grpSp>
              <p:nvGrpSpPr>
                <p:cNvPr id="11" name="Group 10"/>
                <p:cNvGrpSpPr/>
                <p:nvPr/>
              </p:nvGrpSpPr>
              <p:grpSpPr>
                <a:xfrm>
                  <a:off x="-5274" y="681487"/>
                  <a:ext cx="9487599" cy="2981043"/>
                  <a:chOff x="-5274" y="681487"/>
                  <a:chExt cx="9487599" cy="2981043"/>
                </a:xfrm>
              </p:grpSpPr>
              <p:cxnSp>
                <p:nvCxnSpPr>
                  <p:cNvPr id="12" name="Straight Connector 11"/>
                  <p:cNvCxnSpPr/>
                  <p:nvPr/>
                </p:nvCxnSpPr>
                <p:spPr>
                  <a:xfrm>
                    <a:off x="1880558" y="2329132"/>
                    <a:ext cx="0" cy="295455"/>
                  </a:xfrm>
                  <a:prstGeom prst="line">
                    <a:avLst/>
                  </a:prstGeom>
                  <a:noFill/>
                  <a:ln w="57150" cap="flat" cmpd="sng" algn="ctr">
                    <a:solidFill>
                      <a:srgbClr val="0F5494"/>
                    </a:solidFill>
                    <a:prstDash val="solid"/>
                    <a:miter lim="800000"/>
                  </a:ln>
                  <a:effectLst/>
                </p:spPr>
              </p:cxnSp>
              <p:cxnSp>
                <p:nvCxnSpPr>
                  <p:cNvPr id="13" name="Straight Connector 12"/>
                  <p:cNvCxnSpPr/>
                  <p:nvPr/>
                </p:nvCxnSpPr>
                <p:spPr>
                  <a:xfrm>
                    <a:off x="3657405" y="905718"/>
                    <a:ext cx="0" cy="1518154"/>
                  </a:xfrm>
                  <a:prstGeom prst="line">
                    <a:avLst/>
                  </a:prstGeom>
                  <a:noFill/>
                  <a:ln w="57150" cap="flat" cmpd="sng" algn="ctr">
                    <a:solidFill>
                      <a:srgbClr val="0F5494"/>
                    </a:solidFill>
                    <a:prstDash val="solid"/>
                    <a:miter lim="800000"/>
                  </a:ln>
                  <a:effectLst/>
                </p:spPr>
              </p:cxnSp>
              <p:cxnSp>
                <p:nvCxnSpPr>
                  <p:cNvPr id="14" name="Straight Connector 13"/>
                  <p:cNvCxnSpPr/>
                  <p:nvPr/>
                </p:nvCxnSpPr>
                <p:spPr>
                  <a:xfrm>
                    <a:off x="1276709" y="1362974"/>
                    <a:ext cx="2157" cy="957426"/>
                  </a:xfrm>
                  <a:prstGeom prst="line">
                    <a:avLst/>
                  </a:prstGeom>
                  <a:noFill/>
                  <a:ln w="57150" cap="flat" cmpd="sng" algn="ctr">
                    <a:solidFill>
                      <a:srgbClr val="0F5494"/>
                    </a:solidFill>
                    <a:prstDash val="solid"/>
                    <a:miter lim="800000"/>
                  </a:ln>
                  <a:effectLst/>
                </p:spPr>
              </p:cxnSp>
              <p:cxnSp>
                <p:nvCxnSpPr>
                  <p:cNvPr id="15" name="Straight Connector 14"/>
                  <p:cNvCxnSpPr/>
                  <p:nvPr/>
                </p:nvCxnSpPr>
                <p:spPr>
                  <a:xfrm>
                    <a:off x="4588765" y="681487"/>
                    <a:ext cx="0" cy="219297"/>
                  </a:xfrm>
                  <a:prstGeom prst="line">
                    <a:avLst/>
                  </a:prstGeom>
                  <a:noFill/>
                  <a:ln w="57150" cap="flat" cmpd="sng" algn="ctr">
                    <a:solidFill>
                      <a:srgbClr val="0F5494"/>
                    </a:solidFill>
                    <a:prstDash val="solid"/>
                    <a:miter lim="800000"/>
                  </a:ln>
                  <a:effectLst/>
                </p:spPr>
              </p:cxnSp>
              <p:cxnSp>
                <p:nvCxnSpPr>
                  <p:cNvPr id="16" name="Straight Connector 15"/>
                  <p:cNvCxnSpPr/>
                  <p:nvPr/>
                </p:nvCxnSpPr>
                <p:spPr>
                  <a:xfrm>
                    <a:off x="1250830" y="905774"/>
                    <a:ext cx="0" cy="347690"/>
                  </a:xfrm>
                  <a:prstGeom prst="line">
                    <a:avLst/>
                  </a:prstGeom>
                  <a:noFill/>
                  <a:ln w="57150" cap="flat" cmpd="sng" algn="ctr">
                    <a:solidFill>
                      <a:srgbClr val="0F5494"/>
                    </a:solidFill>
                    <a:prstDash val="solid"/>
                    <a:miter lim="800000"/>
                  </a:ln>
                  <a:effectLst/>
                </p:spPr>
              </p:cxnSp>
              <p:sp>
                <p:nvSpPr>
                  <p:cNvPr id="17" name="Rounded Rectangle 16"/>
                  <p:cNvSpPr/>
                  <p:nvPr/>
                </p:nvSpPr>
                <p:spPr>
                  <a:xfrm>
                    <a:off x="3096564" y="2423873"/>
                    <a:ext cx="1220483" cy="758741"/>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2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100%</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8" name="Rounded Rectangle 17"/>
                  <p:cNvSpPr/>
                  <p:nvPr/>
                </p:nvSpPr>
                <p:spPr>
                  <a:xfrm>
                    <a:off x="5512956" y="2475437"/>
                    <a:ext cx="1423646" cy="1187093"/>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100%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EK budžets</a:t>
                    </a: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E</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a:t>
                    </a: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iepirkuma </a:t>
                    </a:r>
                    <a:r>
                      <a:rPr lang="lv-LV" sz="1100"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iestāde</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19" name="Straight Connector 18"/>
                  <p:cNvCxnSpPr/>
                  <p:nvPr/>
                </p:nvCxnSpPr>
                <p:spPr>
                  <a:xfrm>
                    <a:off x="6202392" y="905774"/>
                    <a:ext cx="0" cy="347728"/>
                  </a:xfrm>
                  <a:prstGeom prst="line">
                    <a:avLst/>
                  </a:prstGeom>
                  <a:noFill/>
                  <a:ln w="57150" cap="flat" cmpd="sng" algn="ctr">
                    <a:solidFill>
                      <a:srgbClr val="0F5494"/>
                    </a:solidFill>
                    <a:prstDash val="solid"/>
                    <a:miter lim="800000"/>
                  </a:ln>
                  <a:effectLst/>
                </p:spPr>
              </p:cxnSp>
              <p:cxnSp>
                <p:nvCxnSpPr>
                  <p:cNvPr id="20" name="Straight Connector 19"/>
                  <p:cNvCxnSpPr/>
                  <p:nvPr/>
                </p:nvCxnSpPr>
                <p:spPr>
                  <a:xfrm>
                    <a:off x="8453886" y="905774"/>
                    <a:ext cx="0" cy="347728"/>
                  </a:xfrm>
                  <a:prstGeom prst="line">
                    <a:avLst/>
                  </a:prstGeom>
                  <a:noFill/>
                  <a:ln w="57150" cap="flat" cmpd="sng" algn="ctr">
                    <a:solidFill>
                      <a:srgbClr val="0F5494"/>
                    </a:solidFill>
                    <a:prstDash val="solid"/>
                    <a:miter lim="800000"/>
                  </a:ln>
                  <a:effectLst/>
                </p:spPr>
              </p:cxnSp>
              <p:cxnSp>
                <p:nvCxnSpPr>
                  <p:cNvPr id="21" name="Straight Connector 20"/>
                  <p:cNvCxnSpPr/>
                  <p:nvPr/>
                </p:nvCxnSpPr>
                <p:spPr>
                  <a:xfrm>
                    <a:off x="638354" y="2329132"/>
                    <a:ext cx="0" cy="295455"/>
                  </a:xfrm>
                  <a:prstGeom prst="line">
                    <a:avLst/>
                  </a:prstGeom>
                  <a:noFill/>
                  <a:ln w="57150" cap="flat" cmpd="sng" algn="ctr">
                    <a:solidFill>
                      <a:srgbClr val="0F5494"/>
                    </a:solidFill>
                    <a:prstDash val="solid"/>
                    <a:miter lim="800000"/>
                  </a:ln>
                  <a:effectLst/>
                </p:spPr>
              </p:cxnSp>
              <p:sp>
                <p:nvSpPr>
                  <p:cNvPr id="22" name="Down Arrow 21"/>
                  <p:cNvSpPr/>
                  <p:nvPr/>
                </p:nvSpPr>
                <p:spPr>
                  <a:xfrm>
                    <a:off x="3553650" y="1593679"/>
                    <a:ext cx="228600" cy="1013325"/>
                  </a:xfrm>
                  <a:prstGeom prst="downArrow">
                    <a:avLst/>
                  </a:prstGeom>
                  <a:solidFill>
                    <a:srgbClr val="ED7D31"/>
                  </a:solidFill>
                  <a:ln w="12700" cap="flat" cmpd="sng" algn="ctr">
                    <a:solidFill>
                      <a:srgbClr val="ED7D31">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23" name="Down Arrow 22"/>
                  <p:cNvSpPr/>
                  <p:nvPr/>
                </p:nvSpPr>
                <p:spPr>
                  <a:xfrm>
                    <a:off x="6116128" y="1526876"/>
                    <a:ext cx="228600" cy="1056457"/>
                  </a:xfrm>
                  <a:prstGeom prst="downArrow">
                    <a:avLst/>
                  </a:prstGeom>
                  <a:solidFill>
                    <a:srgbClr val="ED7D31"/>
                  </a:solidFill>
                  <a:ln w="12700" cap="flat" cmpd="sng" algn="ctr">
                    <a:solidFill>
                      <a:srgbClr val="ED7D31">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24" name="Down Arrow 23"/>
                  <p:cNvSpPr/>
                  <p:nvPr/>
                </p:nvSpPr>
                <p:spPr>
                  <a:xfrm>
                    <a:off x="8298611" y="1483744"/>
                    <a:ext cx="228600" cy="1056457"/>
                  </a:xfrm>
                  <a:prstGeom prst="downArrow">
                    <a:avLst/>
                  </a:prstGeom>
                  <a:solidFill>
                    <a:srgbClr val="ED7D31"/>
                  </a:solidFill>
                  <a:ln w="12700" cap="flat" cmpd="sng" algn="ctr">
                    <a:solidFill>
                      <a:srgbClr val="ED7D31">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25" name="Rounded Rectangle 24"/>
                  <p:cNvSpPr/>
                  <p:nvPr/>
                </p:nvSpPr>
                <p:spPr>
                  <a:xfrm>
                    <a:off x="90715" y="1122892"/>
                    <a:ext cx="2320229" cy="459307"/>
                  </a:xfrm>
                  <a:prstGeom prst="roundRect">
                    <a:avLst/>
                  </a:prstGeom>
                  <a:solidFill>
                    <a:srgbClr val="CAE8AA"/>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2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Grant</a:t>
                    </a:r>
                    <a:r>
                      <a:rPr kumimoji="0" lang="lv-LV" sz="12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a:t>
                    </a:r>
                    <a:r>
                      <a:rPr kumimoji="0" lang="en-GB" sz="12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2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kapacitātes celšanai un izvēršanai</a:t>
                    </a:r>
                    <a:endParaRPr kumimoji="0" lang="en-GB" sz="12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6" name="Rounded Rectangle 25"/>
                  <p:cNvSpPr/>
                  <p:nvPr/>
                </p:nvSpPr>
                <p:spPr>
                  <a:xfrm>
                    <a:off x="3071765" y="1112475"/>
                    <a:ext cx="1446247" cy="518197"/>
                  </a:xfrm>
                  <a:prstGeom prst="roundRect">
                    <a:avLst/>
                  </a:prstGeom>
                  <a:solidFill>
                    <a:srgbClr val="CAE8AA"/>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Grant</a:t>
                    </a: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 atbalstam un koordinēšanai</a:t>
                    </a:r>
                    <a:endParaRPr kumimoji="0" lang="en-GB" sz="1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7" name="Rounded Rectangle 26"/>
                  <p:cNvSpPr/>
                  <p:nvPr/>
                </p:nvSpPr>
                <p:spPr>
                  <a:xfrm>
                    <a:off x="5210354" y="1138687"/>
                    <a:ext cx="2054982" cy="465776"/>
                  </a:xfrm>
                  <a:prstGeom prst="roundRect">
                    <a:avLst/>
                  </a:prstGeom>
                  <a:solidFill>
                    <a:srgbClr val="B9DCFF"/>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Vienas iestādes iepirkums</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8" name="Rounded Rectangle 27"/>
                  <p:cNvSpPr/>
                  <p:nvPr/>
                </p:nvSpPr>
                <p:spPr>
                  <a:xfrm>
                    <a:off x="7427343" y="1130061"/>
                    <a:ext cx="2054982" cy="463618"/>
                  </a:xfrm>
                  <a:prstGeom prst="roundRect">
                    <a:avLst/>
                  </a:prstGeom>
                  <a:solidFill>
                    <a:srgbClr val="B9DCFF"/>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Kopīgs</a:t>
                    </a:r>
                    <a:r>
                      <a:rPr kumimoji="0" lang="en-GB"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iepirkums</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0" name="Rounded Rectangle 29"/>
                  <p:cNvSpPr/>
                  <p:nvPr/>
                </p:nvSpPr>
                <p:spPr>
                  <a:xfrm>
                    <a:off x="1281143" y="2434750"/>
                    <a:ext cx="1362643" cy="1227777"/>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Vienkāršie </a:t>
                    </a: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grant</a:t>
                    </a: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a:t>
                    </a: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lang="lv-LV" sz="100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un </a:t>
                    </a: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grant</a:t>
                    </a: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a:t>
                    </a: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ieskaitot finanšu atbalstu trešajām pusēm</a:t>
                    </a:r>
                    <a:r>
                      <a:rPr kumimoji="0" lang="en-GB"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1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(X% )</a:t>
                    </a:r>
                    <a:endParaRPr kumimoji="0" lang="en-GB" sz="16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1" name="Rounded Rectangle 30"/>
                  <p:cNvSpPr/>
                  <p:nvPr/>
                </p:nvSpPr>
                <p:spPr>
                  <a:xfrm>
                    <a:off x="362309" y="1708030"/>
                    <a:ext cx="3926626" cy="340707"/>
                  </a:xfrm>
                  <a:prstGeom prst="roundRect">
                    <a:avLst/>
                  </a:prstGeom>
                  <a:solidFill>
                    <a:srgbClr val="FBBF15">
                      <a:alpha val="36000"/>
                    </a:srgbClr>
                  </a:solidFill>
                  <a:ln w="12700" cap="flat" cmpd="sng" algn="ctr">
                    <a:solidFill>
                      <a:srgbClr val="B4521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E</a:t>
                    </a:r>
                    <a:r>
                      <a:rPr kumimoji="0" lang="lv-LV"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a:t>
                    </a:r>
                    <a:r>
                      <a:rPr kumimoji="0" lang="en-GB"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4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atbalsta veidi un likmes</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9" name="Rounded Rectangle 28"/>
                  <p:cNvSpPr/>
                  <p:nvPr/>
                </p:nvSpPr>
                <p:spPr>
                  <a:xfrm>
                    <a:off x="-5274" y="2445460"/>
                    <a:ext cx="1233171" cy="1217069"/>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Grant</a:t>
                    </a: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a:t>
                    </a: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iepirkumiem</a:t>
                    </a:r>
                    <a:endPar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(X% )</a:t>
                    </a:r>
                    <a:endParaRPr kumimoji="0" lang="en-GB" sz="2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grpSp>
          </p:grpSp>
          <p:sp>
            <p:nvSpPr>
              <p:cNvPr id="8" name="Rounded Rectangle 7"/>
              <p:cNvSpPr/>
              <p:nvPr/>
            </p:nvSpPr>
            <p:spPr>
              <a:xfrm>
                <a:off x="2986866" y="1396442"/>
                <a:ext cx="3060225" cy="797124"/>
              </a:xfrm>
              <a:prstGeom prst="roundRect">
                <a:avLst/>
              </a:prstGeom>
              <a:solidFill>
                <a:srgbClr val="FBBF15"/>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8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DEP ieviešanas </a:t>
                </a:r>
                <a:r>
                  <a:rPr lang="lv-LV"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i</a:t>
                </a:r>
                <a:r>
                  <a:rPr kumimoji="0" lang="en-GB" sz="1800" b="1" i="0" u="none" strike="noStrike" kern="0" cap="none" spc="0" normalizeH="0" baseline="0" noProof="0" dirty="0" err="1">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nstrument</a:t>
                </a:r>
                <a:r>
                  <a:rPr kumimoji="0" lang="lv-LV" sz="18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a:t>
                </a:r>
                <a:r>
                  <a:rPr kumimoji="0" lang="en-GB" sz="18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lang="lv-LV" sz="1200" i="1" kern="0" dirty="0">
                    <a:solidFill>
                      <a:srgbClr val="333399">
                        <a:lumMod val="50000"/>
                      </a:srgbClr>
                    </a:solidFill>
                    <a:latin typeface="Calibri" panose="020F0502020204030204"/>
                    <a:cs typeface="Times New Roman" panose="02020603050405020304" pitchFamily="18" charset="0"/>
                  </a:rPr>
                  <a:t>Atbalsta likmes un ieguldījumi</a:t>
                </a:r>
                <a:endParaRPr kumimoji="0" lang="en-GB" sz="1200" b="0" i="1" u="sng" strike="noStrike" kern="0" cap="none" spc="0" normalizeH="0" baseline="0" noProof="0" dirty="0">
                  <a:ln>
                    <a:noFill/>
                  </a:ln>
                  <a:solidFill>
                    <a:srgbClr val="C00000"/>
                  </a:solidFill>
                  <a:effectLst/>
                  <a:uLnTx/>
                  <a:uFillTx/>
                  <a:latin typeface="Calibri" panose="020F0502020204030204"/>
                  <a:ea typeface="Calibri" panose="020F0502020204030204" pitchFamily="34" charset="0"/>
                  <a:cs typeface="Times New Roman" panose="02020603050405020304" pitchFamily="18" charset="0"/>
                </a:endParaRPr>
              </a:p>
            </p:txBody>
          </p:sp>
        </p:grpSp>
      </p:grpSp>
      <p:sp>
        <p:nvSpPr>
          <p:cNvPr id="2" name="Slide Number Placeholder 1"/>
          <p:cNvSpPr>
            <a:spLocks noGrp="1"/>
          </p:cNvSpPr>
          <p:nvPr>
            <p:ph type="sldNum" sz="quarter" idx="12"/>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7EC8A20-BA03-4FF7-8742-03D8AD4CA4F4}" type="slidenum">
              <a:rPr kumimoji="0" lang="en-GB" sz="14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29</a:t>
            </a:fld>
            <a:endParaRPr kumimoji="0" lang="en-GB" sz="14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 name="Rounded Rectangle 32"/>
          <p:cNvSpPr/>
          <p:nvPr/>
        </p:nvSpPr>
        <p:spPr>
          <a:xfrm>
            <a:off x="1743022" y="4384809"/>
            <a:ext cx="8633946" cy="435875"/>
          </a:xfrm>
          <a:prstGeom prst="roundRect">
            <a:avLst/>
          </a:prstGeom>
          <a:solidFill>
            <a:schemeClr val="accent1">
              <a:lumMod val="75000"/>
            </a:schemeClr>
          </a:solidFill>
          <a:ln w="12700" cap="flat" cmpd="sng" algn="ctr">
            <a:solidFill>
              <a:schemeClr val="accent2">
                <a:lumMod val="50000"/>
              </a:scheme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32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5" name="Rounded Rectangle 34"/>
          <p:cNvSpPr/>
          <p:nvPr/>
        </p:nvSpPr>
        <p:spPr>
          <a:xfrm>
            <a:off x="1643374" y="5003427"/>
            <a:ext cx="966431" cy="1679449"/>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lvl="0" algn="ctr">
              <a:lnSpc>
                <a:spcPct val="107000"/>
              </a:lnSpc>
              <a:defRPr/>
            </a:pP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Augstu spēju iepirkuma </a:t>
            </a:r>
            <a:r>
              <a:rPr lang="en-US" sz="1000" b="1" kern="0" dirty="0">
                <a:solidFill>
                  <a:srgbClr val="333399">
                    <a:lumMod val="50000"/>
                  </a:srgbClr>
                </a:solidFill>
                <a:latin typeface="Calibri" panose="020F0502020204030204"/>
                <a:cs typeface="Times New Roman" panose="02020603050405020304" pitchFamily="18" charset="0"/>
              </a:rPr>
              <a:t>Grants</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50%</a:t>
            </a:r>
          </a:p>
        </p:txBody>
      </p:sp>
      <p:sp>
        <p:nvSpPr>
          <p:cNvPr id="36" name="Rounded Rectangle 35"/>
          <p:cNvSpPr/>
          <p:nvPr/>
        </p:nvSpPr>
        <p:spPr>
          <a:xfrm>
            <a:off x="2704071" y="5003424"/>
            <a:ext cx="647547" cy="1675792"/>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5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Vien-</a:t>
            </a:r>
            <a:r>
              <a:rPr lang="lv-LV" sz="1050" b="1" kern="0" dirty="0" err="1">
                <a:solidFill>
                  <a:srgbClr val="333399">
                    <a:lumMod val="50000"/>
                  </a:srgbClr>
                </a:solidFill>
                <a:latin typeface="Calibri" panose="020F0502020204030204"/>
                <a:ea typeface="Calibri" panose="020F0502020204030204" pitchFamily="34" charset="0"/>
                <a:cs typeface="Times New Roman" panose="02020603050405020304" pitchFamily="18" charset="0"/>
              </a:rPr>
              <a:t>kār</a:t>
            </a:r>
            <a:r>
              <a:rPr lang="lv-LV" sz="105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a:t>
            </a:r>
            <a:r>
              <a:rPr lang="lv-LV" sz="1050" b="1" kern="0" dirty="0" err="1">
                <a:solidFill>
                  <a:srgbClr val="333399">
                    <a:lumMod val="50000"/>
                  </a:srgbClr>
                </a:solidFill>
                <a:latin typeface="Calibri" panose="020F0502020204030204"/>
                <a:ea typeface="Calibri" panose="020F0502020204030204" pitchFamily="34" charset="0"/>
                <a:cs typeface="Times New Roman" panose="02020603050405020304" pitchFamily="18" charset="0"/>
              </a:rPr>
              <a:t>šais</a:t>
            </a:r>
            <a:r>
              <a:rPr kumimoji="0" lang="en-GB"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grant</a:t>
            </a:r>
            <a:r>
              <a:rPr kumimoji="0" lang="lv-LV"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s</a:t>
            </a:r>
            <a:endParaRPr kumimoji="0" lang="en-GB"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05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50%</a:t>
            </a:r>
          </a:p>
        </p:txBody>
      </p:sp>
      <p:sp>
        <p:nvSpPr>
          <p:cNvPr id="37" name="Rounded Rectangle 36"/>
          <p:cNvSpPr/>
          <p:nvPr/>
        </p:nvSpPr>
        <p:spPr>
          <a:xfrm>
            <a:off x="3402215" y="5003424"/>
            <a:ext cx="970448" cy="1675792"/>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Finanšu atbalsta grants trešajām pusēm</a:t>
            </a:r>
            <a:endParaRPr kumimoji="0" lang="en-GB"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BE" sz="105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X%</a:t>
            </a:r>
            <a:endParaRPr kumimoji="0" lang="en-GB" sz="105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8" name="Rounded Rectangle 37"/>
          <p:cNvSpPr/>
          <p:nvPr/>
        </p:nvSpPr>
        <p:spPr>
          <a:xfrm>
            <a:off x="4432818" y="5003423"/>
            <a:ext cx="723950" cy="1675792"/>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5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A</a:t>
            </a:r>
            <a:r>
              <a:rPr kumimoji="0" lang="lv-LV" sz="1050" b="1" i="0" u="none" strike="noStrike" kern="0" cap="none" spc="0" normalizeH="0" baseline="0" noProof="0" dirty="0" err="1">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tbalsts</a:t>
            </a:r>
            <a:r>
              <a:rPr kumimoji="0" lang="en-GB"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MVU</a:t>
            </a:r>
            <a:endParaRPr kumimoji="0" lang="en-GB" sz="105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lvl="0" algn="ctr">
              <a:lnSpc>
                <a:spcPct val="107000"/>
              </a:lnSpc>
              <a:spcAft>
                <a:spcPts val="800"/>
              </a:spcAft>
              <a:defRPr/>
            </a:pPr>
            <a:r>
              <a:rPr kumimoji="0" lang="en-GB" sz="1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50% </a:t>
            </a:r>
            <a:r>
              <a:rPr lang="lv-LV" sz="1000"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un</a:t>
            </a:r>
            <a:r>
              <a:rPr kumimoji="0" lang="en-GB" sz="1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75% </a:t>
            </a:r>
            <a:r>
              <a:rPr lang="lv-LV" sz="1000"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MVU</a:t>
            </a:r>
            <a:endParaRPr kumimoji="0" lang="en-GB" sz="10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40" name="Rounded Rectangle 39"/>
          <p:cNvSpPr/>
          <p:nvPr/>
        </p:nvSpPr>
        <p:spPr>
          <a:xfrm>
            <a:off x="5219093" y="5003423"/>
            <a:ext cx="822873" cy="1675792"/>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Koordinē-</a:t>
            </a:r>
            <a:r>
              <a:rPr kumimoji="0" lang="lv-LV" sz="1100" b="1" i="0" u="none" strike="noStrike" kern="0" cap="none" spc="0" normalizeH="0" baseline="0" noProof="0" dirty="0" err="1">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šana</a:t>
            </a: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un atbalsts</a:t>
            </a:r>
            <a:endPar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100%</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105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42" name="Rounded Rectangle 41"/>
          <p:cNvSpPr/>
          <p:nvPr/>
        </p:nvSpPr>
        <p:spPr>
          <a:xfrm>
            <a:off x="6787580" y="5017171"/>
            <a:ext cx="1264893" cy="1675793"/>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defRPr/>
            </a:pP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Vienas iestādes iepirkums</a:t>
            </a: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r>
            <a:b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b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r>
            <a:b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b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100% </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EK budžets</a:t>
            </a: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E</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a:t>
            </a: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iepirkuma </a:t>
            </a:r>
            <a:r>
              <a:rPr lang="lv-LV" sz="1100"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iestāde</a:t>
            </a:r>
            <a:endPar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43" name="Rounded Rectangle 42"/>
          <p:cNvSpPr/>
          <p:nvPr/>
        </p:nvSpPr>
        <p:spPr>
          <a:xfrm>
            <a:off x="8712091" y="5003424"/>
            <a:ext cx="1304132" cy="1675793"/>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Kopīgs</a:t>
            </a:r>
            <a:r>
              <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iepirkums</a:t>
            </a:r>
            <a:endPar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X% </a:t>
            </a:r>
            <a:r>
              <a:rPr lang="lv-LV" sz="1100"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EK</a:t>
            </a:r>
            <a:r>
              <a:rPr kumimoji="0" lang="en-US"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r>
              <a:rPr kumimoji="0" lang="lv-LV"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atbalsta likme (tiks noteikta)</a:t>
            </a:r>
            <a:r>
              <a:rPr kumimoji="0" lang="en-US"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r>
            <a:br>
              <a:rPr kumimoji="0" lang="en-US" sz="11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br>
            <a:endParaRPr kumimoji="0" lang="en-GB" sz="11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58" name="Straight Arrow Connector 57"/>
          <p:cNvCxnSpPr>
            <a:endCxn id="36" idx="0"/>
          </p:cNvCxnSpPr>
          <p:nvPr/>
        </p:nvCxnSpPr>
        <p:spPr bwMode="auto">
          <a:xfrm flipH="1">
            <a:off x="2971780" y="4321972"/>
            <a:ext cx="679034" cy="681453"/>
          </a:xfrm>
          <a:prstGeom prst="straightConnector1">
            <a:avLst/>
          </a:prstGeom>
          <a:noFill/>
          <a:ln w="76200" cap="flat" cmpd="sng" algn="ctr">
            <a:solidFill>
              <a:srgbClr val="ED7D31"/>
            </a:solidFill>
            <a:prstDash val="solid"/>
            <a:round/>
            <a:headEnd type="none" w="med" len="med"/>
            <a:tailEnd type="triangle"/>
          </a:ln>
          <a:effectLst/>
        </p:spPr>
      </p:cxnSp>
      <p:cxnSp>
        <p:nvCxnSpPr>
          <p:cNvPr id="60" name="Straight Arrow Connector 59"/>
          <p:cNvCxnSpPr>
            <a:endCxn id="35" idx="0"/>
          </p:cNvCxnSpPr>
          <p:nvPr/>
        </p:nvCxnSpPr>
        <p:spPr bwMode="auto">
          <a:xfrm flipH="1">
            <a:off x="2078281" y="4321974"/>
            <a:ext cx="378271" cy="681453"/>
          </a:xfrm>
          <a:prstGeom prst="straightConnector1">
            <a:avLst/>
          </a:prstGeom>
          <a:noFill/>
          <a:ln w="76200" cap="flat" cmpd="sng" algn="ctr">
            <a:solidFill>
              <a:srgbClr val="ED7D31"/>
            </a:solidFill>
            <a:prstDash val="solid"/>
            <a:round/>
            <a:headEnd type="none" w="med" len="med"/>
            <a:tailEnd type="triangle"/>
          </a:ln>
          <a:effectLst/>
        </p:spPr>
      </p:cxnSp>
      <p:cxnSp>
        <p:nvCxnSpPr>
          <p:cNvPr id="62" name="Straight Arrow Connector 61"/>
          <p:cNvCxnSpPr>
            <a:endCxn id="37" idx="0"/>
          </p:cNvCxnSpPr>
          <p:nvPr/>
        </p:nvCxnSpPr>
        <p:spPr bwMode="auto">
          <a:xfrm>
            <a:off x="3561673" y="4321972"/>
            <a:ext cx="232501" cy="681453"/>
          </a:xfrm>
          <a:prstGeom prst="straightConnector1">
            <a:avLst/>
          </a:prstGeom>
          <a:noFill/>
          <a:ln w="76200" cap="flat" cmpd="sng" algn="ctr">
            <a:solidFill>
              <a:srgbClr val="ED7D31"/>
            </a:solidFill>
            <a:prstDash val="solid"/>
            <a:round/>
            <a:headEnd type="none" w="med" len="med"/>
            <a:tailEnd type="triangle"/>
          </a:ln>
          <a:effectLst/>
        </p:spPr>
      </p:cxnSp>
      <p:cxnSp>
        <p:nvCxnSpPr>
          <p:cNvPr id="64" name="Straight Arrow Connector 63"/>
          <p:cNvCxnSpPr>
            <a:stCxn id="30" idx="2"/>
            <a:endCxn id="38" idx="0"/>
          </p:cNvCxnSpPr>
          <p:nvPr/>
        </p:nvCxnSpPr>
        <p:spPr bwMode="auto">
          <a:xfrm>
            <a:off x="3633009" y="4326209"/>
            <a:ext cx="962286" cy="677214"/>
          </a:xfrm>
          <a:prstGeom prst="straightConnector1">
            <a:avLst/>
          </a:prstGeom>
          <a:noFill/>
          <a:ln w="76200" cap="flat" cmpd="sng" algn="ctr">
            <a:solidFill>
              <a:srgbClr val="ED7D31"/>
            </a:solidFill>
            <a:prstDash val="solid"/>
            <a:round/>
            <a:headEnd type="none" w="med" len="med"/>
            <a:tailEnd type="triangle"/>
          </a:ln>
          <a:effectLst/>
        </p:spPr>
      </p:cxnSp>
      <p:cxnSp>
        <p:nvCxnSpPr>
          <p:cNvPr id="68" name="Straight Arrow Connector 67"/>
          <p:cNvCxnSpPr>
            <a:stCxn id="17" idx="2"/>
            <a:endCxn id="40" idx="0"/>
          </p:cNvCxnSpPr>
          <p:nvPr/>
        </p:nvCxnSpPr>
        <p:spPr bwMode="auto">
          <a:xfrm>
            <a:off x="5182837" y="3922537"/>
            <a:ext cx="351827" cy="1093131"/>
          </a:xfrm>
          <a:prstGeom prst="straightConnector1">
            <a:avLst/>
          </a:prstGeom>
          <a:noFill/>
          <a:ln w="76200" cap="flat" cmpd="sng" algn="ctr">
            <a:solidFill>
              <a:srgbClr val="ED7D31"/>
            </a:solidFill>
            <a:prstDash val="solid"/>
            <a:round/>
            <a:headEnd type="none" w="med" len="med"/>
            <a:tailEnd type="triangle"/>
          </a:ln>
          <a:effectLst/>
        </p:spPr>
      </p:cxnSp>
      <p:sp>
        <p:nvSpPr>
          <p:cNvPr id="44" name="Rounded Rectangle 43"/>
          <p:cNvSpPr/>
          <p:nvPr/>
        </p:nvSpPr>
        <p:spPr>
          <a:xfrm>
            <a:off x="5138945" y="4438416"/>
            <a:ext cx="2457762" cy="355861"/>
          </a:xfrm>
          <a:prstGeom prst="roundRect">
            <a:avLst/>
          </a:prstGeom>
          <a:solidFill>
            <a:schemeClr val="accent1">
              <a:lumMod val="75000"/>
              <a:alpha val="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Atbalsta p</a:t>
            </a:r>
            <a:r>
              <a:rPr kumimoji="0" lang="lv-LV" sz="1800" b="1" i="0" u="none" strike="noStrike" kern="0" cap="none" spc="0" normalizeH="0" baseline="0" noProof="0" dirty="0" err="1">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asākumi</a:t>
            </a:r>
            <a:r>
              <a:rPr kumimoji="0" lang="lv-LV" sz="18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lv-LV" sz="32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70" name="Straight Arrow Connector 69"/>
          <p:cNvCxnSpPr>
            <a:stCxn id="18" idx="2"/>
            <a:endCxn id="42" idx="0"/>
          </p:cNvCxnSpPr>
          <p:nvPr/>
        </p:nvCxnSpPr>
        <p:spPr bwMode="auto">
          <a:xfrm flipH="1">
            <a:off x="7420027" y="4326212"/>
            <a:ext cx="1" cy="690959"/>
          </a:xfrm>
          <a:prstGeom prst="straightConnector1">
            <a:avLst/>
          </a:prstGeom>
          <a:noFill/>
          <a:ln w="76200" cap="flat" cmpd="sng" algn="ctr">
            <a:solidFill>
              <a:srgbClr val="ED7D31"/>
            </a:solidFill>
            <a:prstDash val="solid"/>
            <a:round/>
            <a:headEnd type="none" w="med" len="med"/>
            <a:tailEnd type="triangle"/>
          </a:ln>
          <a:effectLst/>
        </p:spPr>
      </p:cxnSp>
      <p:cxnSp>
        <p:nvCxnSpPr>
          <p:cNvPr id="74" name="Straight Arrow Connector 73"/>
          <p:cNvCxnSpPr>
            <a:stCxn id="5" idx="2"/>
            <a:endCxn id="43" idx="0"/>
          </p:cNvCxnSpPr>
          <p:nvPr/>
        </p:nvCxnSpPr>
        <p:spPr bwMode="auto">
          <a:xfrm>
            <a:off x="9364157" y="4321973"/>
            <a:ext cx="0" cy="681450"/>
          </a:xfrm>
          <a:prstGeom prst="straightConnector1">
            <a:avLst/>
          </a:prstGeom>
          <a:noFill/>
          <a:ln w="76200" cap="flat" cmpd="sng" algn="ctr">
            <a:solidFill>
              <a:srgbClr val="ED7D31"/>
            </a:solidFill>
            <a:prstDash val="solid"/>
            <a:round/>
            <a:headEnd type="none" w="med" len="med"/>
            <a:tailEnd type="triangle"/>
          </a:ln>
          <a:effectLst/>
        </p:spPr>
      </p:cxnSp>
      <p:sp>
        <p:nvSpPr>
          <p:cNvPr id="48" name="Rounded Rectangle 47"/>
          <p:cNvSpPr/>
          <p:nvPr/>
        </p:nvSpPr>
        <p:spPr>
          <a:xfrm>
            <a:off x="553183" y="4999766"/>
            <a:ext cx="966431" cy="1679449"/>
          </a:xfrm>
          <a:prstGeom prst="roundRect">
            <a:avLst/>
          </a:prstGeom>
          <a:solidFill>
            <a:schemeClr val="bg1"/>
          </a:solidFill>
          <a:ln w="12700" cap="flat" cmpd="sng" algn="ctr">
            <a:solidFill>
              <a:srgbClr val="0F273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Iepirkuma </a:t>
            </a:r>
            <a:r>
              <a:rPr lang="lv-LV" sz="100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g</a:t>
            </a:r>
            <a:r>
              <a:rPr kumimoji="0" lang="en-US"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rant</a:t>
            </a:r>
            <a:r>
              <a:rPr lang="lv-LV" sz="1000" b="1" kern="0" dirty="0">
                <a:solidFill>
                  <a:srgbClr val="333399">
                    <a:lumMod val="50000"/>
                  </a:srgbClr>
                </a:solidFill>
                <a:latin typeface="Calibri" panose="020F0502020204030204"/>
                <a:ea typeface="Calibri" panose="020F0502020204030204" pitchFamily="34" charset="0"/>
                <a:cs typeface="Times New Roman" panose="02020603050405020304" pitchFamily="18" charset="0"/>
              </a:rPr>
              <a:t>s</a:t>
            </a:r>
            <a:endParaRPr kumimoji="0" lang="en-US" sz="1000" b="1"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333399">
                    <a:lumMod val="50000"/>
                  </a:srgbClr>
                </a:solidFill>
                <a:effectLst/>
                <a:uLnTx/>
                <a:uFillTx/>
                <a:latin typeface="Calibri" panose="020F0502020204030204"/>
                <a:ea typeface="Calibri" panose="020F0502020204030204" pitchFamily="34" charset="0"/>
                <a:cs typeface="Times New Roman" panose="02020603050405020304" pitchFamily="18" charset="0"/>
              </a:rPr>
              <a:t>50%</a:t>
            </a:r>
          </a:p>
        </p:txBody>
      </p:sp>
      <p:cxnSp>
        <p:nvCxnSpPr>
          <p:cNvPr id="49" name="Straight Arrow Connector 48"/>
          <p:cNvCxnSpPr>
            <a:endCxn id="48" idx="0"/>
          </p:cNvCxnSpPr>
          <p:nvPr/>
        </p:nvCxnSpPr>
        <p:spPr bwMode="auto">
          <a:xfrm flipH="1">
            <a:off x="1036399" y="4321972"/>
            <a:ext cx="1403721" cy="677794"/>
          </a:xfrm>
          <a:prstGeom prst="straightConnector1">
            <a:avLst/>
          </a:prstGeom>
          <a:noFill/>
          <a:ln w="76200" cap="flat" cmpd="sng" algn="ctr">
            <a:solidFill>
              <a:srgbClr val="ED7D31"/>
            </a:solidFill>
            <a:prstDash val="solid"/>
            <a:round/>
            <a:headEnd type="none" w="med" len="med"/>
            <a:tailEnd type="triangle"/>
          </a:ln>
          <a:effectLst/>
        </p:spPr>
      </p:cxnSp>
    </p:spTree>
    <p:extLst>
      <p:ext uri="{BB962C8B-B14F-4D97-AF65-F5344CB8AC3E}">
        <p14:creationId xmlns:p14="http://schemas.microsoft.com/office/powerpoint/2010/main" val="27480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a:xfrm>
            <a:off x="870403" y="267575"/>
            <a:ext cx="10515600" cy="836361"/>
          </a:xfrm>
        </p:spPr>
        <p:txBody>
          <a:bodyPr>
            <a:normAutofit fontScale="90000"/>
          </a:bodyPr>
          <a:lstStyle/>
          <a:p>
            <a:r>
              <a:rPr lang="lv-LV" sz="3600" b="1" dirty="0"/>
              <a:t/>
            </a:r>
            <a:br>
              <a:rPr lang="lv-LV" sz="3600" b="1" dirty="0"/>
            </a:br>
            <a:r>
              <a:rPr lang="lv-LV" sz="3600" b="1" kern="1200" dirty="0">
                <a:solidFill>
                  <a:schemeClr val="tx1"/>
                </a:solidFill>
                <a:ea typeface="+mj-ea"/>
                <a:cs typeface="+mj-cs"/>
              </a:rPr>
              <a:t>Programma «Digitāla Eiropa» (DEP)</a:t>
            </a:r>
            <a:br>
              <a:rPr lang="lv-LV" sz="3600" b="1" kern="1200" dirty="0">
                <a:solidFill>
                  <a:schemeClr val="tx1"/>
                </a:solidFill>
                <a:ea typeface="+mj-ea"/>
                <a:cs typeface="+mj-cs"/>
              </a:rPr>
            </a:br>
            <a:r>
              <a:rPr lang="lv-LV" sz="3600" b="1" kern="1200" dirty="0">
                <a:solidFill>
                  <a:schemeClr val="tx1"/>
                </a:solidFill>
                <a:ea typeface="+mj-ea"/>
                <a:cs typeface="+mj-cs"/>
              </a:rPr>
              <a:t>- </a:t>
            </a:r>
            <a:r>
              <a:rPr lang="lv-LV" sz="3600" b="1" i="1" dirty="0"/>
              <a:t>pieci konkrēto mērķu virzieni</a:t>
            </a:r>
            <a:r>
              <a:rPr lang="lv-LV" sz="3200" dirty="0"/>
              <a:t/>
            </a:r>
            <a:br>
              <a:rPr lang="lv-LV" sz="3200" dirty="0"/>
            </a:br>
            <a:endParaRPr lang="en-GB" sz="3600" b="1" dirty="0"/>
          </a:p>
        </p:txBody>
      </p:sp>
      <p:sp>
        <p:nvSpPr>
          <p:cNvPr id="45" name="Hexagon 44"/>
          <p:cNvSpPr/>
          <p:nvPr/>
        </p:nvSpPr>
        <p:spPr>
          <a:xfrm>
            <a:off x="6118906" y="2431517"/>
            <a:ext cx="1269645" cy="1096188"/>
          </a:xfrm>
          <a:prstGeom prst="hexagon">
            <a:avLst/>
          </a:prstGeom>
          <a:solidFill>
            <a:srgbClr val="1EC08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endParaRPr>
          </a:p>
        </p:txBody>
      </p:sp>
      <p:sp>
        <p:nvSpPr>
          <p:cNvPr id="46" name="Hexagon 45"/>
          <p:cNvSpPr/>
          <p:nvPr/>
        </p:nvSpPr>
        <p:spPr>
          <a:xfrm>
            <a:off x="5074228" y="2998586"/>
            <a:ext cx="1269645" cy="1096188"/>
          </a:xfrm>
          <a:prstGeom prst="hexagon">
            <a:avLst/>
          </a:prstGeom>
          <a:solidFill>
            <a:srgbClr val="4BC5D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endParaRPr>
          </a:p>
        </p:txBody>
      </p:sp>
      <p:sp>
        <p:nvSpPr>
          <p:cNvPr id="47" name="Hexagon 46"/>
          <p:cNvSpPr/>
          <p:nvPr/>
        </p:nvSpPr>
        <p:spPr>
          <a:xfrm>
            <a:off x="6128203" y="3584869"/>
            <a:ext cx="1269645" cy="1096188"/>
          </a:xfrm>
          <a:prstGeom prst="hexagon">
            <a:avLst/>
          </a:prstGeom>
          <a:solidFill>
            <a:srgbClr val="ED8D2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endParaRPr>
          </a:p>
        </p:txBody>
      </p:sp>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521" y="2663108"/>
            <a:ext cx="633006" cy="633006"/>
          </a:xfrm>
          <a:prstGeom prst="rect">
            <a:avLst/>
          </a:prstGeom>
        </p:spPr>
      </p:pic>
      <p:pic>
        <p:nvPicPr>
          <p:cNvPr id="49" name="Pictur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4573" y="3160874"/>
            <a:ext cx="790922" cy="790922"/>
          </a:xfrm>
          <a:prstGeom prst="rect">
            <a:avLst/>
          </a:prstGeom>
        </p:spPr>
      </p:pic>
      <p:cxnSp>
        <p:nvCxnSpPr>
          <p:cNvPr id="50" name="Straight Connector 49"/>
          <p:cNvCxnSpPr/>
          <p:nvPr/>
        </p:nvCxnSpPr>
        <p:spPr bwMode="auto">
          <a:xfrm flipH="1">
            <a:off x="7279803" y="3208837"/>
            <a:ext cx="804860" cy="635451"/>
          </a:xfrm>
          <a:prstGeom prst="line">
            <a:avLst/>
          </a:prstGeom>
          <a:noFill/>
          <a:ln w="19050" cap="flat" cmpd="sng" algn="ctr">
            <a:solidFill>
              <a:schemeClr val="accent4"/>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 name="TextBox 50"/>
          <p:cNvSpPr txBox="1"/>
          <p:nvPr/>
        </p:nvSpPr>
        <p:spPr>
          <a:xfrm>
            <a:off x="8810083" y="3273911"/>
            <a:ext cx="3214905" cy="143116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lv-LV" sz="1800" b="1" i="0" u="none" strike="noStrike" kern="0" cap="none" spc="0" normalizeH="0" baseline="0" noProof="0" dirty="0">
                <a:ln>
                  <a:noFill/>
                </a:ln>
                <a:solidFill>
                  <a:srgbClr val="4D4D4D"/>
                </a:solidFill>
                <a:effectLst/>
                <a:uLnTx/>
                <a:uFillTx/>
                <a:cs typeface="Arial" panose="020B0604020202020204" pitchFamily="34" charset="0"/>
              </a:rPr>
              <a:t>Augstas</a:t>
            </a:r>
            <a:r>
              <a:rPr kumimoji="0" lang="en-GB" sz="1800" b="1" i="0" u="none" strike="noStrike" kern="0" cap="none" spc="0" normalizeH="0" baseline="0" noProof="0" dirty="0">
                <a:ln>
                  <a:noFill/>
                </a:ln>
                <a:solidFill>
                  <a:srgbClr val="4D4D4D"/>
                </a:solidFill>
                <a:effectLst/>
                <a:uLnTx/>
                <a:uFillTx/>
                <a:cs typeface="Arial" panose="020B0604020202020204" pitchFamily="34" charset="0"/>
              </a:rPr>
              <a:t> digit</a:t>
            </a:r>
            <a:r>
              <a:rPr kumimoji="0" lang="lv-LV" sz="1800" b="1" i="0" u="none" strike="noStrike" kern="0" cap="none" spc="0" normalizeH="0" baseline="0" noProof="0" dirty="0" err="1">
                <a:ln>
                  <a:noFill/>
                </a:ln>
                <a:solidFill>
                  <a:srgbClr val="4D4D4D"/>
                </a:solidFill>
                <a:effectLst/>
                <a:uLnTx/>
                <a:uFillTx/>
                <a:cs typeface="Arial" panose="020B0604020202020204" pitchFamily="34" charset="0"/>
              </a:rPr>
              <a:t>ālās</a:t>
            </a:r>
            <a:r>
              <a:rPr kumimoji="0" lang="en-GB" sz="1800" b="1" i="0" u="none" strike="noStrike" kern="0" cap="none" spc="0" normalizeH="0" baseline="0" noProof="0" dirty="0">
                <a:ln>
                  <a:noFill/>
                </a:ln>
                <a:solidFill>
                  <a:srgbClr val="4D4D4D"/>
                </a:solidFill>
                <a:effectLst/>
                <a:uLnTx/>
                <a:uFillTx/>
                <a:cs typeface="Arial" panose="020B0604020202020204" pitchFamily="34" charset="0"/>
              </a:rPr>
              <a:t> </a:t>
            </a:r>
            <a:r>
              <a:rPr kumimoji="0" lang="lv-LV" sz="1800" b="1" i="0" u="none" strike="noStrike" kern="0" cap="none" spc="0" normalizeH="0" baseline="0" noProof="0" dirty="0">
                <a:ln>
                  <a:noFill/>
                </a:ln>
                <a:solidFill>
                  <a:srgbClr val="4D4D4D"/>
                </a:solidFill>
                <a:effectLst/>
                <a:uLnTx/>
                <a:uFillTx/>
                <a:cs typeface="Arial" panose="020B0604020202020204" pitchFamily="34" charset="0"/>
              </a:rPr>
              <a:t>prasmes</a:t>
            </a:r>
            <a:endParaRPr kumimoji="0" lang="en-GB" sz="1800" b="1" i="0" u="none" strike="noStrike" kern="0" cap="none" spc="0" normalizeH="0" baseline="0" noProof="0" dirty="0">
              <a:ln>
                <a:noFill/>
              </a:ln>
              <a:solidFill>
                <a:srgbClr val="4D4D4D"/>
              </a:solidFill>
              <a:effectLst/>
              <a:uLnTx/>
              <a:uFillTx/>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ED8D2F"/>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Maģistrantūra (</a:t>
            </a:r>
            <a:r>
              <a:rPr kumimoji="0" lang="en-US" sz="1600" b="0" i="1" u="none" strike="noStrike" kern="0" cap="none" spc="0" normalizeH="0" baseline="0" noProof="0" dirty="0">
                <a:ln>
                  <a:noFill/>
                </a:ln>
                <a:solidFill>
                  <a:srgbClr val="4D4D4D"/>
                </a:solidFill>
                <a:effectLst/>
                <a:uLnTx/>
                <a:uFillTx/>
              </a:rPr>
              <a:t>Master courses</a:t>
            </a:r>
            <a:r>
              <a:rPr kumimoji="0" lang="lv-LV" sz="1600" b="0" i="0" u="none" strike="noStrike" kern="0" cap="none" spc="0" normalizeH="0" baseline="0" noProof="0" dirty="0">
                <a:ln>
                  <a:noFill/>
                </a:ln>
                <a:solidFill>
                  <a:srgbClr val="4D4D4D"/>
                </a:solidFill>
                <a:effectLst/>
                <a:uLnTx/>
                <a:uFillTx/>
              </a:rPr>
              <a:t>)</a:t>
            </a:r>
            <a:endParaRPr kumimoji="0" lang="en-US" sz="1600" b="0" i="0" u="none" strike="noStrike" kern="0" cap="none" spc="0" normalizeH="0" baseline="0" noProof="0" dirty="0">
              <a:ln>
                <a:noFill/>
              </a:ln>
              <a:solidFill>
                <a:srgbClr val="4D4D4D"/>
              </a:solidFill>
              <a:effectLst/>
              <a:uLnTx/>
              <a:uFillTx/>
            </a:endParaRPr>
          </a:p>
          <a:p>
            <a:pPr marL="285750" marR="0" lvl="0" indent="-285750" defTabSz="914400" eaLnBrk="1" fontAlgn="auto" latinLnBrk="0" hangingPunct="1">
              <a:lnSpc>
                <a:spcPct val="100000"/>
              </a:lnSpc>
              <a:spcBef>
                <a:spcPts val="0"/>
              </a:spcBef>
              <a:spcAft>
                <a:spcPts val="0"/>
              </a:spcAft>
              <a:buClr>
                <a:srgbClr val="ED8D2F"/>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Īstermiņa apmācības</a:t>
            </a:r>
          </a:p>
          <a:p>
            <a:pPr marL="285750" marR="0" lvl="0" indent="-285750" defTabSz="914400" eaLnBrk="1" fontAlgn="auto" latinLnBrk="0" hangingPunct="1">
              <a:lnSpc>
                <a:spcPct val="100000"/>
              </a:lnSpc>
              <a:spcBef>
                <a:spcPts val="0"/>
              </a:spcBef>
              <a:spcAft>
                <a:spcPts val="0"/>
              </a:spcAft>
              <a:buClr>
                <a:srgbClr val="ED8D2F"/>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Prakses vietas</a:t>
            </a:r>
            <a:endParaRPr kumimoji="0" lang="en-US" sz="1600" b="0" i="0" u="none" strike="noStrike" kern="0" cap="none" spc="0" normalizeH="0" baseline="0" noProof="0" dirty="0">
              <a:ln>
                <a:noFill/>
              </a:ln>
              <a:solidFill>
                <a:srgbClr val="4D4D4D"/>
              </a:solidFill>
              <a:effectLst/>
              <a:uLnTx/>
              <a:uFillTx/>
            </a:endParaRPr>
          </a:p>
          <a:p>
            <a:pPr marL="285750" marR="0" lvl="0" indent="-285750" defTabSz="914400" eaLnBrk="1" fontAlgn="auto" latinLnBrk="0" hangingPunct="1">
              <a:lnSpc>
                <a:spcPct val="100000"/>
              </a:lnSpc>
              <a:spcBef>
                <a:spcPts val="0"/>
              </a:spcBef>
              <a:spcAft>
                <a:spcPts val="0"/>
              </a:spcAft>
              <a:buClr>
                <a:srgbClr val="ED8D2F"/>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Prasmju</a:t>
            </a:r>
            <a:r>
              <a:rPr kumimoji="0" lang="lv-LV" sz="1600" b="0" i="0" u="none" strike="noStrike" kern="0" cap="none" spc="0" normalizeH="0" noProof="0" dirty="0">
                <a:ln>
                  <a:noFill/>
                </a:ln>
                <a:solidFill>
                  <a:srgbClr val="4D4D4D"/>
                </a:solidFill>
                <a:effectLst/>
                <a:uLnTx/>
                <a:uFillTx/>
              </a:rPr>
              <a:t> un darbu </a:t>
            </a:r>
            <a:r>
              <a:rPr lang="lv-LV" sz="1600" kern="0" dirty="0">
                <a:solidFill>
                  <a:srgbClr val="4D4D4D"/>
                </a:solidFill>
              </a:rPr>
              <a:t>p</a:t>
            </a:r>
            <a:r>
              <a:rPr kumimoji="0" lang="en-US" sz="1600" b="0" i="0" u="none" strike="noStrike" kern="0" cap="none" spc="0" normalizeH="0" baseline="0" noProof="0" dirty="0" err="1">
                <a:ln>
                  <a:noFill/>
                </a:ln>
                <a:solidFill>
                  <a:srgbClr val="4D4D4D"/>
                </a:solidFill>
                <a:effectLst/>
                <a:uLnTx/>
                <a:uFillTx/>
              </a:rPr>
              <a:t>latform</a:t>
            </a:r>
            <a:r>
              <a:rPr lang="lv-LV" sz="1600" kern="0" dirty="0">
                <a:solidFill>
                  <a:srgbClr val="4D4D4D"/>
                </a:solidFill>
              </a:rPr>
              <a:t>a</a:t>
            </a:r>
            <a:endParaRPr kumimoji="0" lang="en-GB" sz="1800" b="0" i="0" u="none" strike="noStrike" kern="0" cap="none" spc="0" normalizeH="0" baseline="0" noProof="0" dirty="0">
              <a:ln>
                <a:noFill/>
              </a:ln>
              <a:solidFill>
                <a:srgbClr val="4D4D4D"/>
              </a:solidFill>
              <a:effectLst/>
              <a:uLnTx/>
              <a:uFillTx/>
            </a:endParaRPr>
          </a:p>
        </p:txBody>
      </p:sp>
      <p:sp>
        <p:nvSpPr>
          <p:cNvPr id="52" name="TextBox 51"/>
          <p:cNvSpPr txBox="1"/>
          <p:nvPr/>
        </p:nvSpPr>
        <p:spPr>
          <a:xfrm>
            <a:off x="819740" y="1250930"/>
            <a:ext cx="4311166" cy="1600438"/>
          </a:xfrm>
          <a:prstGeom prst="rect">
            <a:avLst/>
          </a:prstGeom>
          <a:noFill/>
        </p:spPr>
        <p:txBody>
          <a:bodyPr wrap="square" rtlCol="0">
            <a:spAutoFit/>
          </a:bodyPr>
          <a:lstStyle/>
          <a:p>
            <a:r>
              <a:rPr lang="lv-LV" b="1" kern="0" dirty="0">
                <a:solidFill>
                  <a:srgbClr val="4D4D4D"/>
                </a:solidFill>
                <a:cs typeface="Arial" panose="020B0604020202020204" pitchFamily="34" charset="0"/>
              </a:rPr>
              <a:t>Augstas veiktspējas skaitļošana</a:t>
            </a:r>
          </a:p>
          <a:p>
            <a:pPr marL="285750" lvl="0" indent="-285750">
              <a:buClr>
                <a:srgbClr val="034EA2"/>
              </a:buClr>
              <a:buFont typeface="Arial" panose="020B0604020202020204" pitchFamily="34" charset="0"/>
              <a:buChar char="•"/>
              <a:defRPr/>
            </a:pPr>
            <a:r>
              <a:rPr lang="lv-LV" sz="1600" kern="0" dirty="0" err="1">
                <a:solidFill>
                  <a:srgbClr val="4D4D4D"/>
                </a:solidFill>
              </a:rPr>
              <a:t>Eksalīmeņa</a:t>
            </a:r>
            <a:r>
              <a:rPr lang="lv-LV" sz="1600" kern="0" dirty="0">
                <a:solidFill>
                  <a:srgbClr val="4D4D4D"/>
                </a:solidFill>
              </a:rPr>
              <a:t> iekārtu iepirkums</a:t>
            </a:r>
          </a:p>
          <a:p>
            <a:pPr marL="285750" marR="0" lvl="0" indent="-285750" defTabSz="914400" eaLnBrk="1" fontAlgn="auto" latinLnBrk="0" hangingPunct="1">
              <a:lnSpc>
                <a:spcPct val="100000"/>
              </a:lnSpc>
              <a:spcBef>
                <a:spcPts val="0"/>
              </a:spcBef>
              <a:spcAft>
                <a:spcPts val="0"/>
              </a:spcAft>
              <a:buClr>
                <a:srgbClr val="034EA2"/>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Esošo superdatoru uzlabošana</a:t>
            </a:r>
          </a:p>
          <a:p>
            <a:pPr marL="285750" marR="0" lvl="0" indent="-285750" defTabSz="914400" eaLnBrk="1" fontAlgn="auto" latinLnBrk="0" hangingPunct="1">
              <a:lnSpc>
                <a:spcPct val="100000"/>
              </a:lnSpc>
              <a:spcBef>
                <a:spcPts val="0"/>
              </a:spcBef>
              <a:spcAft>
                <a:spcPts val="0"/>
              </a:spcAft>
              <a:buClr>
                <a:srgbClr val="034EA2"/>
              </a:buClr>
              <a:buSzTx/>
              <a:buFont typeface="Arial" panose="020B0604020202020204" pitchFamily="34" charset="0"/>
              <a:buChar char="•"/>
              <a:tabLst/>
              <a:defRPr/>
            </a:pPr>
            <a:r>
              <a:rPr lang="lv-LV" sz="1600" kern="0" dirty="0">
                <a:solidFill>
                  <a:srgbClr val="4D4D4D"/>
                </a:solidFill>
              </a:rPr>
              <a:t>Kvantu skaitļošana</a:t>
            </a:r>
          </a:p>
          <a:p>
            <a:pPr marL="285750" marR="0" lvl="0" indent="-285750" defTabSz="914400" eaLnBrk="1" fontAlgn="auto" latinLnBrk="0" hangingPunct="1">
              <a:lnSpc>
                <a:spcPct val="100000"/>
              </a:lnSpc>
              <a:spcBef>
                <a:spcPts val="0"/>
              </a:spcBef>
              <a:spcAft>
                <a:spcPts val="0"/>
              </a:spcAft>
              <a:buClr>
                <a:srgbClr val="034EA2"/>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Piekļuves un</a:t>
            </a:r>
            <a:r>
              <a:rPr kumimoji="0" lang="lv-LV" sz="1600" b="0" i="0" u="none" strike="noStrike" kern="0" cap="none" spc="0" normalizeH="0" noProof="0" dirty="0">
                <a:ln>
                  <a:noFill/>
                </a:ln>
                <a:solidFill>
                  <a:srgbClr val="4D4D4D"/>
                </a:solidFill>
                <a:effectLst/>
                <a:uLnTx/>
                <a:uFillTx/>
              </a:rPr>
              <a:t> izmantošanas</a:t>
            </a:r>
            <a:br>
              <a:rPr kumimoji="0" lang="lv-LV" sz="1600" b="0" i="0" u="none" strike="noStrike" kern="0" cap="none" spc="0" normalizeH="0" noProof="0" dirty="0">
                <a:ln>
                  <a:noFill/>
                </a:ln>
                <a:solidFill>
                  <a:srgbClr val="4D4D4D"/>
                </a:solidFill>
                <a:effectLst/>
                <a:uLnTx/>
                <a:uFillTx/>
              </a:rPr>
            </a:br>
            <a:r>
              <a:rPr kumimoji="0" lang="lv-LV" sz="1600" b="0" i="0" u="none" strike="noStrike" kern="0" cap="none" spc="0" normalizeH="0" noProof="0" dirty="0" err="1">
                <a:ln>
                  <a:noFill/>
                </a:ln>
                <a:solidFill>
                  <a:srgbClr val="4D4D4D"/>
                </a:solidFill>
                <a:effectLst/>
                <a:uLnTx/>
                <a:uFillTx/>
              </a:rPr>
              <a:t>superskaitļošanai</a:t>
            </a:r>
            <a:r>
              <a:rPr kumimoji="0" lang="lv-LV" sz="1600" b="0" i="0" u="none" strike="noStrike" kern="0" cap="none" spc="0" normalizeH="0" noProof="0" dirty="0">
                <a:ln>
                  <a:noFill/>
                </a:ln>
                <a:solidFill>
                  <a:srgbClr val="4D4D4D"/>
                </a:solidFill>
                <a:effectLst/>
                <a:uLnTx/>
                <a:uFillTx/>
              </a:rPr>
              <a:t>  paplašināšana</a:t>
            </a:r>
            <a:endParaRPr kumimoji="0" lang="lv-LV" sz="1800" b="0" i="0" u="none" strike="noStrike" kern="0" cap="none" spc="0" normalizeH="0" baseline="0" noProof="0" dirty="0">
              <a:ln>
                <a:noFill/>
              </a:ln>
              <a:solidFill>
                <a:srgbClr val="4D4D4D"/>
              </a:solidFill>
              <a:effectLst/>
              <a:uLnTx/>
              <a:uFillTx/>
            </a:endParaRPr>
          </a:p>
        </p:txBody>
      </p:sp>
      <p:cxnSp>
        <p:nvCxnSpPr>
          <p:cNvPr id="53" name="Straight Connector 52"/>
          <p:cNvCxnSpPr/>
          <p:nvPr/>
        </p:nvCxnSpPr>
        <p:spPr bwMode="auto">
          <a:xfrm>
            <a:off x="3963216" y="3167760"/>
            <a:ext cx="1088304" cy="477266"/>
          </a:xfrm>
          <a:prstGeom prst="line">
            <a:avLst/>
          </a:prstGeom>
          <a:noFill/>
          <a:ln w="19050" cap="flat" cmpd="sng" algn="ctr">
            <a:solidFill>
              <a:srgbClr val="00B0F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 name="TextBox 53"/>
          <p:cNvSpPr txBox="1"/>
          <p:nvPr/>
        </p:nvSpPr>
        <p:spPr>
          <a:xfrm>
            <a:off x="797883" y="3162526"/>
            <a:ext cx="3989921" cy="192360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lang="lv-LV" b="1" kern="0" dirty="0" err="1">
                <a:solidFill>
                  <a:srgbClr val="4D4D4D"/>
                </a:solidFill>
                <a:cs typeface="Arial" panose="020B0604020202020204" pitchFamily="34" charset="0"/>
              </a:rPr>
              <a:t>Kiberdrošība</a:t>
            </a:r>
            <a:endParaRPr kumimoji="0" lang="lv-LV" sz="1800" b="1" i="0" u="none" strike="noStrike" kern="0" cap="none" spc="0" normalizeH="0" baseline="0" noProof="0" dirty="0">
              <a:ln>
                <a:noFill/>
              </a:ln>
              <a:solidFill>
                <a:srgbClr val="4D4D4D"/>
              </a:solidFill>
              <a:effectLst/>
              <a:uLnTx/>
              <a:uFillTx/>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4BC5DE"/>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Kompetenču centru tīkla izvēršana</a:t>
            </a:r>
          </a:p>
          <a:p>
            <a:pPr marL="285750" marR="0" lvl="0" indent="-285750" defTabSz="914400" eaLnBrk="1" fontAlgn="auto" latinLnBrk="0" hangingPunct="1">
              <a:lnSpc>
                <a:spcPct val="100000"/>
              </a:lnSpc>
              <a:spcBef>
                <a:spcPts val="0"/>
              </a:spcBef>
              <a:spcAft>
                <a:spcPts val="0"/>
              </a:spcAft>
              <a:buClr>
                <a:srgbClr val="4BC5DE"/>
              </a:buClr>
              <a:buSzTx/>
              <a:buFont typeface="Arial" panose="020B0604020202020204" pitchFamily="34" charset="0"/>
              <a:buChar char="•"/>
              <a:tabLst/>
              <a:defRPr/>
            </a:pPr>
            <a:r>
              <a:rPr kumimoji="0" lang="lv-LV" sz="1600" b="0" i="0" u="none" strike="noStrike" kern="0" cap="none" spc="0" normalizeH="0" baseline="0" noProof="0" dirty="0" err="1">
                <a:ln>
                  <a:noFill/>
                </a:ln>
                <a:solidFill>
                  <a:srgbClr val="4D4D4D"/>
                </a:solidFill>
                <a:effectLst/>
                <a:uLnTx/>
                <a:uFillTx/>
              </a:rPr>
              <a:t>Kiberdrošības</a:t>
            </a:r>
            <a:r>
              <a:rPr kumimoji="0" lang="lv-LV" sz="1600" b="0" i="0" u="none" strike="noStrike" kern="0" cap="none" spc="0" normalizeH="0" baseline="0" noProof="0" dirty="0">
                <a:ln>
                  <a:noFill/>
                </a:ln>
                <a:solidFill>
                  <a:srgbClr val="4D4D4D"/>
                </a:solidFill>
                <a:effectLst/>
                <a:uLnTx/>
                <a:uFillTx/>
              </a:rPr>
              <a:t> vairogs (</a:t>
            </a:r>
            <a:r>
              <a:rPr kumimoji="0" lang="lv-LV" sz="1600" b="0" i="1" u="none" strike="noStrike" kern="0" cap="none" spc="0" normalizeH="0" baseline="0" noProof="0" dirty="0" err="1">
                <a:ln>
                  <a:noFill/>
                </a:ln>
                <a:solidFill>
                  <a:srgbClr val="4D4D4D"/>
                </a:solidFill>
                <a:effectLst/>
                <a:uLnTx/>
                <a:uFillTx/>
              </a:rPr>
              <a:t>Cybersecurity</a:t>
            </a:r>
            <a:r>
              <a:rPr kumimoji="0" lang="lv-LV" sz="1600" b="0" i="1" u="none" strike="noStrike" kern="0" cap="none" spc="0" normalizeH="0" baseline="0" noProof="0" dirty="0">
                <a:ln>
                  <a:noFill/>
                </a:ln>
                <a:solidFill>
                  <a:srgbClr val="4D4D4D"/>
                </a:solidFill>
                <a:effectLst/>
                <a:uLnTx/>
                <a:uFillTx/>
              </a:rPr>
              <a:t> </a:t>
            </a:r>
            <a:r>
              <a:rPr kumimoji="0" lang="lv-LV" sz="1600" b="0" i="1" u="none" strike="noStrike" kern="0" cap="none" spc="0" normalizeH="0" baseline="0" noProof="0" dirty="0" err="1">
                <a:ln>
                  <a:noFill/>
                </a:ln>
                <a:solidFill>
                  <a:srgbClr val="4D4D4D"/>
                </a:solidFill>
                <a:effectLst/>
                <a:uLnTx/>
                <a:uFillTx/>
              </a:rPr>
              <a:t>shield</a:t>
            </a:r>
            <a:r>
              <a:rPr kumimoji="0" lang="lv-LV" sz="1600" b="0" i="0" u="none" strike="noStrike" kern="0" cap="none" spc="0" normalizeH="0" baseline="0" noProof="0" dirty="0">
                <a:ln>
                  <a:noFill/>
                </a:ln>
                <a:solidFill>
                  <a:srgbClr val="4D4D4D"/>
                </a:solidFill>
                <a:effectLst/>
                <a:uLnTx/>
                <a:uFillTx/>
              </a:rPr>
              <a:t>), kvantu komunikācijas </a:t>
            </a:r>
            <a:r>
              <a:rPr kumimoji="0" lang="lv-LV" sz="1600" b="0" i="0" u="none" strike="noStrike" kern="0" cap="none" spc="0" normalizeH="0" baseline="0" noProof="0" dirty="0" err="1">
                <a:ln>
                  <a:noFill/>
                </a:ln>
                <a:solidFill>
                  <a:srgbClr val="4D4D4D"/>
                </a:solidFill>
                <a:effectLst/>
                <a:uLnTx/>
                <a:uFillTx/>
              </a:rPr>
              <a:t>infrastru</a:t>
            </a:r>
            <a:r>
              <a:rPr lang="lv-LV" sz="1600" kern="0" dirty="0" err="1">
                <a:solidFill>
                  <a:srgbClr val="4D4D4D"/>
                </a:solidFill>
              </a:rPr>
              <a:t>ktūra</a:t>
            </a:r>
            <a:endParaRPr lang="lv-LV" sz="1600" kern="0" dirty="0">
              <a:solidFill>
                <a:srgbClr val="4D4D4D"/>
              </a:solidFill>
            </a:endParaRPr>
          </a:p>
          <a:p>
            <a:pPr marL="285750" marR="0" lvl="0" indent="-285750" defTabSz="914400" eaLnBrk="1" fontAlgn="auto" latinLnBrk="0" hangingPunct="1">
              <a:lnSpc>
                <a:spcPct val="100000"/>
              </a:lnSpc>
              <a:spcBef>
                <a:spcPts val="0"/>
              </a:spcBef>
              <a:spcAft>
                <a:spcPts val="0"/>
              </a:spcAft>
              <a:buClr>
                <a:srgbClr val="4BC5DE"/>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Sertifikācijas shēmas</a:t>
            </a:r>
          </a:p>
          <a:p>
            <a:pPr marL="285750" marR="0" lvl="0" indent="-285750" defTabSz="914400" eaLnBrk="1" fontAlgn="auto" latinLnBrk="0" hangingPunct="1">
              <a:lnSpc>
                <a:spcPct val="100000"/>
              </a:lnSpc>
              <a:spcBef>
                <a:spcPts val="0"/>
              </a:spcBef>
              <a:spcAft>
                <a:spcPts val="0"/>
              </a:spcAft>
              <a:buClr>
                <a:srgbClr val="4BC5DE"/>
              </a:buClr>
              <a:buSzTx/>
              <a:buFont typeface="Arial" panose="020B0604020202020204" pitchFamily="34" charset="0"/>
              <a:buChar char="•"/>
              <a:tabLst/>
              <a:defRPr/>
            </a:pPr>
            <a:r>
              <a:rPr kumimoji="0" lang="lv-LV" sz="1600" b="0" i="0" u="none" strike="noStrike" kern="0" cap="none" spc="0" normalizeH="0" baseline="0" noProof="0" dirty="0" err="1">
                <a:ln>
                  <a:noFill/>
                </a:ln>
                <a:solidFill>
                  <a:srgbClr val="4D4D4D"/>
                </a:solidFill>
                <a:effectLst/>
                <a:uLnTx/>
                <a:uFillTx/>
              </a:rPr>
              <a:t>Kiberdro</a:t>
            </a:r>
            <a:r>
              <a:rPr lang="lv-LV" sz="1600" kern="0" dirty="0" err="1">
                <a:solidFill>
                  <a:srgbClr val="4D4D4D"/>
                </a:solidFill>
              </a:rPr>
              <a:t>šības</a:t>
            </a:r>
            <a:r>
              <a:rPr lang="lv-LV" sz="1600" kern="0" dirty="0">
                <a:solidFill>
                  <a:srgbClr val="4D4D4D"/>
                </a:solidFill>
              </a:rPr>
              <a:t> rīki</a:t>
            </a:r>
            <a:endParaRPr kumimoji="0" lang="lv-LV" sz="1600" b="0" i="0" u="none" strike="noStrike" kern="0" cap="none" spc="0" normalizeH="0" baseline="0" noProof="0" dirty="0">
              <a:ln>
                <a:noFill/>
              </a:ln>
              <a:solidFill>
                <a:srgbClr val="4D4D4D"/>
              </a:solidFill>
              <a:effectLst/>
              <a:uLnTx/>
              <a:uFillTx/>
            </a:endParaRPr>
          </a:p>
        </p:txBody>
      </p:sp>
      <p:sp>
        <p:nvSpPr>
          <p:cNvPr id="56" name="TextBox 55"/>
          <p:cNvSpPr txBox="1"/>
          <p:nvPr/>
        </p:nvSpPr>
        <p:spPr>
          <a:xfrm>
            <a:off x="7716166" y="1239850"/>
            <a:ext cx="4436335" cy="227754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lang="lv-LV" b="1" kern="0" dirty="0">
                <a:solidFill>
                  <a:srgbClr val="4D4D4D"/>
                </a:solidFill>
                <a:cs typeface="Arial" panose="020B0604020202020204" pitchFamily="34" charset="0"/>
              </a:rPr>
              <a:t>Mākslīgais intelekts</a:t>
            </a:r>
          </a:p>
          <a:p>
            <a:pPr marL="0" marR="0" lvl="0" indent="0" defTabSz="914400" eaLnBrk="1" fontAlgn="auto" latinLnBrk="0" hangingPunct="1">
              <a:lnSpc>
                <a:spcPct val="100000"/>
              </a:lnSpc>
              <a:spcBef>
                <a:spcPts val="0"/>
              </a:spcBef>
              <a:spcAft>
                <a:spcPts val="600"/>
              </a:spcAft>
              <a:buClrTx/>
              <a:buSzTx/>
              <a:buFontTx/>
              <a:buNone/>
              <a:tabLst/>
              <a:defRPr/>
            </a:pPr>
            <a:r>
              <a:rPr lang="lv-LV" sz="1600" kern="0" dirty="0">
                <a:solidFill>
                  <a:srgbClr val="4D4D4D"/>
                </a:solidFill>
              </a:rPr>
              <a:t>Data4EU: kopīgas datu telpas, mākonis, platformas un infrastruktūra</a:t>
            </a:r>
            <a:endParaRPr kumimoji="0" lang="lv-LV" sz="1600" b="0" i="0" u="none" strike="noStrike" kern="0" cap="none" spc="0" normalizeH="0" baseline="0" noProof="0" dirty="0">
              <a:ln>
                <a:noFill/>
              </a:ln>
              <a:solidFill>
                <a:srgbClr val="4D4D4D"/>
              </a:solidFill>
              <a:effectLst/>
              <a:uLnTx/>
              <a:uFillTx/>
            </a:endParaRPr>
          </a:p>
          <a:p>
            <a:pPr marL="285750" marR="0" lvl="0" indent="-285750" defTabSz="914400" eaLnBrk="1" fontAlgn="auto" latinLnBrk="0" hangingPunct="1">
              <a:lnSpc>
                <a:spcPct val="100000"/>
              </a:lnSpc>
              <a:spcBef>
                <a:spcPts val="0"/>
              </a:spcBef>
              <a:spcAft>
                <a:spcPts val="0"/>
              </a:spcAft>
              <a:buClr>
                <a:srgbClr val="1EC08A"/>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Liela</a:t>
            </a:r>
            <a:r>
              <a:rPr kumimoji="0" lang="lv-LV" sz="1600" b="0" i="0" u="none" strike="noStrike" kern="0" cap="none" spc="0" normalizeH="0" noProof="0" dirty="0">
                <a:ln>
                  <a:noFill/>
                </a:ln>
                <a:solidFill>
                  <a:srgbClr val="4D4D4D"/>
                </a:solidFill>
                <a:effectLst/>
                <a:uLnTx/>
                <a:uFillTx/>
              </a:rPr>
              <a:t> mēroga Testēšanas un Eksperimentēšanas </a:t>
            </a:r>
            <a:r>
              <a:rPr kumimoji="0" lang="lv-LV" sz="1600" b="0" i="0" u="none" strike="noStrike" kern="0" cap="none" spc="0" normalizeH="0" baseline="0" noProof="0" dirty="0">
                <a:ln>
                  <a:noFill/>
                </a:ln>
                <a:solidFill>
                  <a:srgbClr val="4D4D4D"/>
                </a:solidFill>
                <a:effectLst/>
                <a:uLnTx/>
                <a:uFillTx/>
              </a:rPr>
              <a:t> centri piecās jomās</a:t>
            </a:r>
          </a:p>
          <a:p>
            <a:pPr marL="285750" marR="0" lvl="0" indent="-285750" defTabSz="914400" eaLnBrk="1" fontAlgn="auto" latinLnBrk="0" hangingPunct="1">
              <a:lnSpc>
                <a:spcPct val="100000"/>
              </a:lnSpc>
              <a:spcBef>
                <a:spcPts val="0"/>
              </a:spcBef>
              <a:spcAft>
                <a:spcPts val="0"/>
              </a:spcAft>
              <a:buClr>
                <a:srgbClr val="1EC08A"/>
              </a:buClr>
              <a:buSzTx/>
              <a:buFont typeface="Arial" panose="020B0604020202020204" pitchFamily="34" charset="0"/>
              <a:buChar char="•"/>
              <a:tabLst/>
              <a:defRPr/>
            </a:pPr>
            <a:r>
              <a:rPr kumimoji="0" lang="lv-LV" sz="1600" b="0" i="0" u="none" strike="noStrike" kern="0" cap="none" spc="0" normalizeH="0" baseline="0" noProof="0" dirty="0">
                <a:ln>
                  <a:noFill/>
                </a:ln>
                <a:solidFill>
                  <a:srgbClr val="4D4D4D"/>
                </a:solidFill>
                <a:effectLst/>
                <a:uLnTx/>
                <a:uFillTx/>
              </a:rPr>
              <a:t>Eiropas MI platformas paplašināšana (</a:t>
            </a:r>
            <a:r>
              <a:rPr lang="lv-LV" sz="1600" i="1" kern="0" dirty="0">
                <a:solidFill>
                  <a:srgbClr val="4D4D4D"/>
                </a:solidFill>
              </a:rPr>
              <a:t>s</a:t>
            </a:r>
            <a:r>
              <a:rPr kumimoji="0" lang="lv-LV" sz="1600" b="0" i="1" u="none" strike="noStrike" kern="0" cap="none" spc="0" normalizeH="0" baseline="0" noProof="0" dirty="0" err="1">
                <a:ln>
                  <a:noFill/>
                </a:ln>
                <a:solidFill>
                  <a:srgbClr val="4D4D4D"/>
                </a:solidFill>
                <a:effectLst/>
                <a:uLnTx/>
                <a:uFillTx/>
              </a:rPr>
              <a:t>cale</a:t>
            </a:r>
            <a:r>
              <a:rPr kumimoji="0" lang="lv-LV" sz="1600" b="0" i="1" u="none" strike="noStrike" kern="0" cap="none" spc="0" normalizeH="0" baseline="0" noProof="0" dirty="0">
                <a:ln>
                  <a:noFill/>
                </a:ln>
                <a:solidFill>
                  <a:srgbClr val="4D4D4D"/>
                </a:solidFill>
                <a:effectLst/>
                <a:uLnTx/>
                <a:uFillTx/>
              </a:rPr>
              <a:t> </a:t>
            </a:r>
            <a:r>
              <a:rPr kumimoji="0" lang="lv-LV" sz="1600" b="0" i="1" u="none" strike="noStrike" kern="0" cap="none" spc="0" normalizeH="0" baseline="0" noProof="0" dirty="0" err="1">
                <a:ln>
                  <a:noFill/>
                </a:ln>
                <a:solidFill>
                  <a:srgbClr val="4D4D4D"/>
                </a:solidFill>
                <a:effectLst/>
                <a:uLnTx/>
                <a:uFillTx/>
              </a:rPr>
              <a:t>up</a:t>
            </a:r>
            <a:r>
              <a:rPr kumimoji="0" lang="lv-LV" sz="1600" b="0" i="0" u="none" strike="noStrike" kern="0" cap="none" spc="0" normalizeH="0" baseline="0" noProof="0" dirty="0">
                <a:ln>
                  <a:noFill/>
                </a:ln>
                <a:solidFill>
                  <a:srgbClr val="4D4D4D"/>
                </a:solidFill>
                <a:effectLst/>
                <a:uLnTx/>
                <a:uFillTx/>
              </a:rPr>
              <a:t>) piekļuvei</a:t>
            </a:r>
            <a:r>
              <a:rPr kumimoji="0" lang="lv-LV" sz="1600" b="0" i="0" u="none" strike="noStrike" kern="0" cap="none" spc="0" normalizeH="0" noProof="0" dirty="0">
                <a:ln>
                  <a:noFill/>
                </a:ln>
                <a:solidFill>
                  <a:srgbClr val="4D4D4D"/>
                </a:solidFill>
                <a:effectLst/>
                <a:uLnTx/>
                <a:uFillTx/>
              </a:rPr>
              <a:t> testētām MI tehnoloģijām</a:t>
            </a:r>
            <a:endParaRPr kumimoji="0" lang="lv-LV" sz="1600" b="0" i="0" u="none" strike="noStrike" kern="0" cap="none" spc="0" normalizeH="0" baseline="0" noProof="0" dirty="0">
              <a:ln>
                <a:noFill/>
              </a:ln>
              <a:solidFill>
                <a:srgbClr val="4D4D4D"/>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4D4D4D"/>
              </a:solidFill>
              <a:effectLst/>
              <a:uLnTx/>
              <a:uFillTx/>
            </a:endParaRPr>
          </a:p>
        </p:txBody>
      </p:sp>
      <p:grpSp>
        <p:nvGrpSpPr>
          <p:cNvPr id="3" name="Group 2"/>
          <p:cNvGrpSpPr/>
          <p:nvPr/>
        </p:nvGrpSpPr>
        <p:grpSpPr>
          <a:xfrm>
            <a:off x="6806635" y="1078292"/>
            <a:ext cx="4716558" cy="1291091"/>
            <a:chOff x="7079528" y="1612207"/>
            <a:chExt cx="3414877" cy="764936"/>
          </a:xfrm>
        </p:grpSpPr>
        <p:cxnSp>
          <p:nvCxnSpPr>
            <p:cNvPr id="55" name="Straight Connector 54"/>
            <p:cNvCxnSpPr/>
            <p:nvPr/>
          </p:nvCxnSpPr>
          <p:spPr bwMode="auto">
            <a:xfrm flipH="1" flipV="1">
              <a:off x="7873111" y="1627642"/>
              <a:ext cx="2621294" cy="1122"/>
            </a:xfrm>
            <a:prstGeom prst="line">
              <a:avLst/>
            </a:prstGeom>
            <a:noFill/>
            <a:ln w="19050" cap="flat" cmpd="sng" algn="ctr">
              <a:solidFill>
                <a:srgbClr val="1EC08A"/>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Straight Connector 56"/>
            <p:cNvCxnSpPr/>
            <p:nvPr/>
          </p:nvCxnSpPr>
          <p:spPr>
            <a:xfrm flipH="1">
              <a:off x="7079528" y="1612207"/>
              <a:ext cx="806283" cy="764936"/>
            </a:xfrm>
            <a:prstGeom prst="line">
              <a:avLst/>
            </a:prstGeom>
            <a:noFill/>
            <a:ln w="19050" cap="flat" cmpd="sng" algn="ctr">
              <a:solidFill>
                <a:srgbClr val="1EC08A"/>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58" name="Pictur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0559" y="3654691"/>
            <a:ext cx="879557" cy="964232"/>
          </a:xfrm>
          <a:prstGeom prst="rect">
            <a:avLst/>
          </a:prstGeom>
        </p:spPr>
      </p:pic>
      <p:grpSp>
        <p:nvGrpSpPr>
          <p:cNvPr id="65" name="Group 64"/>
          <p:cNvGrpSpPr/>
          <p:nvPr/>
        </p:nvGrpSpPr>
        <p:grpSpPr>
          <a:xfrm>
            <a:off x="5063525" y="1845905"/>
            <a:ext cx="1269645" cy="1096188"/>
            <a:chOff x="5063525" y="1845905"/>
            <a:chExt cx="1269645" cy="1096188"/>
          </a:xfrm>
        </p:grpSpPr>
        <p:sp>
          <p:nvSpPr>
            <p:cNvPr id="44" name="Hexagon 43"/>
            <p:cNvSpPr/>
            <p:nvPr/>
          </p:nvSpPr>
          <p:spPr>
            <a:xfrm>
              <a:off x="5063525" y="1845905"/>
              <a:ext cx="1269645" cy="1096188"/>
            </a:xfrm>
            <a:prstGeom prst="hexagon">
              <a:avLst/>
            </a:prstGeom>
            <a:solidFill>
              <a:srgbClr val="034EA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endParaRPr>
            </a:p>
          </p:txBody>
        </p:sp>
        <p:pic>
          <p:nvPicPr>
            <p:cNvPr id="59" name="Picture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4373" y="2105979"/>
              <a:ext cx="1051325" cy="577921"/>
            </a:xfrm>
            <a:prstGeom prst="rect">
              <a:avLst/>
            </a:prstGeom>
          </p:spPr>
        </p:pic>
      </p:grpSp>
      <p:grpSp>
        <p:nvGrpSpPr>
          <p:cNvPr id="2" name="Group 1"/>
          <p:cNvGrpSpPr/>
          <p:nvPr/>
        </p:nvGrpSpPr>
        <p:grpSpPr>
          <a:xfrm>
            <a:off x="1775520" y="1208248"/>
            <a:ext cx="3411147" cy="797490"/>
            <a:chOff x="1775520" y="1578364"/>
            <a:chExt cx="3411147" cy="427373"/>
          </a:xfrm>
        </p:grpSpPr>
        <p:cxnSp>
          <p:nvCxnSpPr>
            <p:cNvPr id="60" name="Straight Connector 59"/>
            <p:cNvCxnSpPr/>
            <p:nvPr/>
          </p:nvCxnSpPr>
          <p:spPr>
            <a:xfrm>
              <a:off x="4441363" y="1591992"/>
              <a:ext cx="745304" cy="413745"/>
            </a:xfrm>
            <a:prstGeom prst="line">
              <a:avLst/>
            </a:prstGeom>
            <a:noFill/>
            <a:ln w="19050" cap="flat" cmpd="sng" algn="ctr">
              <a:solidFill>
                <a:srgbClr val="034EA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Connector 60"/>
            <p:cNvCxnSpPr/>
            <p:nvPr/>
          </p:nvCxnSpPr>
          <p:spPr bwMode="auto">
            <a:xfrm flipH="1">
              <a:off x="1775520" y="1578364"/>
              <a:ext cx="2665841" cy="4132"/>
            </a:xfrm>
            <a:prstGeom prst="line">
              <a:avLst/>
            </a:prstGeom>
            <a:noFill/>
            <a:ln w="19050" cap="flat" cmpd="sng" algn="ctr">
              <a:solidFill>
                <a:srgbClr val="034EA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2" name="Rectangle 61"/>
          <p:cNvSpPr/>
          <p:nvPr/>
        </p:nvSpPr>
        <p:spPr>
          <a:xfrm>
            <a:off x="1292611" y="5266930"/>
            <a:ext cx="4021962" cy="861774"/>
          </a:xfrm>
          <a:prstGeom prst="rect">
            <a:avLst/>
          </a:prstGeom>
          <a:ln>
            <a:noFill/>
          </a:ln>
        </p:spPr>
        <p:txBody>
          <a:bodyPr wrap="square">
            <a:spAutoFit/>
          </a:bodyPr>
          <a:lstStyle/>
          <a:p>
            <a:pPr fontAlgn="base">
              <a:spcBef>
                <a:spcPct val="0"/>
              </a:spcBef>
              <a:buClr>
                <a:srgbClr val="FBC400"/>
              </a:buClr>
              <a:defRPr/>
            </a:pPr>
            <a:r>
              <a:rPr lang="lv-LV" b="1" kern="0" dirty="0">
                <a:solidFill>
                  <a:srgbClr val="404A52"/>
                </a:solidFill>
                <a:cs typeface="Arial" panose="020B0604020202020204" pitchFamily="34" charset="0"/>
              </a:rPr>
              <a:t>Eiropas digitālo inovāciju centri</a:t>
            </a: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Vismaz viens katrā ES Dalībvalstī</a:t>
            </a: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Vismaz viens katrā ES Dalībvalstī MI jomā</a:t>
            </a:r>
          </a:p>
        </p:txBody>
      </p:sp>
      <p:sp>
        <p:nvSpPr>
          <p:cNvPr id="24" name="Hexagon 23"/>
          <p:cNvSpPr/>
          <p:nvPr/>
        </p:nvSpPr>
        <p:spPr>
          <a:xfrm>
            <a:off x="5074228" y="4164030"/>
            <a:ext cx="1269645" cy="1096188"/>
          </a:xfrm>
          <a:prstGeom prst="hexagon">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endParaRPr>
          </a:p>
        </p:txBody>
      </p:sp>
      <p:pic>
        <p:nvPicPr>
          <p:cNvPr id="63" name="Picture 6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2777" y="4348286"/>
            <a:ext cx="740050" cy="740050"/>
          </a:xfrm>
          <a:prstGeom prst="rect">
            <a:avLst/>
          </a:prstGeom>
          <a:ln>
            <a:noFill/>
          </a:ln>
        </p:spPr>
      </p:pic>
      <p:cxnSp>
        <p:nvCxnSpPr>
          <p:cNvPr id="7" name="Straight Connector 6"/>
          <p:cNvCxnSpPr/>
          <p:nvPr/>
        </p:nvCxnSpPr>
        <p:spPr>
          <a:xfrm>
            <a:off x="743644" y="3167760"/>
            <a:ext cx="3219572"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a:xfrm flipV="1">
            <a:off x="1650274" y="4902386"/>
            <a:ext cx="3411147" cy="185950"/>
            <a:chOff x="1775520" y="1578364"/>
            <a:chExt cx="3411147" cy="427373"/>
          </a:xfrm>
        </p:grpSpPr>
        <p:cxnSp>
          <p:nvCxnSpPr>
            <p:cNvPr id="37" name="Straight Connector 36"/>
            <p:cNvCxnSpPr/>
            <p:nvPr/>
          </p:nvCxnSpPr>
          <p:spPr>
            <a:xfrm>
              <a:off x="4441363" y="1591992"/>
              <a:ext cx="745304" cy="413745"/>
            </a:xfrm>
            <a:prstGeom prst="line">
              <a:avLst/>
            </a:prstGeom>
            <a:noFill/>
            <a:ln w="19050" cap="flat" cmpd="sng" algn="ctr">
              <a:solidFill>
                <a:srgbClr val="C0000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Connector 37"/>
            <p:cNvCxnSpPr/>
            <p:nvPr/>
          </p:nvCxnSpPr>
          <p:spPr bwMode="auto">
            <a:xfrm flipH="1">
              <a:off x="1775520" y="1578364"/>
              <a:ext cx="2665841" cy="4132"/>
            </a:xfrm>
            <a:prstGeom prst="line">
              <a:avLst/>
            </a:prstGeom>
            <a:noFill/>
            <a:ln w="190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9" name="Group 38"/>
          <p:cNvGrpSpPr/>
          <p:nvPr/>
        </p:nvGrpSpPr>
        <p:grpSpPr>
          <a:xfrm rot="10800000">
            <a:off x="6310555" y="4872094"/>
            <a:ext cx="4662243" cy="53942"/>
            <a:chOff x="1775520" y="1578364"/>
            <a:chExt cx="3411147" cy="427373"/>
          </a:xfrm>
        </p:grpSpPr>
        <p:cxnSp>
          <p:nvCxnSpPr>
            <p:cNvPr id="40" name="Straight Connector 39"/>
            <p:cNvCxnSpPr/>
            <p:nvPr/>
          </p:nvCxnSpPr>
          <p:spPr>
            <a:xfrm>
              <a:off x="4441363" y="1591992"/>
              <a:ext cx="745304" cy="413745"/>
            </a:xfrm>
            <a:prstGeom prst="line">
              <a:avLst/>
            </a:prstGeom>
            <a:noFill/>
            <a:ln w="19050" cap="flat" cmpd="sng" algn="ctr">
              <a:solidFill>
                <a:srgbClr val="C00000"/>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p:cNvCxnSpPr/>
            <p:nvPr/>
          </p:nvCxnSpPr>
          <p:spPr bwMode="auto">
            <a:xfrm flipH="1">
              <a:off x="1775520" y="1578364"/>
              <a:ext cx="2665841" cy="4132"/>
            </a:xfrm>
            <a:prstGeom prst="line">
              <a:avLst/>
            </a:prstGeom>
            <a:noFill/>
            <a:ln w="190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2" name="Rectangle 41"/>
          <p:cNvSpPr/>
          <p:nvPr/>
        </p:nvSpPr>
        <p:spPr>
          <a:xfrm>
            <a:off x="6446521" y="4965045"/>
            <a:ext cx="5112010" cy="1846659"/>
          </a:xfrm>
          <a:prstGeom prst="rect">
            <a:avLst/>
          </a:prstGeom>
          <a:ln>
            <a:noFill/>
          </a:ln>
        </p:spPr>
        <p:txBody>
          <a:bodyPr wrap="square">
            <a:spAutoFit/>
          </a:bodyPr>
          <a:lstStyle/>
          <a:p>
            <a:pPr fontAlgn="base">
              <a:spcBef>
                <a:spcPct val="0"/>
              </a:spcBef>
              <a:buClr>
                <a:srgbClr val="FBC400"/>
              </a:buClr>
              <a:defRPr/>
            </a:pPr>
            <a:r>
              <a:rPr lang="lv-LV" b="1" kern="0" dirty="0">
                <a:solidFill>
                  <a:srgbClr val="404A52"/>
                </a:solidFill>
                <a:cs typeface="Arial" panose="020B0604020202020204" pitchFamily="34" charset="0"/>
              </a:rPr>
              <a:t>Izvēršana</a:t>
            </a:r>
            <a:r>
              <a:rPr lang="lv-LV" kern="0" dirty="0">
                <a:solidFill>
                  <a:srgbClr val="404A52"/>
                </a:solidFill>
                <a:cs typeface="Arial" panose="020B0604020202020204" pitchFamily="34" charset="0"/>
              </a:rPr>
              <a:t> ar uzsvaru uz:</a:t>
            </a:r>
            <a:endParaRPr lang="lv-LV" b="1" kern="0" dirty="0">
              <a:solidFill>
                <a:srgbClr val="404A52"/>
              </a:solidFill>
              <a:cs typeface="Arial" panose="020B0604020202020204" pitchFamily="34" charset="0"/>
            </a:endParaRP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Galamērķis Zeme (</a:t>
            </a:r>
            <a:r>
              <a:rPr lang="lv-LV" sz="1600" i="1" kern="0" dirty="0" err="1">
                <a:solidFill>
                  <a:srgbClr val="404A52"/>
                </a:solidFill>
                <a:cs typeface="Arial" panose="020B0604020202020204" pitchFamily="34" charset="0"/>
              </a:rPr>
              <a:t>Destination</a:t>
            </a:r>
            <a:r>
              <a:rPr lang="lv-LV" sz="1600" i="1" kern="0" dirty="0">
                <a:solidFill>
                  <a:srgbClr val="404A52"/>
                </a:solidFill>
                <a:cs typeface="Arial" panose="020B0604020202020204" pitchFamily="34" charset="0"/>
              </a:rPr>
              <a:t> </a:t>
            </a:r>
            <a:r>
              <a:rPr lang="lv-LV" sz="1600" i="1" kern="0" dirty="0" err="1">
                <a:solidFill>
                  <a:srgbClr val="404A52"/>
                </a:solidFill>
                <a:cs typeface="Arial" panose="020B0604020202020204" pitchFamily="34" charset="0"/>
              </a:rPr>
              <a:t>Earth</a:t>
            </a:r>
            <a:r>
              <a:rPr lang="lv-LV" sz="1600" kern="0" dirty="0">
                <a:solidFill>
                  <a:srgbClr val="404A52"/>
                </a:solidFill>
                <a:cs typeface="Arial" panose="020B0604020202020204" pitchFamily="34" charset="0"/>
              </a:rPr>
              <a:t>)</a:t>
            </a: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Zaļās un viedās kopienas un mobilitāte</a:t>
            </a: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Investēšanas turpināšana (CEF – ISA2)</a:t>
            </a:r>
          </a:p>
          <a:p>
            <a:pPr marL="285750" indent="-285750" fontAlgn="base">
              <a:spcBef>
                <a:spcPct val="0"/>
              </a:spcBef>
              <a:buClr>
                <a:srgbClr val="C00000"/>
              </a:buClr>
              <a:buFont typeface="Arial" panose="020B0604020202020204" pitchFamily="34" charset="0"/>
              <a:buChar char="•"/>
              <a:defRPr/>
            </a:pPr>
            <a:r>
              <a:rPr lang="lv-LV" sz="1600" kern="0" dirty="0" err="1">
                <a:solidFill>
                  <a:srgbClr val="404A52"/>
                </a:solidFill>
                <a:cs typeface="Arial" panose="020B0604020202020204" pitchFamily="34" charset="0"/>
              </a:rPr>
              <a:t>Vienreizes</a:t>
            </a:r>
            <a:r>
              <a:rPr lang="lv-LV" sz="1600" kern="0" dirty="0">
                <a:solidFill>
                  <a:srgbClr val="404A52"/>
                </a:solidFill>
                <a:cs typeface="Arial" panose="020B0604020202020204" pitchFamily="34" charset="0"/>
              </a:rPr>
              <a:t> (</a:t>
            </a:r>
            <a:r>
              <a:rPr lang="lv-LV" sz="1600" i="1" kern="0" dirty="0" err="1">
                <a:solidFill>
                  <a:srgbClr val="404A52"/>
                </a:solidFill>
                <a:cs typeface="Arial" panose="020B0604020202020204" pitchFamily="34" charset="0"/>
              </a:rPr>
              <a:t>Once-only</a:t>
            </a:r>
            <a:r>
              <a:rPr lang="lv-LV" sz="1600" kern="0" dirty="0">
                <a:solidFill>
                  <a:srgbClr val="404A52"/>
                </a:solidFill>
                <a:cs typeface="Arial" panose="020B0604020202020204" pitchFamily="34" charset="0"/>
              </a:rPr>
              <a:t>) princips</a:t>
            </a:r>
          </a:p>
          <a:p>
            <a:pPr marL="285750" indent="-285750" fontAlgn="base">
              <a:spcBef>
                <a:spcPct val="0"/>
              </a:spcBef>
              <a:buClr>
                <a:srgbClr val="C00000"/>
              </a:buClr>
              <a:buFont typeface="Arial" panose="020B0604020202020204" pitchFamily="34" charset="0"/>
              <a:buChar char="•"/>
              <a:defRPr/>
            </a:pPr>
            <a:r>
              <a:rPr lang="lv-LV" sz="1600" kern="0" dirty="0" err="1">
                <a:solidFill>
                  <a:srgbClr val="404A52"/>
                </a:solidFill>
                <a:cs typeface="Arial" panose="020B0604020202020204" pitchFamily="34" charset="0"/>
              </a:rPr>
              <a:t>Blokķēde</a:t>
            </a:r>
            <a:endParaRPr lang="lv-LV" sz="1600" kern="0" dirty="0">
              <a:solidFill>
                <a:srgbClr val="404A52"/>
              </a:solidFill>
              <a:cs typeface="Arial" panose="020B0604020202020204" pitchFamily="34" charset="0"/>
            </a:endParaRPr>
          </a:p>
          <a:p>
            <a:pPr marL="285750" indent="-285750" fontAlgn="base">
              <a:spcBef>
                <a:spcPct val="0"/>
              </a:spcBef>
              <a:buClr>
                <a:srgbClr val="C00000"/>
              </a:buClr>
              <a:buFont typeface="Arial" panose="020B0604020202020204" pitchFamily="34" charset="0"/>
              <a:buChar char="•"/>
              <a:defRPr/>
            </a:pPr>
            <a:r>
              <a:rPr lang="lv-LV" sz="1600" kern="0" dirty="0">
                <a:solidFill>
                  <a:srgbClr val="404A52"/>
                </a:solidFill>
                <a:cs typeface="Arial" panose="020B0604020202020204" pitchFamily="34" charset="0"/>
              </a:rPr>
              <a:t>Uzticības veicināšana digitālai transformācijai</a:t>
            </a:r>
          </a:p>
        </p:txBody>
      </p:sp>
      <p:cxnSp>
        <p:nvCxnSpPr>
          <p:cNvPr id="13" name="Straight Connector 12"/>
          <p:cNvCxnSpPr/>
          <p:nvPr/>
        </p:nvCxnSpPr>
        <p:spPr>
          <a:xfrm>
            <a:off x="8084663" y="3213386"/>
            <a:ext cx="3608648" cy="19586"/>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185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777BDC-D746-4438-925C-3E46E6895937}"/>
              </a:ext>
            </a:extLst>
          </p:cNvPr>
          <p:cNvSpPr>
            <a:spLocks noGrp="1"/>
          </p:cNvSpPr>
          <p:nvPr>
            <p:ph type="title"/>
          </p:nvPr>
        </p:nvSpPr>
        <p:spPr>
          <a:xfrm>
            <a:off x="4965430" y="629268"/>
            <a:ext cx="6586491" cy="1286160"/>
          </a:xfrm>
        </p:spPr>
        <p:txBody>
          <a:bodyPr anchor="b">
            <a:normAutofit/>
          </a:bodyPr>
          <a:lstStyle/>
          <a:p>
            <a:r>
              <a:rPr lang="lv-LV" sz="2800" b="1" dirty="0" err="1"/>
              <a:t>Daudzvalstu</a:t>
            </a:r>
            <a:r>
              <a:rPr lang="lv-LV" sz="2800" b="1" dirty="0"/>
              <a:t> projekti (</a:t>
            </a:r>
            <a:r>
              <a:rPr lang="lv-LV" sz="2800" b="1" i="1" dirty="0" err="1"/>
              <a:t>Multi-country</a:t>
            </a:r>
            <a:r>
              <a:rPr lang="lv-LV" sz="2800" b="1" i="1" dirty="0"/>
              <a:t> </a:t>
            </a:r>
            <a:r>
              <a:rPr lang="lv-LV" sz="2800" b="1" i="1" dirty="0" err="1"/>
              <a:t>projects</a:t>
            </a:r>
            <a:r>
              <a:rPr lang="lv-LV" sz="2800" b="1" dirty="0"/>
              <a:t>) un citu programmu atbalsts tiem</a:t>
            </a:r>
          </a:p>
        </p:txBody>
      </p:sp>
      <p:sp>
        <p:nvSpPr>
          <p:cNvPr id="3" name="Content Placeholder 2">
            <a:extLst>
              <a:ext uri="{FF2B5EF4-FFF2-40B4-BE49-F238E27FC236}">
                <a16:creationId xmlns:a16="http://schemas.microsoft.com/office/drawing/2014/main" xmlns="" id="{4247B177-0836-480C-8959-ECABC529B57A}"/>
              </a:ext>
            </a:extLst>
          </p:cNvPr>
          <p:cNvSpPr>
            <a:spLocks noGrp="1"/>
          </p:cNvSpPr>
          <p:nvPr>
            <p:ph idx="1"/>
          </p:nvPr>
        </p:nvSpPr>
        <p:spPr>
          <a:xfrm>
            <a:off x="4965431" y="2222341"/>
            <a:ext cx="6586489" cy="4386799"/>
          </a:xfrm>
        </p:spPr>
        <p:txBody>
          <a:bodyPr>
            <a:normAutofit fontScale="92500" lnSpcReduction="10000"/>
          </a:bodyPr>
          <a:lstStyle/>
          <a:p>
            <a:pPr marL="342900" indent="-342900">
              <a:buFont typeface="Arial" panose="020B0604020202020204" pitchFamily="34" charset="0"/>
              <a:buChar char="•"/>
            </a:pPr>
            <a:r>
              <a:rPr lang="lv-LV" sz="1600" b="1" dirty="0">
                <a:latin typeface="+mn-lt"/>
              </a:rPr>
              <a:t>Droša kvantu komunikācijas infrastruktūra (QCI)- </a:t>
            </a:r>
            <a:r>
              <a:rPr lang="lv-LV" sz="1600" dirty="0">
                <a:latin typeface="+mn-lt"/>
              </a:rPr>
              <a:t>HE, CEF, RRF</a:t>
            </a:r>
          </a:p>
          <a:p>
            <a:pPr marL="342900" indent="-342900">
              <a:buFont typeface="Arial" panose="020B0604020202020204" pitchFamily="34" charset="0"/>
              <a:buChar char="•"/>
            </a:pPr>
            <a:r>
              <a:rPr lang="lv-LV" sz="1600" b="1" dirty="0">
                <a:latin typeface="+mn-lt"/>
              </a:rPr>
              <a:t>Kopīga Eiropas datu infrastruktūra un pakalpojumi </a:t>
            </a:r>
            <a:r>
              <a:rPr lang="lv-LV" sz="1600" dirty="0">
                <a:latin typeface="+mn-lt"/>
              </a:rPr>
              <a:t>- HE, CEF, </a:t>
            </a:r>
            <a:r>
              <a:rPr lang="lv-LV" sz="1600" dirty="0" err="1">
                <a:latin typeface="+mn-lt"/>
              </a:rPr>
              <a:t>InvestEU</a:t>
            </a:r>
            <a:r>
              <a:rPr lang="lv-LV" sz="1600" dirty="0">
                <a:latin typeface="+mn-lt"/>
              </a:rPr>
              <a:t>, RRF</a:t>
            </a:r>
          </a:p>
          <a:p>
            <a:pPr marL="342900" indent="-342900">
              <a:buFont typeface="Arial" panose="020B0604020202020204" pitchFamily="34" charset="0"/>
              <a:buChar char="•"/>
            </a:pPr>
            <a:r>
              <a:rPr lang="lv-LV" sz="1600" b="1" dirty="0">
                <a:latin typeface="+mn-lt"/>
              </a:rPr>
              <a:t>Eiropas genoma references tīkls</a:t>
            </a:r>
            <a:r>
              <a:rPr lang="lv-LV" sz="1600" dirty="0">
                <a:latin typeface="+mn-lt"/>
              </a:rPr>
              <a:t>- RRF</a:t>
            </a:r>
          </a:p>
          <a:p>
            <a:pPr marL="342900" indent="-342900">
              <a:buFont typeface="Arial" panose="020B0604020202020204" pitchFamily="34" charset="0"/>
              <a:buChar char="•"/>
            </a:pPr>
            <a:r>
              <a:rPr lang="lv-LV" sz="1600" b="1" dirty="0">
                <a:latin typeface="+mn-lt"/>
              </a:rPr>
              <a:t>Procesori un  pusvadītāji </a:t>
            </a:r>
            <a:r>
              <a:rPr lang="lv-LV" sz="1600" dirty="0">
                <a:latin typeface="+mn-lt"/>
              </a:rPr>
              <a:t>- HE, RRF</a:t>
            </a:r>
          </a:p>
          <a:p>
            <a:pPr marL="342900" indent="-342900">
              <a:buFont typeface="Arial" panose="020B0604020202020204" pitchFamily="34" charset="0"/>
              <a:buChar char="•"/>
            </a:pPr>
            <a:r>
              <a:rPr lang="lv-LV" sz="1600" b="1" dirty="0">
                <a:latin typeface="+mn-lt"/>
              </a:rPr>
              <a:t>Savienota publiskā pārvalde </a:t>
            </a:r>
            <a:r>
              <a:rPr lang="lv-LV" sz="1600" dirty="0">
                <a:latin typeface="+mn-lt"/>
              </a:rPr>
              <a:t>- RRF</a:t>
            </a:r>
          </a:p>
          <a:p>
            <a:pPr marL="342900" indent="-342900">
              <a:buFont typeface="Arial" panose="020B0604020202020204" pitchFamily="34" charset="0"/>
              <a:buChar char="•"/>
            </a:pPr>
            <a:r>
              <a:rPr lang="lv-LV" sz="1600" b="1" dirty="0">
                <a:latin typeface="+mn-lt"/>
              </a:rPr>
              <a:t>Eiropas </a:t>
            </a:r>
            <a:r>
              <a:rPr lang="lv-LV" sz="1600" b="1" dirty="0" err="1">
                <a:latin typeface="+mn-lt"/>
              </a:rPr>
              <a:t>blokķēdes</a:t>
            </a:r>
            <a:r>
              <a:rPr lang="lv-LV" sz="1600" b="1" dirty="0">
                <a:latin typeface="+mn-lt"/>
              </a:rPr>
              <a:t> pakalpojumu infrastruktūra </a:t>
            </a:r>
            <a:r>
              <a:rPr lang="lv-LV" sz="1600" dirty="0">
                <a:latin typeface="+mn-lt"/>
              </a:rPr>
              <a:t>- RRF</a:t>
            </a:r>
          </a:p>
          <a:p>
            <a:pPr marL="342900" indent="-342900">
              <a:buFont typeface="Arial" panose="020B0604020202020204" pitchFamily="34" charset="0"/>
              <a:buChar char="•"/>
            </a:pPr>
            <a:r>
              <a:rPr lang="lv-LV" sz="1600" b="1" dirty="0"/>
              <a:t>Augsto tehnoloģiju partnerības digitālajām prasmēm un specializētai izglītībai</a:t>
            </a:r>
            <a:r>
              <a:rPr lang="lv-LV" sz="1600" b="1" dirty="0">
                <a:latin typeface="+mn-lt"/>
              </a:rPr>
              <a:t> </a:t>
            </a:r>
            <a:r>
              <a:rPr lang="lv-LV" sz="1600" dirty="0">
                <a:latin typeface="+mn-lt"/>
              </a:rPr>
              <a:t>- RRF</a:t>
            </a:r>
          </a:p>
          <a:p>
            <a:pPr marL="342900" indent="-342900">
              <a:buFont typeface="Arial" panose="020B0604020202020204" pitchFamily="34" charset="0"/>
              <a:buChar char="•"/>
            </a:pPr>
            <a:r>
              <a:rPr lang="lv-LV" sz="1600" b="1" dirty="0" err="1">
                <a:latin typeface="+mn-lt"/>
              </a:rPr>
              <a:t>Superskaitļošana</a:t>
            </a:r>
            <a:r>
              <a:rPr lang="lv-LV" sz="1600" b="1" dirty="0">
                <a:latin typeface="+mn-lt"/>
              </a:rPr>
              <a:t> </a:t>
            </a:r>
            <a:r>
              <a:rPr lang="lv-LV" sz="1600" b="1" dirty="0" err="1">
                <a:latin typeface="+mn-lt"/>
              </a:rPr>
              <a:t>and</a:t>
            </a:r>
            <a:r>
              <a:rPr lang="lv-LV" sz="1600" b="1" dirty="0">
                <a:latin typeface="+mn-lt"/>
              </a:rPr>
              <a:t> kvanti </a:t>
            </a:r>
            <a:r>
              <a:rPr lang="lv-LV" sz="1600" dirty="0">
                <a:latin typeface="+mn-lt"/>
              </a:rPr>
              <a:t>- HE, CEF, RRF</a:t>
            </a:r>
          </a:p>
          <a:p>
            <a:pPr marL="342900" indent="-342900">
              <a:buFont typeface="Arial" panose="020B0604020202020204" pitchFamily="34" charset="0"/>
              <a:buChar char="•"/>
            </a:pPr>
            <a:r>
              <a:rPr lang="lv-LV" sz="1600" i="1" dirty="0">
                <a:latin typeface="+mn-lt"/>
              </a:rPr>
              <a:t>DEP </a:t>
            </a:r>
            <a:r>
              <a:rPr lang="lv-LV" sz="1600" i="1" dirty="0"/>
              <a:t>darba programmās augstas veiktspējas skaitļošanai, ko sagatavos</a:t>
            </a:r>
            <a:r>
              <a:rPr lang="lv-LV" sz="1600" i="1" dirty="0">
                <a:latin typeface="+mn-lt"/>
              </a:rPr>
              <a:t> </a:t>
            </a:r>
            <a:r>
              <a:rPr lang="lv-LV" sz="1600" i="1" dirty="0" err="1">
                <a:latin typeface="+mn-lt"/>
              </a:rPr>
              <a:t>EuroHPC</a:t>
            </a:r>
            <a:r>
              <a:rPr lang="lv-LV" sz="1600" i="1" dirty="0">
                <a:latin typeface="+mn-lt"/>
              </a:rPr>
              <a:t> kopuzņēmums</a:t>
            </a:r>
            <a:endParaRPr lang="lv-LV" sz="1600" dirty="0">
              <a:latin typeface="+mn-lt"/>
            </a:endParaRPr>
          </a:p>
          <a:p>
            <a:pPr marL="342900" indent="-342900">
              <a:buFont typeface="Arial" panose="020B0604020202020204" pitchFamily="34" charset="0"/>
              <a:buChar char="•"/>
            </a:pPr>
            <a:r>
              <a:rPr lang="lv-LV" sz="1600" dirty="0">
                <a:latin typeface="+mn-lt"/>
              </a:rPr>
              <a:t> </a:t>
            </a:r>
            <a:r>
              <a:rPr lang="lv-LV" sz="1600" b="1" dirty="0"/>
              <a:t>Drošības</a:t>
            </a:r>
            <a:r>
              <a:rPr lang="lv-LV" sz="1600" b="1" dirty="0">
                <a:latin typeface="+mn-lt"/>
              </a:rPr>
              <a:t> vadības centri </a:t>
            </a:r>
            <a:r>
              <a:rPr lang="lv-LV" sz="1600" dirty="0">
                <a:latin typeface="+mn-lt"/>
              </a:rPr>
              <a:t>- RRF</a:t>
            </a:r>
          </a:p>
          <a:p>
            <a:pPr marL="342900" indent="-342900">
              <a:buFont typeface="Arial" panose="020B0604020202020204" pitchFamily="34" charset="0"/>
              <a:buChar char="•"/>
            </a:pPr>
            <a:r>
              <a:rPr lang="lv-LV" sz="1600" i="1" dirty="0">
                <a:latin typeface="+mn-lt"/>
              </a:rPr>
              <a:t>DEP </a:t>
            </a:r>
            <a:r>
              <a:rPr lang="lv-LV" sz="1600" i="1" dirty="0" err="1">
                <a:latin typeface="+mn-lt"/>
              </a:rPr>
              <a:t>Kiberdrošības</a:t>
            </a:r>
            <a:r>
              <a:rPr lang="lv-LV" sz="1600" i="1" dirty="0">
                <a:latin typeface="+mn-lt"/>
              </a:rPr>
              <a:t> darba programmu ietvaros</a:t>
            </a:r>
          </a:p>
          <a:p>
            <a:pPr marL="342900" indent="-342900">
              <a:buFont typeface="Arial" panose="020B0604020202020204" pitchFamily="34" charset="0"/>
              <a:buChar char="•"/>
            </a:pPr>
            <a:r>
              <a:rPr lang="lv-LV" sz="1600" b="1" dirty="0">
                <a:latin typeface="+mn-lt"/>
              </a:rPr>
              <a:t>Eiropas digitālo inovāciju centri- </a:t>
            </a:r>
            <a:r>
              <a:rPr lang="lv-LV" sz="1600" dirty="0">
                <a:latin typeface="+mn-lt"/>
              </a:rPr>
              <a:t>RRF</a:t>
            </a:r>
          </a:p>
          <a:p>
            <a:pPr marL="342900" indent="-342900">
              <a:buFont typeface="Arial" panose="020B0604020202020204" pitchFamily="34" charset="0"/>
              <a:buChar char="•"/>
            </a:pPr>
            <a:r>
              <a:rPr lang="lv-LV" sz="1600" i="1" dirty="0">
                <a:latin typeface="+mn-lt"/>
              </a:rPr>
              <a:t>DEP Eiropas Digitālo inovāciju centru darba programmu ietvaros</a:t>
            </a:r>
            <a:endParaRPr lang="lv-LV" sz="1600" dirty="0">
              <a:latin typeface="+mn-lt"/>
            </a:endParaRPr>
          </a:p>
          <a:p>
            <a:endParaRPr lang="lv-LV" sz="1100" dirty="0"/>
          </a:p>
        </p:txBody>
      </p:sp>
      <p:pic>
        <p:nvPicPr>
          <p:cNvPr id="13314" name="Picture 2" descr="How Digital Technology Is A Must-Have Asset ! | The Money Gig">
            <a:extLst>
              <a:ext uri="{FF2B5EF4-FFF2-40B4-BE49-F238E27FC236}">
                <a16:creationId xmlns:a16="http://schemas.microsoft.com/office/drawing/2014/main" xmlns="" id="{3ECA2955-63E3-4700-94D7-B60868C52E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796" r="32125"/>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4895A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630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74">
            <a:extLst>
              <a:ext uri="{FF2B5EF4-FFF2-40B4-BE49-F238E27FC236}">
                <a16:creationId xmlns:a16="http://schemas.microsoft.com/office/drawing/2014/main" xmlns=""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3F8BAFD-072A-48A1-9869-174AD8869092}"/>
              </a:ext>
            </a:extLst>
          </p:cNvPr>
          <p:cNvSpPr>
            <a:spLocks noGrp="1"/>
          </p:cNvSpPr>
          <p:nvPr>
            <p:ph type="title"/>
          </p:nvPr>
        </p:nvSpPr>
        <p:spPr>
          <a:xfrm>
            <a:off x="572493" y="238539"/>
            <a:ext cx="11018520" cy="1434415"/>
          </a:xfrm>
        </p:spPr>
        <p:txBody>
          <a:bodyPr anchor="b">
            <a:normAutofit/>
          </a:bodyPr>
          <a:lstStyle/>
          <a:p>
            <a:r>
              <a:rPr lang="lv-LV" sz="5400" b="1"/>
              <a:t>Saites uz DEP DP un uzsaukumiem</a:t>
            </a:r>
          </a:p>
        </p:txBody>
      </p:sp>
      <p:sp>
        <p:nvSpPr>
          <p:cNvPr id="1033" name="sketchy line">
            <a:extLst>
              <a:ext uri="{FF2B5EF4-FFF2-40B4-BE49-F238E27FC236}">
                <a16:creationId xmlns:a16="http://schemas.microsoft.com/office/drawing/2014/main" xmlns=""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182666F8-65B6-48F7-93C7-25F6C09F7AC6}"/>
              </a:ext>
            </a:extLst>
          </p:cNvPr>
          <p:cNvSpPr>
            <a:spLocks noGrp="1"/>
          </p:cNvSpPr>
          <p:nvPr>
            <p:ph idx="1"/>
          </p:nvPr>
        </p:nvSpPr>
        <p:spPr>
          <a:xfrm>
            <a:off x="572493" y="1911493"/>
            <a:ext cx="6713552" cy="4794107"/>
          </a:xfrm>
        </p:spPr>
        <p:txBody>
          <a:bodyPr anchor="t">
            <a:noAutofit/>
          </a:bodyPr>
          <a:lstStyle/>
          <a:p>
            <a:pPr marL="0" indent="0">
              <a:buNone/>
            </a:pPr>
            <a:r>
              <a:rPr lang="lv-LV" sz="1600" b="1" i="0" dirty="0">
                <a:effectLst/>
              </a:rPr>
              <a:t>Pirmās četras darba programmas DEP ieviešanai:</a:t>
            </a:r>
          </a:p>
          <a:p>
            <a:pPr>
              <a:buFont typeface="Arial" panose="020B0604020202020204" pitchFamily="34" charset="0"/>
              <a:buChar char="•"/>
            </a:pPr>
            <a:r>
              <a:rPr lang="lv-LV" sz="1600" u="sng" dirty="0">
                <a:effectLst/>
                <a:hlinkClick r:id="rId2"/>
              </a:rPr>
              <a:t>DIGITAL </a:t>
            </a:r>
            <a:r>
              <a:rPr lang="lv-LV" sz="1600" u="sng" dirty="0" err="1">
                <a:effectLst/>
                <a:hlinkClick r:id="rId2"/>
              </a:rPr>
              <a:t>Europe</a:t>
            </a:r>
            <a:r>
              <a:rPr lang="lv-LV" sz="1600" u="sng" dirty="0">
                <a:effectLst/>
                <a:hlinkClick r:id="rId2"/>
              </a:rPr>
              <a:t> </a:t>
            </a:r>
            <a:r>
              <a:rPr lang="lv-LV" sz="1600" u="sng" dirty="0" err="1">
                <a:effectLst/>
                <a:hlinkClick r:id="rId2"/>
              </a:rPr>
              <a:t>Work</a:t>
            </a:r>
            <a:r>
              <a:rPr lang="lv-LV" sz="1600" u="sng" dirty="0">
                <a:effectLst/>
                <a:hlinkClick r:id="rId2"/>
              </a:rPr>
              <a:t> </a:t>
            </a:r>
            <a:r>
              <a:rPr lang="lv-LV" sz="1600" u="sng" dirty="0" err="1">
                <a:effectLst/>
                <a:hlinkClick r:id="rId2"/>
              </a:rPr>
              <a:t>Programme</a:t>
            </a:r>
            <a:r>
              <a:rPr lang="lv-LV" sz="1600" u="sng" dirty="0">
                <a:effectLst/>
                <a:hlinkClick r:id="rId2"/>
              </a:rPr>
              <a:t> 2021-2022 (.</a:t>
            </a:r>
            <a:r>
              <a:rPr lang="lv-LV" sz="1600" u="sng" dirty="0" err="1">
                <a:effectLst/>
                <a:hlinkClick r:id="rId2"/>
              </a:rPr>
              <a:t>pdf</a:t>
            </a:r>
            <a:r>
              <a:rPr lang="lv-LV" sz="1600" u="sng" dirty="0">
                <a:effectLst/>
                <a:hlinkClick r:id="rId2"/>
              </a:rPr>
              <a:t>)</a:t>
            </a:r>
            <a:endParaRPr lang="lv-LV" sz="1600" u="sng" dirty="0">
              <a:effectLst/>
            </a:endParaRPr>
          </a:p>
          <a:p>
            <a:r>
              <a:rPr lang="lv-LV" sz="1600" u="sng" dirty="0">
                <a:hlinkClick r:id="rId3"/>
              </a:rPr>
              <a:t>DIGITAL </a:t>
            </a:r>
            <a:r>
              <a:rPr lang="lv-LV" sz="1600" u="sng" dirty="0" err="1">
                <a:hlinkClick r:id="rId3"/>
              </a:rPr>
              <a:t>Europe</a:t>
            </a:r>
            <a:r>
              <a:rPr lang="lv-LV" sz="1600" u="sng" dirty="0">
                <a:hlinkClick r:id="rId3"/>
              </a:rPr>
              <a:t> - </a:t>
            </a:r>
            <a:r>
              <a:rPr lang="lv-LV" sz="1600" u="sng" dirty="0" err="1">
                <a:hlinkClick r:id="rId3"/>
              </a:rPr>
              <a:t>Cybersecurity</a:t>
            </a:r>
            <a:r>
              <a:rPr lang="lv-LV" sz="1600" u="sng" dirty="0">
                <a:hlinkClick r:id="rId3"/>
              </a:rPr>
              <a:t> </a:t>
            </a:r>
            <a:r>
              <a:rPr lang="lv-LV" sz="1600" u="sng" dirty="0" err="1">
                <a:hlinkClick r:id="rId3"/>
              </a:rPr>
              <a:t>Work</a:t>
            </a:r>
            <a:r>
              <a:rPr lang="lv-LV" sz="1600" u="sng" dirty="0">
                <a:hlinkClick r:id="rId3"/>
              </a:rPr>
              <a:t> </a:t>
            </a:r>
            <a:r>
              <a:rPr lang="lv-LV" sz="1600" u="sng" dirty="0" err="1">
                <a:hlinkClick r:id="rId3"/>
              </a:rPr>
              <a:t>Programme</a:t>
            </a:r>
            <a:r>
              <a:rPr lang="lv-LV" sz="1600" u="sng" dirty="0">
                <a:hlinkClick r:id="rId3"/>
              </a:rPr>
              <a:t> 2021-2022 (.</a:t>
            </a:r>
            <a:r>
              <a:rPr lang="lv-LV" sz="1600" u="sng" dirty="0" err="1">
                <a:hlinkClick r:id="rId3"/>
              </a:rPr>
              <a:t>pdf</a:t>
            </a:r>
            <a:r>
              <a:rPr lang="lv-LV" sz="1600" u="sng" dirty="0">
                <a:hlinkClick r:id="rId3"/>
              </a:rPr>
              <a:t>)</a:t>
            </a:r>
            <a:endParaRPr lang="lv-LV" sz="1600" dirty="0">
              <a:effectLst/>
            </a:endParaRPr>
          </a:p>
          <a:p>
            <a:pPr>
              <a:buFont typeface="Arial" panose="020B0604020202020204" pitchFamily="34" charset="0"/>
              <a:buChar char="•"/>
            </a:pPr>
            <a:r>
              <a:rPr lang="lv-LV" sz="1600" u="sng" dirty="0">
                <a:effectLst/>
                <a:hlinkClick r:id="rId4"/>
              </a:rPr>
              <a:t>DIGITAL </a:t>
            </a:r>
            <a:r>
              <a:rPr lang="lv-LV" sz="1600" u="sng" dirty="0" err="1">
                <a:effectLst/>
                <a:hlinkClick r:id="rId4"/>
              </a:rPr>
              <a:t>Europe</a:t>
            </a:r>
            <a:r>
              <a:rPr lang="lv-LV" sz="1600" u="sng" dirty="0">
                <a:effectLst/>
                <a:hlinkClick r:id="rId4"/>
              </a:rPr>
              <a:t> -  EDIH  </a:t>
            </a:r>
            <a:r>
              <a:rPr lang="lv-LV" sz="1600" u="sng" dirty="0" err="1">
                <a:effectLst/>
                <a:hlinkClick r:id="rId4"/>
              </a:rPr>
              <a:t>Work</a:t>
            </a:r>
            <a:r>
              <a:rPr lang="lv-LV" sz="1600" u="sng" dirty="0">
                <a:effectLst/>
                <a:hlinkClick r:id="rId4"/>
              </a:rPr>
              <a:t> </a:t>
            </a:r>
            <a:r>
              <a:rPr lang="lv-LV" sz="1600" u="sng" dirty="0" err="1">
                <a:effectLst/>
                <a:hlinkClick r:id="rId4"/>
              </a:rPr>
              <a:t>Programme</a:t>
            </a:r>
            <a:r>
              <a:rPr lang="lv-LV" sz="1600" u="sng" dirty="0">
                <a:effectLst/>
                <a:hlinkClick r:id="rId4"/>
              </a:rPr>
              <a:t> 2021-2023 (.</a:t>
            </a:r>
            <a:r>
              <a:rPr lang="lv-LV" sz="1600" u="sng" dirty="0" err="1">
                <a:effectLst/>
                <a:hlinkClick r:id="rId4"/>
              </a:rPr>
              <a:t>pdf</a:t>
            </a:r>
            <a:r>
              <a:rPr lang="lv-LV" sz="1600" u="sng" dirty="0">
                <a:effectLst/>
                <a:hlinkClick r:id="rId4"/>
              </a:rPr>
              <a:t>)</a:t>
            </a:r>
            <a:endParaRPr lang="lv-LV" sz="1600" dirty="0">
              <a:effectLst/>
            </a:endParaRPr>
          </a:p>
          <a:p>
            <a:pPr>
              <a:buFont typeface="Arial" panose="020B0604020202020204" pitchFamily="34" charset="0"/>
              <a:buChar char="•"/>
            </a:pPr>
            <a:r>
              <a:rPr lang="lv-LV" sz="1600" dirty="0">
                <a:effectLst/>
              </a:rPr>
              <a:t>DIGITAL EUROPE - </a:t>
            </a:r>
            <a:r>
              <a:rPr lang="lv-LV" sz="1600" dirty="0" err="1">
                <a:effectLst/>
              </a:rPr>
              <a:t>High</a:t>
            </a:r>
            <a:r>
              <a:rPr lang="lv-LV" sz="1600" dirty="0">
                <a:effectLst/>
              </a:rPr>
              <a:t> Performance </a:t>
            </a:r>
            <a:r>
              <a:rPr lang="lv-LV" sz="1600" dirty="0" err="1">
                <a:effectLst/>
              </a:rPr>
              <a:t>Computing</a:t>
            </a:r>
            <a:r>
              <a:rPr lang="lv-LV" sz="1600" dirty="0">
                <a:effectLst/>
              </a:rPr>
              <a:t> </a:t>
            </a:r>
          </a:p>
          <a:p>
            <a:endParaRPr lang="lv-LV" sz="1600" dirty="0"/>
          </a:p>
          <a:p>
            <a:r>
              <a:rPr lang="lv-LV" sz="1600" b="1" dirty="0"/>
              <a:t>Saites uz DEP DP pirmo uzsaukumu:</a:t>
            </a:r>
          </a:p>
          <a:p>
            <a:pPr marL="457200"/>
            <a:r>
              <a:rPr lang="en-GB" sz="1600" dirty="0">
                <a:effectLst/>
                <a:ea typeface="Calibri" panose="020F0502020204030204" pitchFamily="34" charset="0"/>
              </a:rPr>
              <a:t>DIGITAL-CLOUD-AI-01 </a:t>
            </a:r>
            <a:r>
              <a:rPr lang="en-GB" sz="1600" u="sng" dirty="0">
                <a:effectLst/>
                <a:ea typeface="Calibri" panose="020F0502020204030204" pitchFamily="34" charset="0"/>
                <a:hlinkClick r:id="rId5"/>
              </a:rPr>
              <a:t>Link</a:t>
            </a:r>
            <a:r>
              <a:rPr lang="en-GB" sz="1600" dirty="0">
                <a:effectLst/>
                <a:ea typeface="Calibri" panose="020F0502020204030204" pitchFamily="34" charset="0"/>
              </a:rPr>
              <a:t> to the Funding and Tender Portal </a:t>
            </a:r>
            <a:endParaRPr lang="lv-LV" sz="1600" dirty="0">
              <a:effectLst/>
              <a:ea typeface="Calibri" panose="020F0502020204030204" pitchFamily="34" charset="0"/>
            </a:endParaRPr>
          </a:p>
          <a:p>
            <a:pPr marL="457200"/>
            <a:r>
              <a:rPr lang="en-GB" sz="1600" dirty="0">
                <a:effectLst/>
                <a:ea typeface="Calibri" panose="020F0502020204030204" pitchFamily="34" charset="0"/>
              </a:rPr>
              <a:t>DIGITAL-2021-DEPLOY-01 </a:t>
            </a:r>
            <a:r>
              <a:rPr lang="en-GB" sz="1600" u="sng" dirty="0">
                <a:effectLst/>
                <a:ea typeface="Calibri" panose="020F0502020204030204" pitchFamily="34" charset="0"/>
                <a:hlinkClick r:id="rId6"/>
              </a:rPr>
              <a:t>Link</a:t>
            </a:r>
            <a:r>
              <a:rPr lang="en-GB" sz="1600" dirty="0">
                <a:effectLst/>
                <a:ea typeface="Calibri" panose="020F0502020204030204" pitchFamily="34" charset="0"/>
              </a:rPr>
              <a:t> to the Funding and Tender Portal</a:t>
            </a:r>
            <a:endParaRPr lang="lv-LV" sz="1600" dirty="0">
              <a:effectLst/>
              <a:ea typeface="Calibri" panose="020F0502020204030204" pitchFamily="34" charset="0"/>
            </a:endParaRPr>
          </a:p>
          <a:p>
            <a:pPr marL="457200"/>
            <a:r>
              <a:rPr lang="en-GB" sz="1600" dirty="0">
                <a:effectLst/>
                <a:ea typeface="Calibri" panose="020F0502020204030204" pitchFamily="34" charset="0"/>
              </a:rPr>
              <a:t>DIGITAL-2021-TRUST-01 </a:t>
            </a:r>
            <a:r>
              <a:rPr lang="en-GB" sz="1600" u="sng" dirty="0">
                <a:effectLst/>
                <a:ea typeface="Calibri" panose="020F0502020204030204" pitchFamily="34" charset="0"/>
                <a:hlinkClick r:id="rId7"/>
              </a:rPr>
              <a:t>Link</a:t>
            </a:r>
            <a:r>
              <a:rPr lang="en-GB" sz="1600" dirty="0">
                <a:effectLst/>
                <a:ea typeface="Calibri" panose="020F0502020204030204" pitchFamily="34" charset="0"/>
              </a:rPr>
              <a:t> to the Funding and Tender Portal</a:t>
            </a:r>
            <a:endParaRPr lang="lv-LV" sz="1600" dirty="0">
              <a:effectLst/>
              <a:ea typeface="Calibri" panose="020F0502020204030204" pitchFamily="34" charset="0"/>
            </a:endParaRPr>
          </a:p>
          <a:p>
            <a:pPr marL="457200"/>
            <a:r>
              <a:rPr lang="en-GB" sz="1600" dirty="0">
                <a:effectLst/>
                <a:ea typeface="Calibri" panose="020F0502020204030204" pitchFamily="34" charset="0"/>
              </a:rPr>
              <a:t>DIGITAL-2021-PREPATS-DS-01 </a:t>
            </a:r>
            <a:r>
              <a:rPr lang="en-GB" sz="1600" u="sng" dirty="0">
                <a:effectLst/>
                <a:ea typeface="Calibri" panose="020F0502020204030204" pitchFamily="34" charset="0"/>
                <a:hlinkClick r:id="rId8"/>
              </a:rPr>
              <a:t>Link</a:t>
            </a:r>
            <a:r>
              <a:rPr lang="en-GB" sz="1600" dirty="0">
                <a:effectLst/>
                <a:ea typeface="Calibri" panose="020F0502020204030204" pitchFamily="34" charset="0"/>
              </a:rPr>
              <a:t> to the Funding and Tender Portal</a:t>
            </a:r>
            <a:endParaRPr lang="lv-LV" sz="1600" dirty="0">
              <a:effectLst/>
              <a:ea typeface="Calibri" panose="020F0502020204030204" pitchFamily="34" charset="0"/>
            </a:endParaRPr>
          </a:p>
          <a:p>
            <a:pPr marL="457200"/>
            <a:r>
              <a:rPr lang="en-GB" sz="1600" dirty="0">
                <a:effectLst/>
                <a:ea typeface="Calibri" panose="020F0502020204030204" pitchFamily="34" charset="0"/>
              </a:rPr>
              <a:t>DIGITAL-2021-QCI-01 </a:t>
            </a:r>
            <a:r>
              <a:rPr lang="en-GB" sz="1600" u="sng" dirty="0">
                <a:effectLst/>
                <a:ea typeface="Calibri" panose="020F0502020204030204" pitchFamily="34" charset="0"/>
                <a:hlinkClick r:id="rId9"/>
              </a:rPr>
              <a:t>Link</a:t>
            </a:r>
            <a:r>
              <a:rPr lang="en-GB" sz="1600" dirty="0">
                <a:effectLst/>
                <a:ea typeface="Calibri" panose="020F0502020204030204" pitchFamily="34" charset="0"/>
              </a:rPr>
              <a:t> to the Funding and Tender Portal</a:t>
            </a:r>
            <a:endParaRPr lang="lv-LV" sz="1600" dirty="0">
              <a:effectLst/>
              <a:ea typeface="Calibri" panose="020F0502020204030204" pitchFamily="34" charset="0"/>
            </a:endParaRPr>
          </a:p>
          <a:p>
            <a:pPr marL="457200"/>
            <a:r>
              <a:rPr lang="en-GB" sz="1600" dirty="0">
                <a:effectLst/>
                <a:ea typeface="Calibri" panose="020F0502020204030204" pitchFamily="34" charset="0"/>
              </a:rPr>
              <a:t>DIGITAL-2021-SKILLS-01 </a:t>
            </a:r>
            <a:r>
              <a:rPr lang="en-GB" sz="1600" u="sng" dirty="0">
                <a:effectLst/>
                <a:ea typeface="Calibri" panose="020F0502020204030204" pitchFamily="34" charset="0"/>
                <a:hlinkClick r:id="rId10"/>
              </a:rPr>
              <a:t>Link</a:t>
            </a:r>
            <a:r>
              <a:rPr lang="en-GB" sz="1600" dirty="0">
                <a:effectLst/>
                <a:ea typeface="Calibri" panose="020F0502020204030204" pitchFamily="34" charset="0"/>
              </a:rPr>
              <a:t> to the Funding and Tender Portal</a:t>
            </a:r>
            <a:endParaRPr lang="lv-LV" sz="1600" dirty="0">
              <a:ea typeface="Calibri" panose="020F0502020204030204" pitchFamily="34" charset="0"/>
            </a:endParaRPr>
          </a:p>
          <a:p>
            <a:pPr marL="457200"/>
            <a:r>
              <a:rPr lang="en-GB" sz="1600" dirty="0">
                <a:effectLst/>
                <a:ea typeface="Calibri" panose="020F0502020204030204" pitchFamily="34" charset="0"/>
              </a:rPr>
              <a:t>DIGITAL-2021-EDIH-01 </a:t>
            </a:r>
            <a:r>
              <a:rPr lang="en-GB" sz="1600" u="sng" dirty="0">
                <a:effectLst/>
                <a:ea typeface="Calibri" panose="020F0502020204030204" pitchFamily="34" charset="0"/>
                <a:hlinkClick r:id="rId11"/>
              </a:rPr>
              <a:t>Link</a:t>
            </a:r>
            <a:r>
              <a:rPr lang="en-GB" sz="1600" dirty="0">
                <a:effectLst/>
                <a:ea typeface="Calibri" panose="020F0502020204030204" pitchFamily="34" charset="0"/>
              </a:rPr>
              <a:t> to the Funding and Tender Portal</a:t>
            </a:r>
            <a:endParaRPr lang="lv-LV" sz="1600" dirty="0">
              <a:effectLst/>
              <a:ea typeface="Calibri" panose="020F0502020204030204" pitchFamily="34" charset="0"/>
            </a:endParaRPr>
          </a:p>
        </p:txBody>
      </p:sp>
      <p:pic>
        <p:nvPicPr>
          <p:cNvPr id="1030" name="Picture 6" descr="News - EURADA - EURADA">
            <a:extLst>
              <a:ext uri="{FF2B5EF4-FFF2-40B4-BE49-F238E27FC236}">
                <a16:creationId xmlns:a16="http://schemas.microsoft.com/office/drawing/2014/main" xmlns="" id="{15C13487-8952-4885-90CA-7A45ABACDD6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3796"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93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Placeholder 1"/>
          <p:cNvSpPr>
            <a:spLocks noGrp="1"/>
          </p:cNvSpPr>
          <p:nvPr>
            <p:ph type="body" sz="quarter" idx="10"/>
          </p:nvPr>
        </p:nvSpPr>
        <p:spPr>
          <a:xfrm>
            <a:off x="914400" y="3752127"/>
            <a:ext cx="10363200" cy="914400"/>
          </a:xfrm>
        </p:spPr>
        <p:txBody>
          <a:bodyPr>
            <a:normAutofit/>
          </a:bodyPr>
          <a:lstStyle/>
          <a:p>
            <a:r>
              <a:rPr lang="lv-LV" sz="4400" b="1" dirty="0">
                <a:solidFill>
                  <a:schemeClr val="accent6">
                    <a:lumMod val="50000"/>
                  </a:schemeClr>
                </a:solidFill>
              </a:rPr>
              <a:t>Paldies par uzmanību!</a:t>
            </a:r>
          </a:p>
        </p:txBody>
      </p:sp>
      <p:sp>
        <p:nvSpPr>
          <p:cNvPr id="17411" name="Text Placeholder 2"/>
          <p:cNvSpPr>
            <a:spLocks noGrp="1"/>
          </p:cNvSpPr>
          <p:nvPr>
            <p:ph type="body" sz="quarter" idx="11"/>
          </p:nvPr>
        </p:nvSpPr>
        <p:spPr>
          <a:xfrm>
            <a:off x="914400" y="4864608"/>
            <a:ext cx="10363200" cy="1536192"/>
          </a:xfrm>
        </p:spPr>
        <p:txBody>
          <a:bodyPr>
            <a:normAutofit lnSpcReduction="10000"/>
          </a:bodyPr>
          <a:lstStyle/>
          <a:p>
            <a:r>
              <a:rPr lang="lv-LV" altLang="en-US" b="1" dirty="0" smtClean="0"/>
              <a:t>Elita Zvaigzne</a:t>
            </a:r>
          </a:p>
          <a:p>
            <a:r>
              <a:rPr lang="en-US" dirty="0" smtClean="0"/>
              <a:t>Vides </a:t>
            </a:r>
            <a:r>
              <a:rPr lang="en-US" dirty="0" err="1"/>
              <a:t>aizsardzības</a:t>
            </a:r>
            <a:r>
              <a:rPr lang="en-US" dirty="0"/>
              <a:t> un </a:t>
            </a:r>
            <a:r>
              <a:rPr lang="en-US" dirty="0" err="1"/>
              <a:t>reģionālās</a:t>
            </a:r>
            <a:r>
              <a:rPr lang="en-US" dirty="0"/>
              <a:t> </a:t>
            </a:r>
            <a:endParaRPr lang="lv-LV" dirty="0" smtClean="0"/>
          </a:p>
          <a:p>
            <a:r>
              <a:rPr lang="lv-LV" dirty="0" smtClean="0"/>
              <a:t>a</a:t>
            </a:r>
            <a:r>
              <a:rPr lang="en-US" dirty="0" err="1" smtClean="0"/>
              <a:t>ttīstības</a:t>
            </a:r>
            <a:r>
              <a:rPr lang="en-US" dirty="0" smtClean="0"/>
              <a:t> </a:t>
            </a:r>
            <a:r>
              <a:rPr lang="en-US" dirty="0" err="1"/>
              <a:t>ministrijas</a:t>
            </a:r>
            <a:r>
              <a:rPr lang="en-US" dirty="0"/>
              <a:t> (VARAM) </a:t>
            </a:r>
            <a:endParaRPr lang="lv-LV" dirty="0" smtClean="0"/>
          </a:p>
          <a:p>
            <a:r>
              <a:rPr lang="en-US" dirty="0" err="1" smtClean="0"/>
              <a:t>vecākā</a:t>
            </a:r>
            <a:r>
              <a:rPr lang="en-US" dirty="0" smtClean="0"/>
              <a:t> </a:t>
            </a:r>
            <a:r>
              <a:rPr lang="en-US" dirty="0" err="1" smtClean="0"/>
              <a:t>konsultante</a:t>
            </a:r>
            <a:endParaRPr lang="lv-LV" dirty="0" smtClean="0"/>
          </a:p>
          <a:p>
            <a:r>
              <a:rPr lang="lv-LV" altLang="en-US" dirty="0" smtClean="0"/>
              <a:t>Elita.Zvaigzne@varam.gov.lv</a:t>
            </a:r>
            <a:endParaRPr lang="lv-LV" altLang="en-US" dirty="0"/>
          </a:p>
        </p:txBody>
      </p:sp>
    </p:spTree>
    <p:extLst>
      <p:ext uri="{BB962C8B-B14F-4D97-AF65-F5344CB8AC3E}">
        <p14:creationId xmlns:p14="http://schemas.microsoft.com/office/powerpoint/2010/main" val="55719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2A04E7-5038-419E-BEF3-C593CCAD34F1}"/>
              </a:ext>
            </a:extLst>
          </p:cNvPr>
          <p:cNvSpPr>
            <a:spLocks noGrp="1"/>
          </p:cNvSpPr>
          <p:nvPr>
            <p:ph type="title"/>
          </p:nvPr>
        </p:nvSpPr>
        <p:spPr>
          <a:xfrm>
            <a:off x="4715375" y="680536"/>
            <a:ext cx="7086600" cy="848627"/>
          </a:xfrm>
        </p:spPr>
        <p:txBody>
          <a:bodyPr anchor="b">
            <a:normAutofit/>
          </a:bodyPr>
          <a:lstStyle/>
          <a:p>
            <a:r>
              <a:rPr lang="lv-LV" sz="4100" b="1" dirty="0">
                <a:latin typeface="+mj-lt"/>
                <a:ea typeface="+mj-ea"/>
                <a:cs typeface="+mj-cs"/>
              </a:rPr>
              <a:t>DEP</a:t>
            </a:r>
            <a:r>
              <a:rPr lang="lv-LV" sz="4100" b="1" dirty="0"/>
              <a:t> </a:t>
            </a:r>
            <a:r>
              <a:rPr lang="lv-LV" sz="4100" b="1" dirty="0">
                <a:latin typeface="+mj-lt"/>
                <a:ea typeface="+mj-ea"/>
                <a:cs typeface="+mj-cs"/>
              </a:rPr>
              <a:t>darba programmas (DEP DP)</a:t>
            </a:r>
            <a:endParaRPr lang="lv-LV" sz="4100" b="1" dirty="0"/>
          </a:p>
        </p:txBody>
      </p:sp>
      <p:sp>
        <p:nvSpPr>
          <p:cNvPr id="3" name="Content Placeholder 2">
            <a:extLst>
              <a:ext uri="{FF2B5EF4-FFF2-40B4-BE49-F238E27FC236}">
                <a16:creationId xmlns:a16="http://schemas.microsoft.com/office/drawing/2014/main" xmlns="" id="{42810F48-8E2E-40D9-9E10-80EE33F1679C}"/>
              </a:ext>
            </a:extLst>
          </p:cNvPr>
          <p:cNvSpPr>
            <a:spLocks noGrp="1"/>
          </p:cNvSpPr>
          <p:nvPr>
            <p:ph idx="1"/>
          </p:nvPr>
        </p:nvSpPr>
        <p:spPr>
          <a:xfrm>
            <a:off x="4942369" y="2392045"/>
            <a:ext cx="6586489" cy="3785419"/>
          </a:xfrm>
        </p:spPr>
        <p:txBody>
          <a:bodyPr>
            <a:normAutofit lnSpcReduction="10000"/>
          </a:bodyPr>
          <a:lstStyle/>
          <a:p>
            <a:pPr marL="342900" indent="-342900">
              <a:buFont typeface="Arial" panose="020B0604020202020204" pitchFamily="34" charset="0"/>
              <a:buChar char="•"/>
            </a:pPr>
            <a:endParaRPr lang="lv-LV" sz="2000" dirty="0"/>
          </a:p>
          <a:p>
            <a:pPr marL="342900" indent="-342900"/>
            <a:r>
              <a:rPr lang="lv-LV" sz="2400" dirty="0">
                <a:solidFill>
                  <a:schemeClr val="accent1">
                    <a:lumMod val="75000"/>
                  </a:schemeClr>
                </a:solidFill>
              </a:rPr>
              <a:t>DEP DP «Galvenā» 2021.-2022.gadam</a:t>
            </a:r>
            <a:br>
              <a:rPr lang="lv-LV" sz="2400" dirty="0">
                <a:solidFill>
                  <a:schemeClr val="accent1">
                    <a:lumMod val="75000"/>
                  </a:schemeClr>
                </a:solidFill>
              </a:rPr>
            </a:br>
            <a:r>
              <a:rPr lang="lv-LV" sz="2400" dirty="0">
                <a:solidFill>
                  <a:schemeClr val="accent1">
                    <a:lumMod val="75000"/>
                  </a:schemeClr>
                </a:solidFill>
              </a:rPr>
              <a:t>- MI, augstām digitālām prasmēm, digitālo risinājumu izvēršanai, </a:t>
            </a:r>
            <a:r>
              <a:rPr lang="lv-LV" sz="2400" dirty="0" err="1">
                <a:solidFill>
                  <a:schemeClr val="accent1">
                    <a:lumMod val="75000"/>
                  </a:schemeClr>
                </a:solidFill>
              </a:rPr>
              <a:t>kiberdrošībai</a:t>
            </a:r>
            <a:r>
              <a:rPr lang="lv-LV" sz="2400" dirty="0">
                <a:solidFill>
                  <a:schemeClr val="accent1">
                    <a:lumMod val="75000"/>
                  </a:schemeClr>
                </a:solidFill>
              </a:rPr>
              <a:t>.</a:t>
            </a:r>
          </a:p>
          <a:p>
            <a:pPr marL="342900" indent="-342900"/>
            <a:r>
              <a:rPr lang="lv-LV" sz="2400" dirty="0">
                <a:solidFill>
                  <a:schemeClr val="accent1">
                    <a:lumMod val="75000"/>
                  </a:schemeClr>
                </a:solidFill>
              </a:rPr>
              <a:t>DEP DP «</a:t>
            </a:r>
            <a:r>
              <a:rPr lang="lv-LV" sz="2400" dirty="0" err="1">
                <a:solidFill>
                  <a:schemeClr val="accent1">
                    <a:lumMod val="75000"/>
                  </a:schemeClr>
                </a:solidFill>
              </a:rPr>
              <a:t>Kiberdrošība</a:t>
            </a:r>
            <a:r>
              <a:rPr lang="lv-LV" sz="2400" dirty="0">
                <a:solidFill>
                  <a:schemeClr val="accent1">
                    <a:lumMod val="75000"/>
                  </a:schemeClr>
                </a:solidFill>
              </a:rPr>
              <a:t>» 2021.-2022.gadam</a:t>
            </a:r>
          </a:p>
          <a:p>
            <a:pPr marL="342900" indent="-342900"/>
            <a:r>
              <a:rPr lang="lv-LV" sz="2400" dirty="0">
                <a:solidFill>
                  <a:schemeClr val="accent1">
                    <a:lumMod val="75000"/>
                  </a:schemeClr>
                </a:solidFill>
              </a:rPr>
              <a:t>DEP DP «Eiropas digitālo inovāciju centri»</a:t>
            </a:r>
            <a:br>
              <a:rPr lang="lv-LV" sz="2400" dirty="0">
                <a:solidFill>
                  <a:schemeClr val="accent1">
                    <a:lumMod val="75000"/>
                  </a:schemeClr>
                </a:solidFill>
              </a:rPr>
            </a:br>
            <a:r>
              <a:rPr lang="lv-LV" sz="2400" dirty="0">
                <a:solidFill>
                  <a:schemeClr val="accent1">
                    <a:lumMod val="75000"/>
                  </a:schemeClr>
                </a:solidFill>
              </a:rPr>
              <a:t>2021.-2023.gadam</a:t>
            </a:r>
          </a:p>
          <a:p>
            <a:pPr marL="342900" indent="-342900"/>
            <a:r>
              <a:rPr lang="lv-LV" sz="2400" dirty="0"/>
              <a:t>DEP DP «Augstas veiktspējas skaitļošana»</a:t>
            </a:r>
            <a:br>
              <a:rPr lang="lv-LV" sz="2400" dirty="0"/>
            </a:br>
            <a:r>
              <a:rPr lang="lv-LV" sz="2400" dirty="0"/>
              <a:t>- darba programmu izstrādās Augstas veiktspējas skaitļošanas kopuzņēmums</a:t>
            </a:r>
          </a:p>
          <a:p>
            <a:endParaRPr lang="lv-LV" sz="2000" dirty="0"/>
          </a:p>
        </p:txBody>
      </p:sp>
      <p:pic>
        <p:nvPicPr>
          <p:cNvPr id="2050" name="Picture 2">
            <a:extLst>
              <a:ext uri="{FF2B5EF4-FFF2-40B4-BE49-F238E27FC236}">
                <a16:creationId xmlns:a16="http://schemas.microsoft.com/office/drawing/2014/main" xmlns="" id="{7FD36392-5349-47EB-B0BC-025BD0B3E6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30" r="29949"/>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5AE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21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vert="horz" lIns="91440" tIns="45720" rIns="91440" bIns="45720" rtlCol="0" anchor="b">
            <a:normAutofit/>
          </a:bodyPr>
          <a:lstStyle/>
          <a:p>
            <a:endParaRPr lang="en-US" dirty="0"/>
          </a:p>
        </p:txBody>
      </p:sp>
      <p:sp>
        <p:nvSpPr>
          <p:cNvPr id="4" name="Rectangle 3"/>
          <p:cNvSpPr/>
          <p:nvPr/>
        </p:nvSpPr>
        <p:spPr>
          <a:xfrm>
            <a:off x="4965431" y="2438400"/>
            <a:ext cx="6586489" cy="3785419"/>
          </a:xfrm>
          <a:prstGeom prst="rect">
            <a:avLst/>
          </a:prstGeom>
        </p:spPr>
        <p:txBody>
          <a:bodyPr vert="horz" lIns="91440" tIns="45720" rIns="91440" bIns="45720" rtlCol="0">
            <a:normAutofit fontScale="77500" lnSpcReduction="20000"/>
          </a:bodyPr>
          <a:lstStyle/>
          <a:p>
            <a:pPr>
              <a:lnSpc>
                <a:spcPct val="90000"/>
              </a:lnSpc>
              <a:spcAft>
                <a:spcPts val="600"/>
              </a:spcAft>
            </a:pPr>
            <a:r>
              <a:rPr lang="lv-LV" sz="3900" b="1" dirty="0"/>
              <a:t>DEP DP</a:t>
            </a:r>
            <a:br>
              <a:rPr lang="lv-LV" sz="3900" b="1" dirty="0"/>
            </a:br>
            <a:r>
              <a:rPr lang="lv-LV" sz="3900" b="1" dirty="0"/>
              <a:t>«Eiropas digitālo inovāciju centri» 2021.-2023.gadam</a:t>
            </a:r>
          </a:p>
          <a:p>
            <a:pPr indent="-228600">
              <a:lnSpc>
                <a:spcPct val="90000"/>
              </a:lnSpc>
              <a:spcAft>
                <a:spcPts val="600"/>
              </a:spcAft>
              <a:buFont typeface="Arial" panose="020B0604020202020204" pitchFamily="34" charset="0"/>
              <a:buChar char="•"/>
            </a:pPr>
            <a:endParaRPr lang="lv-LV" sz="2100" i="1" dirty="0"/>
          </a:p>
          <a:p>
            <a:pPr>
              <a:lnSpc>
                <a:spcPct val="90000"/>
              </a:lnSpc>
              <a:spcAft>
                <a:spcPts val="600"/>
              </a:spcAft>
            </a:pPr>
            <a:r>
              <a:rPr lang="lv-LV" sz="2100" i="1" dirty="0"/>
              <a:t>Pasākumu virzieni:</a:t>
            </a:r>
          </a:p>
          <a:p>
            <a:pPr marL="342900" indent="-342900">
              <a:lnSpc>
                <a:spcPct val="90000"/>
              </a:lnSpc>
              <a:spcAft>
                <a:spcPts val="600"/>
              </a:spcAft>
              <a:buFontTx/>
              <a:buChar char="-"/>
            </a:pPr>
            <a:r>
              <a:rPr lang="lv-LV" sz="2100" b="1" dirty="0"/>
              <a:t>Sākotnējā Eiropas digitālās inovācijas centru tīkla izveide</a:t>
            </a:r>
          </a:p>
          <a:p>
            <a:pPr marL="342900" indent="-342900">
              <a:lnSpc>
                <a:spcPct val="90000"/>
              </a:lnSpc>
              <a:spcAft>
                <a:spcPts val="600"/>
              </a:spcAft>
              <a:buFontTx/>
              <a:buChar char="-"/>
            </a:pPr>
            <a:r>
              <a:rPr lang="lv-LV" sz="2100" b="1" dirty="0"/>
              <a:t>Digitālās transformācijas akselerators</a:t>
            </a:r>
            <a:endParaRPr lang="lv-LV" sz="2100" b="1" i="1" dirty="0"/>
          </a:p>
          <a:p>
            <a:pPr>
              <a:lnSpc>
                <a:spcPct val="90000"/>
              </a:lnSpc>
              <a:spcAft>
                <a:spcPts val="600"/>
              </a:spcAft>
            </a:pPr>
            <a:endParaRPr lang="lv-LV" sz="2100" i="1" dirty="0"/>
          </a:p>
          <a:p>
            <a:pPr>
              <a:lnSpc>
                <a:spcPct val="90000"/>
              </a:lnSpc>
              <a:spcAft>
                <a:spcPts val="600"/>
              </a:spcAft>
            </a:pPr>
            <a:r>
              <a:rPr lang="lv-LV" sz="2100" i="1" dirty="0"/>
              <a:t>Budžets EUR 329,2 milj.</a:t>
            </a:r>
          </a:p>
          <a:p>
            <a:pPr>
              <a:lnSpc>
                <a:spcPct val="90000"/>
              </a:lnSpc>
              <a:spcAft>
                <a:spcPts val="600"/>
              </a:spcAft>
            </a:pPr>
            <a:r>
              <a:rPr lang="lv-LV" sz="2100" i="1" dirty="0"/>
              <a:t>DP pasākumi tiek ieviesti ar EK tiešu pārvaldību</a:t>
            </a:r>
            <a:br>
              <a:rPr lang="lv-LV" sz="2100" i="1" dirty="0"/>
            </a:br>
            <a:r>
              <a:rPr lang="lv-LV" sz="2100" i="1" dirty="0"/>
              <a:t>ar ikgadējiem piešķīrumiem</a:t>
            </a:r>
            <a:endParaRPr lang="lv-LV" sz="2100" i="1" dirty="0">
              <a:effectLst/>
              <a:ea typeface="Calibri" panose="020F0502020204030204" pitchFamily="34" charset="0"/>
            </a:endParaRPr>
          </a:p>
          <a:p>
            <a:pPr>
              <a:lnSpc>
                <a:spcPct val="90000"/>
              </a:lnSpc>
              <a:spcAft>
                <a:spcPts val="600"/>
              </a:spcAft>
            </a:pPr>
            <a:endParaRPr lang="lv-LV" sz="2100" i="1" dirty="0">
              <a:effectLst/>
              <a:ea typeface="Calibri" panose="020F0502020204030204" pitchFamily="34" charset="0"/>
            </a:endParaRPr>
          </a:p>
          <a:p>
            <a:pPr>
              <a:lnSpc>
                <a:spcPct val="90000"/>
              </a:lnSpc>
              <a:spcAft>
                <a:spcPts val="600"/>
              </a:spcAft>
            </a:pPr>
            <a:r>
              <a:rPr lang="en-GB" sz="2100" i="1" dirty="0">
                <a:effectLst/>
                <a:ea typeface="Calibri" panose="020F0502020204030204" pitchFamily="34" charset="0"/>
              </a:rPr>
              <a:t>DIGITAL-2021-EDIH-01 </a:t>
            </a:r>
            <a:r>
              <a:rPr lang="en-GB" sz="2100" i="1" u="sng" dirty="0">
                <a:solidFill>
                  <a:srgbClr val="0000FF"/>
                </a:solidFill>
                <a:effectLst/>
                <a:ea typeface="Calibri" panose="020F0502020204030204" pitchFamily="34" charset="0"/>
                <a:hlinkClick r:id="rId3"/>
              </a:rPr>
              <a:t>Link</a:t>
            </a:r>
            <a:r>
              <a:rPr lang="en-GB" sz="2100" i="1" dirty="0">
                <a:effectLst/>
                <a:ea typeface="Calibri" panose="020F0502020204030204" pitchFamily="34" charset="0"/>
              </a:rPr>
              <a:t> to the Funding and Tender Portal</a:t>
            </a:r>
            <a:endParaRPr lang="lv-LV" sz="2100" i="1" dirty="0">
              <a:effectLst/>
              <a:ea typeface="Calibri" panose="020F0502020204030204" pitchFamily="34" charset="0"/>
            </a:endParaRPr>
          </a:p>
          <a:p>
            <a:pPr>
              <a:lnSpc>
                <a:spcPct val="90000"/>
              </a:lnSpc>
              <a:spcAft>
                <a:spcPts val="600"/>
              </a:spcAft>
            </a:pPr>
            <a:endParaRPr lang="lv-LV" sz="2000" dirty="0"/>
          </a:p>
        </p:txBody>
      </p:sp>
      <p:pic>
        <p:nvPicPr>
          <p:cNvPr id="6148" name="Picture 4" descr="Digital Innovation Hubs (DIHs) in Europe | Matical Innovation">
            <a:extLst>
              <a:ext uri="{FF2B5EF4-FFF2-40B4-BE49-F238E27FC236}">
                <a16:creationId xmlns:a16="http://schemas.microsoft.com/office/drawing/2014/main" xmlns="" id="{10068308-FB26-4FDB-867B-5444BBD3E925}"/>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18986" r="38092"/>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EB4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64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lv-LV" sz="3400" b="1" dirty="0">
                <a:solidFill>
                  <a:srgbClr val="FFFFFF"/>
                </a:solidFill>
              </a:rPr>
              <a:t>DEP DP «Eiropas digitālo inovāciju centri» (</a:t>
            </a:r>
            <a:r>
              <a:rPr lang="lv-LV" sz="3400" b="1" dirty="0" err="1">
                <a:solidFill>
                  <a:srgbClr val="FFFFFF"/>
                </a:solidFill>
              </a:rPr>
              <a:t>EDIHs</a:t>
            </a:r>
            <a:r>
              <a:rPr lang="lv-LV" sz="3400" b="1" dirty="0">
                <a:solidFill>
                  <a:srgbClr val="FFFFFF"/>
                </a:solidFill>
              </a:rPr>
              <a:t>)</a:t>
            </a:r>
            <a:br>
              <a:rPr lang="lv-LV" sz="3400" b="1" dirty="0">
                <a:solidFill>
                  <a:srgbClr val="FFFFFF"/>
                </a:solidFill>
              </a:rPr>
            </a:br>
            <a:r>
              <a:rPr lang="lv-LV" sz="3400" b="1" dirty="0">
                <a:solidFill>
                  <a:srgbClr val="FFFFFF"/>
                </a:solidFill>
              </a:rPr>
              <a:t>2021.-2023.gadam (I)</a:t>
            </a:r>
          </a:p>
        </p:txBody>
      </p:sp>
      <p:sp>
        <p:nvSpPr>
          <p:cNvPr id="3" name="Content Placeholder 2"/>
          <p:cNvSpPr>
            <a:spLocks noGrp="1"/>
          </p:cNvSpPr>
          <p:nvPr>
            <p:ph idx="1"/>
          </p:nvPr>
        </p:nvSpPr>
        <p:spPr>
          <a:xfrm>
            <a:off x="1371599" y="2318197"/>
            <a:ext cx="9724031" cy="3683358"/>
          </a:xfrm>
        </p:spPr>
        <p:txBody>
          <a:bodyPr anchor="ctr">
            <a:normAutofit/>
          </a:bodyPr>
          <a:lstStyle/>
          <a:p>
            <a:r>
              <a:rPr lang="lv-LV" sz="1700" b="1" dirty="0" err="1"/>
              <a:t>EDIHs</a:t>
            </a:r>
            <a:r>
              <a:rPr lang="lv-LV" sz="1700" b="1" dirty="0"/>
              <a:t> mērķis  - sekmēt progresīvu digitālo tehnoloģiju plašu ieviešanu </a:t>
            </a:r>
            <a:r>
              <a:rPr lang="lv-LV" sz="1700" i="1" dirty="0"/>
              <a:t>rūpniecībā, publiskā sektora organizācijās un akadēmiskajās iestādēs.</a:t>
            </a:r>
          </a:p>
          <a:p>
            <a:r>
              <a:rPr lang="lv-LV" sz="1700" b="1" dirty="0" err="1"/>
              <a:t>EDIHs</a:t>
            </a:r>
            <a:r>
              <a:rPr lang="lv-LV" sz="1700" b="1" dirty="0"/>
              <a:t>  - piekļuves punkti jaunākajām digitālajām spējām, </a:t>
            </a:r>
            <a:r>
              <a:rPr lang="lv-LV" sz="1700" i="1" dirty="0"/>
              <a:t>tai skaitā augstas veiktspējas </a:t>
            </a:r>
            <a:r>
              <a:rPr lang="lv-LV" sz="1700" i="1" dirty="0" err="1"/>
              <a:t>datošanai</a:t>
            </a:r>
            <a:r>
              <a:rPr lang="lv-LV" sz="1700" i="1" dirty="0"/>
              <a:t>, mākslīgajam intelektam, </a:t>
            </a:r>
            <a:r>
              <a:rPr lang="lv-LV" sz="1700" i="1" dirty="0" err="1"/>
              <a:t>kiberdrošībai</a:t>
            </a:r>
            <a:r>
              <a:rPr lang="lv-LV" sz="1700" i="1" dirty="0"/>
              <a:t>, kā arī citām esošām inovatīvām tehnoloģijām, piemēram, svarīgām pamattehnoloģijām, kas pieejamas arī ražojošās laboratorijās (</a:t>
            </a:r>
            <a:r>
              <a:rPr lang="lv-LV" sz="1700" i="1" dirty="0" err="1"/>
              <a:t>fablabs</a:t>
            </a:r>
            <a:r>
              <a:rPr lang="lv-LV" sz="1700" i="1" dirty="0"/>
              <a:t>) vai </a:t>
            </a:r>
            <a:r>
              <a:rPr lang="lv-LV" sz="1700" i="1" dirty="0" err="1"/>
              <a:t>pilsētlaboratorijās</a:t>
            </a:r>
            <a:r>
              <a:rPr lang="lv-LV" sz="1700" i="1" dirty="0"/>
              <a:t> (</a:t>
            </a:r>
            <a:r>
              <a:rPr lang="lv-LV" sz="1700" i="1" dirty="0" err="1"/>
              <a:t>citylabs</a:t>
            </a:r>
            <a:r>
              <a:rPr lang="lv-LV" sz="1700" i="1" dirty="0"/>
              <a:t>).</a:t>
            </a:r>
          </a:p>
          <a:p>
            <a:r>
              <a:rPr lang="lv-LV" sz="1700" b="1" dirty="0" err="1"/>
              <a:t>EDIHs</a:t>
            </a:r>
            <a:r>
              <a:rPr lang="lv-LV" sz="1700" b="1" dirty="0"/>
              <a:t> - vienas pieturas aģentūra piekļuvei pārbaudītām un validētām tehnoloģijām, sekmēs atvērtu inovāciju, atbalstīs padziļinātas digitālās prasmes</a:t>
            </a:r>
            <a:r>
              <a:rPr lang="lv-LV" sz="1700" dirty="0"/>
              <a:t>. </a:t>
            </a:r>
            <a:r>
              <a:rPr lang="lv-LV" sz="1700" i="1" dirty="0"/>
              <a:t>Digitālās inovācijas centru tīklam jāveicina tālāko reģionu dalība digitālajā vienotajā tirgū.</a:t>
            </a:r>
          </a:p>
          <a:p>
            <a:r>
              <a:rPr lang="lv-LV" sz="1700" b="1" dirty="0" err="1"/>
              <a:t>EDIHs</a:t>
            </a:r>
            <a:r>
              <a:rPr lang="lv-LV" sz="1700" b="1" dirty="0"/>
              <a:t> tīklam jānodrošina pēc iespējas plašāks Eiropas ģeogrāfiskais aptvērums.</a:t>
            </a:r>
          </a:p>
          <a:p>
            <a:r>
              <a:rPr lang="lv-LV" sz="1700" b="1" dirty="0"/>
              <a:t>EDIH atlase notiek 2 kārtās (1.kārta - dalībvalstu priekšlikumi (pabeigta)), 2. kārta - EK atklāta konkursa procedūra pirmajā kārtā atlasītajām </a:t>
            </a:r>
            <a:r>
              <a:rPr lang="lv-LV" sz="1700" b="1" dirty="0" err="1"/>
              <a:t>kandidātiestādēm</a:t>
            </a:r>
            <a:r>
              <a:rPr lang="lv-LV" sz="1700" b="1" dirty="0"/>
              <a:t> (izsludināta 17.11.2021., termiņš pieteikumiem 22.02.2022.; EK lēmums 2022.g. - 3.cet, līgumu parakstīšana - 2022.gada 4.cet.).</a:t>
            </a:r>
          </a:p>
          <a:p>
            <a:endParaRPr lang="lv-LV" sz="1700" i="1" dirty="0"/>
          </a:p>
        </p:txBody>
      </p:sp>
    </p:spTree>
    <p:extLst>
      <p:ext uri="{BB962C8B-B14F-4D97-AF65-F5344CB8AC3E}">
        <p14:creationId xmlns:p14="http://schemas.microsoft.com/office/powerpoint/2010/main" val="81994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7571" y="294538"/>
            <a:ext cx="10559979" cy="1381862"/>
          </a:xfrm>
        </p:spPr>
        <p:txBody>
          <a:bodyPr>
            <a:normAutofit fontScale="90000"/>
          </a:bodyPr>
          <a:lstStyle/>
          <a:p>
            <a:r>
              <a:rPr lang="lv-LV" sz="1300" b="1" dirty="0">
                <a:solidFill>
                  <a:srgbClr val="FFFFFF"/>
                </a:solidFill>
              </a:rPr>
              <a:t/>
            </a:r>
            <a:br>
              <a:rPr lang="lv-LV" sz="1300" b="1" dirty="0">
                <a:solidFill>
                  <a:srgbClr val="FFFFFF"/>
                </a:solidFill>
              </a:rPr>
            </a:br>
            <a:r>
              <a:rPr lang="lv-LV" sz="3800" b="1" dirty="0">
                <a:solidFill>
                  <a:srgbClr val="FFFFFF"/>
                </a:solidFill>
              </a:rPr>
              <a:t>DEP DP «Eiropas digitālo inovāciju centri» (</a:t>
            </a:r>
            <a:r>
              <a:rPr lang="lv-LV" sz="3800" b="1" dirty="0" err="1">
                <a:solidFill>
                  <a:srgbClr val="FFFFFF"/>
                </a:solidFill>
              </a:rPr>
              <a:t>EDIHs</a:t>
            </a:r>
            <a:r>
              <a:rPr lang="lv-LV" sz="3800" b="1" dirty="0">
                <a:solidFill>
                  <a:srgbClr val="FFFFFF"/>
                </a:solidFill>
              </a:rPr>
              <a:t>)</a:t>
            </a:r>
            <a:br>
              <a:rPr lang="lv-LV" sz="3800" b="1" dirty="0">
                <a:solidFill>
                  <a:srgbClr val="FFFFFF"/>
                </a:solidFill>
              </a:rPr>
            </a:br>
            <a:r>
              <a:rPr lang="lv-LV" sz="3800" b="1" dirty="0">
                <a:solidFill>
                  <a:srgbClr val="FFFFFF"/>
                </a:solidFill>
              </a:rPr>
              <a:t>2021.-2023.gadam (II)</a:t>
            </a:r>
            <a:br>
              <a:rPr lang="lv-LV" sz="3800" b="1" dirty="0">
                <a:solidFill>
                  <a:srgbClr val="FFFFFF"/>
                </a:solidFill>
              </a:rPr>
            </a:br>
            <a:r>
              <a:rPr lang="lv-LV" sz="3800" b="1" dirty="0">
                <a:solidFill>
                  <a:srgbClr val="FFFFFF"/>
                </a:solidFill>
              </a:rPr>
              <a:t>Pasākums: Sākotnējais Eiropas digitālās inovācijas centru tīkls</a:t>
            </a:r>
            <a:r>
              <a:rPr lang="lv-LV" sz="1300" b="1" dirty="0">
                <a:solidFill>
                  <a:srgbClr val="FFFFFF"/>
                </a:solidFill>
              </a:rPr>
              <a:t/>
            </a:r>
            <a:br>
              <a:rPr lang="lv-LV" sz="1300" b="1" dirty="0">
                <a:solidFill>
                  <a:srgbClr val="FFFFFF"/>
                </a:solidFill>
              </a:rPr>
            </a:br>
            <a:r>
              <a:rPr lang="lv-LV" sz="1300" b="1" dirty="0">
                <a:solidFill>
                  <a:srgbClr val="FFFFFF"/>
                </a:solidFill>
              </a:rPr>
              <a:t/>
            </a:r>
            <a:br>
              <a:rPr lang="lv-LV" sz="1300" b="1" dirty="0">
                <a:solidFill>
                  <a:srgbClr val="FFFFFF"/>
                </a:solidFill>
              </a:rPr>
            </a:br>
            <a:endParaRPr lang="lv-LV" sz="1300" b="1" dirty="0">
              <a:solidFill>
                <a:srgbClr val="FFFFFF"/>
              </a:solidFill>
            </a:endParaRPr>
          </a:p>
        </p:txBody>
      </p:sp>
      <p:sp>
        <p:nvSpPr>
          <p:cNvPr id="6" name="Content Placeholder 5"/>
          <p:cNvSpPr>
            <a:spLocks noGrp="1"/>
          </p:cNvSpPr>
          <p:nvPr>
            <p:ph idx="1"/>
          </p:nvPr>
        </p:nvSpPr>
        <p:spPr>
          <a:xfrm>
            <a:off x="535653" y="1676400"/>
            <a:ext cx="11177376" cy="4887062"/>
          </a:xfrm>
        </p:spPr>
        <p:txBody>
          <a:bodyPr anchor="ctr">
            <a:normAutofit fontScale="92500" lnSpcReduction="10000"/>
          </a:bodyPr>
          <a:lstStyle/>
          <a:p>
            <a:r>
              <a:rPr lang="lv-LV" sz="2000" b="1" dirty="0"/>
              <a:t>Plānoti divi uzsaukumi</a:t>
            </a:r>
            <a:r>
              <a:rPr lang="lv-LV" sz="2000" dirty="0"/>
              <a:t>: N1 (17.11.2021.-22.02.2022.) un N2 (2022.gada 3.ceturksnis)</a:t>
            </a:r>
          </a:p>
          <a:p>
            <a:r>
              <a:rPr lang="lv-LV" sz="2000" b="1" dirty="0"/>
              <a:t>Atbalsts pasākumiem: </a:t>
            </a:r>
            <a:r>
              <a:rPr lang="lv-LV" sz="2000" dirty="0"/>
              <a:t>vienkāršais grants (</a:t>
            </a:r>
            <a:r>
              <a:rPr lang="en-GB" sz="2000" dirty="0"/>
              <a:t>50% </a:t>
            </a:r>
            <a:r>
              <a:rPr lang="lv-LV" sz="2000" dirty="0"/>
              <a:t>no kopējām attiecināmajām izmaksām visiem atbalsta saņēmējiem)</a:t>
            </a:r>
          </a:p>
          <a:p>
            <a:r>
              <a:rPr lang="lv-LV" sz="2000" b="1" dirty="0"/>
              <a:t>Termiņš: </a:t>
            </a:r>
            <a:r>
              <a:rPr lang="lv-LV" sz="2000" dirty="0"/>
              <a:t>3 gadi</a:t>
            </a:r>
          </a:p>
          <a:p>
            <a:pPr lvl="0"/>
            <a:r>
              <a:rPr lang="lv-LV" sz="2000" b="1" dirty="0"/>
              <a:t>Mērķis:</a:t>
            </a:r>
          </a:p>
          <a:p>
            <a:pPr lvl="1">
              <a:buFont typeface="Wingdings" panose="05000000000000000000" pitchFamily="2" charset="2"/>
              <a:buChar char="ü"/>
            </a:pPr>
            <a:r>
              <a:rPr lang="lv-LV" sz="2000" b="1" dirty="0"/>
              <a:t>Atlasīt </a:t>
            </a:r>
            <a:r>
              <a:rPr lang="lv-LV" sz="2000" b="1" dirty="0" err="1"/>
              <a:t>EDIHs</a:t>
            </a:r>
            <a:r>
              <a:rPr lang="lv-LV" sz="2000" b="1" dirty="0"/>
              <a:t> sākotnējo tīklu no visām izraudzītajām kandidātvalstīm;</a:t>
            </a:r>
          </a:p>
          <a:p>
            <a:pPr lvl="1">
              <a:buFont typeface="Wingdings" panose="05000000000000000000" pitchFamily="2" charset="2"/>
              <a:buChar char="ü"/>
            </a:pPr>
            <a:r>
              <a:rPr lang="lv-LV" sz="2000" b="1" dirty="0"/>
              <a:t>Modernizēt šīs struktūras, lai nodrošinātu pilnīgu EDIH pakalpojumu kopumu</a:t>
            </a:r>
            <a:r>
              <a:rPr lang="lv-LV" sz="2000" dirty="0"/>
              <a:t>, tostarp nepieciešamo infrastruktūru, konkrētā ģeogrāfiskā apgabalā, kas sedz vietējo MVU, mazo uzņēmumu ar vidēji lielu kapitālu un/vai valsts sektora organizāciju vajadzības saistībā ar to digitālo pārveidi;</a:t>
            </a:r>
          </a:p>
          <a:p>
            <a:pPr lvl="1">
              <a:buFont typeface="Wingdings" panose="05000000000000000000" pitchFamily="2" charset="2"/>
              <a:buChar char="ü"/>
            </a:pPr>
            <a:r>
              <a:rPr lang="lv-LV" sz="2000" b="1" dirty="0"/>
              <a:t>Veidot šo EDIH tīklu savā starpā un kopā ar citiem projektiem, kas atlasīti programmā “Digitāla Eiropa”</a:t>
            </a:r>
            <a:r>
              <a:rPr lang="lv-LV" sz="2000" dirty="0"/>
              <a:t>, pilnveidojot spējas augstas veiktspējas skaitļošanas, mākslīgās inteliģences, </a:t>
            </a:r>
            <a:r>
              <a:rPr lang="lv-LV" sz="2000" dirty="0" err="1"/>
              <a:t>kiberdrošības</a:t>
            </a:r>
            <a:r>
              <a:rPr lang="lv-LV" sz="2000" dirty="0"/>
              <a:t>, augsto digitālo prasmju jomā un paātrinot labāko tehnoloģiju izmantošanu.</a:t>
            </a:r>
          </a:p>
          <a:p>
            <a:r>
              <a:rPr lang="lv-LV" sz="2000" b="1" dirty="0"/>
              <a:t>Rezultāts:</a:t>
            </a:r>
          </a:p>
          <a:p>
            <a:pPr lvl="1">
              <a:buFont typeface="Wingdings" panose="05000000000000000000" pitchFamily="2" charset="2"/>
              <a:buChar char="ü"/>
            </a:pPr>
            <a:r>
              <a:rPr lang="lv-LV" sz="2000" b="1" dirty="0"/>
              <a:t>Projekta noslēgumā līdzsvarots EDIH tīkls aptvers visus Eiropas reģionus</a:t>
            </a:r>
            <a:r>
              <a:rPr lang="lv-LV" sz="2000" dirty="0"/>
              <a:t>, risinot publiskā un privātā sektora, tostarp visu tautsaimniecības nozaru, vajadzības, piedāvājot plašu specializētu digitālo pārveides pakalpojumu klāstu.</a:t>
            </a:r>
          </a:p>
          <a:p>
            <a:pPr lvl="1">
              <a:buFont typeface="Wingdings" panose="05000000000000000000" pitchFamily="2" charset="2"/>
              <a:buChar char="ü"/>
            </a:pPr>
            <a:r>
              <a:rPr lang="lv-LV" sz="2000" b="1" dirty="0"/>
              <a:t>Iespējams veidot arī pārrobežu </a:t>
            </a:r>
            <a:r>
              <a:rPr lang="lv-LV" sz="2000" b="1" dirty="0" err="1"/>
              <a:t>EDIHs</a:t>
            </a:r>
            <a:r>
              <a:rPr lang="lv-LV" sz="2000" b="1" dirty="0"/>
              <a:t>.</a:t>
            </a:r>
            <a:endParaRPr lang="lv-LV" sz="2000" b="1" i="1" u="sng" cap="small" dirty="0"/>
          </a:p>
        </p:txBody>
      </p:sp>
    </p:spTree>
    <p:extLst>
      <p:ext uri="{BB962C8B-B14F-4D97-AF65-F5344CB8AC3E}">
        <p14:creationId xmlns:p14="http://schemas.microsoft.com/office/powerpoint/2010/main" val="3958702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4227" y="467625"/>
            <a:ext cx="9895951" cy="1349829"/>
          </a:xfrm>
        </p:spPr>
        <p:txBody>
          <a:bodyPr>
            <a:normAutofit fontScale="90000"/>
          </a:bodyPr>
          <a:lstStyle/>
          <a:p>
            <a:r>
              <a:rPr lang="lv-LV" sz="1300" b="1" dirty="0">
                <a:solidFill>
                  <a:srgbClr val="FFFFFF"/>
                </a:solidFill>
              </a:rPr>
              <a:t/>
            </a:r>
            <a:br>
              <a:rPr lang="lv-LV" sz="1300" b="1" dirty="0">
                <a:solidFill>
                  <a:srgbClr val="FFFFFF"/>
                </a:solidFill>
              </a:rPr>
            </a:br>
            <a:r>
              <a:rPr lang="lv-LV" sz="3800" b="1" dirty="0">
                <a:solidFill>
                  <a:srgbClr val="FFFFFF"/>
                </a:solidFill>
              </a:rPr>
              <a:t>DEP DP </a:t>
            </a:r>
            <a:r>
              <a:rPr lang="lv-LV" sz="3800" b="1" dirty="0" err="1">
                <a:solidFill>
                  <a:srgbClr val="FFFFFF"/>
                </a:solidFill>
              </a:rPr>
              <a:t>EDIHs</a:t>
            </a:r>
            <a:r>
              <a:rPr lang="lv-LV" sz="3800" b="1" dirty="0">
                <a:solidFill>
                  <a:srgbClr val="FFFFFF"/>
                </a:solidFill>
              </a:rPr>
              <a:t> 2021.-2023.gadam</a:t>
            </a:r>
            <a:br>
              <a:rPr lang="lv-LV" sz="3800" b="1" dirty="0">
                <a:solidFill>
                  <a:srgbClr val="FFFFFF"/>
                </a:solidFill>
              </a:rPr>
            </a:br>
            <a:r>
              <a:rPr lang="lv-LV" sz="3800" b="1" dirty="0">
                <a:solidFill>
                  <a:srgbClr val="FFFFFF"/>
                </a:solidFill>
              </a:rPr>
              <a:t>Pasākums: Digitālās transformācijas akselerators</a:t>
            </a:r>
            <a:br>
              <a:rPr lang="lv-LV" sz="3800" b="1" dirty="0">
                <a:solidFill>
                  <a:srgbClr val="FFFFFF"/>
                </a:solidFill>
              </a:rPr>
            </a:br>
            <a:r>
              <a:rPr lang="lv-LV" sz="3800" b="1" dirty="0">
                <a:solidFill>
                  <a:srgbClr val="FFFFFF"/>
                </a:solidFill>
              </a:rPr>
              <a:t/>
            </a:r>
            <a:br>
              <a:rPr lang="lv-LV" sz="3800" b="1" dirty="0">
                <a:solidFill>
                  <a:srgbClr val="FFFFFF"/>
                </a:solidFill>
              </a:rPr>
            </a:br>
            <a:endParaRPr lang="lv-LV" sz="3800" b="1" dirty="0">
              <a:solidFill>
                <a:srgbClr val="FFFFFF"/>
              </a:solidFill>
            </a:endParaRPr>
          </a:p>
        </p:txBody>
      </p:sp>
      <p:sp>
        <p:nvSpPr>
          <p:cNvPr id="6" name="Content Placeholder 5"/>
          <p:cNvSpPr>
            <a:spLocks noGrp="1"/>
          </p:cNvSpPr>
          <p:nvPr>
            <p:ph idx="1"/>
          </p:nvPr>
        </p:nvSpPr>
        <p:spPr>
          <a:xfrm>
            <a:off x="448775" y="1957453"/>
            <a:ext cx="10271403" cy="4738622"/>
          </a:xfrm>
        </p:spPr>
        <p:txBody>
          <a:bodyPr anchor="ctr">
            <a:noAutofit/>
          </a:bodyPr>
          <a:lstStyle/>
          <a:p>
            <a:pPr marL="0">
              <a:lnSpc>
                <a:spcPct val="100000"/>
              </a:lnSpc>
              <a:spcBef>
                <a:spcPts val="0"/>
              </a:spcBef>
            </a:pPr>
            <a:r>
              <a:rPr lang="lv-LV" sz="1600" b="1" dirty="0"/>
              <a:t>Plānots viens uzsaukums</a:t>
            </a:r>
            <a:r>
              <a:rPr lang="lv-LV" sz="1600" dirty="0"/>
              <a:t>:  2021, </a:t>
            </a:r>
            <a:r>
              <a:rPr lang="lv-LV" sz="1600" b="1" dirty="0"/>
              <a:t>Termiņš: </a:t>
            </a:r>
            <a:r>
              <a:rPr lang="lv-LV" sz="1600" dirty="0"/>
              <a:t>3 gadi</a:t>
            </a:r>
          </a:p>
          <a:p>
            <a:r>
              <a:rPr lang="lv-LV" sz="1600" b="1" dirty="0"/>
              <a:t>Atbalsts pasākumiem: </a:t>
            </a:r>
            <a:r>
              <a:rPr lang="lv-LV" sz="1600" dirty="0"/>
              <a:t>Grants iepirkumam (</a:t>
            </a:r>
            <a:r>
              <a:rPr lang="en-GB" sz="1600" dirty="0"/>
              <a:t>50% </a:t>
            </a:r>
            <a:r>
              <a:rPr lang="lv-LV" sz="1600" dirty="0"/>
              <a:t>no kopējām attiecināmajām izmaksām visiem atbalsta saņēmējiem)</a:t>
            </a:r>
          </a:p>
          <a:p>
            <a:r>
              <a:rPr lang="lv-LV" sz="1600" b="1" dirty="0"/>
              <a:t>Mērķis: </a:t>
            </a:r>
            <a:r>
              <a:rPr lang="lv-LV" sz="1600" dirty="0"/>
              <a:t>Digitālās pārveides akselerators (DTA) atbalstīs </a:t>
            </a:r>
            <a:r>
              <a:rPr lang="lv-LV" sz="1600" dirty="0" err="1"/>
              <a:t>EDIHs</a:t>
            </a:r>
            <a:r>
              <a:rPr lang="lv-LV" sz="1600" dirty="0"/>
              <a:t> tīkla efektivitāti un lietderību, ar galveno mērķi paātrināt Eiropas ekonomikas digitālo pārveidi.</a:t>
            </a:r>
          </a:p>
          <a:p>
            <a:pPr lvl="0"/>
            <a:r>
              <a:rPr lang="lv-LV" sz="1600" b="1" dirty="0"/>
              <a:t>Rezultāts:</a:t>
            </a:r>
            <a:r>
              <a:rPr lang="lv-LV" sz="1600" dirty="0">
                <a:effectLst/>
              </a:rPr>
              <a:t> rīcības rezultātā </a:t>
            </a:r>
            <a:r>
              <a:rPr lang="lv-LV" sz="1600" dirty="0" err="1">
                <a:effectLst/>
              </a:rPr>
              <a:t>EDIHs</a:t>
            </a:r>
            <a:r>
              <a:rPr lang="lv-LV" sz="1600" dirty="0">
                <a:effectLst/>
              </a:rPr>
              <a:t> tīkls efektīvi sniegs digitālas pārveides pakalpojumus Eiropas MVU un publiskajam sektoram. Ir paredzama šāda specifiska ietekme:</a:t>
            </a:r>
          </a:p>
          <a:p>
            <a:pPr lvl="1">
              <a:buFont typeface="Wingdings" panose="05000000000000000000" pitchFamily="2" charset="2"/>
              <a:buChar char="ü"/>
            </a:pPr>
            <a:r>
              <a:rPr lang="lv-LV" sz="1600" b="1" dirty="0">
                <a:effectLst/>
              </a:rPr>
              <a:t>aktīvs EDIH tīkls</a:t>
            </a:r>
            <a:r>
              <a:rPr lang="lv-LV" sz="1600" dirty="0">
                <a:effectLst/>
              </a:rPr>
              <a:t>, kurā visas ieinteresētās personas saņem vislabāko iespējamo atbalstu un tiek izveidotas jaunas Eiropas</a:t>
            </a:r>
            <a:r>
              <a:rPr lang="lv-LV" sz="1600" dirty="0"/>
              <a:t> </a:t>
            </a:r>
            <a:r>
              <a:rPr lang="lv-LV" sz="1600" dirty="0">
                <a:effectLst/>
              </a:rPr>
              <a:t>vērtības ķēdes;</a:t>
            </a:r>
          </a:p>
          <a:p>
            <a:pPr lvl="1">
              <a:buFont typeface="Wingdings" panose="05000000000000000000" pitchFamily="2" charset="2"/>
              <a:buChar char="ü"/>
            </a:pPr>
            <a:r>
              <a:rPr lang="lv-LV" sz="1600" b="1" dirty="0"/>
              <a:t>a</a:t>
            </a:r>
            <a:r>
              <a:rPr lang="lv-LV" sz="1600" b="1" dirty="0">
                <a:effectLst/>
              </a:rPr>
              <a:t>pmācības un sadarbības pasākumu kopums</a:t>
            </a:r>
            <a:r>
              <a:rPr lang="lv-LV" sz="1600" dirty="0">
                <a:effectLst/>
              </a:rPr>
              <a:t>, gan tiešsaistes, gan fiziskie pasākumi, kas uzlabo katras EDIH jaudu un spēju</a:t>
            </a:r>
            <a:r>
              <a:rPr lang="lv-LV" sz="1600" dirty="0"/>
              <a:t> </a:t>
            </a:r>
            <a:r>
              <a:rPr lang="lv-LV" sz="1600" dirty="0">
                <a:effectLst/>
              </a:rPr>
              <a:t>plaši izplatīt DEP  radītās digitālās spējas;</a:t>
            </a:r>
          </a:p>
          <a:p>
            <a:pPr lvl="1">
              <a:buFont typeface="Wingdings" panose="05000000000000000000" pitchFamily="2" charset="2"/>
              <a:buChar char="ü"/>
            </a:pPr>
            <a:r>
              <a:rPr lang="lv-LV" sz="1600" b="1" dirty="0">
                <a:effectLst/>
              </a:rPr>
              <a:t>sadarbības instrumentu plaša pieejamība</a:t>
            </a:r>
            <a:r>
              <a:rPr lang="lv-LV" sz="1600" dirty="0">
                <a:effectLst/>
              </a:rPr>
              <a:t> kopīgām darbībām;</a:t>
            </a:r>
          </a:p>
          <a:p>
            <a:pPr lvl="1">
              <a:buFont typeface="Wingdings" panose="05000000000000000000" pitchFamily="2" charset="2"/>
              <a:buChar char="ü"/>
            </a:pPr>
            <a:r>
              <a:rPr lang="lv-LV" sz="1600" b="1" dirty="0">
                <a:effectLst/>
              </a:rPr>
              <a:t>augstas kvalitātes KPI pieejamība EDIH tīklam</a:t>
            </a:r>
            <a:r>
              <a:rPr lang="lv-LV" sz="1600" dirty="0">
                <a:effectLst/>
              </a:rPr>
              <a:t>;</a:t>
            </a:r>
          </a:p>
          <a:p>
            <a:pPr lvl="1">
              <a:buFont typeface="Wingdings" panose="05000000000000000000" pitchFamily="2" charset="2"/>
              <a:buChar char="ü"/>
            </a:pPr>
            <a:r>
              <a:rPr lang="lv-LV" sz="1600" b="1" dirty="0">
                <a:effectLst/>
              </a:rPr>
              <a:t>pilnībā funkcionējošs interaktīvs EDIH katalogs</a:t>
            </a:r>
            <a:r>
              <a:rPr lang="lv-LV" sz="1600" dirty="0">
                <a:effectLst/>
              </a:rPr>
              <a:t>;</a:t>
            </a:r>
          </a:p>
          <a:p>
            <a:pPr lvl="1">
              <a:buFont typeface="Wingdings" panose="05000000000000000000" pitchFamily="2" charset="2"/>
              <a:buChar char="ü"/>
            </a:pPr>
            <a:r>
              <a:rPr lang="lv-LV" sz="1600" b="1" dirty="0">
                <a:effectLst/>
              </a:rPr>
              <a:t>atpazīstama klātbūtne tiešsaistē</a:t>
            </a:r>
            <a:r>
              <a:rPr lang="lv-LV" sz="1600" dirty="0">
                <a:effectLst/>
              </a:rPr>
              <a:t>, tostarp viegli pieejama publiska informācija, kas attiecas uz EDIH tīklu un ar to saistītām Eiropas iniciatīvām.</a:t>
            </a:r>
          </a:p>
        </p:txBody>
      </p:sp>
    </p:spTree>
    <p:extLst>
      <p:ext uri="{BB962C8B-B14F-4D97-AF65-F5344CB8AC3E}">
        <p14:creationId xmlns:p14="http://schemas.microsoft.com/office/powerpoint/2010/main" val="1984501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2" name="Rectangle 70">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753243" y="103867"/>
            <a:ext cx="3822189" cy="70304"/>
          </a:xfrm>
        </p:spPr>
        <p:txBody>
          <a:bodyPr>
            <a:normAutofit fontScale="90000"/>
          </a:bodyPr>
          <a:lstStyle/>
          <a:p>
            <a:endParaRPr lang="lv-LV" sz="4000" dirty="0"/>
          </a:p>
        </p:txBody>
      </p:sp>
      <p:pic>
        <p:nvPicPr>
          <p:cNvPr id="7170" name="Picture 2" descr="Europe strengthens its cybersecurity - InCyber">
            <a:extLst>
              <a:ext uri="{FF2B5EF4-FFF2-40B4-BE49-F238E27FC236}">
                <a16:creationId xmlns:a16="http://schemas.microsoft.com/office/drawing/2014/main" xmlns="" id="{95B79296-7F01-4721-88D4-5C03148762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33" r="17984" b="1"/>
          <a:stretch/>
        </p:blipFill>
        <p:spPr bwMode="auto">
          <a:xfrm>
            <a:off x="-5307711" y="10"/>
            <a:ext cx="10035567"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617029" y="1945323"/>
            <a:ext cx="5529942" cy="4385172"/>
          </a:xfrm>
        </p:spPr>
        <p:txBody>
          <a:bodyPr>
            <a:normAutofit/>
          </a:bodyPr>
          <a:lstStyle/>
          <a:p>
            <a:pPr marL="0" indent="0">
              <a:buNone/>
            </a:pPr>
            <a:endParaRPr lang="lv-LV" sz="1700" b="1" dirty="0"/>
          </a:p>
          <a:p>
            <a:pPr marL="0" indent="0">
              <a:buNone/>
            </a:pPr>
            <a:r>
              <a:rPr lang="lv-LV" sz="3600" b="1" dirty="0"/>
              <a:t>DEP DP «</a:t>
            </a:r>
            <a:r>
              <a:rPr lang="lv-LV" sz="3600" b="1" dirty="0" err="1"/>
              <a:t>Kiberdrošība</a:t>
            </a:r>
            <a:r>
              <a:rPr lang="lv-LV" sz="3600" b="1" dirty="0"/>
              <a:t>»</a:t>
            </a:r>
            <a:br>
              <a:rPr lang="lv-LV" sz="3600" b="1" dirty="0"/>
            </a:br>
            <a:r>
              <a:rPr lang="lv-LV" sz="3600" b="1" dirty="0"/>
              <a:t>2021.-2022.gadam</a:t>
            </a:r>
            <a:r>
              <a:rPr lang="lv-LV" sz="1700" b="1" dirty="0"/>
              <a:t/>
            </a:r>
            <a:br>
              <a:rPr lang="lv-LV" sz="1700" b="1" dirty="0"/>
            </a:br>
            <a:endParaRPr lang="lv-LV" sz="1700" b="1" dirty="0"/>
          </a:p>
          <a:p>
            <a:pPr marL="0" indent="0">
              <a:buNone/>
            </a:pPr>
            <a:r>
              <a:rPr lang="lv-LV" sz="2000" b="1" dirty="0"/>
              <a:t>Pasākumu virzieni:</a:t>
            </a:r>
            <a:br>
              <a:rPr lang="lv-LV" sz="2000" b="1" dirty="0"/>
            </a:br>
            <a:r>
              <a:rPr lang="lv-LV" sz="2000" b="1" dirty="0"/>
              <a:t>- </a:t>
            </a:r>
            <a:r>
              <a:rPr lang="lv-LV" sz="2000" b="1" dirty="0" err="1"/>
              <a:t>Kiberdrošība</a:t>
            </a:r>
            <a:r>
              <a:rPr lang="lv-LV" sz="2000" b="1" dirty="0"/>
              <a:t> un uzticamība</a:t>
            </a:r>
            <a:br>
              <a:rPr lang="lv-LV" sz="2000" b="1" dirty="0"/>
            </a:br>
            <a:r>
              <a:rPr lang="lv-LV" sz="2000" b="1" dirty="0"/>
              <a:t>- Atbalsts likumdošanas ieviešanai</a:t>
            </a:r>
          </a:p>
          <a:p>
            <a:pPr marL="0" indent="0">
              <a:buNone/>
            </a:pPr>
            <a:r>
              <a:rPr lang="lv-LV" sz="2000" i="1" dirty="0"/>
              <a:t>Budžets </a:t>
            </a:r>
            <a:r>
              <a:rPr lang="en-GB" sz="2000" i="1" dirty="0"/>
              <a:t>EUR 26</a:t>
            </a:r>
            <a:r>
              <a:rPr lang="lv-LV" sz="2000" i="1" dirty="0"/>
              <a:t>9</a:t>
            </a:r>
            <a:r>
              <a:rPr lang="en-GB" sz="2000" i="1" dirty="0"/>
              <a:t> mil</a:t>
            </a:r>
            <a:r>
              <a:rPr lang="lv-LV" sz="2000" i="1" dirty="0"/>
              <a:t>j.</a:t>
            </a:r>
          </a:p>
          <a:p>
            <a:pPr marL="0" indent="0" algn="just">
              <a:buNone/>
            </a:pPr>
            <a:r>
              <a:rPr lang="lv-LV" sz="2000" i="1" dirty="0"/>
              <a:t>Darbības šajā darba programmā netiešā pārvaldībā īsteno Eiropas </a:t>
            </a:r>
            <a:r>
              <a:rPr lang="lv-LV" sz="2000" i="1" dirty="0" err="1"/>
              <a:t>kiberdrošības</a:t>
            </a:r>
            <a:r>
              <a:rPr lang="lv-LV" sz="2000" i="1" dirty="0"/>
              <a:t> rūpniecības, tehnoloģiju un pētniecības kompetences centrs un valstu koordinācijas centru tīkls </a:t>
            </a:r>
            <a:r>
              <a:rPr lang="lv-LV" sz="1700" i="1" dirty="0"/>
              <a:t>(ECCC)</a:t>
            </a:r>
            <a:endParaRPr lang="lv-LV" sz="1800" b="1" dirty="0">
              <a:latin typeface="Times New Roman" panose="02020603050405020304" pitchFamily="18" charset="0"/>
            </a:endParaRPr>
          </a:p>
        </p:txBody>
      </p:sp>
    </p:spTree>
    <p:extLst>
      <p:ext uri="{BB962C8B-B14F-4D97-AF65-F5344CB8AC3E}">
        <p14:creationId xmlns:p14="http://schemas.microsoft.com/office/powerpoint/2010/main" val="3731505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F62256131EA082498DC868E3AF956C40" ma:contentTypeVersion="13" ma:contentTypeDescription="Izveidot jaunu dokumentu." ma:contentTypeScope="" ma:versionID="9706a0b7b05700c82e69e591a3b3514d">
  <xsd:schema xmlns:xsd="http://www.w3.org/2001/XMLSchema" xmlns:xs="http://www.w3.org/2001/XMLSchema" xmlns:p="http://schemas.microsoft.com/office/2006/metadata/properties" xmlns:ns3="122e0e09-afb4-4bf9-abab-ecc4519bc6eb" xmlns:ns4="ace8e44c-fa88-44c0-8590-dfda63664a63" targetNamespace="http://schemas.microsoft.com/office/2006/metadata/properties" ma:root="true" ma:fieldsID="5793b7417f12639ee4e307ee1f7cd2e8" ns3:_="" ns4:_="">
    <xsd:import namespace="122e0e09-afb4-4bf9-abab-ecc4519bc6eb"/>
    <xsd:import namespace="ace8e44c-fa88-44c0-8590-dfda63664a6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2e0e09-afb4-4bf9-abab-ecc4519bc6eb"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SharingHintHash" ma:index="10" nillable="true" ma:displayName="Koplietošanas norādes jaucējkods"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e8e44c-fa88-44c0-8590-dfda63664a6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5DBFF3-4B8D-4AD4-A2B0-DDF4B7E7CDAB}">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22e0e09-afb4-4bf9-abab-ecc4519bc6eb"/>
    <ds:schemaRef ds:uri="http://schemas.openxmlformats.org/package/2006/metadata/core-properties"/>
    <ds:schemaRef ds:uri="http://purl.org/dc/terms/"/>
    <ds:schemaRef ds:uri="ace8e44c-fa88-44c0-8590-dfda63664a63"/>
    <ds:schemaRef ds:uri="http://www.w3.org/XML/1998/namespace"/>
    <ds:schemaRef ds:uri="http://purl.org/dc/dcmitype/"/>
  </ds:schemaRefs>
</ds:datastoreItem>
</file>

<file path=customXml/itemProps2.xml><?xml version="1.0" encoding="utf-8"?>
<ds:datastoreItem xmlns:ds="http://schemas.openxmlformats.org/officeDocument/2006/customXml" ds:itemID="{BE313177-2A4D-448F-8866-0E70B0C19597}">
  <ds:schemaRefs>
    <ds:schemaRef ds:uri="http://schemas.microsoft.com/sharepoint/v3/contenttype/forms"/>
  </ds:schemaRefs>
</ds:datastoreItem>
</file>

<file path=customXml/itemProps3.xml><?xml version="1.0" encoding="utf-8"?>
<ds:datastoreItem xmlns:ds="http://schemas.openxmlformats.org/officeDocument/2006/customXml" ds:itemID="{E0C3318D-9897-4A6E-A4F0-411F7A20B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2e0e09-afb4-4bf9-abab-ecc4519bc6eb"/>
    <ds:schemaRef ds:uri="ace8e44c-fa88-44c0-8590-dfda63664a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3169</TotalTime>
  <Words>2071</Words>
  <Application>Microsoft Office PowerPoint</Application>
  <PresentationFormat>Widescreen</PresentationFormat>
  <Paragraphs>324</Paragraphs>
  <Slides>32</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Calibri Light</vt:lpstr>
      <vt:lpstr>Cambria</vt:lpstr>
      <vt:lpstr>Times New Roman</vt:lpstr>
      <vt:lpstr>Verdana</vt:lpstr>
      <vt:lpstr>Wingdings</vt:lpstr>
      <vt:lpstr>Office Theme</vt:lpstr>
      <vt:lpstr> </vt:lpstr>
      <vt:lpstr>Programma «Digitāla Eiropa» (DEP) </vt:lpstr>
      <vt:lpstr> Programma «Digitāla Eiropa» (DEP) - pieci konkrēto mērķu virzieni </vt:lpstr>
      <vt:lpstr>DEP darba programmas (DEP DP)</vt:lpstr>
      <vt:lpstr>PowerPoint Presentation</vt:lpstr>
      <vt:lpstr>DEP DP «Eiropas digitālo inovāciju centri» (EDIHs) 2021.-2023.gadam (I)</vt:lpstr>
      <vt:lpstr> DEP DP «Eiropas digitālo inovāciju centri» (EDIHs) 2021.-2023.gadam (II) Pasākums: Sākotnējais Eiropas digitālās inovācijas centru tīkls  </vt:lpstr>
      <vt:lpstr> DEP DP EDIHs 2021.-2023.gadam Pasākums: Digitālās transformācijas akselerators  </vt:lpstr>
      <vt:lpstr>PowerPoint Presentation</vt:lpstr>
      <vt:lpstr>DEP DP «Kiberdrošība» 2021.-2022.gadam (I)</vt:lpstr>
      <vt:lpstr>DEP DP Kiberdrošība «2021.-2022.gadam» (II)</vt:lpstr>
      <vt:lpstr> </vt:lpstr>
      <vt:lpstr>PowerPoint Presentation</vt:lpstr>
      <vt:lpstr>DEP DP 2021.-2022.gadam «Galvenā» augstas veiktspējas skaitļošanai (HPC) (1.nodaļa)  </vt:lpstr>
      <vt:lpstr>PowerPoint Presentation</vt:lpstr>
      <vt:lpstr>DEP DP 2021.-2022.gadam «Galvenā» mākonim, datiem, MI (2.nodaļa) (I) DIGITAL-CLOUD-AI-01 Link to the Funding and Tender Portal  </vt:lpstr>
      <vt:lpstr>DEP DP 2021.-2022.gadam mākonim, datiem, MI (2.nodaļa) (II) DIGITAL-2021-PREPATS-DS-01 Link to the Funding and Tender Portal </vt:lpstr>
      <vt:lpstr>PowerPoint Presentation</vt:lpstr>
      <vt:lpstr>DEP DP Kiberdrošībai – Droša ES kvantu komunikācijas infrastruktūra (EuroQCI) (3.nodaļa) DIGITAL-2021-QCI-01 Link to the Funding and Tender Portal </vt:lpstr>
      <vt:lpstr>DEP regulas 12.5.pants</vt:lpstr>
      <vt:lpstr>PowerPoint Presentation</vt:lpstr>
      <vt:lpstr>DEP DP 2021.-2022.gadam Augstām digitālām prasmēm (4. nodaļa) DIGITAL-2021-SKILLS-01 Link to the Funding and Tender Portal </vt:lpstr>
      <vt:lpstr>PowerPoint Presentation</vt:lpstr>
      <vt:lpstr>5.1. Eiropas zaļā kursa iniciatīvas</vt:lpstr>
      <vt:lpstr>5.2. Blokķēde – Eiropas blokķēdes pakalpojumu infrastruktūra (EBPI) un regulējuma «smilškaste»</vt:lpstr>
      <vt:lpstr>5.3. Publisko pakalpojumu izvēršana DIGITAL-2021-DEPLOY-01 Link to the Funding and Tender Portal</vt:lpstr>
      <vt:lpstr>5.4. uzticības palielināšana digitālai transformācijai DIGITAL-2021-TRUST-01 Link to the Funding and Tender Portal</vt:lpstr>
      <vt:lpstr>6. Programmas atbalsta pasākumi</vt:lpstr>
      <vt:lpstr>PowerPoint Presentation</vt:lpstr>
      <vt:lpstr>Daudzvalstu projekti (Multi-country projects) un citu programmu atbalsts tiem</vt:lpstr>
      <vt:lpstr>Saites uz DEP DP un uzsaukumiem</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Digitālas Eiropas darba programmas 2021.-2023.</dc:title>
  <dc:creator>Elita Zvaigzne</dc:creator>
  <cp:lastModifiedBy>Sarmīte Mickeviča</cp:lastModifiedBy>
  <cp:revision>210</cp:revision>
  <dcterms:created xsi:type="dcterms:W3CDTF">2021-03-31T05:50:00Z</dcterms:created>
  <dcterms:modified xsi:type="dcterms:W3CDTF">2021-12-13T16:29:03Z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0x010100F62256131EA082498DC868E3AF956C40</vt:lpwstr>
  </property>
</Properties>
</file>