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94" r:id="rId1"/>
  </p:sldMasterIdLst>
  <p:notesMasterIdLst>
    <p:notesMasterId r:id="rId7"/>
  </p:notesMasterIdLst>
  <p:handoutMasterIdLst>
    <p:handoutMasterId r:id="rId8"/>
  </p:handoutMasterIdLst>
  <p:sldIdLst>
    <p:sldId id="461" r:id="rId2"/>
    <p:sldId id="460" r:id="rId3"/>
    <p:sldId id="463" r:id="rId4"/>
    <p:sldId id="462" r:id="rId5"/>
    <p:sldId id="464" r:id="rId6"/>
  </p:sldIdLst>
  <p:sldSz cx="12192000" cy="6858000"/>
  <p:notesSz cx="6669088" cy="97536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4790"/>
    <a:srgbClr val="FFFFD5"/>
    <a:srgbClr val="336699"/>
    <a:srgbClr val="FEFBDA"/>
    <a:srgbClr val="E8C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7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515" cy="489484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89484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r">
              <a:defRPr sz="1200"/>
            </a:lvl1pPr>
          </a:lstStyle>
          <a:p>
            <a:fld id="{89A1BF48-755E-4DDC-933F-5E8929E31AF0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64116"/>
            <a:ext cx="2890515" cy="489484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002" y="9264116"/>
            <a:ext cx="2890514" cy="489484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r">
              <a:defRPr sz="1200"/>
            </a:lvl1pPr>
          </a:lstStyle>
          <a:p>
            <a:fld id="{7A06E9D7-980D-48A7-B798-66DC81083E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5359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9575" y="1219200"/>
            <a:ext cx="5849938" cy="3290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264228"/>
            <a:ext cx="2889938" cy="48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b" anchorCtr="0">
            <a:noAutofit/>
          </a:bodyPr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3914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9688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7:notes"/>
          <p:cNvSpPr txBox="1">
            <a:spLocks noGrp="1"/>
          </p:cNvSpPr>
          <p:nvPr>
            <p:ph type="body" idx="1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157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5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51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8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36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1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1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87109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1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1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84759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398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0975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3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5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86256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9" r:id="rId4"/>
    <p:sldLayoutId id="2147483900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919315" y="3135181"/>
            <a:ext cx="9820656" cy="85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v-LV" sz="2800" dirty="0" smtClean="0"/>
              <a:t>Par izglītības procesu </a:t>
            </a:r>
            <a:br>
              <a:rPr lang="lv-LV" sz="2800" dirty="0" smtClean="0"/>
            </a:br>
            <a:r>
              <a:rPr lang="lv-LV" sz="2800" dirty="0" smtClean="0"/>
              <a:t>no 2022.gada 1.marta</a:t>
            </a:r>
            <a:endParaRPr lang="lv-LV" sz="2800" b="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1"/>
          </p:nvPr>
        </p:nvSpPr>
        <p:spPr>
          <a:xfrm>
            <a:off x="567114" y="4496971"/>
            <a:ext cx="10833999" cy="1010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 algn="ctr">
              <a:spcBef>
                <a:spcPts val="0"/>
              </a:spcBef>
            </a:pPr>
            <a:r>
              <a:rPr lang="en-US" sz="1700" dirty="0" err="1" smtClean="0"/>
              <a:t>Valstspilsētu</a:t>
            </a:r>
            <a:r>
              <a:rPr lang="en-US" sz="1700" dirty="0" smtClean="0"/>
              <a:t> </a:t>
            </a:r>
            <a:r>
              <a:rPr lang="en-US" sz="1700" dirty="0"/>
              <a:t>un </a:t>
            </a:r>
            <a:r>
              <a:rPr lang="en-US" sz="1700" dirty="0" err="1"/>
              <a:t>novadu</a:t>
            </a:r>
            <a:r>
              <a:rPr lang="en-US" sz="1700" dirty="0"/>
              <a:t> izglītības </a:t>
            </a:r>
            <a:r>
              <a:rPr lang="en-US" sz="1700" dirty="0" err="1"/>
              <a:t>pārvalžu</a:t>
            </a:r>
            <a:r>
              <a:rPr lang="en-US" sz="1700" dirty="0"/>
              <a:t> </a:t>
            </a:r>
            <a:r>
              <a:rPr lang="en-US" sz="1700" dirty="0" err="1"/>
              <a:t>vadītāju</a:t>
            </a:r>
            <a:r>
              <a:rPr lang="en-US" sz="1700" dirty="0"/>
              <a:t> un </a:t>
            </a:r>
            <a:br>
              <a:rPr lang="en-US" sz="1700" dirty="0"/>
            </a:br>
            <a:r>
              <a:rPr lang="en-US" sz="1700" dirty="0"/>
              <a:t>izglītības </a:t>
            </a:r>
            <a:r>
              <a:rPr lang="en-US" sz="1700" dirty="0" err="1"/>
              <a:t>speciālistu</a:t>
            </a:r>
            <a:r>
              <a:rPr lang="en-US" sz="1700" dirty="0"/>
              <a:t> </a:t>
            </a:r>
            <a:r>
              <a:rPr lang="en-US" sz="1700" dirty="0" err="1"/>
              <a:t>tiešsaistes</a:t>
            </a:r>
            <a:r>
              <a:rPr lang="en-US" sz="1700" dirty="0"/>
              <a:t> </a:t>
            </a:r>
            <a:r>
              <a:rPr lang="en-US" sz="1700" dirty="0" err="1" smtClean="0"/>
              <a:t>seminārs</a:t>
            </a:r>
            <a:endParaRPr lang="en-US" sz="1700" dirty="0"/>
          </a:p>
          <a:p>
            <a:pPr marL="0" indent="0">
              <a:spcBef>
                <a:spcPts val="0"/>
              </a:spcBef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44" y="0"/>
            <a:ext cx="1992429" cy="201168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 rot="5400000">
            <a:off x="10469701" y="4391929"/>
            <a:ext cx="2062163" cy="455084"/>
          </a:xfrm>
        </p:spPr>
        <p:txBody>
          <a:bodyPr/>
          <a:lstStyle/>
          <a:p>
            <a:r>
              <a:rPr lang="lv-LV" sz="1600" dirty="0" smtClean="0"/>
              <a:t>23/02/</a:t>
            </a:r>
            <a:r>
              <a:rPr lang="en-US" sz="1600" dirty="0" smtClean="0"/>
              <a:t>20</a:t>
            </a:r>
            <a:r>
              <a:rPr lang="lv-LV" sz="1600" dirty="0" smtClean="0"/>
              <a:t>22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7427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775" y="257551"/>
            <a:ext cx="11188944" cy="1142815"/>
          </a:xfrm>
        </p:spPr>
        <p:txBody>
          <a:bodyPr/>
          <a:lstStyle/>
          <a:p>
            <a:r>
              <a:rPr lang="lv-LV" sz="2000" dirty="0" smtClean="0"/>
              <a:t>Izmaiņas izglītības procesā no 2022.gada 1.marta</a:t>
            </a:r>
            <a:endParaRPr lang="lv-LV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2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616775" y="1794294"/>
            <a:ext cx="11253648" cy="4771780"/>
          </a:xfrm>
        </p:spPr>
        <p:txBody>
          <a:bodyPr/>
          <a:lstStyle/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700" b="1" dirty="0"/>
              <a:t>Turpinās</a:t>
            </a:r>
            <a:r>
              <a:rPr lang="lv-LV" sz="1700" dirty="0"/>
              <a:t> izglītojamo (izņemot pirmsskolas izglītības pakāpē) un nodarbināto </a:t>
            </a:r>
            <a:r>
              <a:rPr lang="lv-LV" sz="1700" b="1" dirty="0" smtClean="0"/>
              <a:t>testēšana</a:t>
            </a:r>
            <a:r>
              <a:rPr lang="lv-LV" sz="1700" dirty="0" smtClean="0"/>
              <a:t> atbilstoši algoritmam, </a:t>
            </a:r>
            <a:r>
              <a:rPr lang="lv-LV" sz="1700" dirty="0"/>
              <a:t>regulāra </a:t>
            </a:r>
            <a:r>
              <a:rPr lang="lv-LV" sz="1700" b="1" dirty="0"/>
              <a:t>mācību telpu </a:t>
            </a:r>
            <a:r>
              <a:rPr lang="lv-LV" sz="1700" b="1" dirty="0" smtClean="0"/>
              <a:t>vēdināšana un citu vispārējo epidemioloģiskās drošības prasību ievērošana </a:t>
            </a:r>
            <a:r>
              <a:rPr lang="lv-LV" sz="1700" dirty="0" smtClean="0"/>
              <a:t>(dezinfekcijas līdzekļu lietošana, roku mazgāšana, </a:t>
            </a:r>
            <a:r>
              <a:rPr lang="lv-LV" sz="1700" dirty="0"/>
              <a:t>personu nedrūzmēšanās, </a:t>
            </a:r>
            <a:r>
              <a:rPr lang="lv-LV" sz="1700" dirty="0" smtClean="0"/>
              <a:t>rekomendēta </a:t>
            </a:r>
            <a:r>
              <a:rPr lang="lv-LV" sz="1700" dirty="0"/>
              <a:t>distances ievērošana). 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v-LV" sz="1700" dirty="0" smtClean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700" b="1" dirty="0" smtClean="0"/>
              <a:t>Svītroti </a:t>
            </a:r>
            <a:r>
              <a:rPr lang="lv-LV" sz="1700" b="1" dirty="0"/>
              <a:t>ierobežojumi </a:t>
            </a:r>
            <a:r>
              <a:rPr lang="lv-LV" sz="1700" dirty="0"/>
              <a:t>par klašu nepārklāšanos, platību uz katru izglītojamo, grupu lielumu. </a:t>
            </a:r>
            <a:endParaRPr lang="lv-LV" sz="1700" dirty="0" smtClean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v-LV" sz="1700" dirty="0" smtClean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700" dirty="0" smtClean="0"/>
              <a:t>No 2022.gada 1.marta </a:t>
            </a:r>
            <a:r>
              <a:rPr lang="lv-LV" sz="1700" dirty="0"/>
              <a:t>līdz </a:t>
            </a:r>
            <a:r>
              <a:rPr lang="lv-LV" sz="1700" dirty="0" smtClean="0"/>
              <a:t>31.martam </a:t>
            </a:r>
            <a:r>
              <a:rPr lang="lv-LV" sz="1700" dirty="0"/>
              <a:t>izglītības iestādes vadītājs sadarbībā ar izglītības iestādes padomi, izvērtējot epidemioloģisko situāciju, var pieņemt pamatotu lēmumu par </a:t>
            </a:r>
            <a:r>
              <a:rPr lang="lv-LV" sz="1700" b="1" dirty="0" smtClean="0"/>
              <a:t>nemedicīnisku </a:t>
            </a:r>
            <a:r>
              <a:rPr lang="lv-LV" sz="1700" b="1" dirty="0"/>
              <a:t>(auduma) aizsegu nelietošanu</a:t>
            </a:r>
            <a:r>
              <a:rPr lang="lv-LV" sz="1700" dirty="0"/>
              <a:t> vispārējas pamatizglītības programmas </a:t>
            </a:r>
            <a:r>
              <a:rPr lang="lv-LV" sz="1700" b="1" dirty="0"/>
              <a:t>1.–</a:t>
            </a:r>
            <a:r>
              <a:rPr lang="lv-LV" sz="1700" b="1" dirty="0" smtClean="0"/>
              <a:t>3.klases </a:t>
            </a:r>
            <a:r>
              <a:rPr lang="lv-LV" sz="1700" b="1" dirty="0"/>
              <a:t>izglītojamiem</a:t>
            </a:r>
            <a:r>
              <a:rPr lang="lv-LV" sz="1700" dirty="0"/>
              <a:t> (tai skaitā interešu izglītības un profesionālās ievirzes izglītības programmās) izglītības procesā </a:t>
            </a:r>
            <a:r>
              <a:rPr lang="lv-LV" sz="1700" dirty="0" smtClean="0"/>
              <a:t>iekštelpās.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v-LV" sz="1700" dirty="0" smtClean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700" dirty="0"/>
              <a:t>Līdz </a:t>
            </a:r>
            <a:r>
              <a:rPr lang="lv-LV" sz="1700" dirty="0" smtClean="0"/>
              <a:t>2022.gada 31.martam noteikta prasība par </a:t>
            </a:r>
            <a:r>
              <a:rPr lang="lv-LV" sz="1700" b="1" dirty="0" smtClean="0"/>
              <a:t>vakcinācijas</a:t>
            </a:r>
            <a:r>
              <a:rPr lang="lv-LV" sz="1700" dirty="0" smtClean="0"/>
              <a:t> (vismaz primārās vakcinācijas) </a:t>
            </a:r>
            <a:r>
              <a:rPr lang="lv-LV" sz="1700" b="1" dirty="0" smtClean="0"/>
              <a:t>vai pārslimošanas sertifikāta</a:t>
            </a:r>
            <a:r>
              <a:rPr lang="lv-LV" sz="1700" dirty="0" smtClean="0"/>
              <a:t> nepieciešamību izglītības programmu īstenošanā nodarbinātajiem, </a:t>
            </a:r>
            <a:r>
              <a:rPr lang="lv-LV" sz="1700" dirty="0"/>
              <a:t>pakalpojumu sniedzējiem </a:t>
            </a:r>
            <a:r>
              <a:rPr lang="lv-LV" sz="1700" dirty="0" smtClean="0"/>
              <a:t>(kuri pakalpojuma sniegšanas vietā nonāk saskarē ar izglītojamiem), bērnu uzraudzības pakalpojuma un pedagogu privātprakses pakalpojuma sniedzējiem.</a:t>
            </a:r>
            <a:endParaRPr lang="lv-LV" sz="1700" i="1" dirty="0" smtClean="0"/>
          </a:p>
          <a:p>
            <a:pPr marL="0" indent="0" algn="just">
              <a:spcBef>
                <a:spcPts val="0"/>
              </a:spcBef>
            </a:pPr>
            <a:endParaRPr lang="lv-LV" sz="2000" dirty="0" smtClean="0"/>
          </a:p>
          <a:p>
            <a:pPr marL="0" indent="0" algn="just">
              <a:spcBef>
                <a:spcPts val="0"/>
              </a:spcBef>
            </a:pPr>
            <a:endParaRPr lang="lv-LV" sz="2200" dirty="0"/>
          </a:p>
        </p:txBody>
      </p:sp>
    </p:spTree>
    <p:extLst>
      <p:ext uri="{BB962C8B-B14F-4D97-AF65-F5344CB8AC3E}">
        <p14:creationId xmlns:p14="http://schemas.microsoft.com/office/powerpoint/2010/main" val="129384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304" y="217445"/>
            <a:ext cx="11197389" cy="1142815"/>
          </a:xfrm>
        </p:spPr>
        <p:txBody>
          <a:bodyPr/>
          <a:lstStyle/>
          <a:p>
            <a:pPr>
              <a:lnSpc>
                <a:spcPct val="105000"/>
              </a:lnSpc>
            </a:pPr>
            <a:r>
              <a:rPr lang="lv-LV" sz="2000" dirty="0" smtClean="0"/>
              <a:t>Ministru kabineta 2021.gada </a:t>
            </a:r>
            <a:r>
              <a:rPr lang="lv-LV" sz="2000" dirty="0"/>
              <a:t>28.septembr</a:t>
            </a:r>
            <a:r>
              <a:rPr lang="en-US" sz="2000" dirty="0"/>
              <a:t>a </a:t>
            </a:r>
            <a:r>
              <a:rPr lang="lv-LV" sz="2000" dirty="0" smtClean="0"/>
              <a:t>noteikumi </a:t>
            </a:r>
            <a:r>
              <a:rPr lang="lv-LV" sz="2000" dirty="0"/>
              <a:t>Nr.662</a:t>
            </a:r>
            <a:r>
              <a:rPr lang="en-US" sz="2000" dirty="0"/>
              <a:t> “</a:t>
            </a:r>
            <a:r>
              <a:rPr lang="lv-LV" sz="2000" dirty="0"/>
              <a:t>Epidemioloģiskās drošības pasākumi Covid-19 infekcijas izplatības ierobežošanai</a:t>
            </a:r>
            <a:r>
              <a:rPr lang="en-US" sz="2000" dirty="0" smtClean="0"/>
              <a:t>”</a:t>
            </a:r>
            <a:r>
              <a:rPr lang="lv-LV" sz="2000" dirty="0" smtClean="0"/>
              <a:t> (redakcijā no 01.03.2022.; grozījumi pieņemti 15.02.2022.)</a:t>
            </a:r>
            <a:endParaRPr lang="en-US" sz="1400" b="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5116" y="1891052"/>
            <a:ext cx="11486147" cy="3932984"/>
          </a:xfrm>
        </p:spPr>
        <p:txBody>
          <a:bodyPr/>
          <a:lstStyle/>
          <a:p>
            <a:pPr indent="-457200"/>
            <a:endParaRPr lang="en-US" sz="1800" b="1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algn="just">
              <a:lnSpc>
                <a:spcPct val="105000"/>
              </a:lnSpc>
              <a:spcBef>
                <a:spcPts val="0"/>
              </a:spcBef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344.</a:t>
            </a:r>
            <a:r>
              <a:rPr lang="lv-LV" sz="20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Līdz 2022. gada 25. augustam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papildu mācību pasākumus un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pēcpārbaudījumus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atbilstoši Ministru kabineta 2022. gada 11. janvāra noteikumiem Nr. 11 "Kārtība, kādā izglītojamie tiek uzņemti vispārējās izglītības programmās un atskaitīti no tām, kā arī obligātās prasības izglītojamo pārcelšanai nākamajā klasē"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organizē arī 10. un 11. klases izglītojamiem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visos mācību priekšmetos (kursos) (izņemot mācību priekšmetus (kursus), no kuriem izglītojamais ir atbrīvots), kuros izglītojamā mācību snieguma vērtējums mācību gada noslēgumā ir bijis zemāks par četrām ballēm vai nav saņemts.</a:t>
            </a:r>
            <a:endParaRPr lang="en-US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3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94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648" y="249530"/>
            <a:ext cx="11118025" cy="1142815"/>
          </a:xfrm>
        </p:spPr>
        <p:txBody>
          <a:bodyPr/>
          <a:lstStyle/>
          <a:p>
            <a:r>
              <a:rPr lang="lv-LV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Plānotie</a:t>
            </a: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lv-LV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grozījumi </a:t>
            </a:r>
            <a:r>
              <a:rPr lang="lv-LV" sz="3200" dirty="0">
                <a:latin typeface="Calibri" panose="020F0502020204030204" pitchFamily="34" charset="0"/>
                <a:ea typeface="Calibri" panose="020F0502020204030204" pitchFamily="34" charset="0"/>
              </a:rPr>
              <a:t>Covid-19 infekcijas izplatības pārvaldības likumā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986" y="1712798"/>
            <a:ext cx="11943347" cy="4999032"/>
          </a:xfrm>
        </p:spPr>
        <p:txBody>
          <a:bodyPr/>
          <a:lstStyle/>
          <a:p>
            <a:pPr indent="0" algn="just">
              <a:spcBef>
                <a:spcPts val="0"/>
              </a:spcBef>
            </a:pP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Sagatavotais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likumprojekts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„Grozījumi Covid-19 infekcijas izplatības pārvaldības 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likumā”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atbalstīts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M</a:t>
            </a:r>
            <a:r>
              <a:rPr lang="lv-LV" sz="1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inistru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kabineta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22.02.2022.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sēdē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taču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vēl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nepieciešams skatīt Saeimā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lv-LV" sz="18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0" algn="just">
              <a:spcBef>
                <a:spcPts val="0"/>
              </a:spcBef>
            </a:pPr>
            <a:endParaRPr lang="en-US" sz="18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0" algn="just">
              <a:spcBef>
                <a:spcPts val="600"/>
              </a:spcBef>
            </a:pPr>
            <a:r>
              <a:rPr lang="lv-LV" sz="18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Izteikt </a:t>
            </a:r>
            <a:r>
              <a:rPr lang="lv-LV" sz="1800" i="1" dirty="0">
                <a:latin typeface="Verdana" panose="020B0604030504040204" pitchFamily="34" charset="0"/>
                <a:ea typeface="Verdana" panose="020B0604030504040204" pitchFamily="34" charset="0"/>
              </a:rPr>
              <a:t>45. pantu šādā redakcijā:</a:t>
            </a:r>
          </a:p>
          <a:p>
            <a:pPr marL="571500" lvl="1" indent="0">
              <a:spcBef>
                <a:spcPts val="600"/>
              </a:spcBef>
              <a:spcAft>
                <a:spcPts val="600"/>
              </a:spcAft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"45. pants. (1) Vispārējās izglītības likuma 36. un 46. pants neattiecas uz 2021./2022. mācību gada ilgumu, izņemot mācību gada ilgumu speciālās izglītības iestādēs un izglītības programmu apguvē tālmācības izglītības ieguves formā, kā arī 1.–8. klasei sociālās korekcijas izglītības iestādē "Naukšēni". 2021./2022. mācību gads 1.–8. klases (izņemot sociālās korekcijas izglītības iestādi "Naukšēni") un 10.–11. klases izglītojamiem ilgst līdz 2022. gada 31. maijam, 9. klases izglītojamiem – līdz 2022. gada 14. jūnijam un 12. klases izglītojamiem – līdz 2022. gada 21. jūnijam.</a:t>
            </a:r>
          </a:p>
          <a:p>
            <a:pPr marL="571500" lvl="1" indent="0">
              <a:spcBef>
                <a:spcPts val="600"/>
              </a:spcBef>
              <a:spcAft>
                <a:spcPts val="600"/>
              </a:spcAft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(2) Ja pašvaldības teritorijā ir vairākas pašvaldības vispārējās vidējās izglītības iestādes, uzņemot izglītojamos vispārējās vidējās izglītības programmā 2022./2023. mācību gadā, pašvaldība ir tiesīga organizēt vienotus iestājpārbaudījumus atbilstoši valsts pamatizglītības standartam un noteikt uzņemšanas kritērijus.</a:t>
            </a:r>
          </a:p>
          <a:p>
            <a:pPr marL="571500" lvl="1" indent="0">
              <a:spcBef>
                <a:spcPts val="600"/>
              </a:spcBef>
              <a:spcAft>
                <a:spcPts val="600"/>
              </a:spcAft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(3) Izglītības likuma 60. panta </a:t>
            </a:r>
            <a:r>
              <a:rPr lang="en-US" sz="1600" dirty="0" smtClean="0"/>
              <a:t>3.</a:t>
            </a:r>
            <a:r>
              <a:rPr lang="en-US" sz="1600" baseline="30000" dirty="0" smtClean="0"/>
              <a:t>2 </a:t>
            </a:r>
            <a:r>
              <a:rPr lang="lv-LV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daļu 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nepiemēro no 2021. gada 1. septembra līdz 2022. gada 31. augustam."</a:t>
            </a:r>
            <a:endParaRPr lang="en-US" sz="16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4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6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4"/>
          <p:cNvSpPr txBox="1">
            <a:spLocks noGrp="1"/>
          </p:cNvSpPr>
          <p:nvPr>
            <p:ph type="ctrTitle"/>
          </p:nvPr>
        </p:nvSpPr>
        <p:spPr>
          <a:xfrm>
            <a:off x="2425915" y="2880220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lv-LV" dirty="0">
                <a:solidFill>
                  <a:schemeClr val="lt1"/>
                </a:solidFill>
              </a:rPr>
              <a:t>PALDIES</a:t>
            </a:r>
            <a:r>
              <a:rPr lang="en-US" dirty="0">
                <a:solidFill>
                  <a:schemeClr val="lt1"/>
                </a:solidFill>
              </a:rPr>
              <a:t>!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" y="0"/>
            <a:ext cx="2057019" cy="207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1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4625</TotalTime>
  <Words>426</Words>
  <Application>Microsoft Office PowerPoint</Application>
  <PresentationFormat>Widescreen</PresentationFormat>
  <Paragraphs>26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Trebuchet MS</vt:lpstr>
      <vt:lpstr>Verdana</vt:lpstr>
      <vt:lpstr>2_Office Theme</vt:lpstr>
      <vt:lpstr>Par izglītības procesu  no 2022.gada 1.marta</vt:lpstr>
      <vt:lpstr>Izmaiņas izglītības procesā no 2022.gada 1.marta</vt:lpstr>
      <vt:lpstr>Ministru kabineta 2021.gada 28.septembra noteikumi Nr.662 “Epidemioloģiskās drošības pasākumi Covid-19 infekcijas izplatības ierobežošanai” (redakcijā no 01.03.2022.; grozījumi pieņemti 15.02.2022.)</vt:lpstr>
      <vt:lpstr>Plānotie grozījumi Covid-19 infekcijas izplatības pārvaldības likumā</vt:lpstr>
      <vt:lpstr>PALDIES!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Egita Diure</dc:creator>
  <cp:lastModifiedBy>Ance Rudzīte</cp:lastModifiedBy>
  <cp:revision>416</cp:revision>
  <cp:lastPrinted>2021-11-10T12:38:46Z</cp:lastPrinted>
  <dcterms:modified xsi:type="dcterms:W3CDTF">2022-02-23T11:46:41Z</dcterms:modified>
</cp:coreProperties>
</file>