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467" r:id="rId2"/>
    <p:sldId id="4465" r:id="rId3"/>
    <p:sldId id="4466" r:id="rId4"/>
    <p:sldId id="4464" r:id="rId5"/>
    <p:sldId id="4468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92770"/>
    <a:srgbClr val="C23B7D"/>
    <a:srgbClr val="993366"/>
    <a:srgbClr val="7B063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1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Bicāns" userId="b528820225a36fd3" providerId="LiveId" clId="{37C9FC1C-9BCE-4C48-B5A2-A0A3B890DF46}"/>
    <pc:docChg chg="undo redo custSel addSld delSld modSld">
      <pc:chgData name="Jānis Bicāns" userId="b528820225a36fd3" providerId="LiveId" clId="{37C9FC1C-9BCE-4C48-B5A2-A0A3B890DF46}" dt="2021-12-06T14:53:59.122" v="1684" actId="20577"/>
      <pc:docMkLst>
        <pc:docMk/>
      </pc:docMkLst>
      <pc:sldChg chg="modSp add del mod modNotesTx">
        <pc:chgData name="Jānis Bicāns" userId="b528820225a36fd3" providerId="LiveId" clId="{37C9FC1C-9BCE-4C48-B5A2-A0A3B890DF46}" dt="2021-12-06T13:05:38.288" v="318" actId="47"/>
        <pc:sldMkLst>
          <pc:docMk/>
          <pc:sldMk cId="4195997245" sldId="343"/>
        </pc:sldMkLst>
        <pc:spChg chg="mod">
          <ac:chgData name="Jānis Bicāns" userId="b528820225a36fd3" providerId="LiveId" clId="{37C9FC1C-9BCE-4C48-B5A2-A0A3B890DF46}" dt="2021-12-06T13:04:53.115" v="291" actId="1076"/>
          <ac:spMkLst>
            <pc:docMk/>
            <pc:sldMk cId="4195997245" sldId="343"/>
            <ac:spMk id="31" creationId="{440D0245-4E50-4F3C-A396-82C66D1E3C16}"/>
          </ac:spMkLst>
        </pc:spChg>
      </pc:sldChg>
      <pc:sldChg chg="modNotesTx">
        <pc:chgData name="Jānis Bicāns" userId="b528820225a36fd3" providerId="LiveId" clId="{37C9FC1C-9BCE-4C48-B5A2-A0A3B890DF46}" dt="2021-12-06T09:52:02.914" v="17" actId="20577"/>
        <pc:sldMkLst>
          <pc:docMk/>
          <pc:sldMk cId="3794310570" sldId="4446"/>
        </pc:sldMkLst>
      </pc:sldChg>
      <pc:sldChg chg="modSp mod">
        <pc:chgData name="Jānis Bicāns" userId="b528820225a36fd3" providerId="LiveId" clId="{37C9FC1C-9BCE-4C48-B5A2-A0A3B890DF46}" dt="2021-12-06T13:08:35.490" v="457" actId="20577"/>
        <pc:sldMkLst>
          <pc:docMk/>
          <pc:sldMk cId="3449529561" sldId="4447"/>
        </pc:sldMkLst>
        <pc:spChg chg="mod">
          <ac:chgData name="Jānis Bicāns" userId="b528820225a36fd3" providerId="LiveId" clId="{37C9FC1C-9BCE-4C48-B5A2-A0A3B890DF46}" dt="2021-12-06T13:08:35.490" v="457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addSp delSp modSp del mod modNotesTx">
        <pc:chgData name="Jānis Bicāns" userId="b528820225a36fd3" providerId="LiveId" clId="{37C9FC1C-9BCE-4C48-B5A2-A0A3B890DF46}" dt="2021-12-06T13:29:54.024" v="619" actId="47"/>
        <pc:sldMkLst>
          <pc:docMk/>
          <pc:sldMk cId="2011357949" sldId="4452"/>
        </pc:sldMkLst>
        <pc:spChg chg="mod">
          <ac:chgData name="Jānis Bicāns" userId="b528820225a36fd3" providerId="LiveId" clId="{37C9FC1C-9BCE-4C48-B5A2-A0A3B890DF46}" dt="2021-12-06T13:11:22.569" v="482" actId="20577"/>
          <ac:spMkLst>
            <pc:docMk/>
            <pc:sldMk cId="2011357949" sldId="4452"/>
            <ac:spMk id="2" creationId="{208BC731-F82C-428A-8702-5A575D6D01E9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2" creationId="{EE136891-33FF-4B98-A3B9-01160C11B6F1}"/>
          </ac:spMkLst>
        </pc:spChg>
        <pc:spChg chg="add mod">
          <ac:chgData name="Jānis Bicāns" userId="b528820225a36fd3" providerId="LiveId" clId="{37C9FC1C-9BCE-4C48-B5A2-A0A3B890DF46}" dt="2021-12-06T13:22:27.296" v="552" actId="5793"/>
          <ac:spMkLst>
            <pc:docMk/>
            <pc:sldMk cId="2011357949" sldId="4452"/>
            <ac:spMk id="13" creationId="{41512E9F-9A73-4F87-9696-8C3E7EC36F0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4" creationId="{A04E0120-6E83-4F5D-9CDF-A91320EEB61B}"/>
          </ac:spMkLst>
        </pc:spChg>
        <pc:spChg chg="add mod">
          <ac:chgData name="Jānis Bicāns" userId="b528820225a36fd3" providerId="LiveId" clId="{37C9FC1C-9BCE-4C48-B5A2-A0A3B890DF46}" dt="2021-12-06T13:22:20.253" v="551" actId="6549"/>
          <ac:spMkLst>
            <pc:docMk/>
            <pc:sldMk cId="2011357949" sldId="4452"/>
            <ac:spMk id="15" creationId="{A7C8AFDC-7A7D-4DCB-A612-87AFA92A68B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6" creationId="{90A12752-1FC2-4815-85CE-41520F1836FB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7" creationId="{B58ED275-EBB2-47E5-9E5B-DF65D511FC33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8" creationId="{9FDB9F26-C0A5-44CF-81D1-01E9622C9C96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19" creationId="{34B8ED00-68B1-4D2D-85B3-27CD7BA3AEA7}"/>
          </ac:spMkLst>
        </pc:spChg>
        <pc:spChg chg="add del mod">
          <ac:chgData name="Jānis Bicāns" userId="b528820225a36fd3" providerId="LiveId" clId="{37C9FC1C-9BCE-4C48-B5A2-A0A3B890DF46}" dt="2021-12-06T13:23:19.665" v="558"/>
          <ac:spMkLst>
            <pc:docMk/>
            <pc:sldMk cId="2011357949" sldId="4452"/>
            <ac:spMk id="20" creationId="{C610978D-97F8-4733-8810-FD1C49D49AE3}"/>
          </ac:spMkLst>
        </pc:spChg>
        <pc:spChg chg="add del mod">
          <ac:chgData name="Jānis Bicāns" userId="b528820225a36fd3" providerId="LiveId" clId="{37C9FC1C-9BCE-4C48-B5A2-A0A3B890DF46}" dt="2021-12-06T13:23:19.667" v="560"/>
          <ac:spMkLst>
            <pc:docMk/>
            <pc:sldMk cId="2011357949" sldId="4452"/>
            <ac:spMk id="21" creationId="{890D55B0-72BF-4C9F-A26A-5F3242116A51}"/>
          </ac:spMkLst>
        </pc:spChg>
        <pc:spChg chg="add del mod">
          <ac:chgData name="Jānis Bicāns" userId="b528820225a36fd3" providerId="LiveId" clId="{37C9FC1C-9BCE-4C48-B5A2-A0A3B890DF46}" dt="2021-12-06T13:23:19.668" v="562"/>
          <ac:spMkLst>
            <pc:docMk/>
            <pc:sldMk cId="2011357949" sldId="4452"/>
            <ac:spMk id="22" creationId="{87572786-2B13-43D5-A0E6-2457B0B59F8E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3" creationId="{0E1B57D2-00A1-4694-9A79-39DD302205E1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4" creationId="{3739FB4A-B2A3-430C-83FB-04DC3D966CD0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5" creationId="{FB906BD7-2866-48B0-80F8-DF6273D515CB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6" creationId="{0735C8F7-9303-4FDE-9FF6-F6CE6BF636F0}"/>
          </ac:spMkLst>
        </pc:spChg>
        <pc:spChg chg="add mod">
          <ac:chgData name="Jānis Bicāns" userId="b528820225a36fd3" providerId="LiveId" clId="{37C9FC1C-9BCE-4C48-B5A2-A0A3B890DF46}" dt="2021-12-06T13:05:35.525" v="317" actId="1035"/>
          <ac:spMkLst>
            <pc:docMk/>
            <pc:sldMk cId="2011357949" sldId="4452"/>
            <ac:spMk id="27" creationId="{25947E49-5413-4434-A7F5-A0F76B27FF16}"/>
          </ac:spMkLst>
        </pc:spChg>
        <pc:spChg chg="del">
          <ac:chgData name="Jānis Bicāns" userId="b528820225a36fd3" providerId="LiveId" clId="{37C9FC1C-9BCE-4C48-B5A2-A0A3B890DF46}" dt="2021-12-06T13:05:04.785" v="293" actId="478"/>
          <ac:spMkLst>
            <pc:docMk/>
            <pc:sldMk cId="2011357949" sldId="4452"/>
            <ac:spMk id="43" creationId="{1A3DCE71-E8F1-43C5-B208-4C3DBF28B910}"/>
          </ac:spMkLst>
        </pc:spChg>
        <pc:spChg chg="del">
          <ac:chgData name="Jānis Bicāns" userId="b528820225a36fd3" providerId="LiveId" clId="{37C9FC1C-9BCE-4C48-B5A2-A0A3B890DF46}" dt="2021-12-06T13:05:06.223" v="294" actId="478"/>
          <ac:spMkLst>
            <pc:docMk/>
            <pc:sldMk cId="2011357949" sldId="4452"/>
            <ac:spMk id="44" creationId="{1D61C8EA-9222-4CF7-9FB0-6F93E517DAD8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45" creationId="{71E655F5-B19B-4BC1-9D6D-7DACD335A3FA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46" creationId="{D0E02007-894D-4E68-81E5-8FA4251D1D0C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0" creationId="{C5F6AD14-337C-4F82-9BE3-8E9C07785C11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1" creationId="{504A63CF-046A-4860-A5E4-D41C28CB8C7E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2" creationId="{4A3E871C-7104-43CC-894C-2F8181A8DE98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3" creationId="{9F4EE23A-29F4-44A2-B348-3153A5BC42A4}"/>
          </ac:spMkLst>
        </pc:spChg>
        <pc:spChg chg="del">
          <ac:chgData name="Jānis Bicāns" userId="b528820225a36fd3" providerId="LiveId" clId="{37C9FC1C-9BCE-4C48-B5A2-A0A3B890DF46}" dt="2021-12-06T13:05:03.236" v="292" actId="478"/>
          <ac:spMkLst>
            <pc:docMk/>
            <pc:sldMk cId="2011357949" sldId="4452"/>
            <ac:spMk id="54" creationId="{05AFDEB1-60D3-49CB-AEC8-9AD0CA9EFB0C}"/>
          </ac:spMkLst>
        </pc:spChg>
      </pc:sldChg>
      <pc:sldChg chg="modSp mod">
        <pc:chgData name="Jānis Bicāns" userId="b528820225a36fd3" providerId="LiveId" clId="{37C9FC1C-9BCE-4C48-B5A2-A0A3B890DF46}" dt="2021-12-06T13:41:43.318" v="749" actId="27636"/>
        <pc:sldMkLst>
          <pc:docMk/>
          <pc:sldMk cId="2554641518" sldId="4454"/>
        </pc:sldMkLst>
        <pc:spChg chg="mod">
          <ac:chgData name="Jānis Bicāns" userId="b528820225a36fd3" providerId="LiveId" clId="{37C9FC1C-9BCE-4C48-B5A2-A0A3B890DF46}" dt="2021-12-06T11:40:28.331" v="40" actId="20577"/>
          <ac:spMkLst>
            <pc:docMk/>
            <pc:sldMk cId="2554641518" sldId="4454"/>
            <ac:spMk id="2" creationId="{973874D0-08FF-4601-890B-451EA0E48E99}"/>
          </ac:spMkLst>
        </pc:spChg>
        <pc:spChg chg="mod">
          <ac:chgData name="Jānis Bicāns" userId="b528820225a36fd3" providerId="LiveId" clId="{37C9FC1C-9BCE-4C48-B5A2-A0A3B890DF46}" dt="2021-12-06T13:41:43.318" v="749" actId="27636"/>
          <ac:spMkLst>
            <pc:docMk/>
            <pc:sldMk cId="2554641518" sldId="4454"/>
            <ac:spMk id="3" creationId="{BBC12C98-6452-464C-B575-F08600A92CF4}"/>
          </ac:spMkLst>
        </pc:spChg>
      </pc:sldChg>
      <pc:sldChg chg="addSp delSp modSp new mod">
        <pc:chgData name="Jānis Bicāns" userId="b528820225a36fd3" providerId="LiveId" clId="{37C9FC1C-9BCE-4C48-B5A2-A0A3B890DF46}" dt="2021-12-06T14:53:59.122" v="1684" actId="20577"/>
        <pc:sldMkLst>
          <pc:docMk/>
          <pc:sldMk cId="3675211930" sldId="4456"/>
        </pc:sldMkLst>
        <pc:spChg chg="mod">
          <ac:chgData name="Jānis Bicāns" userId="b528820225a36fd3" providerId="LiveId" clId="{37C9FC1C-9BCE-4C48-B5A2-A0A3B890DF46}" dt="2021-12-06T14:50:29.767" v="1632" actId="20577"/>
          <ac:spMkLst>
            <pc:docMk/>
            <pc:sldMk cId="3675211930" sldId="4456"/>
            <ac:spMk id="2" creationId="{FE995918-E6FE-43F0-9806-48D3C23E0CB9}"/>
          </ac:spMkLst>
        </pc:spChg>
        <pc:spChg chg="add del">
          <ac:chgData name="Jānis Bicāns" userId="b528820225a36fd3" providerId="LiveId" clId="{37C9FC1C-9BCE-4C48-B5A2-A0A3B890DF46}" dt="2021-12-06T14:13:22.086" v="897" actId="1032"/>
          <ac:spMkLst>
            <pc:docMk/>
            <pc:sldMk cId="3675211930" sldId="4456"/>
            <ac:spMk id="3" creationId="{6FEBBAD1-D481-424D-A213-E86EEFCA3F2D}"/>
          </ac:spMkLst>
        </pc:spChg>
        <pc:spChg chg="add del mod">
          <ac:chgData name="Jānis Bicāns" userId="b528820225a36fd3" providerId="LiveId" clId="{37C9FC1C-9BCE-4C48-B5A2-A0A3B890DF46}" dt="2021-12-06T14:22:41.521" v="922" actId="1032"/>
          <ac:spMkLst>
            <pc:docMk/>
            <pc:sldMk cId="3675211930" sldId="4456"/>
            <ac:spMk id="9" creationId="{572D36E9-E8A7-4F76-A9B2-37B619010835}"/>
          </ac:spMkLst>
        </pc:spChg>
        <pc:graphicFrameChg chg="add del modGraphic">
          <ac:chgData name="Jānis Bicāns" userId="b528820225a36fd3" providerId="LiveId" clId="{37C9FC1C-9BCE-4C48-B5A2-A0A3B890DF46}" dt="2021-12-06T13:52:36.012" v="896" actId="1032"/>
          <ac:graphicFrameMkLst>
            <pc:docMk/>
            <pc:sldMk cId="3675211930" sldId="4456"/>
            <ac:graphicFrameMk id="6" creationId="{8D24BFCC-D6FA-4F85-AB43-5A7E7DE9BEEF}"/>
          </ac:graphicFrameMkLst>
        </pc:graphicFrameChg>
        <pc:graphicFrameChg chg="add del mod modGraphic">
          <ac:chgData name="Jānis Bicāns" userId="b528820225a36fd3" providerId="LiveId" clId="{37C9FC1C-9BCE-4C48-B5A2-A0A3B890DF46}" dt="2021-12-06T14:17:58.914" v="900" actId="478"/>
          <ac:graphicFrameMkLst>
            <pc:docMk/>
            <pc:sldMk cId="3675211930" sldId="4456"/>
            <ac:graphicFrameMk id="7" creationId="{4646852D-FAA3-4048-AFAF-D489BB72B57D}"/>
          </ac:graphicFrameMkLst>
        </pc:graphicFrameChg>
        <pc:graphicFrameChg chg="add del mod modGraphic">
          <ac:chgData name="Jānis Bicāns" userId="b528820225a36fd3" providerId="LiveId" clId="{37C9FC1C-9BCE-4C48-B5A2-A0A3B890DF46}" dt="2021-12-06T14:22:15.546" v="921" actId="1032"/>
          <ac:graphicFrameMkLst>
            <pc:docMk/>
            <pc:sldMk cId="3675211930" sldId="4456"/>
            <ac:graphicFrameMk id="10" creationId="{9EB79285-B966-4176-936A-0D82B673A44D}"/>
          </ac:graphicFrameMkLst>
        </pc:graphicFrameChg>
        <pc:graphicFrameChg chg="add mod modGraphic">
          <ac:chgData name="Jānis Bicāns" userId="b528820225a36fd3" providerId="LiveId" clId="{37C9FC1C-9BCE-4C48-B5A2-A0A3B890DF46}" dt="2021-12-06T14:53:59.122" v="1684" actId="20577"/>
          <ac:graphicFrameMkLst>
            <pc:docMk/>
            <pc:sldMk cId="3675211930" sldId="4456"/>
            <ac:graphicFrameMk id="11" creationId="{525FE177-045D-42A6-B866-ACC41FD8D6D7}"/>
          </ac:graphicFrameMkLst>
        </pc:graphicFrameChg>
      </pc:sldChg>
      <pc:sldChg chg="addSp delSp modSp new del mod setBg setClrOvrMap modNotesTx">
        <pc:chgData name="Jānis Bicāns" userId="b528820225a36fd3" providerId="LiveId" clId="{37C9FC1C-9BCE-4C48-B5A2-A0A3B890DF46}" dt="2021-12-06T13:52:08.604" v="859" actId="47"/>
        <pc:sldMkLst>
          <pc:docMk/>
          <pc:sldMk cId="4280885072" sldId="4456"/>
        </pc:sldMkLst>
        <pc:spChg chg="mod">
          <ac:chgData name="Jānis Bicāns" userId="b528820225a36fd3" providerId="LiveId" clId="{37C9FC1C-9BCE-4C48-B5A2-A0A3B890DF46}" dt="2021-12-06T13:26:23.830" v="575"/>
          <ac:spMkLst>
            <pc:docMk/>
            <pc:sldMk cId="4280885072" sldId="4456"/>
            <ac:spMk id="2" creationId="{8BCA0E8F-A315-4AF4-9CBE-38AEAC877D1C}"/>
          </ac:spMkLst>
        </pc:spChg>
        <pc:spChg chg="add del">
          <ac:chgData name="Jānis Bicāns" userId="b528820225a36fd3" providerId="LiveId" clId="{37C9FC1C-9BCE-4C48-B5A2-A0A3B890DF46}" dt="2021-12-06T13:27:10.084" v="576" actId="1032"/>
          <ac:spMkLst>
            <pc:docMk/>
            <pc:sldMk cId="4280885072" sldId="4456"/>
            <ac:spMk id="3" creationId="{F3239AD6-8F83-45E3-AAFD-F43BA4BB3BD1}"/>
          </ac:spMkLst>
        </pc:spChg>
        <pc:spChg chg="add del">
          <ac:chgData name="Jānis Bicāns" userId="b528820225a36fd3" providerId="LiveId" clId="{37C9FC1C-9BCE-4C48-B5A2-A0A3B890DF46}" dt="2021-12-06T13:25:32.763" v="569" actId="26606"/>
          <ac:spMkLst>
            <pc:docMk/>
            <pc:sldMk cId="4280885072" sldId="4456"/>
            <ac:spMk id="11" creationId="{9228552E-C8B1-4A80-8448-0787CE0FC704}"/>
          </ac:spMkLst>
        </pc:spChg>
        <pc:graphicFrameChg chg="add del mod modGraphic">
          <ac:chgData name="Jānis Bicāns" userId="b528820225a36fd3" providerId="LiveId" clId="{37C9FC1C-9BCE-4C48-B5A2-A0A3B890DF46}" dt="2021-12-06T13:25:33.200" v="570" actId="1032"/>
          <ac:graphicFrameMkLst>
            <pc:docMk/>
            <pc:sldMk cId="4280885072" sldId="4456"/>
            <ac:graphicFrameMk id="4" creationId="{5C9BEB52-D272-45BE-9515-BCAE90CF44C0}"/>
          </ac:graphicFrameMkLst>
        </pc:graphicFrameChg>
        <pc:graphicFrameChg chg="add del mod modGraphic">
          <ac:chgData name="Jānis Bicāns" userId="b528820225a36fd3" providerId="LiveId" clId="{37C9FC1C-9BCE-4C48-B5A2-A0A3B890DF46}" dt="2021-12-06T13:26:20.426" v="573" actId="1032"/>
          <ac:graphicFrameMkLst>
            <pc:docMk/>
            <pc:sldMk cId="4280885072" sldId="4456"/>
            <ac:graphicFrameMk id="5" creationId="{B2598092-47C5-47C2-BCEB-6A3866F2E717}"/>
          </ac:graphicFrameMkLst>
        </pc:graphicFrameChg>
        <pc:graphicFrameChg chg="add mod modGraphic">
          <ac:chgData name="Jānis Bicāns" userId="b528820225a36fd3" providerId="LiveId" clId="{37C9FC1C-9BCE-4C48-B5A2-A0A3B890DF46}" dt="2021-12-06T13:46:56.876" v="858" actId="20577"/>
          <ac:graphicFrameMkLst>
            <pc:docMk/>
            <pc:sldMk cId="4280885072" sldId="4456"/>
            <ac:graphicFrameMk id="6" creationId="{99E69332-8431-40F1-9A59-9664A1430CB9}"/>
          </ac:graphicFrameMkLst>
        </pc:graphicFrameChg>
        <pc:cxnChg chg="add del">
          <ac:chgData name="Jānis Bicāns" userId="b528820225a36fd3" providerId="LiveId" clId="{37C9FC1C-9BCE-4C48-B5A2-A0A3B890DF46}" dt="2021-12-06T13:25:29.632" v="567" actId="26606"/>
          <ac:cxnSpMkLst>
            <pc:docMk/>
            <pc:sldMk cId="4280885072" sldId="4456"/>
            <ac:cxnSpMk id="9" creationId="{A7F400EE-A8A5-48AF-B4D6-291B52C6F0B0}"/>
          </ac:cxnSpMkLst>
        </pc:cxnChg>
      </pc:sldChg>
      <pc:sldChg chg="addSp delSp modSp new del mod">
        <pc:chgData name="Jānis Bicāns" userId="b528820225a36fd3" providerId="LiveId" clId="{37C9FC1C-9BCE-4C48-B5A2-A0A3B890DF46}" dt="2021-12-06T13:41:52.401" v="750" actId="47"/>
        <pc:sldMkLst>
          <pc:docMk/>
          <pc:sldMk cId="1160933873" sldId="4457"/>
        </pc:sldMkLst>
        <pc:spChg chg="mod">
          <ac:chgData name="Jānis Bicāns" userId="b528820225a36fd3" providerId="LiveId" clId="{37C9FC1C-9BCE-4C48-B5A2-A0A3B890DF46}" dt="2021-12-06T13:32:48.596" v="647" actId="20577"/>
          <ac:spMkLst>
            <pc:docMk/>
            <pc:sldMk cId="1160933873" sldId="4457"/>
            <ac:spMk id="2" creationId="{84EC42E7-69C7-4DD9-916A-11561398BEDB}"/>
          </ac:spMkLst>
        </pc:spChg>
        <pc:spChg chg="del">
          <ac:chgData name="Jānis Bicāns" userId="b528820225a36fd3" providerId="LiveId" clId="{37C9FC1C-9BCE-4C48-B5A2-A0A3B890DF46}" dt="2021-12-06T13:33:33.872" v="648" actId="1032"/>
          <ac:spMkLst>
            <pc:docMk/>
            <pc:sldMk cId="1160933873" sldId="4457"/>
            <ac:spMk id="3" creationId="{ECDCC2BA-D1F7-404C-AA64-5C5EFAF477A4}"/>
          </ac:spMkLst>
        </pc:spChg>
        <pc:graphicFrameChg chg="add mod modGraphic">
          <ac:chgData name="Jānis Bicāns" userId="b528820225a36fd3" providerId="LiveId" clId="{37C9FC1C-9BCE-4C48-B5A2-A0A3B890DF46}" dt="2021-12-06T13:33:38.638" v="649" actId="12100"/>
          <ac:graphicFrameMkLst>
            <pc:docMk/>
            <pc:sldMk cId="1160933873" sldId="4457"/>
            <ac:graphicFrameMk id="4" creationId="{C87F4E69-230E-48D9-85A7-5630FCB29F6E}"/>
          </ac:graphicFrameMkLst>
        </pc:graphicFrameChg>
      </pc:sldChg>
      <pc:sldMasterChg chg="delSldLayout">
        <pc:chgData name="Jānis Bicāns" userId="b528820225a36fd3" providerId="LiveId" clId="{37C9FC1C-9BCE-4C48-B5A2-A0A3B890DF46}" dt="2021-12-06T13:05:38.288" v="318" actId="47"/>
        <pc:sldMasterMkLst>
          <pc:docMk/>
          <pc:sldMasterMk cId="1227788824" sldId="2147483648"/>
        </pc:sldMasterMkLst>
        <pc:sldLayoutChg chg="del">
          <pc:chgData name="Jānis Bicāns" userId="b528820225a36fd3" providerId="LiveId" clId="{37C9FC1C-9BCE-4C48-B5A2-A0A3B890DF46}" dt="2021-12-06T13:05:38.288" v="318" actId="47"/>
          <pc:sldLayoutMkLst>
            <pc:docMk/>
            <pc:sldMasterMk cId="1227788824" sldId="2147483648"/>
            <pc:sldLayoutMk cId="2789677880" sldId="2147483662"/>
          </pc:sldLayoutMkLst>
        </pc:sldLayoutChg>
      </pc:sldMasterChg>
    </pc:docChg>
  </pc:docChgLst>
  <pc:docChgLst>
    <pc:chgData name="Jānis Bicāns" userId="b528820225a36fd3" providerId="LiveId" clId="{0D2FFF54-467F-4D91-A34C-BECB5AC2F7F2}"/>
    <pc:docChg chg="modSld">
      <pc:chgData name="Jānis Bicāns" userId="b528820225a36fd3" providerId="LiveId" clId="{0D2FFF54-467F-4D91-A34C-BECB5AC2F7F2}" dt="2022-01-11T09:23:45.466" v="2" actId="27918"/>
      <pc:docMkLst>
        <pc:docMk/>
      </pc:docMkLst>
      <pc:sldChg chg="mod">
        <pc:chgData name="Jānis Bicāns" userId="b528820225a36fd3" providerId="LiveId" clId="{0D2FFF54-467F-4D91-A34C-BECB5AC2F7F2}" dt="2022-01-11T09:23:45.466" v="2" actId="27918"/>
        <pc:sldMkLst>
          <pc:docMk/>
          <pc:sldMk cId="556103225" sldId="4453"/>
        </pc:sldMkLst>
      </pc:sldChg>
    </pc:docChg>
  </pc:docChgLst>
  <pc:docChgLst>
    <pc:chgData name="Jānis Bicāns" userId="b528820225a36fd3" providerId="LiveId" clId="{AE8D1A24-7B33-4F4B-B1D5-66777E73B560}"/>
    <pc:docChg chg="modSld">
      <pc:chgData name="Jānis Bicāns" userId="b528820225a36fd3" providerId="LiveId" clId="{AE8D1A24-7B33-4F4B-B1D5-66777E73B560}" dt="2021-12-06T16:44:07.100" v="139" actId="20577"/>
      <pc:docMkLst>
        <pc:docMk/>
      </pc:docMkLst>
      <pc:sldChg chg="modSp mod modNotesTx">
        <pc:chgData name="Jānis Bicāns" userId="b528820225a36fd3" providerId="LiveId" clId="{AE8D1A24-7B33-4F4B-B1D5-66777E73B560}" dt="2021-12-06T16:44:07.100" v="139" actId="20577"/>
        <pc:sldMkLst>
          <pc:docMk/>
          <pc:sldMk cId="3449529561" sldId="4447"/>
        </pc:sldMkLst>
        <pc:spChg chg="mod">
          <ac:chgData name="Jānis Bicāns" userId="b528820225a36fd3" providerId="LiveId" clId="{AE8D1A24-7B33-4F4B-B1D5-66777E73B560}" dt="2021-12-06T16:44:07.100" v="139" actId="20577"/>
          <ac:spMkLst>
            <pc:docMk/>
            <pc:sldMk cId="3449529561" sldId="4447"/>
            <ac:spMk id="3" creationId="{DA857F57-70CA-4B16-BECA-CED67B72D49D}"/>
          </ac:spMkLst>
        </pc:spChg>
      </pc:sldChg>
    </pc:docChg>
  </pc:docChgLst>
  <pc:docChgLst>
    <pc:chgData name="Jānis Bicāns" userId="b528820225a36fd3" providerId="LiveId" clId="{521EAC85-9E4E-4E9C-9C1F-32758A599FC9}"/>
    <pc:docChg chg="modSld">
      <pc:chgData name="Jānis Bicāns" userId="b528820225a36fd3" providerId="LiveId" clId="{521EAC85-9E4E-4E9C-9C1F-32758A599FC9}" dt="2021-12-05T16:22:48.799" v="59" actId="20577"/>
      <pc:docMkLst>
        <pc:docMk/>
      </pc:docMkLst>
      <pc:sldChg chg="modSp mod">
        <pc:chgData name="Jānis Bicāns" userId="b528820225a36fd3" providerId="LiveId" clId="{521EAC85-9E4E-4E9C-9C1F-32758A599FC9}" dt="2021-12-05T16:22:48.799" v="59" actId="20577"/>
        <pc:sldMkLst>
          <pc:docMk/>
          <pc:sldMk cId="3449529561" sldId="4447"/>
        </pc:sldMkLst>
        <pc:spChg chg="mod">
          <ac:chgData name="Jānis Bicāns" userId="b528820225a36fd3" providerId="LiveId" clId="{521EAC85-9E4E-4E9C-9C1F-32758A599FC9}" dt="2021-12-05T16:22:48.799" v="59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modSp mod modNotesTx">
        <pc:chgData name="Jānis Bicāns" userId="b528820225a36fd3" providerId="LiveId" clId="{521EAC85-9E4E-4E9C-9C1F-32758A599FC9}" dt="2021-12-05T16:22:13.745" v="53" actId="20577"/>
        <pc:sldMkLst>
          <pc:docMk/>
          <pc:sldMk cId="412487728" sldId="4448"/>
        </pc:sldMkLst>
        <pc:spChg chg="mod">
          <ac:chgData name="Jānis Bicāns" userId="b528820225a36fd3" providerId="LiveId" clId="{521EAC85-9E4E-4E9C-9C1F-32758A599FC9}" dt="2021-12-05T16:21:42.281" v="37" actId="20577"/>
          <ac:spMkLst>
            <pc:docMk/>
            <pc:sldMk cId="412487728" sldId="4448"/>
            <ac:spMk id="3" creationId="{A7CF7F53-D317-41BD-ABED-A3686CE78C9E}"/>
          </ac:spMkLst>
        </pc:spChg>
      </pc:sldChg>
    </pc:docChg>
  </pc:docChgLst>
  <pc:docChgLst>
    <pc:chgData name="Jānis Bicāns" userId="b528820225a36fd3" providerId="LiveId" clId="{E0BB5734-753F-4EBD-AFAA-6E21870D672A}"/>
    <pc:docChg chg="custSel modSld">
      <pc:chgData name="Jānis Bicāns" userId="b528820225a36fd3" providerId="LiveId" clId="{E0BB5734-753F-4EBD-AFAA-6E21870D672A}" dt="2021-12-05T20:08:24.476" v="136" actId="20577"/>
      <pc:docMkLst>
        <pc:docMk/>
      </pc:docMkLst>
      <pc:sldChg chg="modSp mod modNotesTx">
        <pc:chgData name="Jānis Bicāns" userId="b528820225a36fd3" providerId="LiveId" clId="{E0BB5734-753F-4EBD-AFAA-6E21870D672A}" dt="2021-12-05T19:27:45.659" v="52" actId="20577"/>
        <pc:sldMkLst>
          <pc:docMk/>
          <pc:sldMk cId="3449529561" sldId="4447"/>
        </pc:sldMkLst>
        <pc:spChg chg="mod">
          <ac:chgData name="Jānis Bicāns" userId="b528820225a36fd3" providerId="LiveId" clId="{E0BB5734-753F-4EBD-AFAA-6E21870D672A}" dt="2021-12-05T19:27:25.950" v="7" actId="20577"/>
          <ac:spMkLst>
            <pc:docMk/>
            <pc:sldMk cId="3449529561" sldId="4447"/>
            <ac:spMk id="3" creationId="{DA857F57-70CA-4B16-BECA-CED67B72D49D}"/>
          </ac:spMkLst>
        </pc:spChg>
      </pc:sldChg>
      <pc:sldChg chg="modSp mod">
        <pc:chgData name="Jānis Bicāns" userId="b528820225a36fd3" providerId="LiveId" clId="{E0BB5734-753F-4EBD-AFAA-6E21870D672A}" dt="2021-12-05T20:02:44.375" v="132" actId="115"/>
        <pc:sldMkLst>
          <pc:docMk/>
          <pc:sldMk cId="412487728" sldId="4448"/>
        </pc:sldMkLst>
        <pc:spChg chg="mod">
          <ac:chgData name="Jānis Bicāns" userId="b528820225a36fd3" providerId="LiveId" clId="{E0BB5734-753F-4EBD-AFAA-6E21870D672A}" dt="2021-12-05T20:02:44.375" v="132" actId="115"/>
          <ac:spMkLst>
            <pc:docMk/>
            <pc:sldMk cId="412487728" sldId="4448"/>
            <ac:spMk id="3" creationId="{A7CF7F53-D317-41BD-ABED-A3686CE78C9E}"/>
          </ac:spMkLst>
        </pc:spChg>
      </pc:sldChg>
      <pc:sldChg chg="modNotesTx">
        <pc:chgData name="Jānis Bicāns" userId="b528820225a36fd3" providerId="LiveId" clId="{E0BB5734-753F-4EBD-AFAA-6E21870D672A}" dt="2021-12-05T20:08:24.476" v="136" actId="20577"/>
        <pc:sldMkLst>
          <pc:docMk/>
          <pc:sldMk cId="2011357949" sldId="4452"/>
        </pc:sldMkLst>
      </pc:sldChg>
      <pc:sldChg chg="mod modNotesTx">
        <pc:chgData name="Jānis Bicāns" userId="b528820225a36fd3" providerId="LiveId" clId="{E0BB5734-753F-4EBD-AFAA-6E21870D672A}" dt="2021-12-05T19:54:12.380" v="121" actId="27918"/>
        <pc:sldMkLst>
          <pc:docMk/>
          <pc:sldMk cId="556103225" sldId="4453"/>
        </pc:sldMkLst>
      </pc:sldChg>
      <pc:sldChg chg="mod modNotesTx">
        <pc:chgData name="Jānis Bicāns" userId="b528820225a36fd3" providerId="LiveId" clId="{E0BB5734-753F-4EBD-AFAA-6E21870D672A}" dt="2021-12-05T19:54:36.546" v="127" actId="20577"/>
        <pc:sldMkLst>
          <pc:docMk/>
          <pc:sldMk cId="3567921183" sldId="4455"/>
        </pc:sldMkLst>
      </pc:sldChg>
    </pc:docChg>
  </pc:docChgLst>
  <pc:docChgLst>
    <pc:chgData name="Jānis Bicāns" userId="b528820225a36fd3" providerId="LiveId" clId="{CC41DC76-00FC-477D-B8E0-8543F570E2D9}"/>
    <pc:docChg chg="modSld">
      <pc:chgData name="Jānis Bicāns" userId="b528820225a36fd3" providerId="LiveId" clId="{CC41DC76-00FC-477D-B8E0-8543F570E2D9}" dt="2021-12-05T16:19:25.983" v="14" actId="20577"/>
      <pc:docMkLst>
        <pc:docMk/>
      </pc:docMkLst>
      <pc:sldChg chg="modSp">
        <pc:chgData name="Jānis Bicāns" userId="b528820225a36fd3" providerId="LiveId" clId="{CC41DC76-00FC-477D-B8E0-8543F570E2D9}" dt="2021-12-05T16:19:06.558" v="0" actId="14100"/>
        <pc:sldMkLst>
          <pc:docMk/>
          <pc:sldMk cId="3714136463" sldId="4449"/>
        </pc:sldMkLst>
        <pc:picChg chg="mod">
          <ac:chgData name="Jānis Bicāns" userId="b528820225a36fd3" providerId="LiveId" clId="{CC41DC76-00FC-477D-B8E0-8543F570E2D9}" dt="2021-12-05T16:19:06.558" v="0" actId="14100"/>
          <ac:picMkLst>
            <pc:docMk/>
            <pc:sldMk cId="3714136463" sldId="4449"/>
            <ac:picMk id="40" creationId="{3D5FB3FE-6138-4E30-BC0F-1376B12A0344}"/>
          </ac:picMkLst>
        </pc:picChg>
      </pc:sldChg>
      <pc:sldChg chg="modNotesTx">
        <pc:chgData name="Jānis Bicāns" userId="b528820225a36fd3" providerId="LiveId" clId="{CC41DC76-00FC-477D-B8E0-8543F570E2D9}" dt="2021-12-05T16:19:25.983" v="14" actId="20577"/>
        <pc:sldMkLst>
          <pc:docMk/>
          <pc:sldMk cId="556103225" sldId="44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6C84-593D-4989-BDF4-46C3C5AB0701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C4FF6-2F7D-4DFA-8FCA-F9B35F2BDC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639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Sabiedriskā zinātne (</a:t>
            </a:r>
            <a:r>
              <a:rPr lang="lv-LV" dirty="0" err="1" smtClean="0"/>
              <a:t>Citizen</a:t>
            </a:r>
            <a:r>
              <a:rPr lang="lv-LV" dirty="0" smtClean="0"/>
              <a:t> Science), jeb </a:t>
            </a:r>
            <a:r>
              <a:rPr lang="lv-LV" dirty="0" err="1" smtClean="0"/>
              <a:t>amatierzinātne</a:t>
            </a:r>
            <a:r>
              <a:rPr lang="lv-LV" dirty="0" smtClean="0"/>
              <a:t> ir plašs jēdziens, kas ietver sabiedrības iesaisti zinātniskajā procesā un zināšanu </a:t>
            </a:r>
            <a:r>
              <a:rPr lang="lv-LV" dirty="0" err="1" smtClean="0"/>
              <a:t>kopradi</a:t>
            </a:r>
            <a:r>
              <a:rPr lang="lv-LV" dirty="0" smtClean="0"/>
              <a:t> (</a:t>
            </a:r>
            <a:r>
              <a:rPr lang="lv-LV" dirty="0" err="1" smtClean="0"/>
              <a:t>co-creation</a:t>
            </a:r>
            <a:r>
              <a:rPr lang="lv-LV" dirty="0" smtClean="0"/>
              <a:t>) ar profesionāliem zinātniekiem visās zinātņu nozarēs.</a:t>
            </a:r>
          </a:p>
          <a:p>
            <a:endParaRPr lang="lv-LV" dirty="0" smtClean="0"/>
          </a:p>
          <a:p>
            <a:r>
              <a:rPr lang="lv-LV" dirty="0" smtClean="0"/>
              <a:t>Atvērtās zinātnes stratēģijā sabiedriskā zinātne tiek definēta kā zinātniskais darbs, ko veic sabiedrības pārstāvji, sadarbojoties ar profesionāliem zinātniekiem un zinātniskajām institūcijām vai to vadībā.</a:t>
            </a:r>
          </a:p>
          <a:p>
            <a:endParaRPr lang="lv-LV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Amatierzinātnes devums var būt ne tikai zinātnisks, bet arī sociāls. Tādējādi 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amatierzinātne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skatāma arī kā sociālās politikas objekts un instruments, kuras mērķi un uzdevumi, piemēram, iedzīvotāju 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spējināšana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empowerment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citizens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vienlīdzīga iekļaušana un līdzdalība, var atšķirties no zinātnes politikas gaidām no amatierzinātnes un tās organizēšanas un kontroles praktiskajiem uzdevumiem, piemēram, datu kvalitātes nodrošināšanas vai optimālas </a:t>
            </a:r>
            <a:r>
              <a:rPr lang="lv-LV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amatierzinātnieku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līdzdalības organizācijas (Šis</a:t>
            </a:r>
            <a:r>
              <a:rPr lang="lv-LV" baseline="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LV atvērtās zinātnes pētījuma).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818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404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Koordinēt zinātnes komunikācijas pasākumu īstenošanu un mērķi veicināt sabiedrības iesaisti zinātnē (IZM kā atbildīgā institūcija)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Citizen</a:t>
            </a:r>
            <a:r>
              <a:rPr lang="lv-LV" dirty="0" smtClean="0"/>
              <a:t> Science </a:t>
            </a:r>
            <a:r>
              <a:rPr lang="lv-LV" dirty="0" err="1" smtClean="0"/>
              <a:t>Working</a:t>
            </a:r>
            <a:r>
              <a:rPr lang="lv-LV" dirty="0" smtClean="0"/>
              <a:t> </a:t>
            </a:r>
            <a:r>
              <a:rPr lang="lv-LV" dirty="0" err="1" smtClean="0"/>
              <a:t>Group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Open</a:t>
            </a:r>
            <a:r>
              <a:rPr lang="lv-LV" dirty="0" smtClean="0"/>
              <a:t> Science </a:t>
            </a:r>
            <a:r>
              <a:rPr lang="lv-LV" dirty="0" err="1" smtClean="0"/>
              <a:t>Policy</a:t>
            </a:r>
            <a:r>
              <a:rPr lang="lv-LV" dirty="0" smtClean="0"/>
              <a:t> </a:t>
            </a:r>
            <a:r>
              <a:rPr lang="lv-LV" dirty="0" err="1" smtClean="0"/>
              <a:t>Platform</a:t>
            </a:r>
            <a:r>
              <a:rPr lang="lv-LV" dirty="0" smtClean="0"/>
              <a:t> (2018). </a:t>
            </a:r>
            <a:r>
              <a:rPr lang="lv-LV" dirty="0" err="1" smtClean="0"/>
              <a:t>Recommendations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OSPP </a:t>
            </a: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 smtClean="0"/>
              <a:t>Citizen</a:t>
            </a:r>
            <a:r>
              <a:rPr lang="lv-LV" dirty="0" smtClean="0"/>
              <a:t> Science.</a:t>
            </a:r>
          </a:p>
          <a:p>
            <a:r>
              <a:rPr lang="lv-LV" dirty="0" smtClean="0"/>
              <a:t>https://ec.europa.eu/research/openscience/pdf/citizen_science_recomendations.pdf , </a:t>
            </a:r>
          </a:p>
          <a:p>
            <a:endParaRPr lang="lv-LV" dirty="0" smtClean="0"/>
          </a:p>
          <a:p>
            <a:r>
              <a:rPr lang="lv-LV" dirty="0" smtClean="0"/>
              <a:t>LU Literatūras, folkloras un mākslas institūta (LU LFMI) akcijas un pastāvīgie amatierzinātnes un digitālās </a:t>
            </a:r>
            <a:r>
              <a:rPr lang="lv-LV" dirty="0" err="1" smtClean="0"/>
              <a:t>koprades</a:t>
            </a:r>
            <a:r>
              <a:rPr lang="lv-LV" dirty="0" smtClean="0"/>
              <a:t> (</a:t>
            </a:r>
            <a:r>
              <a:rPr lang="lv-LV" dirty="0" err="1" smtClean="0"/>
              <a:t>crowdsourcing</a:t>
            </a:r>
            <a:r>
              <a:rPr lang="lv-LV" dirty="0" smtClean="0"/>
              <a:t>) projekti, kas kopš 2019.gada sagrupēti vienviet - portālā “Iesaisties.lv”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C4FF6-2F7D-4DFA-8FCA-F9B35F2BDCC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1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7A2AC5-21F9-4661-A540-EB495CF1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E2BC309A-B3B0-4199-8B93-6E550148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770FD35-F814-4EF7-B4DB-AC88846D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174C90AF-CEDD-44C4-9515-5E6595DB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A5FF59A-FEC1-4355-A413-E8933889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24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91DD67A-9130-4312-ADC8-6443C74A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FB743F12-7ACB-465D-8CC7-DDB431375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92BFB93A-466A-4DDF-9B77-42E873BE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46F4D88-274A-4318-8F2C-32D2A81E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65ECA03-EBA3-4BA3-B8DF-292BEA2C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05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C7B6880E-10F9-4E18-9E1E-B81BD1CCE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C8F4F114-4915-4A45-BA91-A3331BBD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54EF207-C144-4B50-B99F-18FFDFB4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DB26BF3-0DDB-46B2-9EAF-667A7640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1CE88FC-B81F-41E8-A538-F2171F2C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689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" y="0"/>
            <a:ext cx="1217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E081722-D37F-4E45-ACDB-B05B4ADB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15916F-3D95-4D1D-9BA5-9478286F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C9E9792-1C25-42B1-8720-233DB55E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76414F-3EB4-4328-8904-0587A107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60109C2-38A1-4386-A095-32B8A3F2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12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BF45D27-681F-46AB-8A8B-189161B6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8BD5678D-2517-4518-A899-0289C9C3F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A0372F5-E921-4DFA-AB76-C35BE67F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898E24D-A17F-4198-86F4-B153CD0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C1DF5A8-A18B-47E3-AAFF-03D98AD1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444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B7F776A-BACF-4E4A-8461-4D6BB495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8DD8831-7C18-4885-9FB5-5A567099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5740A6E-9283-4DFE-B355-DA9BB477E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2C89E57E-50FC-4924-9587-5A4D3587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9E50BB2B-D998-4BC2-B21B-8252C57A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A8A61822-1B68-4340-8CF7-FF6E7946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DF95CC8-730A-419D-BB54-9C98F9F3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FF1589E5-00CD-489B-99EB-DA771E73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5772117E-5292-4754-B432-024BE3BD2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739B651D-9B16-41A8-A8CC-223834E9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07D0EBE7-D35F-4DB6-90C5-B82B93E8A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0E0E02EF-345A-4DB4-B7A2-876F55AC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037F8861-6B66-4872-B5F7-DA0DCEAF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50AE51C7-5732-4310-8A02-BF8A0479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37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0B82DC7-82D1-471F-A46A-FB01A359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8D5A1571-508C-4415-A8CC-C394CBF8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EEBA999A-1EB7-4A79-9F6D-E94FB32F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C21D95EB-5469-4CE5-AEA3-BE610C02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gradFill flip="none" rotWithShape="1">
            <a:gsLst>
              <a:gs pos="38000">
                <a:srgbClr val="C92770"/>
              </a:gs>
              <a:gs pos="0">
                <a:srgbClr val="C00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562A1FB4-A927-472D-9EDC-10B85AD3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38248" r="-139" b="43883"/>
          <a:stretch/>
        </p:blipFill>
        <p:spPr>
          <a:xfrm>
            <a:off x="0" y="0"/>
            <a:ext cx="12210663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40C6D41-1040-4A65-A6FE-DBECAED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1918039-1916-40C4-AB01-B4F5FEE2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691D9EC4-56FC-4444-992A-2205D15F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A70EFFD8-DC34-4025-B27F-517E96BE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C082C28-82A6-4EED-961D-45530C09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C5B2D88F-58D8-488B-82BE-5B29956F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7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F55E80C-1A0D-4B11-9B20-6F91D748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F1B3E990-D556-46B3-9735-EA8693C3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4E38675-3FF1-47CF-A77F-DE17097F8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FE0FD15F-F118-41FD-84F1-1C9D121E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574EDE86-24F3-4D97-8E2C-9B803406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3F0F23-0BE3-43DF-8F83-8F070E3E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35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48458327-6030-4BA5-8735-A788B8B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2C6D1A2A-D3C3-48B2-8596-6803E844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0645DD65-D648-463F-8AC8-E3DF276A4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6E0B-088B-4CC5-8AA6-B7C8B9DBB819}" type="datetimeFigureOut">
              <a:rPr lang="lv-LV" smtClean="0"/>
              <a:t>19.03.2022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574C87AE-C689-47CC-B990-3DC821F46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2A8B1650-792F-4C1C-BBED-8C4305418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5382-21E1-4309-96D9-D655425173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77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u-citizen.scienc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95918-E6FE-43F0-9806-48D3C23E0CB9}"/>
              </a:ext>
            </a:extLst>
          </p:cNvPr>
          <p:cNvSpPr txBox="1">
            <a:spLocks/>
          </p:cNvSpPr>
          <p:nvPr/>
        </p:nvSpPr>
        <p:spPr>
          <a:xfrm>
            <a:off x="3424813" y="1920240"/>
            <a:ext cx="5407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lv-LV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 ZINĀTNE </a:t>
            </a:r>
          </a:p>
          <a:p>
            <a:pPr>
              <a:lnSpc>
                <a:spcPct val="110000"/>
              </a:lnSpc>
            </a:pPr>
            <a:r>
              <a:rPr lang="lv-LV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4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CITIZEN SCIENCE</a:t>
            </a:r>
            <a:r>
              <a:rPr lang="lv-LV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95918-E6FE-43F0-9806-48D3C23E0C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822" y="41198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 zinātne (</a:t>
            </a:r>
            <a:r>
              <a:rPr lang="lv-LV" sz="32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citizen</a:t>
            </a:r>
            <a:r>
              <a:rPr lang="lv-LV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  <a:r>
              <a:rPr lang="lv-LV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409" y="1882441"/>
            <a:ext cx="7358541" cy="136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1" tIns="77623" rIns="100483" bIns="77624" numCol="1" spcCol="1270" anchor="ctr" anchorCtr="0">
            <a:noAutofit/>
          </a:bodyPr>
          <a:lstStyle/>
          <a:p>
            <a:pPr marL="457200" lvl="2" defTabSz="533400">
              <a:spcAft>
                <a:spcPts val="600"/>
              </a:spcAft>
            </a:pPr>
            <a:r>
              <a:rPr lang="lv-LV" sz="1700" b="1" kern="12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Sabiedrības iesaiste </a:t>
            </a:r>
            <a:r>
              <a:rPr lang="lv-LV" sz="17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pētniecības procesos</a:t>
            </a:r>
            <a:endParaRPr lang="lv-LV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Aft>
                <a:spcPts val="600"/>
              </a:spcAft>
            </a:pPr>
            <a:r>
              <a:rPr lang="lv-LV" sz="17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 ar zinātniekiem un zinātniskajām institūcijām</a:t>
            </a:r>
            <a:endParaRPr lang="lv-LV" sz="17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Aft>
                <a:spcPts val="600"/>
              </a:spcAft>
            </a:pPr>
            <a:r>
              <a:rPr lang="lv-LV" sz="1700" b="1" dirty="0" err="1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Amatierzinātnieku</a:t>
            </a:r>
            <a:r>
              <a:rPr lang="lv-LV" sz="1700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IESAISTE</a:t>
            </a:r>
            <a:r>
              <a:rPr lang="lv-LV" sz="1700" b="1" kern="12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jebkurā pētniecības </a:t>
            </a:r>
            <a:r>
              <a:rPr lang="lv-LV" sz="17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fāzē (jautājumi, metodes, datu ievākšana un analīze)</a:t>
            </a:r>
            <a:endParaRPr lang="lv-LV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92865" y="1862793"/>
            <a:ext cx="3193544" cy="1402286"/>
          </a:xfrm>
          <a:custGeom>
            <a:avLst/>
            <a:gdLst>
              <a:gd name="connsiteX0" fmla="*/ 0 w 3785616"/>
              <a:gd name="connsiteY0" fmla="*/ 0 h 1402286"/>
              <a:gd name="connsiteX1" fmla="*/ 3785616 w 3785616"/>
              <a:gd name="connsiteY1" fmla="*/ 0 h 1402286"/>
              <a:gd name="connsiteX2" fmla="*/ 3785616 w 3785616"/>
              <a:gd name="connsiteY2" fmla="*/ 1402286 h 1402286"/>
              <a:gd name="connsiteX3" fmla="*/ 0 w 3785616"/>
              <a:gd name="connsiteY3" fmla="*/ 1402286 h 1402286"/>
              <a:gd name="connsiteX4" fmla="*/ 0 w 3785616"/>
              <a:gd name="connsiteY4" fmla="*/ 0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616" h="1402286">
                <a:moveTo>
                  <a:pt x="0" y="0"/>
                </a:moveTo>
                <a:lnTo>
                  <a:pt x="3785616" y="0"/>
                </a:lnTo>
                <a:lnTo>
                  <a:pt x="3785616" y="1402286"/>
                </a:lnTo>
                <a:lnTo>
                  <a:pt x="0" y="14022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60093"/>
              </a:gs>
              <a:gs pos="18000">
                <a:srgbClr val="C92770"/>
              </a:gs>
              <a:gs pos="100000">
                <a:schemeClr val="accent2"/>
              </a:gs>
            </a:gsLst>
            <a:lin ang="20400000" scaled="0"/>
            <a:tileRect/>
          </a:gra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altLang="lv-LV" sz="2400" b="1" kern="12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Koprade</a:t>
            </a:r>
            <a:endParaRPr lang="lv-LV" sz="24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409" y="3354841"/>
            <a:ext cx="7358541" cy="136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1" tIns="77623" rIns="100483" bIns="77624" numCol="1" spcCol="1270" anchor="ctr" anchorCtr="0">
            <a:noAutofit/>
          </a:bodyPr>
          <a:lstStyle/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lv-LV" sz="1700" kern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b="1" kern="1200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Sabiedrība</a:t>
            </a:r>
            <a:r>
              <a:rPr lang="lv-LV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700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(jaunas zināšanas, nozīmīgie jautājumi &amp; zināšanas, ieguldījums pētniecības rezultātos)</a:t>
            </a:r>
            <a:endParaRPr lang="lv-LV" sz="1700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lv-LV" sz="1700" kern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b="1" dirty="0" smtClean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Zinātnē</a:t>
            </a:r>
            <a:r>
              <a:rPr lang="lv-LV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lv-LV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lv-LV" sz="1700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iek radītas jaunas zināšanas, atbildes uz </a:t>
            </a:r>
            <a:r>
              <a:rPr lang="lv-LV" sz="1700" kern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pētn.hipotēzēm</a:t>
            </a:r>
            <a:endParaRPr lang="lv-LV" sz="1700" kern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lv-LV" sz="1700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92865" y="3335194"/>
            <a:ext cx="3193544" cy="1402286"/>
          </a:xfrm>
          <a:custGeom>
            <a:avLst/>
            <a:gdLst>
              <a:gd name="connsiteX0" fmla="*/ 0 w 3785616"/>
              <a:gd name="connsiteY0" fmla="*/ 0 h 1402286"/>
              <a:gd name="connsiteX1" fmla="*/ 3785616 w 3785616"/>
              <a:gd name="connsiteY1" fmla="*/ 0 h 1402286"/>
              <a:gd name="connsiteX2" fmla="*/ 3785616 w 3785616"/>
              <a:gd name="connsiteY2" fmla="*/ 1402286 h 1402286"/>
              <a:gd name="connsiteX3" fmla="*/ 0 w 3785616"/>
              <a:gd name="connsiteY3" fmla="*/ 1402286 h 1402286"/>
              <a:gd name="connsiteX4" fmla="*/ 0 w 3785616"/>
              <a:gd name="connsiteY4" fmla="*/ 0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616" h="1402286">
                <a:moveTo>
                  <a:pt x="0" y="0"/>
                </a:moveTo>
                <a:lnTo>
                  <a:pt x="3785616" y="0"/>
                </a:lnTo>
                <a:lnTo>
                  <a:pt x="3785616" y="1402286"/>
                </a:lnTo>
                <a:lnTo>
                  <a:pt x="0" y="14022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60093"/>
              </a:gs>
              <a:gs pos="18000">
                <a:srgbClr val="C92770"/>
              </a:gs>
              <a:gs pos="100000">
                <a:schemeClr val="accent2"/>
              </a:gs>
            </a:gsLst>
            <a:lin ang="20400000" scaled="0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Pievienotā vērtība</a:t>
            </a:r>
            <a:endParaRPr lang="lv-LV" sz="2400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6409" y="4827241"/>
            <a:ext cx="7358541" cy="138264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1" tIns="77624" rIns="100483" bIns="77623" numCol="1" spcCol="1270" anchor="ctr" anchorCtr="0">
            <a:noAutofit/>
          </a:bodyPr>
          <a:lstStyle/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Piekļuve pētījumu datiem</a:t>
            </a: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Iegūt labumu no zināšanām, pieaug interese</a:t>
            </a: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Līdzdalība zinātnē        kritiskā domāšana</a:t>
            </a:r>
          </a:p>
          <a:p>
            <a:pPr marL="45720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Praktiska zināšanu pielietošana brīvā laika pavadīšanai</a:t>
            </a:r>
            <a:endParaRPr lang="lv-LV" sz="1600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2865" y="4807595"/>
            <a:ext cx="3193544" cy="1402286"/>
          </a:xfrm>
          <a:custGeom>
            <a:avLst/>
            <a:gdLst>
              <a:gd name="connsiteX0" fmla="*/ 0 w 3785616"/>
              <a:gd name="connsiteY0" fmla="*/ 0 h 1402286"/>
              <a:gd name="connsiteX1" fmla="*/ 3785616 w 3785616"/>
              <a:gd name="connsiteY1" fmla="*/ 0 h 1402286"/>
              <a:gd name="connsiteX2" fmla="*/ 3785616 w 3785616"/>
              <a:gd name="connsiteY2" fmla="*/ 1402286 h 1402286"/>
              <a:gd name="connsiteX3" fmla="*/ 0 w 3785616"/>
              <a:gd name="connsiteY3" fmla="*/ 1402286 h 1402286"/>
              <a:gd name="connsiteX4" fmla="*/ 0 w 3785616"/>
              <a:gd name="connsiteY4" fmla="*/ 0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616" h="1402286">
                <a:moveTo>
                  <a:pt x="0" y="0"/>
                </a:moveTo>
                <a:lnTo>
                  <a:pt x="3785616" y="0"/>
                </a:lnTo>
                <a:lnTo>
                  <a:pt x="3785616" y="1402286"/>
                </a:lnTo>
                <a:lnTo>
                  <a:pt x="0" y="140228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D60093"/>
              </a:gs>
              <a:gs pos="18000">
                <a:srgbClr val="C92770"/>
              </a:gs>
              <a:gs pos="100000">
                <a:schemeClr val="accent2"/>
              </a:gs>
            </a:gsLst>
            <a:lin ang="20400000" scaled="0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kern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Divvirzienu</a:t>
            </a:r>
            <a:r>
              <a:rPr lang="lv-LV" sz="2400" b="1" kern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komunikācija</a:t>
            </a:r>
            <a:endParaRPr lang="lv-LV" sz="2400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755786" y="5026637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755786" y="5269282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755786" y="5537363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755786" y="5830579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776307" y="2039893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776307" y="2333387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751585" y="2636526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755786" y="3451748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745897" y="4101480"/>
            <a:ext cx="182346" cy="1721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748" y="1637414"/>
            <a:ext cx="639005" cy="5029200"/>
          </a:xfrm>
          <a:prstGeom prst="rect">
            <a:avLst/>
          </a:prstGeom>
          <a:solidFill>
            <a:srgbClr val="C2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lv-LV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ECSA PRINCIPI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985591" y="5624623"/>
            <a:ext cx="393404" cy="10121"/>
          </a:xfrm>
          <a:prstGeom prst="straightConnector1">
            <a:avLst/>
          </a:prstGeom>
          <a:ln w="28575">
            <a:solidFill>
              <a:srgbClr val="C23B7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1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95918-E6FE-43F0-9806-48D3C23E0CB9}"/>
              </a:ext>
            </a:extLst>
          </p:cNvPr>
          <p:cNvSpPr txBox="1">
            <a:spLocks/>
          </p:cNvSpPr>
          <p:nvPr/>
        </p:nvSpPr>
        <p:spPr>
          <a:xfrm>
            <a:off x="339177" y="-465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Sabiedriskās zinātnes projekta piemērs  </a:t>
            </a:r>
            <a:endParaRPr lang="lv-LV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194"/>
          <a:stretch/>
        </p:blipFill>
        <p:spPr>
          <a:xfrm>
            <a:off x="4544640" y="1395047"/>
            <a:ext cx="7629639" cy="5050607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494123" y="1513232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171651CB-53D4-4B10-A170-056BBECCC335}"/>
              </a:ext>
            </a:extLst>
          </p:cNvPr>
          <p:cNvSpPr txBox="1">
            <a:spLocks/>
          </p:cNvSpPr>
          <p:nvPr/>
        </p:nvSpPr>
        <p:spPr>
          <a:xfrm>
            <a:off x="903449" y="1513232"/>
            <a:ext cx="3768208" cy="519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Mērķis, hipotēze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Metodoloģija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(datu ievākšana, analīze, pamācība iesaistītajiem)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Aktivitāte – iesaista </a:t>
            </a:r>
            <a:r>
              <a:rPr lang="lv-LV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amatierzinātniekus</a:t>
            </a: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kā projekta dalībniekus, partnerus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vai pat vadītājus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lv-LV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Reāls </a:t>
            </a: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pienesums 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pētniekiem un sabiedrībai; </a:t>
            </a: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datu pieejamība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94123" y="2343559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94123" y="3717613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94123" y="5293481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54776" y="3171535"/>
            <a:ext cx="1248597" cy="8277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218427" y="3182715"/>
            <a:ext cx="1248597" cy="8277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970333" y="1395047"/>
            <a:ext cx="1248597" cy="8277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31993" y="2117650"/>
            <a:ext cx="2276881" cy="9554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632" y="776331"/>
            <a:ext cx="2520289" cy="736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5579A5F-C1B3-4BFB-886B-A9CE28F8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08" y="2388152"/>
            <a:ext cx="3990337" cy="160691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lv-LV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Sabiedriskās </a:t>
            </a:r>
            <a:r>
              <a:rPr lang="lv-LV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br>
              <a:rPr lang="lv-LV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iniciatīvas</a:t>
            </a:r>
            <a:endParaRPr lang="lv-LV" sz="3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563041" y="2247475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56165">
            <a:off x="4580377" y="3665779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563041" y="5928527"/>
            <a:ext cx="297979" cy="281354"/>
          </a:xfrm>
          <a:prstGeom prst="chevron">
            <a:avLst/>
          </a:prstGeom>
          <a:solidFill>
            <a:srgbClr val="7B0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56088" y="6209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171651CB-53D4-4B10-A170-056BBECCC335}"/>
              </a:ext>
            </a:extLst>
          </p:cNvPr>
          <p:cNvSpPr txBox="1">
            <a:spLocks/>
          </p:cNvSpPr>
          <p:nvPr/>
        </p:nvSpPr>
        <p:spPr>
          <a:xfrm>
            <a:off x="5641302" y="838291"/>
            <a:ext cx="5183187" cy="1070253"/>
          </a:xfrm>
          <a:prstGeom prst="rect">
            <a:avLst/>
          </a:prstGeom>
          <a:ln w="19050">
            <a:solidFill>
              <a:srgbClr val="C23B7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Atvērtās zinātnes stratēģijā apzinātas arī Latvijas sabiedriskās zinātnes iniciatīvas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171651CB-53D4-4B10-A170-056BBECCC335}"/>
              </a:ext>
            </a:extLst>
          </p:cNvPr>
          <p:cNvSpPr txBox="1">
            <a:spLocks/>
          </p:cNvSpPr>
          <p:nvPr/>
        </p:nvSpPr>
        <p:spPr>
          <a:xfrm>
            <a:off x="5147016" y="2166387"/>
            <a:ext cx="5453644" cy="164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Dabasdati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iesaisties.lv, Mana jūra, Mūsu gaiss – Pilsēta cilvēkiem u.c.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91" y="5631616"/>
            <a:ext cx="2946991" cy="9774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86120" y="580448"/>
            <a:ext cx="510363" cy="4784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71651CB-53D4-4B10-A170-056BBECCC335}"/>
              </a:ext>
            </a:extLst>
          </p:cNvPr>
          <p:cNvSpPr txBox="1">
            <a:spLocks/>
          </p:cNvSpPr>
          <p:nvPr/>
        </p:nvSpPr>
        <p:spPr>
          <a:xfrm>
            <a:off x="7663733" y="5881406"/>
            <a:ext cx="3545255" cy="47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nformatīvais atbalsts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171651CB-53D4-4B10-A170-056BBECCC335}"/>
              </a:ext>
            </a:extLst>
          </p:cNvPr>
          <p:cNvSpPr txBox="1">
            <a:spLocks/>
          </p:cNvSpPr>
          <p:nvPr/>
        </p:nvSpPr>
        <p:spPr>
          <a:xfrm>
            <a:off x="5147016" y="3494472"/>
            <a:ext cx="6797934" cy="2386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Citviet: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Eiropā:  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://eu-citizen.science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/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(platforma, kur dalīties ar zināšanām, projektiem u.c.)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Citizen</a:t>
            </a: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</a:rPr>
              <a:t> Science Association (ECSA</a:t>
            </a:r>
            <a:r>
              <a:rPr lang="lv-LV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Pasaulē: </a:t>
            </a:r>
            <a:r>
              <a:rPr lang="lv-LV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Zooniverse</a:t>
            </a:r>
            <a:r>
              <a:rPr lang="lv-LV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Audobon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Christmas Bird </a:t>
            </a:r>
            <a:r>
              <a:rPr lang="en-US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lv-LV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 (senākā </a:t>
            </a:r>
            <a:r>
              <a:rPr lang="lv-LV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sab.zinātnes</a:t>
            </a:r>
            <a:r>
              <a:rPr lang="lv-LV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 iniciatīva), </a:t>
            </a:r>
            <a:r>
              <a:rPr lang="lv-LV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Adventure</a:t>
            </a:r>
            <a:r>
              <a:rPr lang="lv-LV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Scientists</a:t>
            </a:r>
            <a:endParaRPr lang="lv-LV" sz="1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6681" y="2160396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PALDIES!</a:t>
            </a:r>
            <a:endParaRPr lang="lv-LV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0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414</Words>
  <Application>Microsoft Office PowerPoint</Application>
  <PresentationFormat>Widescreen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dizains</vt:lpstr>
      <vt:lpstr>PowerPoint Presentation</vt:lpstr>
      <vt:lpstr>Sabiedriskā zinātne (citizen science)</vt:lpstr>
      <vt:lpstr>PowerPoint Presentation</vt:lpstr>
      <vt:lpstr>Sabiedriskās zinātnes iniciatīvas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Jānis Bicāns</dc:creator>
  <cp:lastModifiedBy>Inta Pēdiņa</cp:lastModifiedBy>
  <cp:revision>128</cp:revision>
  <dcterms:created xsi:type="dcterms:W3CDTF">2021-11-10T08:22:22Z</dcterms:created>
  <dcterms:modified xsi:type="dcterms:W3CDTF">2022-03-19T06:05:13Z</dcterms:modified>
</cp:coreProperties>
</file>