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24650" cy="97742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8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96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43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42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778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57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356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223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575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514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97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8575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4AD9E-A487-4C27-8880-F83F458B70F4}" type="datetimeFigureOut">
              <a:rPr lang="en-GB" smtClean="0"/>
              <a:t>06/09/2022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36D803-51FA-4183-B303-8A587DAF47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1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2668" y="0"/>
            <a:ext cx="11208332" cy="770467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Testēšanas stratēģija 2022.g. rudenim</a:t>
            </a:r>
            <a:br>
              <a:rPr lang="lv-LV" dirty="0" smtClean="0"/>
            </a:br>
            <a:r>
              <a:rPr lang="lv-LV" sz="2000" b="1" dirty="0" smtClean="0"/>
              <a:t>Darbinieki – pirmsskolas, pamata un vidējās izglītības pakāpē, izglītojamie – pamata un vidējās izglītības pakāpē</a:t>
            </a:r>
            <a:endParaRPr lang="en-GB" sz="2000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1369420"/>
              </p:ext>
            </p:extLst>
          </p:nvPr>
        </p:nvGraphicFramePr>
        <p:xfrm>
          <a:off x="169333" y="862826"/>
          <a:ext cx="11709399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7735"/>
                <a:gridCol w="3724004"/>
                <a:gridCol w="4487660"/>
              </a:tblGrid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Testu skaits uz personu (aprēķina pamats)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Atrodas kur?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Kam lieto?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2 (no krājuma), nogādāti skolās līdz 30.08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Jau izvadāti pa </a:t>
                      </a:r>
                      <a:r>
                        <a:rPr lang="lv-LV" dirty="0" err="1" smtClean="0"/>
                        <a:t>CAKiem</a:t>
                      </a:r>
                      <a:r>
                        <a:rPr lang="lv-LV" dirty="0" smtClean="0"/>
                        <a:t>, pēc sarakstiem nodod</a:t>
                      </a:r>
                      <a:r>
                        <a:rPr lang="lv-LV" baseline="0" dirty="0" smtClean="0"/>
                        <a:t> skolām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b="1" baseline="0" dirty="0" smtClean="0"/>
                        <a:t>Bāzes</a:t>
                      </a:r>
                      <a:r>
                        <a:rPr lang="lv-LV" baseline="0" dirty="0" smtClean="0"/>
                        <a:t> </a:t>
                      </a:r>
                      <a:r>
                        <a:rPr lang="lv-LV" b="1" baseline="0" dirty="0" smtClean="0"/>
                        <a:t>scenārijs</a:t>
                      </a:r>
                      <a:r>
                        <a:rPr lang="lv-LV" baseline="0" dirty="0" smtClean="0"/>
                        <a:t>. </a:t>
                      </a:r>
                      <a:r>
                        <a:rPr lang="lv-LV" dirty="0" smtClean="0"/>
                        <a:t>Darbinieki (pirmsskola, pamata, vidējā), izglītojamie (pamata, vidējā) saņem individuāli uz rokas 2 testus,</a:t>
                      </a:r>
                      <a:r>
                        <a:rPr lang="lv-LV" baseline="0" dirty="0" smtClean="0"/>
                        <a:t> </a:t>
                      </a:r>
                      <a:r>
                        <a:rPr lang="lv-LV" dirty="0" smtClean="0"/>
                        <a:t>un lieto testu,</a:t>
                      </a:r>
                      <a:r>
                        <a:rPr lang="lv-LV" baseline="0" dirty="0" smtClean="0"/>
                        <a:t> ja ir saslimšanas simptomi, testējas pamatā mājās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4 (no jaunajiem), izvadā septembra laikā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Tiks</a:t>
                      </a:r>
                      <a:r>
                        <a:rPr lang="lv-LV" baseline="0" dirty="0" smtClean="0"/>
                        <a:t> izvadāti pa </a:t>
                      </a:r>
                      <a:r>
                        <a:rPr lang="lv-LV" baseline="0" dirty="0" err="1" smtClean="0"/>
                        <a:t>CAKiem</a:t>
                      </a:r>
                      <a:r>
                        <a:rPr lang="lv-LV" baseline="0" dirty="0" smtClean="0"/>
                        <a:t>, bet tā kā </a:t>
                      </a:r>
                      <a:r>
                        <a:rPr lang="lv-LV" baseline="0" dirty="0" err="1" smtClean="0"/>
                        <a:t>CAKiem</a:t>
                      </a:r>
                      <a:r>
                        <a:rPr lang="lv-LV" baseline="0" dirty="0" smtClean="0"/>
                        <a:t> ir ierobežota noliktavu jauda, tiek sadalīti pa izglītības iestādēm. Iestādes glabā šos testus </a:t>
                      </a:r>
                      <a:r>
                        <a:rPr lang="lv-LV" baseline="0" smtClean="0"/>
                        <a:t>savās telpās.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b="1" dirty="0" smtClean="0"/>
                        <a:t>Ja ir uzliesmojums iestādē</a:t>
                      </a:r>
                      <a:r>
                        <a:rPr lang="lv-LV" dirty="0" smtClean="0"/>
                        <a:t>. </a:t>
                      </a:r>
                      <a:r>
                        <a:rPr lang="lv-LV" baseline="0" dirty="0" smtClean="0"/>
                        <a:t>Testējot primāri personas ar simptomiem un ja nepieciešams, ciešos kontaktus ar saslimušajiem. </a:t>
                      </a:r>
                      <a:r>
                        <a:rPr lang="lv-LV" dirty="0" smtClean="0"/>
                        <a:t>Ja kādam darbiniekam/izglītojamajam</a:t>
                      </a:r>
                      <a:r>
                        <a:rPr lang="lv-LV" baseline="0" dirty="0" smtClean="0"/>
                        <a:t> beigušies individuāli izsniegtie testi, izsniedz papildus 2.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dirty="0" smtClean="0"/>
                        <a:t>4 (no jaunajiem) VALIC noliktavā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VALIC noliktavā. Izglītības iestādes pieprasa papildus</a:t>
                      </a:r>
                      <a:r>
                        <a:rPr lang="lv-LV" baseline="0" dirty="0" smtClean="0"/>
                        <a:t> testus</a:t>
                      </a:r>
                      <a:r>
                        <a:rPr lang="lv-LV" dirty="0" smtClean="0"/>
                        <a:t> no </a:t>
                      </a:r>
                      <a:r>
                        <a:rPr lang="lv-LV" dirty="0" err="1" smtClean="0"/>
                        <a:t>CAKiem</a:t>
                      </a:r>
                      <a:r>
                        <a:rPr lang="lv-LV" dirty="0" smtClean="0"/>
                        <a:t>, ja </a:t>
                      </a:r>
                      <a:r>
                        <a:rPr lang="lv-LV" dirty="0" err="1" smtClean="0"/>
                        <a:t>CAKiem</a:t>
                      </a:r>
                      <a:r>
                        <a:rPr lang="lv-LV" dirty="0" smtClean="0"/>
                        <a:t> nav</a:t>
                      </a:r>
                      <a:r>
                        <a:rPr lang="lv-LV" baseline="0" dirty="0" smtClean="0"/>
                        <a:t> rezervju, pieprasa no VALIC (</a:t>
                      </a:r>
                      <a:r>
                        <a:rPr lang="lv-LV" baseline="0" dirty="0" err="1" smtClean="0"/>
                        <a:t>apm</a:t>
                      </a:r>
                      <a:r>
                        <a:rPr lang="lv-LV" baseline="0" dirty="0" smtClean="0"/>
                        <a:t> 2 nedēļu cikls)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dirty="0" smtClean="0"/>
                        <a:t>Šo testu lietošana būs aktuāla, ja rodas</a:t>
                      </a:r>
                      <a:r>
                        <a:rPr lang="lv-LV" baseline="0" dirty="0" smtClean="0"/>
                        <a:t> </a:t>
                      </a:r>
                      <a:r>
                        <a:rPr lang="lv-LV" b="1" baseline="0" dirty="0" smtClean="0"/>
                        <a:t>jauns saslimšanas vilnis un/vai konkrētā iestādē ļoti būtiski pieaug saslimstība</a:t>
                      </a:r>
                      <a:r>
                        <a:rPr lang="lv-LV" baseline="0" dirty="0" smtClean="0"/>
                        <a:t>. Tad var nodrošināt skolu darbību, testējot primāri personas ar simptomiem un ciešos kontaktus. 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2668" y="6353717"/>
            <a:ext cx="79641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/>
              <a:t>Augstskolas – 2 testi/studējošo </a:t>
            </a:r>
            <a:r>
              <a:rPr lang="lv-LV" smtClean="0"/>
              <a:t>un darbinieku, </a:t>
            </a:r>
            <a:r>
              <a:rPr lang="lv-LV" dirty="0" smtClean="0"/>
              <a:t>ko var pieprasīt augstskolas no VALIC</a:t>
            </a: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668866" y="5984385"/>
            <a:ext cx="9503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lv-LV" dirty="0" smtClean="0"/>
              <a:t>Izmantojamas arī atlikuma rezerves no pavasara, ja tādas ir. Testu skaitu noapaļo uz pilnām kastītēm.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375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236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Testēšanas stratēģija 2022.g. rudenim Darbinieki – pirmsskolas, pamata un vidējās izglītības pakāpē, izglītojamie – pamata un vidējās izglītības pakāpē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Uldis Berķis</dc:creator>
  <cp:lastModifiedBy>Jānis Aizpors</cp:lastModifiedBy>
  <cp:revision>16</cp:revision>
  <cp:lastPrinted>2022-08-25T07:01:49Z</cp:lastPrinted>
  <dcterms:created xsi:type="dcterms:W3CDTF">2022-08-25T06:13:15Z</dcterms:created>
  <dcterms:modified xsi:type="dcterms:W3CDTF">2022-09-06T07:51:54Z</dcterms:modified>
</cp:coreProperties>
</file>