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 id="2147483692" r:id="rId4"/>
    <p:sldMasterId id="2147483737" r:id="rId5"/>
    <p:sldMasterId id="2147483753" r:id="rId6"/>
  </p:sldMasterIdLst>
  <p:notesMasterIdLst>
    <p:notesMasterId r:id="rId23"/>
  </p:notesMasterIdLst>
  <p:sldIdLst>
    <p:sldId id="2501" r:id="rId7"/>
    <p:sldId id="2502" r:id="rId8"/>
    <p:sldId id="2517" r:id="rId9"/>
    <p:sldId id="2506" r:id="rId10"/>
    <p:sldId id="2505" r:id="rId11"/>
    <p:sldId id="1704" r:id="rId12"/>
    <p:sldId id="1691" r:id="rId13"/>
    <p:sldId id="1707" r:id="rId14"/>
    <p:sldId id="262" r:id="rId15"/>
    <p:sldId id="2511" r:id="rId16"/>
    <p:sldId id="260" r:id="rId17"/>
    <p:sldId id="2512" r:id="rId18"/>
    <p:sldId id="2514" r:id="rId19"/>
    <p:sldId id="271" r:id="rId20"/>
    <p:sldId id="2520" r:id="rId21"/>
    <p:sldId id="2516" r:id="rId22"/>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712F"/>
    <a:srgbClr val="000F82"/>
    <a:srgbClr val="B8B398"/>
    <a:srgbClr val="262F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2" autoAdjust="0"/>
    <p:restoredTop sz="60139" autoAdjust="0"/>
  </p:normalViewPr>
  <p:slideViewPr>
    <p:cSldViewPr snapToGrid="0">
      <p:cViewPr varScale="1">
        <p:scale>
          <a:sx n="62" d="100"/>
          <a:sy n="62" d="100"/>
        </p:scale>
        <p:origin x="2391" y="30"/>
      </p:cViewPr>
      <p:guideLst/>
    </p:cSldViewPr>
  </p:slideViewPr>
  <p:outlineViewPr>
    <p:cViewPr>
      <p:scale>
        <a:sx n="33" d="100"/>
        <a:sy n="33" d="100"/>
      </p:scale>
      <p:origin x="0" y="0"/>
    </p:cViewPr>
  </p:outlineViewPr>
  <p:notesTextViewPr>
    <p:cViewPr>
      <p:scale>
        <a:sx n="1" d="1"/>
        <a:sy n="1" d="1"/>
      </p:scale>
      <p:origin x="0" y="-60"/>
    </p:cViewPr>
  </p:notesTextViewPr>
  <p:sorterViewPr>
    <p:cViewPr>
      <p:scale>
        <a:sx n="100" d="100"/>
        <a:sy n="100" d="100"/>
      </p:scale>
      <p:origin x="0" y="-3614"/>
    </p:cViewPr>
  </p:sorterViewPr>
  <p:notesViewPr>
    <p:cSldViewPr snapToGrid="0">
      <p:cViewPr varScale="1">
        <p:scale>
          <a:sx n="74" d="100"/>
          <a:sy n="74" d="100"/>
        </p:scale>
        <p:origin x="3237"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en-US"/>
          </a:p>
        </p:txBody>
      </p:sp>
      <p:sp>
        <p:nvSpPr>
          <p:cNvPr id="3" name="Date Placeholder 2"/>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EEF4F17D-E8ED-40B4-8E49-A621111ED9E4}" type="datetimeFigureOut">
              <a:rPr lang="en-US" smtClean="0"/>
              <a:t>8/23/2023</a:t>
            </a:fld>
            <a:endParaRPr lang="en-US"/>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en-US"/>
          </a:p>
        </p:txBody>
      </p:sp>
      <p:sp>
        <p:nvSpPr>
          <p:cNvPr id="5" name="Notes Placeholder 4"/>
          <p:cNvSpPr>
            <a:spLocks noGrp="1"/>
          </p:cNvSpPr>
          <p:nvPr>
            <p:ph type="body" sz="quarter" idx="3"/>
          </p:nvPr>
        </p:nvSpPr>
        <p:spPr>
          <a:xfrm>
            <a:off x="688817" y="4821506"/>
            <a:ext cx="5510530" cy="3944868"/>
          </a:xfrm>
          <a:prstGeom prst="rect">
            <a:avLst/>
          </a:prstGeom>
        </p:spPr>
        <p:txBody>
          <a:bodyPr vert="horz" lIns="96606" tIns="48303" rIns="96606" bIns="483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16039"/>
            <a:ext cx="2984871" cy="502674"/>
          </a:xfrm>
          <a:prstGeom prst="rect">
            <a:avLst/>
          </a:prstGeom>
        </p:spPr>
        <p:txBody>
          <a:bodyPr vert="horz" lIns="96606" tIns="48303" rIns="96606" bIns="48303" rtlCol="0" anchor="b"/>
          <a:lstStyle>
            <a:lvl1pPr algn="l">
              <a:defRPr sz="1300"/>
            </a:lvl1pPr>
          </a:lstStyle>
          <a:p>
            <a:endParaRPr lang="en-US"/>
          </a:p>
        </p:txBody>
      </p:sp>
      <p:sp>
        <p:nvSpPr>
          <p:cNvPr id="7" name="Slide Number Placeholder 6"/>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49084CC8-C779-4D76-9AF5-0C128D90101D}" type="slidenum">
              <a:rPr lang="en-US" smtClean="0"/>
              <a:t>‹#›</a:t>
            </a:fld>
            <a:endParaRPr lang="en-US"/>
          </a:p>
        </p:txBody>
      </p:sp>
    </p:spTree>
    <p:extLst>
      <p:ext uri="{BB962C8B-B14F-4D97-AF65-F5344CB8AC3E}">
        <p14:creationId xmlns:p14="http://schemas.microsoft.com/office/powerpoint/2010/main" val="1514831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Labdien! </a:t>
            </a:r>
          </a:p>
          <a:p>
            <a:r>
              <a:rPr lang="lv-LV" dirty="0"/>
              <a:t>Es zinu, ka šodien jūs atbraucāt, lai satiktos, lai iedvesmotos no šīgada lektoru stāstiem, lai pārrunātu savas vajadzības  darbnīcās, un lai uzmundrinātos jaunajam darba cēlienam.  Lai kāda dažbrīd būtu ikdiena, </a:t>
            </a:r>
            <a:br>
              <a:rPr lang="lv-LV" dirty="0"/>
            </a:br>
            <a:r>
              <a:rPr lang="lv-LV" dirty="0"/>
              <a:t> mēs- visa izglītības kopiena  - taču vēlamies sasniegt to augsto mērķi: kvalitatīvāko izglītību- tādu, lai katrs bērns pats var uzbūvēt sev vislabāko nākotni.  Ir patiešām daudz skolotāju, kuri ikdienā dara labāko, ko spēj. Ir pašvaldības, kuras uzņemas atbildību un pieņem sarežģītus lēmumus.  Arī vecāku, ģimeņu, «mācīšanās ciema»  atbalsts ir ārkārtīgi vērtīgs un mans mērķis šodien ir  īsi izstāstīt par lielākajiem uzdevumiem šogad, lai varam viens otru atbalstīt:  skolu komandās, pašvaldībās un arī ministrijā. </a:t>
            </a:r>
          </a:p>
          <a:p>
            <a:br>
              <a:rPr lang="lv-LV" dirty="0"/>
            </a:br>
            <a:endParaRPr lang="en-US" dirty="0"/>
          </a:p>
        </p:txBody>
      </p:sp>
      <p:sp>
        <p:nvSpPr>
          <p:cNvPr id="4" name="Slide Number Placeholder 3"/>
          <p:cNvSpPr>
            <a:spLocks noGrp="1"/>
          </p:cNvSpPr>
          <p:nvPr>
            <p:ph type="sldNum" sz="quarter" idx="5"/>
          </p:nvPr>
        </p:nvSpPr>
        <p:spPr/>
        <p:txBody>
          <a:bodyPr/>
          <a:lstStyle/>
          <a:p>
            <a:fld id="{49084CC8-C779-4D76-9AF5-0C128D90101D}" type="slidenum">
              <a:rPr lang="en-US" smtClean="0"/>
              <a:t>1</a:t>
            </a:fld>
            <a:endParaRPr lang="en-US"/>
          </a:p>
        </p:txBody>
      </p:sp>
    </p:spTree>
    <p:extLst>
      <p:ext uri="{BB962C8B-B14F-4D97-AF65-F5344CB8AC3E}">
        <p14:creationId xmlns:p14="http://schemas.microsoft.com/office/powerpoint/2010/main" val="2668125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Par to, kas ir labi pārvaldīta skola: </a:t>
            </a:r>
            <a:endParaRPr lang="en-US" dirty="0"/>
          </a:p>
        </p:txBody>
      </p:sp>
      <p:sp>
        <p:nvSpPr>
          <p:cNvPr id="4" name="Slide Number Placeholder 3"/>
          <p:cNvSpPr>
            <a:spLocks noGrp="1"/>
          </p:cNvSpPr>
          <p:nvPr>
            <p:ph type="sldNum" sz="quarter" idx="5"/>
          </p:nvPr>
        </p:nvSpPr>
        <p:spPr/>
        <p:txBody>
          <a:bodyPr/>
          <a:lstStyle/>
          <a:p>
            <a:pPr defTabSz="966064">
              <a:defRPr/>
            </a:pPr>
            <a:fld id="{53FE79C8-D08D-456E-9B5F-18C06EFFF27B}" type="slidenum">
              <a:rPr lang="en-US">
                <a:solidFill>
                  <a:prstClr val="black"/>
                </a:solidFill>
                <a:latin typeface="Calibri" panose="020F0502020204030204"/>
              </a:rPr>
              <a:pPr defTabSz="966064">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17945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064">
              <a:defRPr/>
            </a:pPr>
            <a:r>
              <a:rPr lang="lv-LV" b="1" dirty="0"/>
              <a:t>Skolu profesionālā atbalsta sistēma ļauj katrai pusei būt efektīvākai un piedāvāt precīzākus risinājumus īstajā etapā. </a:t>
            </a:r>
          </a:p>
          <a:p>
            <a:pPr defTabSz="966064">
              <a:defRPr/>
            </a:pPr>
            <a:r>
              <a:rPr lang="lv-LV" b="1" dirty="0"/>
              <a:t> </a:t>
            </a:r>
          </a:p>
          <a:p>
            <a:pPr defTabSz="966064">
              <a:defRPr/>
            </a:pPr>
            <a:r>
              <a:rPr lang="lv-LV" b="1" dirty="0"/>
              <a:t>Par izglītības kvalitāti ir </a:t>
            </a:r>
            <a:r>
              <a:rPr lang="lv-LV" b="1" dirty="0" err="1"/>
              <a:t>atbildīg</a:t>
            </a:r>
            <a:r>
              <a:rPr lang="en-US" b="1" dirty="0"/>
              <a:t>a</a:t>
            </a:r>
            <a:r>
              <a:rPr lang="lv-LV" b="1" dirty="0"/>
              <a:t> skola: kāds ir skolēnu sniegums, organizācijas sniegums, kāda ir skolas attīstība.  </a:t>
            </a:r>
          </a:p>
          <a:p>
            <a:pPr defTabSz="966064">
              <a:defRPr/>
            </a:pPr>
            <a:r>
              <a:rPr lang="lv-LV" b="1" dirty="0"/>
              <a:t>Tāpēc nozīme ir datu vadībai, analītikai skolas vadībā: kā skolas direktors vada skolu kā organizāciju, kā vada un veido ceļa karti mērķu sasniegšanai un problēmu risināšanai,  kurus saskaņo ar pašvaldību. </a:t>
            </a:r>
          </a:p>
          <a:p>
            <a:pPr defTabSz="966064">
              <a:defRPr/>
            </a:pPr>
            <a:endParaRPr lang="lv-LV" b="1" dirty="0"/>
          </a:p>
          <a:p>
            <a:pPr defTabSz="966064">
              <a:defRPr/>
            </a:pPr>
            <a:endParaRPr lang="lv-LV" dirty="0"/>
          </a:p>
          <a:p>
            <a:pPr defTabSz="966064">
              <a:defRPr/>
            </a:pPr>
            <a:r>
              <a:rPr lang="lv-LV" b="1" dirty="0"/>
              <a:t>Pašvaldība</a:t>
            </a:r>
            <a:r>
              <a:rPr lang="en-US" b="1" dirty="0"/>
              <a:t> (</a:t>
            </a:r>
            <a:r>
              <a:rPr lang="en-US" b="1" dirty="0" err="1"/>
              <a:t>izglītības</a:t>
            </a:r>
            <a:r>
              <a:rPr lang="en-US" b="1" dirty="0"/>
              <a:t> </a:t>
            </a:r>
            <a:r>
              <a:rPr lang="en-US" b="1" dirty="0" err="1"/>
              <a:t>pārvalde</a:t>
            </a:r>
            <a:r>
              <a:rPr lang="en-US" b="1" dirty="0"/>
              <a:t>)</a:t>
            </a:r>
            <a:r>
              <a:rPr lang="lv-LV" b="1" dirty="0"/>
              <a:t> ir atbildīga</a:t>
            </a:r>
            <a:r>
              <a:rPr lang="en-US" b="1" dirty="0"/>
              <a:t> par </a:t>
            </a:r>
            <a:r>
              <a:rPr lang="lv-LV" b="1" dirty="0"/>
              <a:t>izglītības kvalitātes nodrošināšanu skolās savā teritorijā.  Šī pašvaldības loma šobrīd ir vāji attīstīta. </a:t>
            </a:r>
          </a:p>
          <a:p>
            <a:pPr defTabSz="966064">
              <a:defRPr/>
            </a:pPr>
            <a:r>
              <a:rPr lang="lv-LV" b="1" dirty="0"/>
              <a:t>VISC pārziņā ir </a:t>
            </a:r>
            <a:r>
              <a:rPr lang="lv-LV" b="1" dirty="0" err="1"/>
              <a:t>satua</a:t>
            </a:r>
            <a:r>
              <a:rPr lang="lv-LV" b="1" dirty="0"/>
              <a:t>, vērtēšanas, snieguma analīze un monitorings. VISC sistemātiski stiprina atbalsta “starpniekus»</a:t>
            </a:r>
            <a:r>
              <a:rPr lang="lv-LV" dirty="0"/>
              <a:t>– mācību jomu koordinatoriem skolās un pašvaldībās un mācīšanās konsultantiem; nodrošina profesionālu atbalstu </a:t>
            </a:r>
            <a:r>
              <a:rPr lang="lv-LV" b="1" dirty="0"/>
              <a:t>skolas vadībai (direktoriem) un pašvaldībām </a:t>
            </a:r>
            <a:r>
              <a:rPr lang="lv-LV" dirty="0"/>
              <a:t>par skolas kā mācīšanās organizācijas vadību, </a:t>
            </a:r>
          </a:p>
          <a:p>
            <a:pPr defTabSz="966064">
              <a:defRPr/>
            </a:pPr>
            <a:r>
              <a:rPr lang="lv-LV" dirty="0"/>
              <a:t>Tāpat nodrošina finansiālu atbalstu skolu profesionālā atbalsta intervenču īstenošanai.   VISC, kopā ar augstskolām  arī daudz intensīvāk strādās mūsdienīgas mācīšanas didaktikas, metodiku izstrādāšanā un izplatīšanā skolām.  </a:t>
            </a:r>
          </a:p>
          <a:p>
            <a:pPr defTabSz="966064">
              <a:defRPr/>
            </a:pPr>
            <a:endParaRPr lang="lv-LV" dirty="0"/>
          </a:p>
          <a:p>
            <a:pPr defTabSz="966064">
              <a:defRPr/>
            </a:pPr>
            <a:endParaRPr lang="lv-LV" b="1" dirty="0"/>
          </a:p>
          <a:p>
            <a:endParaRPr lang="en-US" dirty="0"/>
          </a:p>
        </p:txBody>
      </p:sp>
      <p:sp>
        <p:nvSpPr>
          <p:cNvPr id="4" name="Slide Number Placeholder 3"/>
          <p:cNvSpPr>
            <a:spLocks noGrp="1"/>
          </p:cNvSpPr>
          <p:nvPr>
            <p:ph type="sldNum" sz="quarter" idx="5"/>
          </p:nvPr>
        </p:nvSpPr>
        <p:spPr/>
        <p:txBody>
          <a:bodyPr/>
          <a:lstStyle/>
          <a:p>
            <a:fld id="{49084CC8-C779-4D76-9AF5-0C128D90101D}" type="slidenum">
              <a:rPr lang="en-US" smtClean="0"/>
              <a:t>11</a:t>
            </a:fld>
            <a:endParaRPr lang="en-US"/>
          </a:p>
        </p:txBody>
      </p:sp>
    </p:spTree>
    <p:extLst>
      <p:ext uri="{BB962C8B-B14F-4D97-AF65-F5344CB8AC3E}">
        <p14:creationId xmlns:p14="http://schemas.microsoft.com/office/powerpoint/2010/main" val="1413100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Arī labi pārvaldītā skolā ir kāda no mums visiem labi zināmām problēmām: SKOLOTĀJU TRŪKUMS.  Šeit priecātos par lielāku atsaucību nevis no katras skolas atsevišķi, bet pašvaldībām, ar kompleksiem, operatīvākiem risinājumiem novados:  darbs </a:t>
            </a:r>
            <a:r>
              <a:rPr lang="lv-LV" dirty="0" err="1"/>
              <a:t>varākās</a:t>
            </a:r>
            <a:r>
              <a:rPr lang="lv-LV" dirty="0"/>
              <a:t> skolās ar elastīgākiem stundu plānojumiem tiem, kuriem tas ir iespējams.  Attālinātās mācību stundas, savienojot ar </a:t>
            </a:r>
            <a:r>
              <a:rPr lang="lv-LV" dirty="0" err="1"/>
              <a:t>metdodisko</a:t>
            </a:r>
            <a:r>
              <a:rPr lang="lv-LV" dirty="0"/>
              <a:t>, satura atbalstu tiem, kas nodrošina klātienes nodarbības.    No lēnāk ieraugāmām pārmaiņām,  pie kurām jau cītīgi strādājam: stipendijas, studiju kredīta dzēšana un budžeta stipendijas ir tie risinājumi, kurus IZM un augstskolas paātrināti veido.  </a:t>
            </a:r>
            <a:br>
              <a:rPr lang="lv-LV" dirty="0"/>
            </a:br>
            <a:br>
              <a:rPr lang="lv-LV" dirty="0"/>
            </a:br>
            <a:r>
              <a:rPr lang="lv-LV" dirty="0"/>
              <a:t>Ir vēl kāds aspekts, kuru pieminēšu un tā ir komunikācija-  šeit pamazām varam ieraudzīt, ka  lēni, taču izdodas paplašināt tēmu loku uz tādu, kas palīdz skolotāja profesijas prestiža celšanā.  Īpašs paldies jaunajiem un arī pieredzējušajiem pedagogiem, kuri ir patstāvīgi un aktīvi medijos, sociālajos kanālos, aizstāv gan savas intereses, gan to darīdami ceļ aroda godu. </a:t>
            </a:r>
          </a:p>
          <a:p>
            <a:br>
              <a:rPr lang="lv-LV" dirty="0"/>
            </a:br>
            <a:endParaRPr lang="en-US" dirty="0"/>
          </a:p>
        </p:txBody>
      </p:sp>
      <p:sp>
        <p:nvSpPr>
          <p:cNvPr id="4" name="Slide Number Placeholder 3"/>
          <p:cNvSpPr>
            <a:spLocks noGrp="1"/>
          </p:cNvSpPr>
          <p:nvPr>
            <p:ph type="sldNum" sz="quarter" idx="5"/>
          </p:nvPr>
        </p:nvSpPr>
        <p:spPr/>
        <p:txBody>
          <a:bodyPr/>
          <a:lstStyle/>
          <a:p>
            <a:fld id="{49084CC8-C779-4D76-9AF5-0C128D90101D}" type="slidenum">
              <a:rPr lang="en-US" smtClean="0"/>
              <a:t>12</a:t>
            </a:fld>
            <a:endParaRPr lang="en-US"/>
          </a:p>
        </p:txBody>
      </p:sp>
    </p:spTree>
    <p:extLst>
      <p:ext uri="{BB962C8B-B14F-4D97-AF65-F5344CB8AC3E}">
        <p14:creationId xmlns:p14="http://schemas.microsoft.com/office/powerpoint/2010/main" val="1792649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064">
              <a:defRPr/>
            </a:pPr>
            <a:fld id="{53FE79C8-D08D-456E-9B5F-18C06EFFF27B}" type="slidenum">
              <a:rPr lang="en-US">
                <a:solidFill>
                  <a:prstClr val="black"/>
                </a:solidFill>
                <a:latin typeface="Calibri" panose="020F0502020204030204"/>
              </a:rPr>
              <a:pPr defTabSz="966064">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3820457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a:p>
            <a:r>
              <a:rPr lang="lv-LV" dirty="0"/>
              <a:t>Sadarbība ar pašvaldībām ir ļoti nepieciešama gan vienotas izpratnes radīšanā, gan arī individuālu izaicinājumu skolu attīstības saprašanā. </a:t>
            </a:r>
            <a:br>
              <a:rPr lang="lv-LV" dirty="0"/>
            </a:br>
            <a:r>
              <a:rPr lang="lv-LV" dirty="0"/>
              <a:t>Ir svarīgi salikt kopīgi atbildību zonas un saprast, kā viens otru varam labāk atbalstīt, jo mērķis ir viens- laba izglītība skolēniem. Gudrs un optimāls skolu tīkls ļaus </a:t>
            </a:r>
            <a:r>
              <a:rPr lang="lv-LV" dirty="0" err="1"/>
              <a:t>jēgpilnāk</a:t>
            </a:r>
            <a:r>
              <a:rPr lang="lv-LV" dirty="0"/>
              <a:t>, rezultatīvāk ieguldīt publiskos līdzekļus sistēmā.  Tāpēc priecātos, ja savstarpējā uzticība un paļāvība pieaugtu,  ja mēs visi spētu cieņpilni komunicēt un empātiski izprast iespējas un vajadzības.</a:t>
            </a:r>
            <a:endParaRPr lang="en-US" dirty="0"/>
          </a:p>
        </p:txBody>
      </p:sp>
      <p:sp>
        <p:nvSpPr>
          <p:cNvPr id="4" name="Slide Number Placeholder 3"/>
          <p:cNvSpPr>
            <a:spLocks noGrp="1"/>
          </p:cNvSpPr>
          <p:nvPr>
            <p:ph type="sldNum" sz="quarter" idx="5"/>
          </p:nvPr>
        </p:nvSpPr>
        <p:spPr/>
        <p:txBody>
          <a:bodyPr/>
          <a:lstStyle/>
          <a:p>
            <a:fld id="{49084CC8-C779-4D76-9AF5-0C128D90101D}" type="slidenum">
              <a:rPr lang="en-US" smtClean="0"/>
              <a:t>14</a:t>
            </a:fld>
            <a:endParaRPr lang="en-US"/>
          </a:p>
        </p:txBody>
      </p:sp>
    </p:spTree>
    <p:extLst>
      <p:ext uri="{BB962C8B-B14F-4D97-AF65-F5344CB8AC3E}">
        <p14:creationId xmlns:p14="http://schemas.microsoft.com/office/powerpoint/2010/main" val="1628712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Piekrītot vadīt IZM, es  sev apsolīju neiestrēgt kabinetā un Vecīgas biezajos mūros. </a:t>
            </a:r>
          </a:p>
          <a:p>
            <a:endParaRPr lang="lv-LV" dirty="0"/>
          </a:p>
          <a:p>
            <a:r>
              <a:rPr lang="lv-LV" dirty="0"/>
              <a:t>Tāpēc- man ir aicinājums: es centīšos atbrīvot laiku savā kalendārā katru piektdienu līdz šī gada decembra beigām, </a:t>
            </a:r>
            <a:br>
              <a:rPr lang="lv-LV" dirty="0"/>
            </a:br>
            <a:r>
              <a:rPr lang="lv-LV" dirty="0"/>
              <a:t>lai attālināti, kādu stundu vai  pat</a:t>
            </a:r>
          </a:p>
          <a:p>
            <a:r>
              <a:rPr lang="lv-LV" dirty="0"/>
              <a:t>klātienē, apciemojot vairākas skolas, </a:t>
            </a:r>
          </a:p>
          <a:p>
            <a:endParaRPr lang="lv-LV" dirty="0"/>
          </a:p>
          <a:p>
            <a:r>
              <a:rPr lang="lv-LV" dirty="0"/>
              <a:t>Lai aprunātos ar jums- skolām, pašvaldībām par tikai jums aktuālo un īpašo. </a:t>
            </a:r>
            <a:br>
              <a:rPr lang="lv-LV" dirty="0"/>
            </a:br>
            <a:r>
              <a:rPr lang="lv-LV" dirty="0"/>
              <a:t>Jo man tiešām gribas zināt, kas notiek skolās, kādas ir jūsu vajadzības, vēlmes un idejas: mums visiem pietiek saziņas caur vēstulēm, rīkojumiem un dažādiem citiem dokumentiem.  Tiekamies? </a:t>
            </a:r>
          </a:p>
          <a:p>
            <a:endParaRPr lang="lv-LV" dirty="0"/>
          </a:p>
          <a:p>
            <a:endParaRPr lang="lv-LV" dirty="0"/>
          </a:p>
          <a:p>
            <a:r>
              <a:rPr lang="lv-LV" dirty="0"/>
              <a:t>Lūdzu noskenējiet šo QR kodu: </a:t>
            </a:r>
            <a:br>
              <a:rPr lang="lv-LV" dirty="0"/>
            </a:br>
            <a:r>
              <a:rPr lang="lv-LV" dirty="0"/>
              <a:t>tas ir, savos mobilajos tālruņos atveriet kameru, </a:t>
            </a:r>
          </a:p>
          <a:p>
            <a:r>
              <a:rPr lang="lv-LV" dirty="0"/>
              <a:t>Uzklikšķiniet uz saites, </a:t>
            </a:r>
          </a:p>
          <a:p>
            <a:br>
              <a:rPr lang="lv-LV" dirty="0"/>
            </a:br>
            <a:r>
              <a:rPr lang="lv-LV" dirty="0"/>
              <a:t>atstājiet formā  savu kontaktinformāciju un mēs gluži drīz sazināsimies un vienosimies par laiku un precīzāko sarunas tematu.    Ja QR kods neklausa, rakstiet pārlūkā adresi: </a:t>
            </a:r>
            <a:r>
              <a:rPr lang="lv-LV" dirty="0" err="1"/>
              <a:t>ej.uz</a:t>
            </a:r>
            <a:r>
              <a:rPr lang="lv-LV" dirty="0"/>
              <a:t>/</a:t>
            </a:r>
            <a:r>
              <a:rPr lang="lv-LV"/>
              <a:t>satiecizmkomandu</a:t>
            </a:r>
            <a:endParaRPr lang="lv-LV" dirty="0"/>
          </a:p>
          <a:p>
            <a:endParaRPr lang="lv-LV" dirty="0"/>
          </a:p>
          <a:p>
            <a:r>
              <a:rPr lang="lv-LV" dirty="0"/>
              <a:t>Es ticu, ka ikvienā darbā un jo īpaši, vadot tik lielas pārmaiņas ir svarīgākais ir vēlme to darīt, visu pušu iesaiste un </a:t>
            </a:r>
            <a:r>
              <a:rPr lang="lv-LV" dirty="0" err="1"/>
              <a:t>sadar’bība</a:t>
            </a:r>
            <a:r>
              <a:rPr lang="lv-LV" dirty="0"/>
              <a:t> kopīgu mērķu vārdā. </a:t>
            </a:r>
          </a:p>
          <a:p>
            <a:endParaRPr lang="lv-LV" dirty="0"/>
          </a:p>
        </p:txBody>
      </p:sp>
      <p:sp>
        <p:nvSpPr>
          <p:cNvPr id="4" name="Slide Number Placeholder 3"/>
          <p:cNvSpPr>
            <a:spLocks noGrp="1"/>
          </p:cNvSpPr>
          <p:nvPr>
            <p:ph type="sldNum" sz="quarter" idx="5"/>
          </p:nvPr>
        </p:nvSpPr>
        <p:spPr/>
        <p:txBody>
          <a:bodyPr/>
          <a:lstStyle/>
          <a:p>
            <a:fld id="{49084CC8-C779-4D76-9AF5-0C128D90101D}" type="slidenum">
              <a:rPr lang="en-US" smtClean="0"/>
              <a:t>15</a:t>
            </a:fld>
            <a:endParaRPr lang="en-US"/>
          </a:p>
        </p:txBody>
      </p:sp>
    </p:spTree>
    <p:extLst>
      <p:ext uri="{BB962C8B-B14F-4D97-AF65-F5344CB8AC3E}">
        <p14:creationId xmlns:p14="http://schemas.microsoft.com/office/powerpoint/2010/main" val="506985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084CC8-C779-4D76-9AF5-0C128D90101D}" type="slidenum">
              <a:rPr lang="en-US" smtClean="0"/>
              <a:t>16</a:t>
            </a:fld>
            <a:endParaRPr lang="en-US"/>
          </a:p>
        </p:txBody>
      </p:sp>
    </p:spTree>
    <p:extLst>
      <p:ext uri="{BB962C8B-B14F-4D97-AF65-F5344CB8AC3E}">
        <p14:creationId xmlns:p14="http://schemas.microsoft.com/office/powerpoint/2010/main" val="613817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Sāksim ar atskatu un cildināsim skolas- jubilāres: tādas šogad ir vismaz 20: </a:t>
            </a:r>
            <a:br>
              <a:rPr lang="lv-LV" dirty="0"/>
            </a:br>
            <a:r>
              <a:rPr lang="lv-LV" dirty="0"/>
              <a:t>ticu, ka katras šīs skolas vēsture, atbalstītāju,  skolu un pašvaldību komandas palīdzēs arī ieraudzīt skolas labāko nākotni un labāko turpināšanos</a:t>
            </a:r>
            <a:endParaRPr lang="en-US" dirty="0"/>
          </a:p>
        </p:txBody>
      </p:sp>
      <p:sp>
        <p:nvSpPr>
          <p:cNvPr id="4" name="Slide Number Placeholder 3"/>
          <p:cNvSpPr>
            <a:spLocks noGrp="1"/>
          </p:cNvSpPr>
          <p:nvPr>
            <p:ph type="sldNum" sz="quarter" idx="5"/>
          </p:nvPr>
        </p:nvSpPr>
        <p:spPr/>
        <p:txBody>
          <a:bodyPr/>
          <a:lstStyle/>
          <a:p>
            <a:pPr defTabSz="966064">
              <a:defRPr/>
            </a:pPr>
            <a:fld id="{3E856F2A-3AF5-4646-8406-5FDD430E6659}" type="slidenum">
              <a:rPr lang="en-US">
                <a:solidFill>
                  <a:prstClr val="black"/>
                </a:solidFill>
                <a:latin typeface="Calibri" panose="020F0502020204030204"/>
              </a:rPr>
              <a:pPr defTabSz="966064">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3622203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Tāpat apsveicam tās skolas, kurās šoruden jauns būs itin viss un par kurām, ticu,  ka  vēl dzirdēsim arī labas arhitektūras, labas un veselīgas, drošas vides kontekstā: jauna skola jaunā ēkā- </a:t>
            </a:r>
            <a:br>
              <a:rPr lang="lv-LV" dirty="0"/>
            </a:br>
            <a:r>
              <a:rPr lang="lv-LV" dirty="0"/>
              <a:t>Ogrē, bet </a:t>
            </a:r>
            <a:r>
              <a:rPr lang="lv-LV" dirty="0">
                <a:ea typeface="Calibri" panose="020F0502020204030204" pitchFamily="34" charset="0"/>
              </a:rPr>
              <a:t>jaunas ēkas skolām ar tradīciju:  </a:t>
            </a:r>
            <a:r>
              <a:rPr lang="lv-LV" dirty="0"/>
              <a:t>Jēkabpilī, Kuldīgā, Valmierā un Jelgavā.  </a:t>
            </a:r>
            <a:endParaRPr lang="en-US" dirty="0"/>
          </a:p>
        </p:txBody>
      </p:sp>
      <p:sp>
        <p:nvSpPr>
          <p:cNvPr id="4" name="Slide Number Placeholder 3"/>
          <p:cNvSpPr>
            <a:spLocks noGrp="1"/>
          </p:cNvSpPr>
          <p:nvPr>
            <p:ph type="sldNum" sz="quarter" idx="5"/>
          </p:nvPr>
        </p:nvSpPr>
        <p:spPr/>
        <p:txBody>
          <a:bodyPr/>
          <a:lstStyle/>
          <a:p>
            <a:fld id="{49084CC8-C779-4D76-9AF5-0C128D90101D}" type="slidenum">
              <a:rPr lang="en-US" smtClean="0"/>
              <a:t>3</a:t>
            </a:fld>
            <a:endParaRPr lang="en-US"/>
          </a:p>
        </p:txBody>
      </p:sp>
    </p:spTree>
    <p:extLst>
      <p:ext uri="{BB962C8B-B14F-4D97-AF65-F5344CB8AC3E}">
        <p14:creationId xmlns:p14="http://schemas.microsoft.com/office/powerpoint/2010/main" val="402720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Nesen cildinājām MK atzinības rakstu saņēmējus – kolēģus, kuru  mērķtiecība un padarītais ir ieraugāms mums visiem un ceru, ka saņemtais  novērtējums iedvesmo ikdienā. Jūs esat </a:t>
            </a:r>
            <a:r>
              <a:rPr lang="lv-LV" dirty="0" err="1"/>
              <a:t>superspēks</a:t>
            </a:r>
            <a:r>
              <a:rPr lang="lv-LV" dirty="0"/>
              <a:t>! </a:t>
            </a:r>
            <a:endParaRPr lang="en-US" dirty="0"/>
          </a:p>
        </p:txBody>
      </p:sp>
      <p:sp>
        <p:nvSpPr>
          <p:cNvPr id="4" name="Slide Number Placeholder 3"/>
          <p:cNvSpPr>
            <a:spLocks noGrp="1"/>
          </p:cNvSpPr>
          <p:nvPr>
            <p:ph type="sldNum" sz="quarter" idx="5"/>
          </p:nvPr>
        </p:nvSpPr>
        <p:spPr/>
        <p:txBody>
          <a:bodyPr/>
          <a:lstStyle/>
          <a:p>
            <a:fld id="{49084CC8-C779-4D76-9AF5-0C128D90101D}" type="slidenum">
              <a:rPr lang="en-US" smtClean="0"/>
              <a:t>4</a:t>
            </a:fld>
            <a:endParaRPr lang="en-US"/>
          </a:p>
        </p:txBody>
      </p:sp>
    </p:spTree>
    <p:extLst>
      <p:ext uri="{BB962C8B-B14F-4D97-AF65-F5344CB8AC3E}">
        <p14:creationId xmlns:p14="http://schemas.microsoft.com/office/powerpoint/2010/main" val="3957118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212529"/>
                </a:solidFill>
                <a:effectLst/>
                <a:latin typeface="RobustaTLPro-Regular"/>
              </a:rPr>
              <a:t>Ar Atzinības krustu apbalvo par izcilu Tēvijas mīlestību un par sevišķiem nopelniem valsts, sabiedriskajā, kultūras, zinātnes, sporta un izglītības darbā. Par nopelniem uzskatāma ikviena sabiedriska kalpošana, tautas gara, pašdarbības un saimniecisko spēku attīstīšana.  Un man ir liels gods zināt, ka četri Atzinības krusta saņēmēji ir godam kalpojuši izglītības un zināšanu laukā.  Paldies! </a:t>
            </a:r>
            <a:endParaRPr lang="lv-LV" dirty="0"/>
          </a:p>
        </p:txBody>
      </p:sp>
      <p:sp>
        <p:nvSpPr>
          <p:cNvPr id="4" name="Slide Number Placeholder 3"/>
          <p:cNvSpPr>
            <a:spLocks noGrp="1"/>
          </p:cNvSpPr>
          <p:nvPr>
            <p:ph type="sldNum" idx="12"/>
          </p:nvPr>
        </p:nvSpPr>
        <p:spPr/>
        <p:txBody>
          <a:bodyPr/>
          <a:lstStyle/>
          <a:p>
            <a:pPr defTabSz="966064">
              <a:buClr>
                <a:srgbClr val="000000"/>
              </a:buClr>
              <a:defRPr/>
            </a:pPr>
            <a:fld id="{00000000-1234-1234-1234-123412341234}" type="slidenum">
              <a:rPr lang="lv-LV" kern="0">
                <a:solidFill>
                  <a:srgbClr val="000000"/>
                </a:solidFill>
                <a:latin typeface="Calibri"/>
                <a:ea typeface="Calibri"/>
                <a:cs typeface="Calibri"/>
                <a:sym typeface="Calibri"/>
              </a:rPr>
              <a:pPr defTabSz="966064">
                <a:buClr>
                  <a:srgbClr val="000000"/>
                </a:buClr>
                <a:defRPr/>
              </a:pPr>
              <a:t>5</a:t>
            </a:fld>
            <a:endParaRPr lang="lv-LV"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4102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solidFill>
                  <a:schemeClr val="bg1"/>
                </a:solidFill>
              </a:rPr>
              <a:t>Un tagad- vēl viens paldies katram un ikvienam par izturību eksāmenu laikā.  </a:t>
            </a:r>
            <a:br>
              <a:rPr lang="lv-LV" dirty="0">
                <a:solidFill>
                  <a:schemeClr val="bg1"/>
                </a:solidFill>
              </a:rPr>
            </a:br>
            <a:r>
              <a:rPr lang="lv-LV" dirty="0">
                <a:solidFill>
                  <a:schemeClr val="bg1"/>
                </a:solidFill>
              </a:rPr>
              <a:t>Jo šogad tos kārtoja ne vien skolu beidzēji, bet arī mēs, Rīgā. </a:t>
            </a:r>
            <a:br>
              <a:rPr lang="lv-LV" dirty="0">
                <a:solidFill>
                  <a:schemeClr val="bg1"/>
                </a:solidFill>
              </a:rPr>
            </a:br>
            <a:br>
              <a:rPr lang="lv-LV" dirty="0">
                <a:solidFill>
                  <a:schemeClr val="bg1"/>
                </a:solidFill>
              </a:rPr>
            </a:br>
            <a:r>
              <a:rPr lang="lv-LV" dirty="0">
                <a:solidFill>
                  <a:schemeClr val="bg1"/>
                </a:solidFill>
              </a:rPr>
              <a:t>Mūsu saņemtā atzīme-( un mēs patiešām zinām, kā tas ir- ne tā augstākā atzīme-)  liek nostiprināt  procesus, infrastruktūru, komunikāciju, lietotāju atbalstu un datu apmaiņu. </a:t>
            </a:r>
            <a:br>
              <a:rPr lang="lv-LV" dirty="0">
                <a:solidFill>
                  <a:schemeClr val="bg1"/>
                </a:solidFill>
              </a:rPr>
            </a:br>
            <a:br>
              <a:rPr lang="lv-LV" dirty="0">
                <a:solidFill>
                  <a:schemeClr val="bg1"/>
                </a:solidFill>
              </a:rPr>
            </a:br>
            <a:r>
              <a:rPr lang="lv-LV" dirty="0">
                <a:solidFill>
                  <a:schemeClr val="bg1"/>
                </a:solidFill>
              </a:rPr>
              <a:t>Tāpēc šajā mācību gadā nekāpinām tiešsaistes eksāmenu SKAITU, </a:t>
            </a:r>
            <a:br>
              <a:rPr lang="lv-LV" dirty="0">
                <a:solidFill>
                  <a:schemeClr val="bg1"/>
                </a:solidFill>
              </a:rPr>
            </a:br>
            <a:r>
              <a:rPr lang="lv-LV" dirty="0">
                <a:solidFill>
                  <a:schemeClr val="bg1"/>
                </a:solidFill>
              </a:rPr>
              <a:t>bet turpināsim gan prasīt rezultātu kāpumu: jo mēs skaidri zinām savu darāmo darbu sarakstu.  </a:t>
            </a:r>
            <a:br>
              <a:rPr lang="lv-LV" dirty="0">
                <a:solidFill>
                  <a:schemeClr val="bg1"/>
                </a:solidFill>
              </a:rPr>
            </a:br>
            <a:br>
              <a:rPr lang="lv-LV" dirty="0">
                <a:solidFill>
                  <a:schemeClr val="bg1"/>
                </a:solidFill>
              </a:rPr>
            </a:br>
            <a:r>
              <a:rPr lang="lv-LV" dirty="0">
                <a:solidFill>
                  <a:schemeClr val="bg1"/>
                </a:solidFill>
              </a:rPr>
              <a:t>Taču  paldies par būšanu kopā šajā </a:t>
            </a:r>
            <a:r>
              <a:rPr lang="lv-LV" dirty="0" err="1">
                <a:solidFill>
                  <a:schemeClr val="bg1"/>
                </a:solidFill>
              </a:rPr>
              <a:t>maratonstafetē</a:t>
            </a:r>
            <a:r>
              <a:rPr lang="lv-LV" dirty="0">
                <a:solidFill>
                  <a:schemeClr val="bg1"/>
                </a:solidFill>
              </a:rPr>
              <a:t>.  </a:t>
            </a:r>
            <a:endParaRPr lang="en-US" dirty="0"/>
          </a:p>
        </p:txBody>
      </p:sp>
      <p:sp>
        <p:nvSpPr>
          <p:cNvPr id="4" name="Slide Number Placeholder 3"/>
          <p:cNvSpPr>
            <a:spLocks noGrp="1"/>
          </p:cNvSpPr>
          <p:nvPr>
            <p:ph type="sldNum" sz="quarter" idx="5"/>
          </p:nvPr>
        </p:nvSpPr>
        <p:spPr/>
        <p:txBody>
          <a:bodyPr/>
          <a:lstStyle/>
          <a:p>
            <a:fld id="{49084CC8-C779-4D76-9AF5-0C128D90101D}" type="slidenum">
              <a:rPr lang="en-US" smtClean="0"/>
              <a:t>6</a:t>
            </a:fld>
            <a:endParaRPr lang="en-US"/>
          </a:p>
        </p:txBody>
      </p:sp>
    </p:spTree>
    <p:extLst>
      <p:ext uri="{BB962C8B-B14F-4D97-AF65-F5344CB8AC3E}">
        <p14:creationId xmlns:p14="http://schemas.microsoft.com/office/powerpoint/2010/main" val="771913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Bet tagad: trīs prioritārās tēmas šim gadam. </a:t>
            </a:r>
            <a:endParaRPr lang="en-US" dirty="0"/>
          </a:p>
        </p:txBody>
      </p:sp>
      <p:sp>
        <p:nvSpPr>
          <p:cNvPr id="4" name="Slide Number Placeholder 3"/>
          <p:cNvSpPr>
            <a:spLocks noGrp="1"/>
          </p:cNvSpPr>
          <p:nvPr>
            <p:ph type="sldNum" sz="quarter" idx="5"/>
          </p:nvPr>
        </p:nvSpPr>
        <p:spPr/>
        <p:txBody>
          <a:bodyPr/>
          <a:lstStyle/>
          <a:p>
            <a:fld id="{49084CC8-C779-4D76-9AF5-0C128D90101D}" type="slidenum">
              <a:rPr lang="en-US" smtClean="0"/>
              <a:t>7</a:t>
            </a:fld>
            <a:endParaRPr lang="en-US"/>
          </a:p>
        </p:txBody>
      </p:sp>
    </p:spTree>
    <p:extLst>
      <p:ext uri="{BB962C8B-B14F-4D97-AF65-F5344CB8AC3E}">
        <p14:creationId xmlns:p14="http://schemas.microsoft.com/office/powerpoint/2010/main" val="1071357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300" dirty="0"/>
              <a:t>Ministrijas lielie pīlāri ir:  vienota skola, labi pārvaldīta skola un gudrs skolu tīkls. Sākšu ar pirmo, par vienotu skolu. </a:t>
            </a:r>
            <a:endParaRPr lang="en-US" dirty="0"/>
          </a:p>
        </p:txBody>
      </p:sp>
      <p:sp>
        <p:nvSpPr>
          <p:cNvPr id="4" name="Slide Number Placeholder 3"/>
          <p:cNvSpPr>
            <a:spLocks noGrp="1"/>
          </p:cNvSpPr>
          <p:nvPr>
            <p:ph type="sldNum" sz="quarter" idx="5"/>
          </p:nvPr>
        </p:nvSpPr>
        <p:spPr/>
        <p:txBody>
          <a:bodyPr/>
          <a:lstStyle/>
          <a:p>
            <a:pPr defTabSz="966064">
              <a:defRPr/>
            </a:pPr>
            <a:fld id="{53FE79C8-D08D-456E-9B5F-18C06EFFF27B}" type="slidenum">
              <a:rPr lang="en-US">
                <a:solidFill>
                  <a:prstClr val="black"/>
                </a:solidFill>
                <a:latin typeface="Calibri" panose="020F0502020204030204"/>
              </a:rPr>
              <a:pPr defTabSz="966064">
                <a:defRPr/>
              </a:pPr>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790259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Vienota skola nozīmē mācību īstenošanu latviešu valodā un šī jautājuma sakārtošana pavērs iespēju skolēniem labākas izredzes nākotnē gan šeit, gan ārpus Latvijas. </a:t>
            </a:r>
            <a:br>
              <a:rPr lang="lv-LV" dirty="0"/>
            </a:br>
            <a:r>
              <a:rPr lang="lv-LV" dirty="0"/>
              <a:t>Ārpus dažādiem metodiskajiem materiāliem, mācību līdzekļiem, kuri  ir pieejami,  vēlos mudināt praktizēt latviešu valodu, sarunāties skolas vidē un ārpus tās.  </a:t>
            </a:r>
            <a:br>
              <a:rPr lang="lv-LV" dirty="0"/>
            </a:br>
            <a:r>
              <a:rPr lang="lv-LV" dirty="0"/>
              <a:t>Pedagogiem, protams ir pieejami arī  plašs atbalsta pakalpojumu spektrs, tomēr nekas neveicina valodas apguvi un lietošanu, kā tās prakse.  </a:t>
            </a:r>
            <a:br>
              <a:rPr lang="lv-LV" dirty="0"/>
            </a:br>
            <a:br>
              <a:rPr lang="lv-LV" dirty="0"/>
            </a:br>
            <a:r>
              <a:rPr lang="lv-LV" dirty="0"/>
              <a:t>Skolēniem,  līdztekus skolotāju palīgiem, nometnēm, dažādiem interešu izglītības stimuliem arīdzan liela nozīme ir skolas videi: vai izmantojam skolu, telpas, interjeru, navigāciju, lai </a:t>
            </a:r>
            <a:r>
              <a:rPr lang="lv-LV" dirty="0" err="1"/>
              <a:t>spēļodamies</a:t>
            </a:r>
            <a:r>
              <a:rPr lang="lv-LV" dirty="0"/>
              <a:t> popularizētu latviešu valodu?  Skolvadībā kā svarīgāko stimulu redzu tieši sadarbību ar citām skolām un atbilstošas mācīšanas metodikas atbalstu. </a:t>
            </a:r>
            <a:br>
              <a:rPr lang="lv-LV" dirty="0"/>
            </a:br>
            <a:br>
              <a:rPr lang="lv-LV" dirty="0"/>
            </a:br>
            <a:endParaRPr lang="en-US" dirty="0"/>
          </a:p>
        </p:txBody>
      </p:sp>
      <p:sp>
        <p:nvSpPr>
          <p:cNvPr id="4" name="Slide Number Placeholder 3"/>
          <p:cNvSpPr>
            <a:spLocks noGrp="1"/>
          </p:cNvSpPr>
          <p:nvPr>
            <p:ph type="sldNum" sz="quarter" idx="5"/>
          </p:nvPr>
        </p:nvSpPr>
        <p:spPr/>
        <p:txBody>
          <a:bodyPr/>
          <a:lstStyle/>
          <a:p>
            <a:fld id="{49084CC8-C779-4D76-9AF5-0C128D90101D}" type="slidenum">
              <a:rPr lang="en-US" smtClean="0"/>
              <a:t>9</a:t>
            </a:fld>
            <a:endParaRPr lang="en-US"/>
          </a:p>
        </p:txBody>
      </p:sp>
    </p:spTree>
    <p:extLst>
      <p:ext uri="{BB962C8B-B14F-4D97-AF65-F5344CB8AC3E}">
        <p14:creationId xmlns:p14="http://schemas.microsoft.com/office/powerpoint/2010/main" val="3508385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A7547-D738-63B8-11DF-70AF1D8AE8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C430DF-3DA5-4AE9-A86F-4CDA77A4DD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E5D773-1EE1-DE5A-75A7-FBB978C4D2EB}"/>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5" name="Footer Placeholder 4">
            <a:extLst>
              <a:ext uri="{FF2B5EF4-FFF2-40B4-BE49-F238E27FC236}">
                <a16:creationId xmlns:a16="http://schemas.microsoft.com/office/drawing/2014/main" id="{60C154F8-8510-CE6F-544F-F0C50B7C1B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1A1A16-4C5C-F553-C6AB-EB6DCEEF9FA1}"/>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1764871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7AF33-EBD5-4EBD-C2E3-67359A33AE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EF4979-C8E5-5718-DB32-DEC88C51B7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A00CB1-7375-8FF6-869D-AAE8C9D1C787}"/>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5" name="Footer Placeholder 4">
            <a:extLst>
              <a:ext uri="{FF2B5EF4-FFF2-40B4-BE49-F238E27FC236}">
                <a16:creationId xmlns:a16="http://schemas.microsoft.com/office/drawing/2014/main" id="{A8D645E1-F893-6CC9-C583-3976A3DD4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4DC503-E86D-6D9A-F613-93966FAD5FC7}"/>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284246379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olution Statement">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5" name="Picture Placeholder 4">
            <a:extLst>
              <a:ext uri="{FF2B5EF4-FFF2-40B4-BE49-F238E27FC236}">
                <a16:creationId xmlns:a16="http://schemas.microsoft.com/office/drawing/2014/main" id="{6718FCF1-5C65-43F1-817F-2ABCEE6E96A7}"/>
              </a:ext>
            </a:extLst>
          </p:cNvPr>
          <p:cNvSpPr>
            <a:spLocks noGrp="1"/>
          </p:cNvSpPr>
          <p:nvPr>
            <p:ph type="pic" sz="quarter" idx="12"/>
          </p:nvPr>
        </p:nvSpPr>
        <p:spPr>
          <a:xfrm>
            <a:off x="6467475" y="1712433"/>
            <a:ext cx="4327333" cy="4561367"/>
          </a:xfrm>
          <a:custGeom>
            <a:avLst/>
            <a:gdLst>
              <a:gd name="connsiteX0" fmla="*/ 2563382 w 4429126"/>
              <a:gd name="connsiteY0" fmla="*/ 11 h 4668664"/>
              <a:gd name="connsiteX1" fmla="*/ 2667920 w 4429126"/>
              <a:gd name="connsiteY1" fmla="*/ 42311 h 4668664"/>
              <a:gd name="connsiteX2" fmla="*/ 2732382 w 4429126"/>
              <a:gd name="connsiteY2" fmla="*/ 152528 h 4668664"/>
              <a:gd name="connsiteX3" fmla="*/ 2778852 w 4429126"/>
              <a:gd name="connsiteY3" fmla="*/ 395602 h 4668664"/>
              <a:gd name="connsiteX4" fmla="*/ 2814042 w 4429126"/>
              <a:gd name="connsiteY4" fmla="*/ 570361 h 4668664"/>
              <a:gd name="connsiteX5" fmla="*/ 2845181 w 4429126"/>
              <a:gd name="connsiteY5" fmla="*/ 696664 h 4668664"/>
              <a:gd name="connsiteX6" fmla="*/ 2900508 w 4429126"/>
              <a:gd name="connsiteY6" fmla="*/ 743610 h 4668664"/>
              <a:gd name="connsiteX7" fmla="*/ 3009653 w 4429126"/>
              <a:gd name="connsiteY7" fmla="*/ 793734 h 4668664"/>
              <a:gd name="connsiteX8" fmla="*/ 3112205 w 4429126"/>
              <a:gd name="connsiteY8" fmla="*/ 848744 h 4668664"/>
              <a:gd name="connsiteX9" fmla="*/ 3189138 w 4429126"/>
              <a:gd name="connsiteY9" fmla="*/ 900854 h 4668664"/>
              <a:gd name="connsiteX10" fmla="*/ 3290379 w 4429126"/>
              <a:gd name="connsiteY10" fmla="*/ 964799 h 4668664"/>
              <a:gd name="connsiteX11" fmla="*/ 3355358 w 4429126"/>
              <a:gd name="connsiteY11" fmla="*/ 964799 h 4668664"/>
              <a:gd name="connsiteX12" fmla="*/ 3391104 w 4429126"/>
              <a:gd name="connsiteY12" fmla="*/ 953519 h 4668664"/>
              <a:gd name="connsiteX13" fmla="*/ 3443095 w 4429126"/>
              <a:gd name="connsiteY13" fmla="*/ 935369 h 4668664"/>
              <a:gd name="connsiteX14" fmla="*/ 3493219 w 4429126"/>
              <a:gd name="connsiteY14" fmla="*/ 917535 h 4668664"/>
              <a:gd name="connsiteX15" fmla="*/ 3534048 w 4429126"/>
              <a:gd name="connsiteY15" fmla="*/ 902641 h 4668664"/>
              <a:gd name="connsiteX16" fmla="*/ 3589654 w 4429126"/>
              <a:gd name="connsiteY16" fmla="*/ 882305 h 4668664"/>
              <a:gd name="connsiteX17" fmla="*/ 3651177 w 4429126"/>
              <a:gd name="connsiteY17" fmla="*/ 860977 h 4668664"/>
              <a:gd name="connsiteX18" fmla="*/ 3798768 w 4429126"/>
              <a:gd name="connsiteY18" fmla="*/ 809899 h 4668664"/>
              <a:gd name="connsiteX19" fmla="*/ 3834118 w 4429126"/>
              <a:gd name="connsiteY19" fmla="*/ 797230 h 4668664"/>
              <a:gd name="connsiteX20" fmla="*/ 4010226 w 4429126"/>
              <a:gd name="connsiteY20" fmla="*/ 812640 h 4668664"/>
              <a:gd name="connsiteX21" fmla="*/ 4071114 w 4429126"/>
              <a:gd name="connsiteY21" fmla="*/ 888819 h 4668664"/>
              <a:gd name="connsiteX22" fmla="*/ 4128467 w 4429126"/>
              <a:gd name="connsiteY22" fmla="*/ 987836 h 4668664"/>
              <a:gd name="connsiteX23" fmla="*/ 4185026 w 4429126"/>
              <a:gd name="connsiteY23" fmla="*/ 1083159 h 4668664"/>
              <a:gd name="connsiteX24" fmla="*/ 4245436 w 4429126"/>
              <a:gd name="connsiteY24" fmla="*/ 1184400 h 4668664"/>
              <a:gd name="connsiteX25" fmla="*/ 4270856 w 4429126"/>
              <a:gd name="connsiteY25" fmla="*/ 1231148 h 4668664"/>
              <a:gd name="connsiteX26" fmla="*/ 4360420 w 4429126"/>
              <a:gd name="connsiteY26" fmla="*/ 1391251 h 4668664"/>
              <a:gd name="connsiteX27" fmla="*/ 4398350 w 4429126"/>
              <a:gd name="connsiteY27" fmla="*/ 1453846 h 4668664"/>
              <a:gd name="connsiteX28" fmla="*/ 4419441 w 4429126"/>
              <a:gd name="connsiteY28" fmla="*/ 1621059 h 4668664"/>
              <a:gd name="connsiteX29" fmla="*/ 4384806 w 4429126"/>
              <a:gd name="connsiteY29" fmla="*/ 1670785 h 4668664"/>
              <a:gd name="connsiteX30" fmla="*/ 4283922 w 4429126"/>
              <a:gd name="connsiteY30" fmla="*/ 1763129 h 4668664"/>
              <a:gd name="connsiteX31" fmla="*/ 4182324 w 4429126"/>
              <a:gd name="connsiteY31" fmla="*/ 1852852 h 4668664"/>
              <a:gd name="connsiteX32" fmla="*/ 4040134 w 4429126"/>
              <a:gd name="connsiteY32" fmla="*/ 1972642 h 4668664"/>
              <a:gd name="connsiteX33" fmla="*/ 3957005 w 4429126"/>
              <a:gd name="connsiteY33" fmla="*/ 2048106 h 4668664"/>
              <a:gd name="connsiteX34" fmla="*/ 3936153 w 4429126"/>
              <a:gd name="connsiteY34" fmla="*/ 2146209 h 4668664"/>
              <a:gd name="connsiteX35" fmla="*/ 3945328 w 4429126"/>
              <a:gd name="connsiteY35" fmla="*/ 2256585 h 4668664"/>
              <a:gd name="connsiteX36" fmla="*/ 3936788 w 4429126"/>
              <a:gd name="connsiteY36" fmla="*/ 2525833 h 4668664"/>
              <a:gd name="connsiteX37" fmla="*/ 3950491 w 4429126"/>
              <a:gd name="connsiteY37" fmla="*/ 2608525 h 4668664"/>
              <a:gd name="connsiteX38" fmla="*/ 3995968 w 4429126"/>
              <a:gd name="connsiteY38" fmla="*/ 2659205 h 4668664"/>
              <a:gd name="connsiteX39" fmla="*/ 4105351 w 4429126"/>
              <a:gd name="connsiteY39" fmla="*/ 2753416 h 4668664"/>
              <a:gd name="connsiteX40" fmla="*/ 4175096 w 4429126"/>
              <a:gd name="connsiteY40" fmla="*/ 2808624 h 4668664"/>
              <a:gd name="connsiteX41" fmla="*/ 4256359 w 4429126"/>
              <a:gd name="connsiteY41" fmla="*/ 2879878 h 4668664"/>
              <a:gd name="connsiteX42" fmla="*/ 4341672 w 4429126"/>
              <a:gd name="connsiteY42" fmla="*/ 2956891 h 4668664"/>
              <a:gd name="connsiteX43" fmla="*/ 4410742 w 4429126"/>
              <a:gd name="connsiteY43" fmla="*/ 3030409 h 4668664"/>
              <a:gd name="connsiteX44" fmla="*/ 4428298 w 4429126"/>
              <a:gd name="connsiteY44" fmla="*/ 3131650 h 4668664"/>
              <a:gd name="connsiteX45" fmla="*/ 4385601 w 4429126"/>
              <a:gd name="connsiteY45" fmla="*/ 3241232 h 4668664"/>
              <a:gd name="connsiteX46" fmla="*/ 4334444 w 4429126"/>
              <a:gd name="connsiteY46" fmla="*/ 3327618 h 4668664"/>
              <a:gd name="connsiteX47" fmla="*/ 4249448 w 4429126"/>
              <a:gd name="connsiteY47" fmla="*/ 3479182 h 4668664"/>
              <a:gd name="connsiteX48" fmla="*/ 4160758 w 4429126"/>
              <a:gd name="connsiteY48" fmla="*/ 3623358 h 4668664"/>
              <a:gd name="connsiteX49" fmla="*/ 4111826 w 4429126"/>
              <a:gd name="connsiteY49" fmla="*/ 3711214 h 4668664"/>
              <a:gd name="connsiteX50" fmla="*/ 4034892 w 4429126"/>
              <a:gd name="connsiteY50" fmla="*/ 3834101 h 4668664"/>
              <a:gd name="connsiteX51" fmla="*/ 3943024 w 4429126"/>
              <a:gd name="connsiteY51" fmla="*/ 3880928 h 4668664"/>
              <a:gd name="connsiteX52" fmla="*/ 3820495 w 4429126"/>
              <a:gd name="connsiteY52" fmla="*/ 3866233 h 4668664"/>
              <a:gd name="connsiteX53" fmla="*/ 3663331 w 4429126"/>
              <a:gd name="connsiteY53" fmla="*/ 3812455 h 4668664"/>
              <a:gd name="connsiteX54" fmla="*/ 3509106 w 4429126"/>
              <a:gd name="connsiteY54" fmla="*/ 3756453 h 4668664"/>
              <a:gd name="connsiteX55" fmla="*/ 3370093 w 4429126"/>
              <a:gd name="connsiteY55" fmla="*/ 3706249 h 4668664"/>
              <a:gd name="connsiteX56" fmla="*/ 3244704 w 4429126"/>
              <a:gd name="connsiteY56" fmla="*/ 3728094 h 4668664"/>
              <a:gd name="connsiteX57" fmla="*/ 3167452 w 4429126"/>
              <a:gd name="connsiteY57" fmla="*/ 3782667 h 4668664"/>
              <a:gd name="connsiteX58" fmla="*/ 3081026 w 4429126"/>
              <a:gd name="connsiteY58" fmla="*/ 3837596 h 4668664"/>
              <a:gd name="connsiteX59" fmla="*/ 2973788 w 4429126"/>
              <a:gd name="connsiteY59" fmla="*/ 3892129 h 4668664"/>
              <a:gd name="connsiteX60" fmla="*/ 2862577 w 4429126"/>
              <a:gd name="connsiteY60" fmla="*/ 3950554 h 4668664"/>
              <a:gd name="connsiteX61" fmla="*/ 2842520 w 4429126"/>
              <a:gd name="connsiteY61" fmla="*/ 3984473 h 4668664"/>
              <a:gd name="connsiteX62" fmla="*/ 2829850 w 4429126"/>
              <a:gd name="connsiteY62" fmla="*/ 4023794 h 4668664"/>
              <a:gd name="connsiteX63" fmla="*/ 2790808 w 4429126"/>
              <a:gd name="connsiteY63" fmla="*/ 4220159 h 4668664"/>
              <a:gd name="connsiteX64" fmla="*/ 2743622 w 4429126"/>
              <a:gd name="connsiteY64" fmla="*/ 4473440 h 4668664"/>
              <a:gd name="connsiteX65" fmla="*/ 2711610 w 4429126"/>
              <a:gd name="connsiteY65" fmla="*/ 4574681 h 4668664"/>
              <a:gd name="connsiteX66" fmla="*/ 2637377 w 4429126"/>
              <a:gd name="connsiteY66" fmla="*/ 4646968 h 4668664"/>
              <a:gd name="connsiteX67" fmla="*/ 2630426 w 4429126"/>
              <a:gd name="connsiteY67" fmla="*/ 4650424 h 4668664"/>
              <a:gd name="connsiteX68" fmla="*/ 2585942 w 4429126"/>
              <a:gd name="connsiteY68" fmla="*/ 4667065 h 4668664"/>
              <a:gd name="connsiteX69" fmla="*/ 1867405 w 4429126"/>
              <a:gd name="connsiteY69" fmla="*/ 4668654 h 4668664"/>
              <a:gd name="connsiteX70" fmla="*/ 1770573 w 4429126"/>
              <a:gd name="connsiteY70" fmla="*/ 4633543 h 4668664"/>
              <a:gd name="connsiteX71" fmla="*/ 1697889 w 4429126"/>
              <a:gd name="connsiteY71" fmla="*/ 4517051 h 4668664"/>
              <a:gd name="connsiteX72" fmla="*/ 1653763 w 4429126"/>
              <a:gd name="connsiteY72" fmla="*/ 4305950 h 4668664"/>
              <a:gd name="connsiteX73" fmla="*/ 1602328 w 4429126"/>
              <a:gd name="connsiteY73" fmla="*/ 4019226 h 4668664"/>
              <a:gd name="connsiteX74" fmla="*/ 1519358 w 4429126"/>
              <a:gd name="connsiteY74" fmla="*/ 3922275 h 4668664"/>
              <a:gd name="connsiteX75" fmla="*/ 1418474 w 4429126"/>
              <a:gd name="connsiteY75" fmla="*/ 3872985 h 4668664"/>
              <a:gd name="connsiteX76" fmla="*/ 1316081 w 4429126"/>
              <a:gd name="connsiteY76" fmla="*/ 3818333 h 4668664"/>
              <a:gd name="connsiteX77" fmla="*/ 1242603 w 4429126"/>
              <a:gd name="connsiteY77" fmla="*/ 3768368 h 4668664"/>
              <a:gd name="connsiteX78" fmla="*/ 1143546 w 4429126"/>
              <a:gd name="connsiteY78" fmla="*/ 3704422 h 4668664"/>
              <a:gd name="connsiteX79" fmla="*/ 1078488 w 4429126"/>
              <a:gd name="connsiteY79" fmla="*/ 3700450 h 4668664"/>
              <a:gd name="connsiteX80" fmla="*/ 858809 w 4429126"/>
              <a:gd name="connsiteY80" fmla="*/ 3780800 h 4668664"/>
              <a:gd name="connsiteX81" fmla="*/ 727343 w 4429126"/>
              <a:gd name="connsiteY81" fmla="*/ 3823774 h 4668664"/>
              <a:gd name="connsiteX82" fmla="*/ 589601 w 4429126"/>
              <a:gd name="connsiteY82" fmla="*/ 3873421 h 4668664"/>
              <a:gd name="connsiteX83" fmla="*/ 440818 w 4429126"/>
              <a:gd name="connsiteY83" fmla="*/ 3865478 h 4668664"/>
              <a:gd name="connsiteX84" fmla="*/ 357966 w 4429126"/>
              <a:gd name="connsiteY84" fmla="*/ 3778734 h 4668664"/>
              <a:gd name="connsiteX85" fmla="*/ 203940 w 4429126"/>
              <a:gd name="connsiteY85" fmla="*/ 3513459 h 4668664"/>
              <a:gd name="connsiteX86" fmla="*/ 100673 w 4429126"/>
              <a:gd name="connsiteY86" fmla="*/ 3336317 h 4668664"/>
              <a:gd name="connsiteX87" fmla="*/ 19728 w 4429126"/>
              <a:gd name="connsiteY87" fmla="*/ 3199250 h 4668664"/>
              <a:gd name="connsiteX88" fmla="*/ 505 w 4429126"/>
              <a:gd name="connsiteY88" fmla="*/ 3109249 h 4668664"/>
              <a:gd name="connsiteX89" fmla="*/ 50748 w 4429126"/>
              <a:gd name="connsiteY89" fmla="*/ 2991406 h 4668664"/>
              <a:gd name="connsiteX90" fmla="*/ 193256 w 4429126"/>
              <a:gd name="connsiteY90" fmla="*/ 2865580 h 4668664"/>
              <a:gd name="connsiteX91" fmla="*/ 367180 w 4429126"/>
              <a:gd name="connsiteY91" fmla="*/ 2716042 h 4668664"/>
              <a:gd name="connsiteX92" fmla="*/ 433747 w 4429126"/>
              <a:gd name="connsiteY92" fmla="*/ 2660437 h 4668664"/>
              <a:gd name="connsiteX93" fmla="*/ 494794 w 4429126"/>
              <a:gd name="connsiteY93" fmla="*/ 2523251 h 4668664"/>
              <a:gd name="connsiteX94" fmla="*/ 483911 w 4429126"/>
              <a:gd name="connsiteY94" fmla="*/ 2387296 h 4668664"/>
              <a:gd name="connsiteX95" fmla="*/ 485460 w 4429126"/>
              <a:gd name="connsiteY95" fmla="*/ 2196849 h 4668664"/>
              <a:gd name="connsiteX96" fmla="*/ 490743 w 4429126"/>
              <a:gd name="connsiteY96" fmla="*/ 2165670 h 4668664"/>
              <a:gd name="connsiteX97" fmla="*/ 481250 w 4429126"/>
              <a:gd name="connsiteY97" fmla="*/ 2057122 h 4668664"/>
              <a:gd name="connsiteX98" fmla="*/ 444710 w 4429126"/>
              <a:gd name="connsiteY98" fmla="*/ 2016292 h 4668664"/>
              <a:gd name="connsiteX99" fmla="*/ 385451 w 4429126"/>
              <a:gd name="connsiteY99" fmla="*/ 1967041 h 4668664"/>
              <a:gd name="connsiteX100" fmla="*/ 281270 w 4429126"/>
              <a:gd name="connsiteY100" fmla="*/ 1875412 h 4668664"/>
              <a:gd name="connsiteX101" fmla="*/ 212956 w 4429126"/>
              <a:gd name="connsiteY101" fmla="*/ 1823143 h 4668664"/>
              <a:gd name="connsiteX102" fmla="*/ 142377 w 4429126"/>
              <a:gd name="connsiteY102" fmla="*/ 1760032 h 4668664"/>
              <a:gd name="connsiteX103" fmla="*/ 56149 w 4429126"/>
              <a:gd name="connsiteY103" fmla="*/ 1683932 h 4668664"/>
              <a:gd name="connsiteX104" fmla="*/ 28029 w 4429126"/>
              <a:gd name="connsiteY104" fmla="*/ 1460876 h 4668664"/>
              <a:gd name="connsiteX105" fmla="*/ 76882 w 4429126"/>
              <a:gd name="connsiteY105" fmla="*/ 1368969 h 4668664"/>
              <a:gd name="connsiteX106" fmla="*/ 126768 w 4429126"/>
              <a:gd name="connsiteY106" fmla="*/ 1290764 h 4668664"/>
              <a:gd name="connsiteX107" fmla="*/ 178401 w 4429126"/>
              <a:gd name="connsiteY107" fmla="*/ 1197625 h 4668664"/>
              <a:gd name="connsiteX108" fmla="*/ 223878 w 4429126"/>
              <a:gd name="connsiteY108" fmla="*/ 1121248 h 4668664"/>
              <a:gd name="connsiteX109" fmla="*/ 317374 w 4429126"/>
              <a:gd name="connsiteY109" fmla="*/ 954195 h 4668664"/>
              <a:gd name="connsiteX110" fmla="*/ 384894 w 4429126"/>
              <a:gd name="connsiteY110" fmla="*/ 846519 h 4668664"/>
              <a:gd name="connsiteX111" fmla="*/ 522716 w 4429126"/>
              <a:gd name="connsiteY111" fmla="*/ 786704 h 4668664"/>
              <a:gd name="connsiteX112" fmla="*/ 523828 w 4429126"/>
              <a:gd name="connsiteY112" fmla="*/ 781064 h 4668664"/>
              <a:gd name="connsiteX113" fmla="*/ 615179 w 4429126"/>
              <a:gd name="connsiteY113" fmla="*/ 804458 h 4668664"/>
              <a:gd name="connsiteX114" fmla="*/ 744818 w 4429126"/>
              <a:gd name="connsiteY114" fmla="*/ 846957 h 4668664"/>
              <a:gd name="connsiteX115" fmla="*/ 894634 w 4429126"/>
              <a:gd name="connsiteY115" fmla="*/ 902879 h 4668664"/>
              <a:gd name="connsiteX116" fmla="*/ 903650 w 4429126"/>
              <a:gd name="connsiteY116" fmla="*/ 906851 h 4668664"/>
              <a:gd name="connsiteX117" fmla="*/ 1071220 w 4429126"/>
              <a:gd name="connsiteY117" fmla="*/ 965673 h 4668664"/>
              <a:gd name="connsiteX118" fmla="*/ 1186045 w 4429126"/>
              <a:gd name="connsiteY118" fmla="*/ 939181 h 4668664"/>
              <a:gd name="connsiteX119" fmla="*/ 1263495 w 4429126"/>
              <a:gd name="connsiteY119" fmla="*/ 885245 h 4668664"/>
              <a:gd name="connsiteX120" fmla="*/ 1351629 w 4429126"/>
              <a:gd name="connsiteY120" fmla="*/ 829639 h 4668664"/>
              <a:gd name="connsiteX121" fmla="*/ 1462839 w 4429126"/>
              <a:gd name="connsiteY121" fmla="*/ 774034 h 4668664"/>
              <a:gd name="connsiteX122" fmla="*/ 1560863 w 4429126"/>
              <a:gd name="connsiteY122" fmla="*/ 723950 h 4668664"/>
              <a:gd name="connsiteX123" fmla="*/ 1599548 w 4429126"/>
              <a:gd name="connsiteY123" fmla="*/ 659567 h 4668664"/>
              <a:gd name="connsiteX124" fmla="*/ 1627351 w 4429126"/>
              <a:gd name="connsiteY124" fmla="*/ 538070 h 4668664"/>
              <a:gd name="connsiteX125" fmla="*/ 1650148 w 4429126"/>
              <a:gd name="connsiteY125" fmla="*/ 401321 h 4668664"/>
              <a:gd name="connsiteX126" fmla="*/ 1681923 w 4429126"/>
              <a:gd name="connsiteY126" fmla="*/ 226126 h 4668664"/>
              <a:gd name="connsiteX127" fmla="*/ 1712784 w 4429126"/>
              <a:gd name="connsiteY127" fmla="*/ 105701 h 4668664"/>
              <a:gd name="connsiteX128" fmla="*/ 1789876 w 4429126"/>
              <a:gd name="connsiteY128" fmla="*/ 23643 h 4668664"/>
              <a:gd name="connsiteX129" fmla="*/ 1800322 w 4429126"/>
              <a:gd name="connsiteY129" fmla="*/ 18560 h 4668664"/>
              <a:gd name="connsiteX130" fmla="*/ 1846871 w 4429126"/>
              <a:gd name="connsiteY130" fmla="*/ 1679 h 4668664"/>
              <a:gd name="connsiteX131" fmla="*/ 2563382 w 4429126"/>
              <a:gd name="connsiteY131" fmla="*/ 11 h 466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4429126" h="4668664">
                <a:moveTo>
                  <a:pt x="2563382" y="11"/>
                </a:moveTo>
                <a:cubicBezTo>
                  <a:pt x="2607509" y="-505"/>
                  <a:pt x="2637377" y="17805"/>
                  <a:pt x="2667920" y="42311"/>
                </a:cubicBezTo>
                <a:cubicBezTo>
                  <a:pt x="2703428" y="70828"/>
                  <a:pt x="2724200" y="107647"/>
                  <a:pt x="2732382" y="152528"/>
                </a:cubicBezTo>
                <a:cubicBezTo>
                  <a:pt x="2747237" y="233672"/>
                  <a:pt x="2763045" y="314657"/>
                  <a:pt x="2778852" y="395602"/>
                </a:cubicBezTo>
                <a:cubicBezTo>
                  <a:pt x="2790212" y="453948"/>
                  <a:pt x="2801690" y="512293"/>
                  <a:pt x="2814042" y="570361"/>
                </a:cubicBezTo>
                <a:cubicBezTo>
                  <a:pt x="2823018" y="612859"/>
                  <a:pt x="2829016" y="656906"/>
                  <a:pt x="2845181" y="696664"/>
                </a:cubicBezTo>
                <a:cubicBezTo>
                  <a:pt x="2853324" y="716523"/>
                  <a:pt x="2879338" y="732052"/>
                  <a:pt x="2900508" y="743610"/>
                </a:cubicBezTo>
                <a:cubicBezTo>
                  <a:pt x="2935579" y="762715"/>
                  <a:pt x="2973709" y="776140"/>
                  <a:pt x="3009653" y="793734"/>
                </a:cubicBezTo>
                <a:cubicBezTo>
                  <a:pt x="3044486" y="810773"/>
                  <a:pt x="3078881" y="828964"/>
                  <a:pt x="3112205" y="848744"/>
                </a:cubicBezTo>
                <a:cubicBezTo>
                  <a:pt x="3138776" y="864631"/>
                  <a:pt x="3163202" y="883934"/>
                  <a:pt x="3189138" y="900854"/>
                </a:cubicBezTo>
                <a:cubicBezTo>
                  <a:pt x="3222541" y="922659"/>
                  <a:pt x="3256262" y="944106"/>
                  <a:pt x="3290379" y="964799"/>
                </a:cubicBezTo>
                <a:cubicBezTo>
                  <a:pt x="3311549" y="977668"/>
                  <a:pt x="3333552" y="973140"/>
                  <a:pt x="3355358" y="964799"/>
                </a:cubicBezTo>
                <a:cubicBezTo>
                  <a:pt x="3366995" y="960430"/>
                  <a:pt x="3379189" y="957491"/>
                  <a:pt x="3391104" y="953519"/>
                </a:cubicBezTo>
                <a:cubicBezTo>
                  <a:pt x="3408500" y="947641"/>
                  <a:pt x="3425778" y="941604"/>
                  <a:pt x="3443095" y="935369"/>
                </a:cubicBezTo>
                <a:cubicBezTo>
                  <a:pt x="3460412" y="929133"/>
                  <a:pt x="3476537" y="923453"/>
                  <a:pt x="3493219" y="917535"/>
                </a:cubicBezTo>
                <a:cubicBezTo>
                  <a:pt x="3506842" y="912610"/>
                  <a:pt x="3520465" y="907606"/>
                  <a:pt x="3534048" y="902641"/>
                </a:cubicBezTo>
                <a:cubicBezTo>
                  <a:pt x="3552597" y="895849"/>
                  <a:pt x="3571105" y="888938"/>
                  <a:pt x="3589654" y="882305"/>
                </a:cubicBezTo>
                <a:cubicBezTo>
                  <a:pt x="3610108" y="875037"/>
                  <a:pt x="3630682" y="868086"/>
                  <a:pt x="3651177" y="860977"/>
                </a:cubicBezTo>
                <a:cubicBezTo>
                  <a:pt x="3700375" y="843978"/>
                  <a:pt x="3749570" y="826951"/>
                  <a:pt x="3798768" y="809899"/>
                </a:cubicBezTo>
                <a:cubicBezTo>
                  <a:pt x="3810684" y="805928"/>
                  <a:pt x="3822163" y="800963"/>
                  <a:pt x="3834118" y="797230"/>
                </a:cubicBezTo>
                <a:cubicBezTo>
                  <a:pt x="3894886" y="778244"/>
                  <a:pt x="3954304" y="779913"/>
                  <a:pt x="4010226" y="812640"/>
                </a:cubicBezTo>
                <a:cubicBezTo>
                  <a:pt x="4039340" y="830037"/>
                  <a:pt x="4055227" y="859905"/>
                  <a:pt x="4071114" y="888819"/>
                </a:cubicBezTo>
                <a:cubicBezTo>
                  <a:pt x="4089702" y="922103"/>
                  <a:pt x="4109164" y="954950"/>
                  <a:pt x="4128467" y="987836"/>
                </a:cubicBezTo>
                <a:cubicBezTo>
                  <a:pt x="4147174" y="1019610"/>
                  <a:pt x="4166120" y="1051385"/>
                  <a:pt x="4185026" y="1083159"/>
                </a:cubicBezTo>
                <a:cubicBezTo>
                  <a:pt x="4205162" y="1116919"/>
                  <a:pt x="4225538" y="1150680"/>
                  <a:pt x="4245436" y="1184400"/>
                </a:cubicBezTo>
                <a:cubicBezTo>
                  <a:pt x="4254412" y="1199691"/>
                  <a:pt x="4262197" y="1215658"/>
                  <a:pt x="4270856" y="1231148"/>
                </a:cubicBezTo>
                <a:cubicBezTo>
                  <a:pt x="4300604" y="1284568"/>
                  <a:pt x="4330433" y="1338029"/>
                  <a:pt x="4360420" y="1391251"/>
                </a:cubicBezTo>
                <a:cubicBezTo>
                  <a:pt x="4372336" y="1412500"/>
                  <a:pt x="4384012" y="1434226"/>
                  <a:pt x="4398350" y="1453846"/>
                </a:cubicBezTo>
                <a:cubicBezTo>
                  <a:pt x="4436360" y="1505995"/>
                  <a:pt x="4433699" y="1563547"/>
                  <a:pt x="4419441" y="1621059"/>
                </a:cubicBezTo>
                <a:cubicBezTo>
                  <a:pt x="4414873" y="1639488"/>
                  <a:pt x="4399065" y="1656805"/>
                  <a:pt x="4384806" y="1670785"/>
                </a:cubicBezTo>
                <a:cubicBezTo>
                  <a:pt x="4352397" y="1702798"/>
                  <a:pt x="4317882" y="1732706"/>
                  <a:pt x="4283922" y="1763129"/>
                </a:cubicBezTo>
                <a:cubicBezTo>
                  <a:pt x="4249964" y="1793554"/>
                  <a:pt x="4216562" y="1823501"/>
                  <a:pt x="4182324" y="1852852"/>
                </a:cubicBezTo>
                <a:cubicBezTo>
                  <a:pt x="4135258" y="1893166"/>
                  <a:pt x="4087002" y="1932288"/>
                  <a:pt x="4040134" y="1972642"/>
                </a:cubicBezTo>
                <a:cubicBezTo>
                  <a:pt x="4011657" y="1996989"/>
                  <a:pt x="3981670" y="2020303"/>
                  <a:pt x="3957005" y="2048106"/>
                </a:cubicBezTo>
                <a:cubicBezTo>
                  <a:pt x="3933174" y="2075233"/>
                  <a:pt x="3933174" y="2111296"/>
                  <a:pt x="3936153" y="2146209"/>
                </a:cubicBezTo>
                <a:cubicBezTo>
                  <a:pt x="3939450" y="2182987"/>
                  <a:pt x="3945884" y="2219846"/>
                  <a:pt x="3945328" y="2256585"/>
                </a:cubicBezTo>
                <a:cubicBezTo>
                  <a:pt x="3943977" y="2346347"/>
                  <a:pt x="3938139" y="2436070"/>
                  <a:pt x="3936788" y="2525833"/>
                </a:cubicBezTo>
                <a:cubicBezTo>
                  <a:pt x="3936392" y="2553635"/>
                  <a:pt x="3940085" y="2583265"/>
                  <a:pt x="3950491" y="2608525"/>
                </a:cubicBezTo>
                <a:cubicBezTo>
                  <a:pt x="3958712" y="2628385"/>
                  <a:pt x="3979048" y="2643914"/>
                  <a:pt x="3995968" y="2659205"/>
                </a:cubicBezTo>
                <a:cubicBezTo>
                  <a:pt x="4031714" y="2691417"/>
                  <a:pt x="4068453" y="2722754"/>
                  <a:pt x="4105351" y="2753416"/>
                </a:cubicBezTo>
                <a:cubicBezTo>
                  <a:pt x="4128070" y="2772441"/>
                  <a:pt x="4152417" y="2789559"/>
                  <a:pt x="4175096" y="2808624"/>
                </a:cubicBezTo>
                <a:cubicBezTo>
                  <a:pt x="4202898" y="2831779"/>
                  <a:pt x="4229430" y="2855928"/>
                  <a:pt x="4256359" y="2879878"/>
                </a:cubicBezTo>
                <a:cubicBezTo>
                  <a:pt x="4284996" y="2905337"/>
                  <a:pt x="4314109" y="2930320"/>
                  <a:pt x="4341672" y="2956891"/>
                </a:cubicBezTo>
                <a:cubicBezTo>
                  <a:pt x="4365900" y="2980206"/>
                  <a:pt x="4390924" y="3003520"/>
                  <a:pt x="4410742" y="3030409"/>
                </a:cubicBezTo>
                <a:cubicBezTo>
                  <a:pt x="4432508" y="3059880"/>
                  <a:pt x="4429290" y="3096658"/>
                  <a:pt x="4428298" y="3131650"/>
                </a:cubicBezTo>
                <a:cubicBezTo>
                  <a:pt x="4427146" y="3173235"/>
                  <a:pt x="4404864" y="3206757"/>
                  <a:pt x="4385601" y="3241232"/>
                </a:cubicBezTo>
                <a:cubicBezTo>
                  <a:pt x="4369276" y="3270424"/>
                  <a:pt x="4350966" y="3298545"/>
                  <a:pt x="4334444" y="3327618"/>
                </a:cubicBezTo>
                <a:cubicBezTo>
                  <a:pt x="4305848" y="3377981"/>
                  <a:pt x="4278839" y="3429256"/>
                  <a:pt x="4249448" y="3479182"/>
                </a:cubicBezTo>
                <a:cubicBezTo>
                  <a:pt x="4220890" y="3527797"/>
                  <a:pt x="4189871" y="3574941"/>
                  <a:pt x="4160758" y="3623358"/>
                </a:cubicBezTo>
                <a:cubicBezTo>
                  <a:pt x="4143560" y="3652114"/>
                  <a:pt x="4129937" y="3682935"/>
                  <a:pt x="4111826" y="3711214"/>
                </a:cubicBezTo>
                <a:cubicBezTo>
                  <a:pt x="4085612" y="3751845"/>
                  <a:pt x="4070558" y="3799388"/>
                  <a:pt x="4034892" y="3834101"/>
                </a:cubicBezTo>
                <a:cubicBezTo>
                  <a:pt x="4009035" y="3859322"/>
                  <a:pt x="3978373" y="3876400"/>
                  <a:pt x="3943024" y="3880928"/>
                </a:cubicBezTo>
                <a:cubicBezTo>
                  <a:pt x="3901598" y="3886858"/>
                  <a:pt x="3859343" y="3881790"/>
                  <a:pt x="3820495" y="3866233"/>
                </a:cubicBezTo>
                <a:cubicBezTo>
                  <a:pt x="3769218" y="3845540"/>
                  <a:pt x="3715599" y="3830765"/>
                  <a:pt x="3663331" y="3812455"/>
                </a:cubicBezTo>
                <a:cubicBezTo>
                  <a:pt x="3611698" y="3794383"/>
                  <a:pt x="3560581" y="3774961"/>
                  <a:pt x="3509106" y="3756453"/>
                </a:cubicBezTo>
                <a:cubicBezTo>
                  <a:pt x="3462715" y="3739731"/>
                  <a:pt x="3415014" y="3726029"/>
                  <a:pt x="3370093" y="3706249"/>
                </a:cubicBezTo>
                <a:cubicBezTo>
                  <a:pt x="3321717" y="3685040"/>
                  <a:pt x="3282992" y="3700411"/>
                  <a:pt x="3244704" y="3728094"/>
                </a:cubicBezTo>
                <a:cubicBezTo>
                  <a:pt x="3219165" y="3746563"/>
                  <a:pt x="3193626" y="3765111"/>
                  <a:pt x="3167452" y="3782667"/>
                </a:cubicBezTo>
                <a:cubicBezTo>
                  <a:pt x="3139094" y="3801652"/>
                  <a:pt x="3110775" y="3820955"/>
                  <a:pt x="3081026" y="3837596"/>
                </a:cubicBezTo>
                <a:cubicBezTo>
                  <a:pt x="3046074" y="3857177"/>
                  <a:pt x="3009534" y="3873938"/>
                  <a:pt x="2973788" y="3892129"/>
                </a:cubicBezTo>
                <a:cubicBezTo>
                  <a:pt x="2936492" y="3911154"/>
                  <a:pt x="2898522" y="3929186"/>
                  <a:pt x="2862577" y="3950554"/>
                </a:cubicBezTo>
                <a:cubicBezTo>
                  <a:pt x="2852608" y="3956472"/>
                  <a:pt x="2847803" y="3972359"/>
                  <a:pt x="2842520" y="3984473"/>
                </a:cubicBezTo>
                <a:cubicBezTo>
                  <a:pt x="2836963" y="3997111"/>
                  <a:pt x="2832718" y="4010290"/>
                  <a:pt x="2829850" y="4023794"/>
                </a:cubicBezTo>
                <a:cubicBezTo>
                  <a:pt x="2816426" y="4089170"/>
                  <a:pt x="2803160" y="4154585"/>
                  <a:pt x="2790808" y="4220159"/>
                </a:cubicBezTo>
                <a:cubicBezTo>
                  <a:pt x="2774920" y="4304560"/>
                  <a:pt x="2761813" y="4389556"/>
                  <a:pt x="2743622" y="4473440"/>
                </a:cubicBezTo>
                <a:cubicBezTo>
                  <a:pt x="2736195" y="4507598"/>
                  <a:pt x="2731707" y="4543383"/>
                  <a:pt x="2711610" y="4574681"/>
                </a:cubicBezTo>
                <a:cubicBezTo>
                  <a:pt x="2692108" y="4604907"/>
                  <a:pt x="2668516" y="4629453"/>
                  <a:pt x="2637377" y="4646968"/>
                </a:cubicBezTo>
                <a:cubicBezTo>
                  <a:pt x="2635073" y="4648279"/>
                  <a:pt x="2631062" y="4648715"/>
                  <a:pt x="2630426" y="4650424"/>
                </a:cubicBezTo>
                <a:cubicBezTo>
                  <a:pt x="2622284" y="4674254"/>
                  <a:pt x="2602147" y="4667065"/>
                  <a:pt x="2585942" y="4667065"/>
                </a:cubicBezTo>
                <a:cubicBezTo>
                  <a:pt x="2346444" y="4667463"/>
                  <a:pt x="2106904" y="4666192"/>
                  <a:pt x="1867405" y="4668654"/>
                </a:cubicBezTo>
                <a:cubicBezTo>
                  <a:pt x="1828006" y="4669091"/>
                  <a:pt x="1798098" y="4655468"/>
                  <a:pt x="1770573" y="4633543"/>
                </a:cubicBezTo>
                <a:cubicBezTo>
                  <a:pt x="1733199" y="4603834"/>
                  <a:pt x="1707024" y="4566023"/>
                  <a:pt x="1697889" y="4517051"/>
                </a:cubicBezTo>
                <a:cubicBezTo>
                  <a:pt x="1684505" y="4446432"/>
                  <a:pt x="1667307" y="4376529"/>
                  <a:pt x="1653763" y="4305950"/>
                </a:cubicBezTo>
                <a:cubicBezTo>
                  <a:pt x="1635453" y="4210627"/>
                  <a:pt x="1617818" y="4115066"/>
                  <a:pt x="1602328" y="4019226"/>
                </a:cubicBezTo>
                <a:cubicBezTo>
                  <a:pt x="1594146" y="3968466"/>
                  <a:pt x="1568211" y="3938678"/>
                  <a:pt x="1519358" y="3922275"/>
                </a:cubicBezTo>
                <a:cubicBezTo>
                  <a:pt x="1484167" y="3910360"/>
                  <a:pt x="1451837" y="3890143"/>
                  <a:pt x="1418474" y="3872985"/>
                </a:cubicBezTo>
                <a:cubicBezTo>
                  <a:pt x="1384078" y="3855271"/>
                  <a:pt x="1349404" y="3837954"/>
                  <a:pt x="1316081" y="3818333"/>
                </a:cubicBezTo>
                <a:cubicBezTo>
                  <a:pt x="1290622" y="3803360"/>
                  <a:pt x="1267307" y="3784732"/>
                  <a:pt x="1242603" y="3768368"/>
                </a:cubicBezTo>
                <a:cubicBezTo>
                  <a:pt x="1209835" y="3746642"/>
                  <a:pt x="1176989" y="3725075"/>
                  <a:pt x="1143546" y="3704422"/>
                </a:cubicBezTo>
                <a:cubicBezTo>
                  <a:pt x="1123052" y="3691712"/>
                  <a:pt x="1100770" y="3692507"/>
                  <a:pt x="1078488" y="3700450"/>
                </a:cubicBezTo>
                <a:cubicBezTo>
                  <a:pt x="1004891" y="3727538"/>
                  <a:pt x="932168" y="3754824"/>
                  <a:pt x="858809" y="3780800"/>
                </a:cubicBezTo>
                <a:cubicBezTo>
                  <a:pt x="815358" y="3796170"/>
                  <a:pt x="770913" y="3808602"/>
                  <a:pt x="727343" y="3823774"/>
                </a:cubicBezTo>
                <a:cubicBezTo>
                  <a:pt x="681230" y="3839662"/>
                  <a:pt x="635991" y="3858965"/>
                  <a:pt x="589601" y="3873421"/>
                </a:cubicBezTo>
                <a:cubicBezTo>
                  <a:pt x="539715" y="3888912"/>
                  <a:pt x="490783" y="3886449"/>
                  <a:pt x="440818" y="3865478"/>
                </a:cubicBezTo>
                <a:cubicBezTo>
                  <a:pt x="398756" y="3847844"/>
                  <a:pt x="378659" y="3813130"/>
                  <a:pt x="357966" y="3778734"/>
                </a:cubicBezTo>
                <a:cubicBezTo>
                  <a:pt x="305300" y="3691077"/>
                  <a:pt x="255216" y="3601910"/>
                  <a:pt x="203940" y="3513459"/>
                </a:cubicBezTo>
                <a:cubicBezTo>
                  <a:pt x="169516" y="3454330"/>
                  <a:pt x="135096" y="3395286"/>
                  <a:pt x="100673" y="3336317"/>
                </a:cubicBezTo>
                <a:cubicBezTo>
                  <a:pt x="73863" y="3290522"/>
                  <a:pt x="47293" y="3244568"/>
                  <a:pt x="19728" y="3199250"/>
                </a:cubicBezTo>
                <a:cubicBezTo>
                  <a:pt x="2689" y="3171209"/>
                  <a:pt x="1458" y="3140269"/>
                  <a:pt x="505" y="3109249"/>
                </a:cubicBezTo>
                <a:cubicBezTo>
                  <a:pt x="-925" y="3062501"/>
                  <a:pt x="15240" y="3022743"/>
                  <a:pt x="50748" y="2991406"/>
                </a:cubicBezTo>
                <a:cubicBezTo>
                  <a:pt x="98409" y="2949464"/>
                  <a:pt x="145435" y="2907164"/>
                  <a:pt x="193256" y="2865580"/>
                </a:cubicBezTo>
                <a:cubicBezTo>
                  <a:pt x="250966" y="2815416"/>
                  <a:pt x="309113" y="2765769"/>
                  <a:pt x="367180" y="2716042"/>
                </a:cubicBezTo>
                <a:cubicBezTo>
                  <a:pt x="389184" y="2697216"/>
                  <a:pt x="411375" y="2678679"/>
                  <a:pt x="433747" y="2660437"/>
                </a:cubicBezTo>
                <a:cubicBezTo>
                  <a:pt x="477159" y="2624889"/>
                  <a:pt x="502420" y="2582272"/>
                  <a:pt x="494794" y="2523251"/>
                </a:cubicBezTo>
                <a:cubicBezTo>
                  <a:pt x="488769" y="2478155"/>
                  <a:pt x="485135" y="2432774"/>
                  <a:pt x="483911" y="2387296"/>
                </a:cubicBezTo>
                <a:cubicBezTo>
                  <a:pt x="482521" y="2323748"/>
                  <a:pt x="484388" y="2260199"/>
                  <a:pt x="485460" y="2196849"/>
                </a:cubicBezTo>
                <a:cubicBezTo>
                  <a:pt x="486080" y="2186296"/>
                  <a:pt x="487851" y="2175838"/>
                  <a:pt x="490743" y="2165670"/>
                </a:cubicBezTo>
                <a:cubicBezTo>
                  <a:pt x="499719" y="2128375"/>
                  <a:pt x="497773" y="2091279"/>
                  <a:pt x="481250" y="2057122"/>
                </a:cubicBezTo>
                <a:cubicBezTo>
                  <a:pt x="473624" y="2041234"/>
                  <a:pt x="458254" y="2028604"/>
                  <a:pt x="444710" y="2016292"/>
                </a:cubicBezTo>
                <a:cubicBezTo>
                  <a:pt x="425764" y="1999014"/>
                  <a:pt x="404992" y="1983881"/>
                  <a:pt x="385451" y="1967041"/>
                </a:cubicBezTo>
                <a:cubicBezTo>
                  <a:pt x="350499" y="1936736"/>
                  <a:pt x="316580" y="1905240"/>
                  <a:pt x="281270" y="1875412"/>
                </a:cubicBezTo>
                <a:cubicBezTo>
                  <a:pt x="259386" y="1856944"/>
                  <a:pt x="234999" y="1841453"/>
                  <a:pt x="212956" y="1823143"/>
                </a:cubicBezTo>
                <a:cubicBezTo>
                  <a:pt x="188688" y="1802967"/>
                  <a:pt x="165970" y="1781003"/>
                  <a:pt x="142377" y="1760032"/>
                </a:cubicBezTo>
                <a:cubicBezTo>
                  <a:pt x="113700" y="1734533"/>
                  <a:pt x="84707" y="1709510"/>
                  <a:pt x="56149" y="1683932"/>
                </a:cubicBezTo>
                <a:cubicBezTo>
                  <a:pt x="-6844" y="1627493"/>
                  <a:pt x="-17726" y="1532250"/>
                  <a:pt x="28029" y="1460876"/>
                </a:cubicBezTo>
                <a:cubicBezTo>
                  <a:pt x="46697" y="1431803"/>
                  <a:pt x="59565" y="1399036"/>
                  <a:pt x="76882" y="1368969"/>
                </a:cubicBezTo>
                <a:cubicBezTo>
                  <a:pt x="92293" y="1342199"/>
                  <a:pt x="111039" y="1317336"/>
                  <a:pt x="126768" y="1290764"/>
                </a:cubicBezTo>
                <a:cubicBezTo>
                  <a:pt x="144839" y="1260221"/>
                  <a:pt x="160806" y="1228487"/>
                  <a:pt x="178401" y="1197625"/>
                </a:cubicBezTo>
                <a:cubicBezTo>
                  <a:pt x="193097" y="1171888"/>
                  <a:pt x="209302" y="1147065"/>
                  <a:pt x="223878" y="1121248"/>
                </a:cubicBezTo>
                <a:cubicBezTo>
                  <a:pt x="255295" y="1065643"/>
                  <a:pt x="285481" y="1009482"/>
                  <a:pt x="317374" y="954195"/>
                </a:cubicBezTo>
                <a:cubicBezTo>
                  <a:pt x="338504" y="917495"/>
                  <a:pt x="358998" y="879962"/>
                  <a:pt x="384894" y="846519"/>
                </a:cubicBezTo>
                <a:cubicBezTo>
                  <a:pt x="418774" y="802353"/>
                  <a:pt x="466872" y="783924"/>
                  <a:pt x="522716" y="786704"/>
                </a:cubicBezTo>
                <a:cubicBezTo>
                  <a:pt x="522874" y="784718"/>
                  <a:pt x="523351" y="782891"/>
                  <a:pt x="523828" y="781064"/>
                </a:cubicBezTo>
                <a:cubicBezTo>
                  <a:pt x="554252" y="788769"/>
                  <a:pt x="584993" y="795363"/>
                  <a:pt x="615179" y="804458"/>
                </a:cubicBezTo>
                <a:cubicBezTo>
                  <a:pt x="658710" y="817697"/>
                  <a:pt x="701923" y="831863"/>
                  <a:pt x="744818" y="846957"/>
                </a:cubicBezTo>
                <a:cubicBezTo>
                  <a:pt x="795061" y="864790"/>
                  <a:pt x="844749" y="884133"/>
                  <a:pt x="894634" y="902879"/>
                </a:cubicBezTo>
                <a:cubicBezTo>
                  <a:pt x="897733" y="904031"/>
                  <a:pt x="900552" y="905937"/>
                  <a:pt x="903650" y="906851"/>
                </a:cubicBezTo>
                <a:cubicBezTo>
                  <a:pt x="959335" y="926630"/>
                  <a:pt x="1015178" y="946450"/>
                  <a:pt x="1071220" y="965673"/>
                </a:cubicBezTo>
                <a:cubicBezTo>
                  <a:pt x="1114910" y="980607"/>
                  <a:pt x="1151331" y="963925"/>
                  <a:pt x="1186045" y="939181"/>
                </a:cubicBezTo>
                <a:cubicBezTo>
                  <a:pt x="1211663" y="920912"/>
                  <a:pt x="1237281" y="902641"/>
                  <a:pt x="1263495" y="885245"/>
                </a:cubicBezTo>
                <a:cubicBezTo>
                  <a:pt x="1292449" y="866021"/>
                  <a:pt x="1321284" y="846321"/>
                  <a:pt x="1351629" y="829639"/>
                </a:cubicBezTo>
                <a:cubicBezTo>
                  <a:pt x="1387891" y="809781"/>
                  <a:pt x="1425822" y="792543"/>
                  <a:pt x="1462839" y="774034"/>
                </a:cubicBezTo>
                <a:cubicBezTo>
                  <a:pt x="1495686" y="757591"/>
                  <a:pt x="1528850" y="741823"/>
                  <a:pt x="1560863" y="723950"/>
                </a:cubicBezTo>
                <a:cubicBezTo>
                  <a:pt x="1585289" y="710326"/>
                  <a:pt x="1593590" y="685106"/>
                  <a:pt x="1599548" y="659567"/>
                </a:cubicBezTo>
                <a:cubicBezTo>
                  <a:pt x="1609041" y="619134"/>
                  <a:pt x="1619407" y="578821"/>
                  <a:pt x="1627351" y="538070"/>
                </a:cubicBezTo>
                <a:cubicBezTo>
                  <a:pt x="1636088" y="492712"/>
                  <a:pt x="1642245" y="446719"/>
                  <a:pt x="1650148" y="401321"/>
                </a:cubicBezTo>
                <a:cubicBezTo>
                  <a:pt x="1660237" y="342857"/>
                  <a:pt x="1670007" y="284233"/>
                  <a:pt x="1681923" y="226126"/>
                </a:cubicBezTo>
                <a:cubicBezTo>
                  <a:pt x="1690045" y="185462"/>
                  <a:pt x="1700348" y="145260"/>
                  <a:pt x="1712784" y="105701"/>
                </a:cubicBezTo>
                <a:cubicBezTo>
                  <a:pt x="1725136" y="67095"/>
                  <a:pt x="1757228" y="44456"/>
                  <a:pt x="1789876" y="23643"/>
                </a:cubicBezTo>
                <a:cubicBezTo>
                  <a:pt x="1793173" y="21499"/>
                  <a:pt x="1799369" y="21181"/>
                  <a:pt x="1800322" y="18560"/>
                </a:cubicBezTo>
                <a:cubicBezTo>
                  <a:pt x="1809258" y="-5827"/>
                  <a:pt x="1830071" y="1679"/>
                  <a:pt x="1846871" y="1679"/>
                </a:cubicBezTo>
                <a:cubicBezTo>
                  <a:pt x="2085695" y="1243"/>
                  <a:pt x="2324558" y="2832"/>
                  <a:pt x="2563382" y="11"/>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19493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ccel="52000" decel="48000" fill="hold" grpId="0" nodeType="withEffect">
                                  <p:stCondLst>
                                    <p:cond delay="0"/>
                                  </p:stCondLst>
                                  <p:childTnLst>
                                    <p:animRot by="-86400000">
                                      <p:cBhvr>
                                        <p:cTn id="6" dur="4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Why now?">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8A6D1F4-CCB6-4A06-0CA7-E7156BFAE9AD}"/>
              </a:ext>
            </a:extLst>
          </p:cNvPr>
          <p:cNvSpPr>
            <a:spLocks noGrp="1"/>
          </p:cNvSpPr>
          <p:nvPr>
            <p:ph type="pic" sz="quarter" idx="12"/>
          </p:nvPr>
        </p:nvSpPr>
        <p:spPr>
          <a:xfrm>
            <a:off x="1019174" y="2057400"/>
            <a:ext cx="10153651" cy="27051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182825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stominials 1">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899497A-2AF4-E96A-38A1-D9847D0A284E}"/>
              </a:ext>
            </a:extLst>
          </p:cNvPr>
          <p:cNvSpPr>
            <a:spLocks noGrp="1"/>
          </p:cNvSpPr>
          <p:nvPr>
            <p:ph type="pic" sz="quarter" idx="13"/>
          </p:nvPr>
        </p:nvSpPr>
        <p:spPr>
          <a:xfrm>
            <a:off x="6697978" y="1583798"/>
            <a:ext cx="4474845" cy="46900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96243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par>
                                <p:cTn id="8" presetID="42" presetClass="path" presetSubtype="0" accel="49333" decel="50667" fill="hold" grpId="1" nodeType="withEffect">
                                  <p:stCondLst>
                                    <p:cond delay="0"/>
                                  </p:stCondLst>
                                  <p:childTnLst>
                                    <p:animMotion origin="layout" path="M 0 1.11111E-6 L 0 0.19699 " pathEditMode="relative" rAng="0" ptsTypes="AA">
                                      <p:cBhvr>
                                        <p:cTn id="9" dur="1000" spd="-100000" fill="hold"/>
                                        <p:tgtEl>
                                          <p:spTgt spid="3"/>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stominials 2">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EE80C2E6-F74E-F969-D37E-0A1BCFC964EF}"/>
              </a:ext>
            </a:extLst>
          </p:cNvPr>
          <p:cNvSpPr>
            <a:spLocks noGrp="1"/>
          </p:cNvSpPr>
          <p:nvPr>
            <p:ph type="pic" sz="quarter" idx="27"/>
          </p:nvPr>
        </p:nvSpPr>
        <p:spPr>
          <a:xfrm>
            <a:off x="2358390" y="2453887"/>
            <a:ext cx="800100" cy="800100"/>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11" name="Picture Placeholder 3">
            <a:extLst>
              <a:ext uri="{FF2B5EF4-FFF2-40B4-BE49-F238E27FC236}">
                <a16:creationId xmlns:a16="http://schemas.microsoft.com/office/drawing/2014/main" id="{11068B45-7865-A80C-B12F-D9D245BC33E5}"/>
              </a:ext>
            </a:extLst>
          </p:cNvPr>
          <p:cNvSpPr>
            <a:spLocks noGrp="1"/>
          </p:cNvSpPr>
          <p:nvPr>
            <p:ph type="pic" sz="quarter" idx="28"/>
          </p:nvPr>
        </p:nvSpPr>
        <p:spPr>
          <a:xfrm>
            <a:off x="5695950" y="2453887"/>
            <a:ext cx="800100" cy="800100"/>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12" name="Picture Placeholder 3">
            <a:extLst>
              <a:ext uri="{FF2B5EF4-FFF2-40B4-BE49-F238E27FC236}">
                <a16:creationId xmlns:a16="http://schemas.microsoft.com/office/drawing/2014/main" id="{7DC6B437-1787-A282-D39E-B9B4163826B4}"/>
              </a:ext>
            </a:extLst>
          </p:cNvPr>
          <p:cNvSpPr>
            <a:spLocks noGrp="1"/>
          </p:cNvSpPr>
          <p:nvPr>
            <p:ph type="pic" sz="quarter" idx="29"/>
          </p:nvPr>
        </p:nvSpPr>
        <p:spPr>
          <a:xfrm>
            <a:off x="9033510" y="2453887"/>
            <a:ext cx="800100" cy="800100"/>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55928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10"/>
                                        </p:tgtEl>
                                      </p:cBhvr>
                                      <p:by x="105000" y="105000"/>
                                    </p:animScale>
                                  </p:childTnLst>
                                </p:cTn>
                              </p:par>
                              <p:par>
                                <p:cTn id="10" presetID="22" presetClass="entr" presetSubtype="4"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par>
                                <p:cTn id="13" presetID="6" presetClass="emph" presetSubtype="0" accel="50000" decel="50000" autoRev="1" fill="hold" grpId="1" nodeType="withEffect">
                                  <p:stCondLst>
                                    <p:cond delay="200"/>
                                  </p:stCondLst>
                                  <p:childTnLst>
                                    <p:animScale>
                                      <p:cBhvr>
                                        <p:cTn id="14" dur="500" fill="hold"/>
                                        <p:tgtEl>
                                          <p:spTgt spid="11"/>
                                        </p:tgtEl>
                                      </p:cBhvr>
                                      <p:by x="105000" y="105000"/>
                                    </p:animScale>
                                  </p:childTnLst>
                                </p:cTn>
                              </p:par>
                              <p:par>
                                <p:cTn id="15" presetID="2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par>
                                <p:cTn id="18" presetID="6" presetClass="emph" presetSubtype="0" accel="50000" decel="50000" autoRev="1" fill="hold" grpId="1" nodeType="withEffect">
                                  <p:stCondLst>
                                    <p:cond delay="200"/>
                                  </p:stCondLst>
                                  <p:childTnLst>
                                    <p:animScale>
                                      <p:cBhvr>
                                        <p:cTn id="19"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stominials 3">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33750002-B378-0D46-2FAC-293A1BFA57AF}"/>
              </a:ext>
            </a:extLst>
          </p:cNvPr>
          <p:cNvSpPr>
            <a:spLocks noGrp="1"/>
          </p:cNvSpPr>
          <p:nvPr>
            <p:ph type="pic" sz="quarter" idx="27"/>
          </p:nvPr>
        </p:nvSpPr>
        <p:spPr>
          <a:xfrm>
            <a:off x="4260825" y="2695467"/>
            <a:ext cx="414043" cy="414043"/>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8" name="Picture Placeholder 3">
            <a:extLst>
              <a:ext uri="{FF2B5EF4-FFF2-40B4-BE49-F238E27FC236}">
                <a16:creationId xmlns:a16="http://schemas.microsoft.com/office/drawing/2014/main" id="{22D521FE-7290-2BEC-33C5-BC16A1D09829}"/>
              </a:ext>
            </a:extLst>
          </p:cNvPr>
          <p:cNvSpPr>
            <a:spLocks noGrp="1"/>
          </p:cNvSpPr>
          <p:nvPr>
            <p:ph type="pic" sz="quarter" idx="28"/>
          </p:nvPr>
        </p:nvSpPr>
        <p:spPr>
          <a:xfrm>
            <a:off x="4667200" y="3685835"/>
            <a:ext cx="464005" cy="46400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9" name="Picture Placeholder 3">
            <a:extLst>
              <a:ext uri="{FF2B5EF4-FFF2-40B4-BE49-F238E27FC236}">
                <a16:creationId xmlns:a16="http://schemas.microsoft.com/office/drawing/2014/main" id="{B9CC59BD-FBF2-FBDE-B0C6-88C801E717DA}"/>
              </a:ext>
            </a:extLst>
          </p:cNvPr>
          <p:cNvSpPr>
            <a:spLocks noGrp="1"/>
          </p:cNvSpPr>
          <p:nvPr>
            <p:ph type="pic" sz="quarter" idx="29"/>
          </p:nvPr>
        </p:nvSpPr>
        <p:spPr>
          <a:xfrm>
            <a:off x="4260825" y="4650723"/>
            <a:ext cx="414043" cy="414043"/>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10" name="Picture Placeholder 3">
            <a:extLst>
              <a:ext uri="{FF2B5EF4-FFF2-40B4-BE49-F238E27FC236}">
                <a16:creationId xmlns:a16="http://schemas.microsoft.com/office/drawing/2014/main" id="{E12E38ED-B5D2-8023-3828-FC11E94D4FC8}"/>
              </a:ext>
            </a:extLst>
          </p:cNvPr>
          <p:cNvSpPr>
            <a:spLocks noGrp="1"/>
          </p:cNvSpPr>
          <p:nvPr>
            <p:ph type="pic" sz="quarter" idx="30"/>
          </p:nvPr>
        </p:nvSpPr>
        <p:spPr>
          <a:xfrm>
            <a:off x="4260825" y="5528524"/>
            <a:ext cx="414043" cy="414043"/>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35003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2" presetClass="entr" presetSubtype="4"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par>
                                <p:cTn id="15" presetID="22" presetClass="entr" presetSubtype="4"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9"/>
                                        </p:tgtEl>
                                      </p:cBhvr>
                                      <p:by x="105000" y="105000"/>
                                    </p:animScale>
                                  </p:childTnLst>
                                </p:cTn>
                              </p:par>
                              <p:par>
                                <p:cTn id="20" presetID="22" presetClass="entr" presetSubtype="4" fill="hold" grpId="0" nodeType="withEffect">
                                  <p:stCondLst>
                                    <p:cond delay="125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6" presetClass="emph" presetSubtype="0" accel="50000" decel="50000" autoRev="1" fill="hold" grpId="1" nodeType="withEffect">
                                  <p:stCondLst>
                                    <p:cond delay="1250"/>
                                  </p:stCondLst>
                                  <p:childTnLst>
                                    <p:animScale>
                                      <p:cBhvr>
                                        <p:cTn id="2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0" grpId="1" animBg="1"/>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stominials 4">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445E795-2FED-48A4-97CC-C993C3814828}"/>
              </a:ext>
            </a:extLst>
          </p:cNvPr>
          <p:cNvSpPr>
            <a:spLocks noGrp="1"/>
          </p:cNvSpPr>
          <p:nvPr>
            <p:ph type="pic" sz="quarter" idx="13"/>
          </p:nvPr>
        </p:nvSpPr>
        <p:spPr>
          <a:xfrm>
            <a:off x="4429770" y="1924346"/>
            <a:ext cx="3289794" cy="43296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3" name="Picture Placeholder 3">
            <a:extLst>
              <a:ext uri="{FF2B5EF4-FFF2-40B4-BE49-F238E27FC236}">
                <a16:creationId xmlns:a16="http://schemas.microsoft.com/office/drawing/2014/main" id="{4C94D85E-84A6-4C31-80F9-B461188E0EFD}"/>
              </a:ext>
            </a:extLst>
          </p:cNvPr>
          <p:cNvSpPr>
            <a:spLocks noGrp="1"/>
          </p:cNvSpPr>
          <p:nvPr>
            <p:ph type="pic" sz="quarter" idx="27"/>
          </p:nvPr>
        </p:nvSpPr>
        <p:spPr>
          <a:xfrm>
            <a:off x="3023974" y="3861657"/>
            <a:ext cx="288493" cy="288493"/>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4" name="Picture Placeholder 3">
            <a:extLst>
              <a:ext uri="{FF2B5EF4-FFF2-40B4-BE49-F238E27FC236}">
                <a16:creationId xmlns:a16="http://schemas.microsoft.com/office/drawing/2014/main" id="{EAB2ED12-AF2F-467A-8857-336331DF5E70}"/>
              </a:ext>
            </a:extLst>
          </p:cNvPr>
          <p:cNvSpPr>
            <a:spLocks noGrp="1"/>
          </p:cNvSpPr>
          <p:nvPr>
            <p:ph type="pic" sz="quarter" idx="28"/>
          </p:nvPr>
        </p:nvSpPr>
        <p:spPr>
          <a:xfrm>
            <a:off x="3023974" y="5965493"/>
            <a:ext cx="288493" cy="288493"/>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5" name="Picture Placeholder 3">
            <a:extLst>
              <a:ext uri="{FF2B5EF4-FFF2-40B4-BE49-F238E27FC236}">
                <a16:creationId xmlns:a16="http://schemas.microsoft.com/office/drawing/2014/main" id="{0F356533-BBF1-4034-ACB9-B3A6D7AA289A}"/>
              </a:ext>
            </a:extLst>
          </p:cNvPr>
          <p:cNvSpPr>
            <a:spLocks noGrp="1"/>
          </p:cNvSpPr>
          <p:nvPr>
            <p:ph type="pic" sz="quarter" idx="29"/>
          </p:nvPr>
        </p:nvSpPr>
        <p:spPr>
          <a:xfrm>
            <a:off x="8879531" y="3015157"/>
            <a:ext cx="288493" cy="288493"/>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7" name="Picture Placeholder 3">
            <a:extLst>
              <a:ext uri="{FF2B5EF4-FFF2-40B4-BE49-F238E27FC236}">
                <a16:creationId xmlns:a16="http://schemas.microsoft.com/office/drawing/2014/main" id="{641ACD94-957E-4103-B2ED-3BE78335B96D}"/>
              </a:ext>
            </a:extLst>
          </p:cNvPr>
          <p:cNvSpPr>
            <a:spLocks noGrp="1"/>
          </p:cNvSpPr>
          <p:nvPr>
            <p:ph type="pic" sz="quarter" idx="30"/>
          </p:nvPr>
        </p:nvSpPr>
        <p:spPr>
          <a:xfrm>
            <a:off x="8879531" y="5139997"/>
            <a:ext cx="288493" cy="288493"/>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Tree>
    <p:extLst>
      <p:ext uri="{BB962C8B-B14F-4D97-AF65-F5344CB8AC3E}">
        <p14:creationId xmlns:p14="http://schemas.microsoft.com/office/powerpoint/2010/main" val="330702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par>
                                <p:cTn id="10" presetID="22" presetClass="entr" presetSubtype="4"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6" presetClass="emph" presetSubtype="0" accel="50000" decel="50000" autoRev="1" fill="hold" grpId="1" nodeType="withEffect">
                                  <p:stCondLst>
                                    <p:cond delay="200"/>
                                  </p:stCondLst>
                                  <p:childTnLst>
                                    <p:animScale>
                                      <p:cBhvr>
                                        <p:cTn id="14" dur="500" fill="hold"/>
                                        <p:tgtEl>
                                          <p:spTgt spid="4"/>
                                        </p:tgtEl>
                                      </p:cBhvr>
                                      <p:by x="105000" y="105000"/>
                                    </p:animScale>
                                  </p:childTnLst>
                                </p:cTn>
                              </p:par>
                              <p:par>
                                <p:cTn id="15" presetID="2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6" presetClass="emph" presetSubtype="0" accel="50000" decel="50000" autoRev="1" fill="hold" grpId="1" nodeType="withEffect">
                                  <p:stCondLst>
                                    <p:cond delay="200"/>
                                  </p:stCondLst>
                                  <p:childTnLst>
                                    <p:animScale>
                                      <p:cBhvr>
                                        <p:cTn id="19" dur="500" fill="hold"/>
                                        <p:tgtEl>
                                          <p:spTgt spid="5"/>
                                        </p:tgtEl>
                                      </p:cBhvr>
                                      <p:by x="105000" y="105000"/>
                                    </p:animScale>
                                  </p:childTnLst>
                                </p:cTn>
                              </p:par>
                              <p:par>
                                <p:cTn id="20" presetID="22" presetClass="entr" presetSubtype="4"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6" presetClass="emph" presetSubtype="0" accel="50000" decel="50000" autoRev="1" fill="hold" grpId="1" nodeType="withEffect">
                                  <p:stCondLst>
                                    <p:cond delay="200"/>
                                  </p:stCondLst>
                                  <p:childTnLst>
                                    <p:animScale>
                                      <p:cBhvr>
                                        <p:cTn id="24" dur="500" fill="hold"/>
                                        <p:tgtEl>
                                          <p:spTgt spid="7"/>
                                        </p:tgtEl>
                                      </p:cBhvr>
                                      <p:by x="105000" y="105000"/>
                                    </p:animScale>
                                  </p:childTnLst>
                                </p:cTn>
                              </p:par>
                              <p:par>
                                <p:cTn id="25" presetID="22" presetClass="entr" presetSubtype="1"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750"/>
                                        <p:tgtEl>
                                          <p:spTgt spid="9"/>
                                        </p:tgtEl>
                                      </p:cBhvr>
                                    </p:animEffect>
                                  </p:childTnLst>
                                </p:cTn>
                              </p:par>
                              <p:par>
                                <p:cTn id="28" presetID="42" presetClass="path" presetSubtype="0" accel="49333" decel="50667" fill="hold" grpId="1" nodeType="withEffect">
                                  <p:stCondLst>
                                    <p:cond delay="0"/>
                                  </p:stCondLst>
                                  <p:childTnLst>
                                    <p:animMotion origin="layout" path="M 0 1.11111E-6 L 0 0.19699 " pathEditMode="relative" rAng="0" ptsTypes="AA">
                                      <p:cBhvr>
                                        <p:cTn id="29" dur="1000" spd="-100000" fill="hold"/>
                                        <p:tgtEl>
                                          <p:spTgt spid="9"/>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3" grpId="0" animBg="1"/>
      <p:bldP spid="3" grpId="1" animBg="1"/>
      <p:bldP spid="4" grpId="0" animBg="1"/>
      <p:bldP spid="4" grpId="1" animBg="1"/>
      <p:bldP spid="5" grpId="0" animBg="1"/>
      <p:bldP spid="5" grpId="1" animBg="1"/>
      <p:bldP spid="7" grpId="0" animBg="1"/>
      <p:bldP spid="7" grpId="1" animBg="1"/>
    </p:bld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Our work process">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AC6EA868-9712-2351-D2A6-673DCAD956A0}"/>
              </a:ext>
            </a:extLst>
          </p:cNvPr>
          <p:cNvSpPr>
            <a:spLocks noGrp="1"/>
          </p:cNvSpPr>
          <p:nvPr>
            <p:ph type="pic" sz="quarter" idx="12"/>
          </p:nvPr>
        </p:nvSpPr>
        <p:spPr>
          <a:xfrm>
            <a:off x="1019175" y="4133135"/>
            <a:ext cx="2270759" cy="214066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7" name="Picture Placeholder 8">
            <a:extLst>
              <a:ext uri="{FF2B5EF4-FFF2-40B4-BE49-F238E27FC236}">
                <a16:creationId xmlns:a16="http://schemas.microsoft.com/office/drawing/2014/main" id="{94C5FCE7-7AE3-498B-72B1-DF739FDCAC53}"/>
              </a:ext>
            </a:extLst>
          </p:cNvPr>
          <p:cNvSpPr>
            <a:spLocks noGrp="1"/>
          </p:cNvSpPr>
          <p:nvPr>
            <p:ph type="pic" sz="quarter" idx="13"/>
          </p:nvPr>
        </p:nvSpPr>
        <p:spPr>
          <a:xfrm>
            <a:off x="4460144" y="4133135"/>
            <a:ext cx="2270759" cy="214066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8" name="Picture Placeholder 8">
            <a:extLst>
              <a:ext uri="{FF2B5EF4-FFF2-40B4-BE49-F238E27FC236}">
                <a16:creationId xmlns:a16="http://schemas.microsoft.com/office/drawing/2014/main" id="{75395429-487E-5ED9-A11A-B0A11B71D576}"/>
              </a:ext>
            </a:extLst>
          </p:cNvPr>
          <p:cNvSpPr>
            <a:spLocks noGrp="1"/>
          </p:cNvSpPr>
          <p:nvPr>
            <p:ph type="pic" sz="quarter" idx="14"/>
          </p:nvPr>
        </p:nvSpPr>
        <p:spPr>
          <a:xfrm>
            <a:off x="7901111" y="4133135"/>
            <a:ext cx="2270759" cy="214066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99954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42" presetClass="path" presetSubtype="0" accel="49333" decel="50667" fill="hold" grpId="1" nodeType="withEffect">
                                  <p:stCondLst>
                                    <p:cond delay="250"/>
                                  </p:stCondLst>
                                  <p:childTnLst>
                                    <p:animMotion origin="layout" path="M -2.08333E-6 -4.07407E-6 L -2.08333E-6 0.11482 " pathEditMode="relative" rAng="0" ptsTypes="AA">
                                      <p:cBhvr>
                                        <p:cTn id="9" dur="750" spd="-100000" fill="hold"/>
                                        <p:tgtEl>
                                          <p:spTgt spid="5"/>
                                        </p:tgtEl>
                                        <p:attrNameLst>
                                          <p:attrName>ppt_x</p:attrName>
                                          <p:attrName>ppt_y</p:attrName>
                                        </p:attrNameLst>
                                      </p:cBhvr>
                                      <p:rCtr x="0" y="5741"/>
                                    </p:animMotion>
                                  </p:childTnLst>
                                </p:cTn>
                              </p:par>
                              <p:par>
                                <p:cTn id="10" presetID="22" presetClass="entr" presetSubtype="1"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par>
                                <p:cTn id="13" presetID="42" presetClass="path" presetSubtype="0" accel="49333" decel="50667" fill="hold" grpId="1" nodeType="withEffect">
                                  <p:stCondLst>
                                    <p:cond delay="500"/>
                                  </p:stCondLst>
                                  <p:childTnLst>
                                    <p:animMotion origin="layout" path="M -2.08333E-6 -4.07407E-6 L -2.08333E-6 0.11482 " pathEditMode="relative" rAng="0" ptsTypes="AA">
                                      <p:cBhvr>
                                        <p:cTn id="14" dur="750" spd="-100000" fill="hold"/>
                                        <p:tgtEl>
                                          <p:spTgt spid="7"/>
                                        </p:tgtEl>
                                        <p:attrNameLst>
                                          <p:attrName>ppt_x</p:attrName>
                                          <p:attrName>ppt_y</p:attrName>
                                        </p:attrNameLst>
                                      </p:cBhvr>
                                      <p:rCtr x="0" y="5741"/>
                                    </p:animMotion>
                                  </p:childTnLst>
                                </p:cTn>
                              </p:par>
                              <p:par>
                                <p:cTn id="15" presetID="22" presetClass="entr" presetSubtype="1"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par>
                                <p:cTn id="18" presetID="42" presetClass="path" presetSubtype="0" accel="49333" decel="50667" fill="hold" grpId="1" nodeType="withEffect">
                                  <p:stCondLst>
                                    <p:cond delay="750"/>
                                  </p:stCondLst>
                                  <p:childTnLst>
                                    <p:animMotion origin="layout" path="M -2.08333E-6 -4.07407E-6 L -2.08333E-6 0.11482 " pathEditMode="relative" rAng="0" ptsTypes="AA">
                                      <p:cBhvr>
                                        <p:cTn id="19" dur="750" spd="-100000" fill="hold"/>
                                        <p:tgtEl>
                                          <p:spTgt spid="8"/>
                                        </p:tgtEl>
                                        <p:attrNameLst>
                                          <p:attrName>ppt_x</p:attrName>
                                          <p:attrName>ppt_y</p:attrName>
                                        </p:attrNameLst>
                                      </p:cBhvr>
                                      <p:rCtr x="0" y="57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arget market 1">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33AE66C6-33DC-38A9-1797-36C2530075A4}"/>
              </a:ext>
            </a:extLst>
          </p:cNvPr>
          <p:cNvSpPr>
            <a:spLocks noGrp="1"/>
          </p:cNvSpPr>
          <p:nvPr>
            <p:ph type="pic" sz="quarter" idx="27"/>
          </p:nvPr>
        </p:nvSpPr>
        <p:spPr>
          <a:xfrm>
            <a:off x="4475693" y="2697646"/>
            <a:ext cx="1783867" cy="1783867"/>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7" name="Picture Placeholder 3">
            <a:extLst>
              <a:ext uri="{FF2B5EF4-FFF2-40B4-BE49-F238E27FC236}">
                <a16:creationId xmlns:a16="http://schemas.microsoft.com/office/drawing/2014/main" id="{C0DA42F5-FD2B-562A-4DD2-6DEC7979BF46}"/>
              </a:ext>
            </a:extLst>
          </p:cNvPr>
          <p:cNvSpPr>
            <a:spLocks noGrp="1"/>
          </p:cNvSpPr>
          <p:nvPr>
            <p:ph type="pic" sz="quarter" idx="28"/>
          </p:nvPr>
        </p:nvSpPr>
        <p:spPr>
          <a:xfrm>
            <a:off x="6916418" y="2697646"/>
            <a:ext cx="1783867" cy="1783867"/>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8" name="Picture Placeholder 3">
            <a:extLst>
              <a:ext uri="{FF2B5EF4-FFF2-40B4-BE49-F238E27FC236}">
                <a16:creationId xmlns:a16="http://schemas.microsoft.com/office/drawing/2014/main" id="{3D1CA675-6A89-59B4-A598-DDCB396CF29D}"/>
              </a:ext>
            </a:extLst>
          </p:cNvPr>
          <p:cNvSpPr>
            <a:spLocks noGrp="1"/>
          </p:cNvSpPr>
          <p:nvPr>
            <p:ph type="pic" sz="quarter" idx="29"/>
          </p:nvPr>
        </p:nvSpPr>
        <p:spPr>
          <a:xfrm>
            <a:off x="9357142" y="2697646"/>
            <a:ext cx="1783867" cy="1783867"/>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61853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42" presetClass="path" presetSubtype="0" accel="49333" decel="50667" fill="hold" grpId="1" nodeType="withEffect">
                                  <p:stCondLst>
                                    <p:cond delay="250"/>
                                  </p:stCondLst>
                                  <p:childTnLst>
                                    <p:animMotion origin="layout" path="M -2.08333E-6 -4.07407E-6 L -2.08333E-6 0.11482 " pathEditMode="relative" rAng="0" ptsTypes="AA">
                                      <p:cBhvr>
                                        <p:cTn id="9" dur="750" spd="-100000" fill="hold"/>
                                        <p:tgtEl>
                                          <p:spTgt spid="5"/>
                                        </p:tgtEl>
                                        <p:attrNameLst>
                                          <p:attrName>ppt_x</p:attrName>
                                          <p:attrName>ppt_y</p:attrName>
                                        </p:attrNameLst>
                                      </p:cBhvr>
                                      <p:rCtr x="0" y="5741"/>
                                    </p:animMotion>
                                  </p:childTnLst>
                                </p:cTn>
                              </p:par>
                              <p:par>
                                <p:cTn id="10" presetID="22" presetClass="entr" presetSubtype="1"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par>
                                <p:cTn id="13" presetID="42" presetClass="path" presetSubtype="0" accel="49333" decel="50667" fill="hold" grpId="1" nodeType="withEffect">
                                  <p:stCondLst>
                                    <p:cond delay="500"/>
                                  </p:stCondLst>
                                  <p:childTnLst>
                                    <p:animMotion origin="layout" path="M -2.08333E-6 -4.07407E-6 L -2.08333E-6 0.11482 " pathEditMode="relative" rAng="0" ptsTypes="AA">
                                      <p:cBhvr>
                                        <p:cTn id="14" dur="750" spd="-100000" fill="hold"/>
                                        <p:tgtEl>
                                          <p:spTgt spid="7"/>
                                        </p:tgtEl>
                                        <p:attrNameLst>
                                          <p:attrName>ppt_x</p:attrName>
                                          <p:attrName>ppt_y</p:attrName>
                                        </p:attrNameLst>
                                      </p:cBhvr>
                                      <p:rCtr x="0" y="5741"/>
                                    </p:animMotion>
                                  </p:childTnLst>
                                </p:cTn>
                              </p:par>
                              <p:par>
                                <p:cTn id="15" presetID="22" presetClass="entr" presetSubtype="1"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par>
                                <p:cTn id="18" presetID="42" presetClass="path" presetSubtype="0" accel="49333" decel="50667" fill="hold" grpId="1" nodeType="withEffect">
                                  <p:stCondLst>
                                    <p:cond delay="750"/>
                                  </p:stCondLst>
                                  <p:childTnLst>
                                    <p:animMotion origin="layout" path="M -2.08333E-6 -4.07407E-6 L -2.08333E-6 0.11482 " pathEditMode="relative" rAng="0" ptsTypes="AA">
                                      <p:cBhvr>
                                        <p:cTn id="19" dur="750" spd="-100000" fill="hold"/>
                                        <p:tgtEl>
                                          <p:spTgt spid="8"/>
                                        </p:tgtEl>
                                        <p:attrNameLst>
                                          <p:attrName>ppt_x</p:attrName>
                                          <p:attrName>ppt_y</p:attrName>
                                        </p:attrNameLst>
                                      </p:cBhvr>
                                      <p:rCtr x="0" y="57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arget market 2">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7E9CE89-2D08-E47C-682E-8A067E1CA229}"/>
              </a:ext>
            </a:extLst>
          </p:cNvPr>
          <p:cNvSpPr>
            <a:spLocks noGrp="1"/>
          </p:cNvSpPr>
          <p:nvPr>
            <p:ph type="pic" sz="quarter" idx="14"/>
          </p:nvPr>
        </p:nvSpPr>
        <p:spPr>
          <a:xfrm>
            <a:off x="1" y="0"/>
            <a:ext cx="12192000" cy="333375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97767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Market Validation">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8B6D8FB-44A4-4DC7-A595-976EC6F4706A}"/>
              </a:ext>
            </a:extLst>
          </p:cNvPr>
          <p:cNvSpPr>
            <a:spLocks noGrp="1"/>
          </p:cNvSpPr>
          <p:nvPr>
            <p:ph type="pic" sz="quarter" idx="13"/>
          </p:nvPr>
        </p:nvSpPr>
        <p:spPr>
          <a:xfrm>
            <a:off x="5838825" y="0"/>
            <a:ext cx="6353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218951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61DB8E-2549-28F2-3AF4-FEE164D8AC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654FD9-1D17-DFE2-9584-5C452393B8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C85F9-C1D8-F399-116F-B4226DC31070}"/>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5" name="Footer Placeholder 4">
            <a:extLst>
              <a:ext uri="{FF2B5EF4-FFF2-40B4-BE49-F238E27FC236}">
                <a16:creationId xmlns:a16="http://schemas.microsoft.com/office/drawing/2014/main" id="{47ECEF5E-FC51-0EDE-8EFC-9E85D9517A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919CBB-B4A7-9930-3C36-B30F0983229E}"/>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83683193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ales strategy">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03A37E0D-081F-8D7F-8E31-46AED32503AB}"/>
              </a:ext>
            </a:extLst>
          </p:cNvPr>
          <p:cNvSpPr>
            <a:spLocks noGrp="1"/>
          </p:cNvSpPr>
          <p:nvPr>
            <p:ph type="pic" sz="quarter" idx="27"/>
          </p:nvPr>
        </p:nvSpPr>
        <p:spPr>
          <a:xfrm>
            <a:off x="4343630" y="2239094"/>
            <a:ext cx="3595754" cy="3595754"/>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02306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usiness model">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3" name="Picture Placeholder 3">
            <a:extLst>
              <a:ext uri="{FF2B5EF4-FFF2-40B4-BE49-F238E27FC236}">
                <a16:creationId xmlns:a16="http://schemas.microsoft.com/office/drawing/2014/main" id="{4575CEAF-64EC-4921-BE9D-8B16601BC6BE}"/>
              </a:ext>
            </a:extLst>
          </p:cNvPr>
          <p:cNvSpPr>
            <a:spLocks noGrp="1"/>
          </p:cNvSpPr>
          <p:nvPr>
            <p:ph type="pic" sz="quarter" idx="12"/>
          </p:nvPr>
        </p:nvSpPr>
        <p:spPr>
          <a:xfrm>
            <a:off x="1019175" y="2582930"/>
            <a:ext cx="2126735" cy="212673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4" name="Picture Placeholder 3">
            <a:extLst>
              <a:ext uri="{FF2B5EF4-FFF2-40B4-BE49-F238E27FC236}">
                <a16:creationId xmlns:a16="http://schemas.microsoft.com/office/drawing/2014/main" id="{FA36DF1E-4BF9-4F1A-9E04-224E4390594B}"/>
              </a:ext>
            </a:extLst>
          </p:cNvPr>
          <p:cNvSpPr>
            <a:spLocks noGrp="1"/>
          </p:cNvSpPr>
          <p:nvPr>
            <p:ph type="pic" sz="quarter" idx="13"/>
          </p:nvPr>
        </p:nvSpPr>
        <p:spPr>
          <a:xfrm>
            <a:off x="3676308" y="2582930"/>
            <a:ext cx="2126735" cy="212673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3">
            <a:extLst>
              <a:ext uri="{FF2B5EF4-FFF2-40B4-BE49-F238E27FC236}">
                <a16:creationId xmlns:a16="http://schemas.microsoft.com/office/drawing/2014/main" id="{4FB14DC1-43DE-467F-BBAA-FAF5D32101B5}"/>
              </a:ext>
            </a:extLst>
          </p:cNvPr>
          <p:cNvSpPr>
            <a:spLocks noGrp="1"/>
          </p:cNvSpPr>
          <p:nvPr>
            <p:ph type="pic" sz="quarter" idx="14"/>
          </p:nvPr>
        </p:nvSpPr>
        <p:spPr>
          <a:xfrm>
            <a:off x="6365866" y="2582930"/>
            <a:ext cx="2126735" cy="212673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7" name="Picture Placeholder 3">
            <a:extLst>
              <a:ext uri="{FF2B5EF4-FFF2-40B4-BE49-F238E27FC236}">
                <a16:creationId xmlns:a16="http://schemas.microsoft.com/office/drawing/2014/main" id="{09D3D239-C5AA-4DF1-BD02-038D57F230B6}"/>
              </a:ext>
            </a:extLst>
          </p:cNvPr>
          <p:cNvSpPr>
            <a:spLocks noGrp="1"/>
          </p:cNvSpPr>
          <p:nvPr>
            <p:ph type="pic" sz="quarter" idx="15"/>
          </p:nvPr>
        </p:nvSpPr>
        <p:spPr>
          <a:xfrm>
            <a:off x="9046090" y="2582930"/>
            <a:ext cx="2126735" cy="212673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133262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05000" y="105000"/>
                                    </p:animScale>
                                  </p:childTnLst>
                                </p:cTn>
                              </p:par>
                              <p:par>
                                <p:cTn id="15" presetID="22" presetClass="entr" presetSubtype="8"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5"/>
                                        </p:tgtEl>
                                      </p:cBhvr>
                                      <p:by x="105000" y="105000"/>
                                    </p:animScale>
                                  </p:childTnLst>
                                </p:cTn>
                              </p:par>
                              <p:par>
                                <p:cTn id="20" presetID="22" presetClass="entr" presetSubtype="8" fill="hold" grpId="0" nodeType="withEffect">
                                  <p:stCondLst>
                                    <p:cond delay="75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7" grpId="0" animBg="1"/>
      <p:bldP spid="7" grpId="1" animBg="1"/>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WOT analysis">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9FDA89A5-8BF5-3A27-862E-0E827D1DED98}"/>
              </a:ext>
            </a:extLst>
          </p:cNvPr>
          <p:cNvSpPr>
            <a:spLocks noGrp="1"/>
          </p:cNvSpPr>
          <p:nvPr>
            <p:ph type="pic" sz="quarter" idx="15"/>
          </p:nvPr>
        </p:nvSpPr>
        <p:spPr>
          <a:xfrm>
            <a:off x="1019175" y="3033363"/>
            <a:ext cx="3997325" cy="3240437"/>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2925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9C4CAA58-BC5F-313D-C581-0D3E7673317B}"/>
              </a:ext>
            </a:extLst>
          </p:cNvPr>
          <p:cNvSpPr>
            <a:spLocks noGrp="1"/>
          </p:cNvSpPr>
          <p:nvPr>
            <p:ph type="pic" sz="quarter" idx="13"/>
          </p:nvPr>
        </p:nvSpPr>
        <p:spPr>
          <a:xfrm>
            <a:off x="1019175" y="4771665"/>
            <a:ext cx="2474578" cy="148096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9" name="Picture Placeholder 8">
            <a:extLst>
              <a:ext uri="{FF2B5EF4-FFF2-40B4-BE49-F238E27FC236}">
                <a16:creationId xmlns:a16="http://schemas.microsoft.com/office/drawing/2014/main" id="{CAEAC9B6-191F-3E85-9E9B-0DFA5DFAD77A}"/>
              </a:ext>
            </a:extLst>
          </p:cNvPr>
          <p:cNvSpPr>
            <a:spLocks noGrp="1"/>
          </p:cNvSpPr>
          <p:nvPr>
            <p:ph type="pic" sz="quarter" idx="14"/>
          </p:nvPr>
        </p:nvSpPr>
        <p:spPr>
          <a:xfrm>
            <a:off x="3616252" y="4771665"/>
            <a:ext cx="1592860" cy="148096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0" name="Picture Placeholder 8">
            <a:extLst>
              <a:ext uri="{FF2B5EF4-FFF2-40B4-BE49-F238E27FC236}">
                <a16:creationId xmlns:a16="http://schemas.microsoft.com/office/drawing/2014/main" id="{FFE354DD-8BF5-0E01-6C78-53135E2D506E}"/>
              </a:ext>
            </a:extLst>
          </p:cNvPr>
          <p:cNvSpPr>
            <a:spLocks noGrp="1"/>
          </p:cNvSpPr>
          <p:nvPr>
            <p:ph type="pic" sz="quarter" idx="15"/>
          </p:nvPr>
        </p:nvSpPr>
        <p:spPr>
          <a:xfrm>
            <a:off x="5332045" y="4771665"/>
            <a:ext cx="1592860" cy="148096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1" name="Picture Placeholder 8">
            <a:extLst>
              <a:ext uri="{FF2B5EF4-FFF2-40B4-BE49-F238E27FC236}">
                <a16:creationId xmlns:a16="http://schemas.microsoft.com/office/drawing/2014/main" id="{06124599-FFEC-8369-1E81-2E472D2351B2}"/>
              </a:ext>
            </a:extLst>
          </p:cNvPr>
          <p:cNvSpPr>
            <a:spLocks noGrp="1"/>
          </p:cNvSpPr>
          <p:nvPr>
            <p:ph type="pic" sz="quarter" idx="16"/>
          </p:nvPr>
        </p:nvSpPr>
        <p:spPr>
          <a:xfrm>
            <a:off x="7022858" y="4771665"/>
            <a:ext cx="2474578" cy="148096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2" name="Picture Placeholder 8">
            <a:extLst>
              <a:ext uri="{FF2B5EF4-FFF2-40B4-BE49-F238E27FC236}">
                <a16:creationId xmlns:a16="http://schemas.microsoft.com/office/drawing/2014/main" id="{111B0871-BF8B-15EF-CDB8-22452E87F1E6}"/>
              </a:ext>
            </a:extLst>
          </p:cNvPr>
          <p:cNvSpPr>
            <a:spLocks noGrp="1"/>
          </p:cNvSpPr>
          <p:nvPr>
            <p:ph type="pic" sz="quarter" idx="17"/>
          </p:nvPr>
        </p:nvSpPr>
        <p:spPr>
          <a:xfrm>
            <a:off x="9619596" y="4771665"/>
            <a:ext cx="1592860" cy="148096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280899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8"/>
                                        </p:tgtEl>
                                      </p:cBhvr>
                                      <p:by x="105000" y="105000"/>
                                    </p:animScale>
                                  </p:childTnLst>
                                </p:cTn>
                              </p:par>
                              <p:par>
                                <p:cTn id="10" presetID="22" presetClass="entr" presetSubtype="8" fill="hold" grpId="0" nodeType="withEffect">
                                  <p:stCondLst>
                                    <p:cond delay="175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1750"/>
                                  </p:stCondLst>
                                  <p:childTnLst>
                                    <p:animScale>
                                      <p:cBhvr>
                                        <p:cTn id="14" dur="500" fill="hold"/>
                                        <p:tgtEl>
                                          <p:spTgt spid="9"/>
                                        </p:tgtEl>
                                      </p:cBhvr>
                                      <p:by x="105000" y="105000"/>
                                    </p:animScale>
                                  </p:childTnLst>
                                </p:cTn>
                              </p:par>
                              <p:par>
                                <p:cTn id="15" presetID="22" presetClass="entr" presetSubtype="8" fill="hold" grpId="0" nodeType="withEffect">
                                  <p:stCondLst>
                                    <p:cond delay="275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2750"/>
                                  </p:stCondLst>
                                  <p:childTnLst>
                                    <p:animScale>
                                      <p:cBhvr>
                                        <p:cTn id="19" dur="500" fill="hold"/>
                                        <p:tgtEl>
                                          <p:spTgt spid="10"/>
                                        </p:tgtEl>
                                      </p:cBhvr>
                                      <p:by x="105000" y="105000"/>
                                    </p:animScale>
                                  </p:childTnLst>
                                </p:cTn>
                              </p:par>
                              <p:par>
                                <p:cTn id="20" presetID="22" presetClass="entr" presetSubtype="8" fill="hold" grpId="0" nodeType="withEffect">
                                  <p:stCondLst>
                                    <p:cond delay="375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3750"/>
                                  </p:stCondLst>
                                  <p:childTnLst>
                                    <p:animScale>
                                      <p:cBhvr>
                                        <p:cTn id="24" dur="500" fill="hold"/>
                                        <p:tgtEl>
                                          <p:spTgt spid="11"/>
                                        </p:tgtEl>
                                      </p:cBhvr>
                                      <p:by x="105000" y="105000"/>
                                    </p:animScale>
                                  </p:childTnLst>
                                </p:cTn>
                              </p:par>
                              <p:par>
                                <p:cTn id="25" presetID="22" presetClass="entr" presetSubtype="8" fill="hold" grpId="0" nodeType="withEffect">
                                  <p:stCondLst>
                                    <p:cond delay="525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par>
                                <p:cTn id="28" presetID="6" presetClass="emph" presetSubtype="0" accel="50000" decel="50000" autoRev="1" fill="hold" grpId="1" nodeType="withEffect">
                                  <p:stCondLst>
                                    <p:cond delay="5250"/>
                                  </p:stCondLst>
                                  <p:childTnLst>
                                    <p:animScale>
                                      <p:cBhvr>
                                        <p:cTn id="29" dur="500"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C4E9D32C-872E-3D60-EA92-08409CA8D83F}"/>
              </a:ext>
            </a:extLst>
          </p:cNvPr>
          <p:cNvSpPr>
            <a:spLocks noGrp="1"/>
          </p:cNvSpPr>
          <p:nvPr>
            <p:ph type="pic" sz="quarter" idx="15"/>
          </p:nvPr>
        </p:nvSpPr>
        <p:spPr>
          <a:xfrm>
            <a:off x="10878558" y="2521581"/>
            <a:ext cx="1313442" cy="18148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9" name="Picture Placeholder 8">
            <a:extLst>
              <a:ext uri="{FF2B5EF4-FFF2-40B4-BE49-F238E27FC236}">
                <a16:creationId xmlns:a16="http://schemas.microsoft.com/office/drawing/2014/main" id="{320C7997-67E7-3BDA-3668-1EB7A3374E79}"/>
              </a:ext>
            </a:extLst>
          </p:cNvPr>
          <p:cNvSpPr>
            <a:spLocks noGrp="1"/>
          </p:cNvSpPr>
          <p:nvPr>
            <p:ph type="pic" sz="quarter" idx="14"/>
          </p:nvPr>
        </p:nvSpPr>
        <p:spPr>
          <a:xfrm>
            <a:off x="9158063" y="2304411"/>
            <a:ext cx="1627784" cy="224917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8" name="Picture Placeholder 8">
            <a:extLst>
              <a:ext uri="{FF2B5EF4-FFF2-40B4-BE49-F238E27FC236}">
                <a16:creationId xmlns:a16="http://schemas.microsoft.com/office/drawing/2014/main" id="{1B240952-21AD-2FD1-9BD9-9D42060F817A}"/>
              </a:ext>
            </a:extLst>
          </p:cNvPr>
          <p:cNvSpPr>
            <a:spLocks noGrp="1"/>
          </p:cNvSpPr>
          <p:nvPr>
            <p:ph type="pic" sz="quarter" idx="13"/>
          </p:nvPr>
        </p:nvSpPr>
        <p:spPr>
          <a:xfrm>
            <a:off x="7062561" y="2045331"/>
            <a:ext cx="2002789" cy="27673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7" name="Picture Placeholder 8">
            <a:extLst>
              <a:ext uri="{FF2B5EF4-FFF2-40B4-BE49-F238E27FC236}">
                <a16:creationId xmlns:a16="http://schemas.microsoft.com/office/drawing/2014/main" id="{053EEF76-9F01-5A7F-4755-B3596B15E868}"/>
              </a:ext>
            </a:extLst>
          </p:cNvPr>
          <p:cNvSpPr>
            <a:spLocks noGrp="1"/>
          </p:cNvSpPr>
          <p:nvPr>
            <p:ph type="pic" sz="quarter" idx="12"/>
          </p:nvPr>
        </p:nvSpPr>
        <p:spPr>
          <a:xfrm>
            <a:off x="4737189" y="549274"/>
            <a:ext cx="3208019" cy="572452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26685750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7E9CE89-2D08-E47C-682E-8A067E1CA229}"/>
              </a:ext>
            </a:extLst>
          </p:cNvPr>
          <p:cNvSpPr>
            <a:spLocks noGrp="1"/>
          </p:cNvSpPr>
          <p:nvPr>
            <p:ph type="pic" sz="quarter" idx="14"/>
          </p:nvPr>
        </p:nvSpPr>
        <p:spPr>
          <a:xfrm>
            <a:off x="2682240" y="0"/>
            <a:ext cx="341376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12714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par>
                                <p:cTn id="8" presetID="42" presetClass="path" presetSubtype="0" accel="49333" decel="50667" fill="hold" grpId="1" nodeType="withEffect">
                                  <p:stCondLst>
                                    <p:cond delay="0"/>
                                  </p:stCondLst>
                                  <p:childTnLst>
                                    <p:animMotion origin="layout" path="M 0 1.11111E-6 L 0 0.19699 " pathEditMode="relative" rAng="0" ptsTypes="AA">
                                      <p:cBhvr>
                                        <p:cTn id="9" dur="1000" spd="-100000" fill="hold"/>
                                        <p:tgtEl>
                                          <p:spTgt spid="3"/>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Timeline 4">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CFA20C2D-AD9D-4149-BEF0-3905782D8B48}"/>
              </a:ext>
            </a:extLst>
          </p:cNvPr>
          <p:cNvSpPr>
            <a:spLocks noGrp="1"/>
          </p:cNvSpPr>
          <p:nvPr>
            <p:ph type="pic" sz="quarter" idx="12"/>
          </p:nvPr>
        </p:nvSpPr>
        <p:spPr>
          <a:xfrm>
            <a:off x="0" y="-12493"/>
            <a:ext cx="12192000" cy="687049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22" name="Picture Placeholder 21">
            <a:extLst>
              <a:ext uri="{FF2B5EF4-FFF2-40B4-BE49-F238E27FC236}">
                <a16:creationId xmlns:a16="http://schemas.microsoft.com/office/drawing/2014/main" id="{6B22061A-45AE-84F5-4D64-E3D9C5A91B79}"/>
              </a:ext>
            </a:extLst>
          </p:cNvPr>
          <p:cNvSpPr>
            <a:spLocks noGrp="1"/>
          </p:cNvSpPr>
          <p:nvPr>
            <p:ph type="pic" sz="quarter" idx="13"/>
          </p:nvPr>
        </p:nvSpPr>
        <p:spPr>
          <a:xfrm>
            <a:off x="3223227" y="2118846"/>
            <a:ext cx="5745546" cy="1827151"/>
          </a:xfrm>
          <a:custGeom>
            <a:avLst/>
            <a:gdLst>
              <a:gd name="connsiteX0" fmla="*/ 5049057 w 5745546"/>
              <a:gd name="connsiteY0" fmla="*/ 994190 h 1827151"/>
              <a:gd name="connsiteX1" fmla="*/ 4829036 w 5745546"/>
              <a:gd name="connsiteY1" fmla="*/ 1069012 h 1827151"/>
              <a:gd name="connsiteX2" fmla="*/ 4743489 w 5745546"/>
              <a:gd name="connsiteY2" fmla="*/ 1259382 h 1827151"/>
              <a:gd name="connsiteX3" fmla="*/ 4824932 w 5745546"/>
              <a:gd name="connsiteY3" fmla="*/ 1447541 h 1827151"/>
              <a:gd name="connsiteX4" fmla="*/ 5054108 w 5745546"/>
              <a:gd name="connsiteY4" fmla="*/ 1522047 h 1827151"/>
              <a:gd name="connsiteX5" fmla="*/ 5267184 w 5745546"/>
              <a:gd name="connsiteY5" fmla="*/ 1451330 h 1827151"/>
              <a:gd name="connsiteX6" fmla="*/ 5349574 w 5745546"/>
              <a:gd name="connsiteY6" fmla="*/ 1259382 h 1827151"/>
              <a:gd name="connsiteX7" fmla="*/ 5267500 w 5745546"/>
              <a:gd name="connsiteY7" fmla="*/ 1066171 h 1827151"/>
              <a:gd name="connsiteX8" fmla="*/ 5049057 w 5745546"/>
              <a:gd name="connsiteY8" fmla="*/ 994190 h 1827151"/>
              <a:gd name="connsiteX9" fmla="*/ 2338896 w 5745546"/>
              <a:gd name="connsiteY9" fmla="*/ 345490 h 1827151"/>
              <a:gd name="connsiteX10" fmla="*/ 2091418 w 5745546"/>
              <a:gd name="connsiteY10" fmla="*/ 478991 h 1827151"/>
              <a:gd name="connsiteX11" fmla="*/ 1995458 w 5745546"/>
              <a:gd name="connsiteY11" fmla="*/ 913577 h 1827151"/>
              <a:gd name="connsiteX12" fmla="*/ 2091418 w 5745546"/>
              <a:gd name="connsiteY12" fmla="*/ 1348161 h 1827151"/>
              <a:gd name="connsiteX13" fmla="*/ 2338896 w 5745546"/>
              <a:gd name="connsiteY13" fmla="*/ 1481661 h 1827151"/>
              <a:gd name="connsiteX14" fmla="*/ 2588583 w 5745546"/>
              <a:gd name="connsiteY14" fmla="*/ 1348161 h 1827151"/>
              <a:gd name="connsiteX15" fmla="*/ 2684859 w 5745546"/>
              <a:gd name="connsiteY15" fmla="*/ 913577 h 1827151"/>
              <a:gd name="connsiteX16" fmla="*/ 2588583 w 5745546"/>
              <a:gd name="connsiteY16" fmla="*/ 478991 h 1827151"/>
              <a:gd name="connsiteX17" fmla="*/ 2338896 w 5745546"/>
              <a:gd name="connsiteY17" fmla="*/ 345490 h 1827151"/>
              <a:gd name="connsiteX18" fmla="*/ 3215545 w 5745546"/>
              <a:gd name="connsiteY18" fmla="*/ 30289 h 1827151"/>
              <a:gd name="connsiteX19" fmla="*/ 3977515 w 5745546"/>
              <a:gd name="connsiteY19" fmla="*/ 30289 h 1827151"/>
              <a:gd name="connsiteX20" fmla="*/ 3977515 w 5745546"/>
              <a:gd name="connsiteY20" fmla="*/ 1796861 h 1827151"/>
              <a:gd name="connsiteX21" fmla="*/ 3568922 w 5745546"/>
              <a:gd name="connsiteY21" fmla="*/ 1796861 h 1827151"/>
              <a:gd name="connsiteX22" fmla="*/ 3568922 w 5745546"/>
              <a:gd name="connsiteY22" fmla="*/ 358110 h 1827151"/>
              <a:gd name="connsiteX23" fmla="*/ 3215545 w 5745546"/>
              <a:gd name="connsiteY23" fmla="*/ 358110 h 1827151"/>
              <a:gd name="connsiteX24" fmla="*/ 5187952 w 5745546"/>
              <a:gd name="connsiteY24" fmla="*/ 0 h 1827151"/>
              <a:gd name="connsiteX25" fmla="*/ 5457684 w 5745546"/>
              <a:gd name="connsiteY25" fmla="*/ 31206 h 1827151"/>
              <a:gd name="connsiteX26" fmla="*/ 5679971 w 5745546"/>
              <a:gd name="connsiteY26" fmla="*/ 121043 h 1827151"/>
              <a:gd name="connsiteX27" fmla="*/ 5528644 w 5745546"/>
              <a:gd name="connsiteY27" fmla="*/ 421292 h 1827151"/>
              <a:gd name="connsiteX28" fmla="*/ 5370972 w 5745546"/>
              <a:gd name="connsiteY28" fmla="*/ 352448 h 1827151"/>
              <a:gd name="connsiteX29" fmla="*/ 5198054 w 5745546"/>
              <a:gd name="connsiteY29" fmla="*/ 332869 h 1827151"/>
              <a:gd name="connsiteX30" fmla="*/ 4843240 w 5745546"/>
              <a:gd name="connsiteY30" fmla="*/ 462308 h 1827151"/>
              <a:gd name="connsiteX31" fmla="*/ 4700558 w 5745546"/>
              <a:gd name="connsiteY31" fmla="*/ 845421 h 1827151"/>
              <a:gd name="connsiteX32" fmla="*/ 4888697 w 5745546"/>
              <a:gd name="connsiteY32" fmla="*/ 728485 h 1827151"/>
              <a:gd name="connsiteX33" fmla="*/ 5137445 w 5745546"/>
              <a:gd name="connsiteY33" fmla="*/ 689086 h 1827151"/>
              <a:gd name="connsiteX34" fmla="*/ 5569279 w 5745546"/>
              <a:gd name="connsiteY34" fmla="*/ 839167 h 1827151"/>
              <a:gd name="connsiteX35" fmla="*/ 5745546 w 5745546"/>
              <a:gd name="connsiteY35" fmla="*/ 1239177 h 1827151"/>
              <a:gd name="connsiteX36" fmla="*/ 5655204 w 5745546"/>
              <a:gd name="connsiteY36" fmla="*/ 1552076 h 1827151"/>
              <a:gd name="connsiteX37" fmla="*/ 5416260 w 5745546"/>
              <a:gd name="connsiteY37" fmla="*/ 1754944 h 1827151"/>
              <a:gd name="connsiteX38" fmla="*/ 5076836 w 5745546"/>
              <a:gd name="connsiteY38" fmla="*/ 1827151 h 1827151"/>
              <a:gd name="connsiteX39" fmla="*/ 4499156 w 5745546"/>
              <a:gd name="connsiteY39" fmla="*/ 1603259 h 1827151"/>
              <a:gd name="connsiteX40" fmla="*/ 4286917 w 5745546"/>
              <a:gd name="connsiteY40" fmla="*/ 951324 h 1827151"/>
              <a:gd name="connsiteX41" fmla="*/ 4402120 w 5745546"/>
              <a:gd name="connsiteY41" fmla="*/ 433184 h 1827151"/>
              <a:gd name="connsiteX42" fmla="*/ 4717553 w 5745546"/>
              <a:gd name="connsiteY42" fmla="*/ 110889 h 1827151"/>
              <a:gd name="connsiteX43" fmla="*/ 5187952 w 5745546"/>
              <a:gd name="connsiteY43" fmla="*/ 0 h 1827151"/>
              <a:gd name="connsiteX44" fmla="*/ 2338896 w 5745546"/>
              <a:gd name="connsiteY44" fmla="*/ 0 h 1827151"/>
              <a:gd name="connsiteX45" fmla="*/ 2729293 w 5745546"/>
              <a:gd name="connsiteY45" fmla="*/ 107249 h 1827151"/>
              <a:gd name="connsiteX46" fmla="*/ 2996755 w 5745546"/>
              <a:gd name="connsiteY46" fmla="*/ 417516 h 1827151"/>
              <a:gd name="connsiteX47" fmla="*/ 3095976 w 5745546"/>
              <a:gd name="connsiteY47" fmla="*/ 913577 h 1827151"/>
              <a:gd name="connsiteX48" fmla="*/ 2996755 w 5745546"/>
              <a:gd name="connsiteY48" fmla="*/ 1409637 h 1827151"/>
              <a:gd name="connsiteX49" fmla="*/ 2729293 w 5745546"/>
              <a:gd name="connsiteY49" fmla="*/ 1719902 h 1827151"/>
              <a:gd name="connsiteX50" fmla="*/ 2338896 w 5745546"/>
              <a:gd name="connsiteY50" fmla="*/ 1827151 h 1827151"/>
              <a:gd name="connsiteX51" fmla="*/ 1949621 w 5745546"/>
              <a:gd name="connsiteY51" fmla="*/ 1719902 h 1827151"/>
              <a:gd name="connsiteX52" fmla="*/ 1681599 w 5745546"/>
              <a:gd name="connsiteY52" fmla="*/ 1409637 h 1827151"/>
              <a:gd name="connsiteX53" fmla="*/ 1581816 w 5745546"/>
              <a:gd name="connsiteY53" fmla="*/ 913577 h 1827151"/>
              <a:gd name="connsiteX54" fmla="*/ 1681599 w 5745546"/>
              <a:gd name="connsiteY54" fmla="*/ 417516 h 1827151"/>
              <a:gd name="connsiteX55" fmla="*/ 1949621 w 5745546"/>
              <a:gd name="connsiteY55" fmla="*/ 107249 h 1827151"/>
              <a:gd name="connsiteX56" fmla="*/ 2338896 w 5745546"/>
              <a:gd name="connsiteY56" fmla="*/ 0 h 1827151"/>
              <a:gd name="connsiteX57" fmla="*/ 701707 w 5745546"/>
              <a:gd name="connsiteY57" fmla="*/ 0 h 1827151"/>
              <a:gd name="connsiteX58" fmla="*/ 1177304 w 5745546"/>
              <a:gd name="connsiteY58" fmla="*/ 140933 h 1827151"/>
              <a:gd name="connsiteX59" fmla="*/ 1357663 w 5745546"/>
              <a:gd name="connsiteY59" fmla="*/ 522235 h 1827151"/>
              <a:gd name="connsiteX60" fmla="*/ 1302806 w 5745546"/>
              <a:gd name="connsiteY60" fmla="*/ 779451 h 1827151"/>
              <a:gd name="connsiteX61" fmla="*/ 1062568 w 5745546"/>
              <a:gd name="connsiteY61" fmla="*/ 1080220 h 1827151"/>
              <a:gd name="connsiteX62" fmla="*/ 656272 w 5745546"/>
              <a:gd name="connsiteY62" fmla="*/ 1463992 h 1827151"/>
              <a:gd name="connsiteX63" fmla="*/ 1415718 w 5745546"/>
              <a:gd name="connsiteY63" fmla="*/ 1463992 h 1827151"/>
              <a:gd name="connsiteX64" fmla="*/ 1415718 w 5745546"/>
              <a:gd name="connsiteY64" fmla="*/ 1796861 h 1827151"/>
              <a:gd name="connsiteX65" fmla="*/ 80772 w 5745546"/>
              <a:gd name="connsiteY65" fmla="*/ 1796861 h 1827151"/>
              <a:gd name="connsiteX66" fmla="*/ 80772 w 5745546"/>
              <a:gd name="connsiteY66" fmla="*/ 1532079 h 1827151"/>
              <a:gd name="connsiteX67" fmla="*/ 762286 w 5745546"/>
              <a:gd name="connsiteY67" fmla="*/ 888334 h 1827151"/>
              <a:gd name="connsiteX68" fmla="*/ 913102 w 5745546"/>
              <a:gd name="connsiteY68" fmla="*/ 701813 h 1827151"/>
              <a:gd name="connsiteX69" fmla="*/ 946547 w 5745546"/>
              <a:gd name="connsiteY69" fmla="*/ 562632 h 1827151"/>
              <a:gd name="connsiteX70" fmla="*/ 875240 w 5745546"/>
              <a:gd name="connsiteY70" fmla="*/ 400724 h 1827151"/>
              <a:gd name="connsiteX71" fmla="*/ 663845 w 5745546"/>
              <a:gd name="connsiteY71" fmla="*/ 342965 h 1827151"/>
              <a:gd name="connsiteX72" fmla="*/ 456235 w 5745546"/>
              <a:gd name="connsiteY72" fmla="*/ 386838 h 1827151"/>
              <a:gd name="connsiteX73" fmla="*/ 297847 w 5745546"/>
              <a:gd name="connsiteY73" fmla="*/ 519710 h 1827151"/>
              <a:gd name="connsiteX74" fmla="*/ 0 w 5745546"/>
              <a:gd name="connsiteY74" fmla="*/ 327835 h 1827151"/>
              <a:gd name="connsiteX75" fmla="*/ 282702 w 5745546"/>
              <a:gd name="connsiteY75" fmla="*/ 89208 h 1827151"/>
              <a:gd name="connsiteX76" fmla="*/ 701707 w 5745546"/>
              <a:gd name="connsiteY76" fmla="*/ 0 h 182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745546" h="1827151">
                <a:moveTo>
                  <a:pt x="5049057" y="994190"/>
                </a:moveTo>
                <a:cubicBezTo>
                  <a:pt x="4957881" y="995610"/>
                  <a:pt x="4884541" y="1020551"/>
                  <a:pt x="4829036" y="1069012"/>
                </a:cubicBezTo>
                <a:cubicBezTo>
                  <a:pt x="4773530" y="1117473"/>
                  <a:pt x="4745015" y="1180930"/>
                  <a:pt x="4743489" y="1259382"/>
                </a:cubicBezTo>
                <a:cubicBezTo>
                  <a:pt x="4744120" y="1336624"/>
                  <a:pt x="4771268" y="1399344"/>
                  <a:pt x="4824932" y="1447541"/>
                </a:cubicBezTo>
                <a:cubicBezTo>
                  <a:pt x="4878595" y="1495739"/>
                  <a:pt x="4954988" y="1520574"/>
                  <a:pt x="5054108" y="1522047"/>
                </a:cubicBezTo>
                <a:cubicBezTo>
                  <a:pt x="5142653" y="1521205"/>
                  <a:pt x="5213678" y="1497633"/>
                  <a:pt x="5267184" y="1451330"/>
                </a:cubicBezTo>
                <a:cubicBezTo>
                  <a:pt x="5320690" y="1405027"/>
                  <a:pt x="5348153" y="1341044"/>
                  <a:pt x="5349574" y="1259382"/>
                </a:cubicBezTo>
                <a:cubicBezTo>
                  <a:pt x="5348416" y="1177615"/>
                  <a:pt x="5321058" y="1113211"/>
                  <a:pt x="5267500" y="1066171"/>
                </a:cubicBezTo>
                <a:cubicBezTo>
                  <a:pt x="5213942" y="1019131"/>
                  <a:pt x="5141128" y="995137"/>
                  <a:pt x="5049057" y="994190"/>
                </a:cubicBezTo>
                <a:close/>
                <a:moveTo>
                  <a:pt x="2338896" y="345490"/>
                </a:moveTo>
                <a:cubicBezTo>
                  <a:pt x="2236201" y="344069"/>
                  <a:pt x="2153708" y="388570"/>
                  <a:pt x="2091418" y="478991"/>
                </a:cubicBezTo>
                <a:cubicBezTo>
                  <a:pt x="2029128" y="569412"/>
                  <a:pt x="1997141" y="714274"/>
                  <a:pt x="1995458" y="913577"/>
                </a:cubicBezTo>
                <a:cubicBezTo>
                  <a:pt x="1997141" y="1112880"/>
                  <a:pt x="2029128" y="1257741"/>
                  <a:pt x="2091418" y="1348161"/>
                </a:cubicBezTo>
                <a:cubicBezTo>
                  <a:pt x="2153708" y="1438582"/>
                  <a:pt x="2236201" y="1483081"/>
                  <a:pt x="2338896" y="1481661"/>
                </a:cubicBezTo>
                <a:cubicBezTo>
                  <a:pt x="2442801" y="1483081"/>
                  <a:pt x="2526030" y="1438582"/>
                  <a:pt x="2588583" y="1348161"/>
                </a:cubicBezTo>
                <a:cubicBezTo>
                  <a:pt x="2651136" y="1257741"/>
                  <a:pt x="2683228" y="1112880"/>
                  <a:pt x="2684859" y="913577"/>
                </a:cubicBezTo>
                <a:cubicBezTo>
                  <a:pt x="2683228" y="714274"/>
                  <a:pt x="2651136" y="569412"/>
                  <a:pt x="2588583" y="478991"/>
                </a:cubicBezTo>
                <a:cubicBezTo>
                  <a:pt x="2526030" y="388570"/>
                  <a:pt x="2442801" y="344069"/>
                  <a:pt x="2338896" y="345490"/>
                </a:cubicBezTo>
                <a:close/>
                <a:moveTo>
                  <a:pt x="3215545" y="30289"/>
                </a:moveTo>
                <a:lnTo>
                  <a:pt x="3977515" y="30289"/>
                </a:lnTo>
                <a:lnTo>
                  <a:pt x="3977515" y="1796861"/>
                </a:lnTo>
                <a:lnTo>
                  <a:pt x="3568922" y="1796861"/>
                </a:lnTo>
                <a:lnTo>
                  <a:pt x="3568922" y="358110"/>
                </a:lnTo>
                <a:lnTo>
                  <a:pt x="3215545" y="358110"/>
                </a:lnTo>
                <a:close/>
                <a:moveTo>
                  <a:pt x="5187952" y="0"/>
                </a:moveTo>
                <a:cubicBezTo>
                  <a:pt x="5282472" y="157"/>
                  <a:pt x="5372383" y="10559"/>
                  <a:pt x="5457684" y="31206"/>
                </a:cubicBezTo>
                <a:cubicBezTo>
                  <a:pt x="5542984" y="51853"/>
                  <a:pt x="5617080" y="81798"/>
                  <a:pt x="5679971" y="121043"/>
                </a:cubicBezTo>
                <a:lnTo>
                  <a:pt x="5528644" y="421292"/>
                </a:lnTo>
                <a:cubicBezTo>
                  <a:pt x="5479254" y="388871"/>
                  <a:pt x="5426696" y="365923"/>
                  <a:pt x="5370972" y="352448"/>
                </a:cubicBezTo>
                <a:cubicBezTo>
                  <a:pt x="5315247" y="338974"/>
                  <a:pt x="5257608" y="332448"/>
                  <a:pt x="5198054" y="332869"/>
                </a:cubicBezTo>
                <a:cubicBezTo>
                  <a:pt x="5048847" y="333086"/>
                  <a:pt x="4930576" y="376232"/>
                  <a:pt x="4843240" y="462308"/>
                </a:cubicBezTo>
                <a:cubicBezTo>
                  <a:pt x="4755905" y="548383"/>
                  <a:pt x="4708344" y="676088"/>
                  <a:pt x="4700558" y="845421"/>
                </a:cubicBezTo>
                <a:cubicBezTo>
                  <a:pt x="4752538" y="793678"/>
                  <a:pt x="4815251" y="754699"/>
                  <a:pt x="4888697" y="728485"/>
                </a:cubicBezTo>
                <a:cubicBezTo>
                  <a:pt x="4962143" y="702272"/>
                  <a:pt x="5045058" y="689139"/>
                  <a:pt x="5137445" y="689086"/>
                </a:cubicBezTo>
                <a:cubicBezTo>
                  <a:pt x="5311864" y="691179"/>
                  <a:pt x="5455808" y="741206"/>
                  <a:pt x="5569279" y="839167"/>
                </a:cubicBezTo>
                <a:cubicBezTo>
                  <a:pt x="5682750" y="937127"/>
                  <a:pt x="5741506" y="1070464"/>
                  <a:pt x="5745546" y="1239177"/>
                </a:cubicBezTo>
                <a:cubicBezTo>
                  <a:pt x="5744208" y="1360096"/>
                  <a:pt x="5714094" y="1464396"/>
                  <a:pt x="5655204" y="1552076"/>
                </a:cubicBezTo>
                <a:cubicBezTo>
                  <a:pt x="5596312" y="1639756"/>
                  <a:pt x="5516664" y="1707379"/>
                  <a:pt x="5416260" y="1754944"/>
                </a:cubicBezTo>
                <a:cubicBezTo>
                  <a:pt x="5315855" y="1802509"/>
                  <a:pt x="5202713" y="1826578"/>
                  <a:pt x="5076836" y="1827151"/>
                </a:cubicBezTo>
                <a:cubicBezTo>
                  <a:pt x="4830749" y="1826328"/>
                  <a:pt x="4638188" y="1751698"/>
                  <a:pt x="4499156" y="1603259"/>
                </a:cubicBezTo>
                <a:cubicBezTo>
                  <a:pt x="4360123" y="1454820"/>
                  <a:pt x="4289377" y="1237508"/>
                  <a:pt x="4286917" y="951324"/>
                </a:cubicBezTo>
                <a:cubicBezTo>
                  <a:pt x="4288174" y="747267"/>
                  <a:pt x="4326575" y="574553"/>
                  <a:pt x="4402120" y="433184"/>
                </a:cubicBezTo>
                <a:cubicBezTo>
                  <a:pt x="4477665" y="291815"/>
                  <a:pt x="4582809" y="184383"/>
                  <a:pt x="4717553" y="110889"/>
                </a:cubicBezTo>
                <a:cubicBezTo>
                  <a:pt x="4852297" y="37395"/>
                  <a:pt x="5009097" y="432"/>
                  <a:pt x="5187952" y="0"/>
                </a:cubicBezTo>
                <a:close/>
                <a:moveTo>
                  <a:pt x="2338896" y="0"/>
                </a:moveTo>
                <a:cubicBezTo>
                  <a:pt x="2485742" y="478"/>
                  <a:pt x="2615874" y="36228"/>
                  <a:pt x="2729293" y="107249"/>
                </a:cubicBezTo>
                <a:cubicBezTo>
                  <a:pt x="2842711" y="178270"/>
                  <a:pt x="2931865" y="281692"/>
                  <a:pt x="2996755" y="417516"/>
                </a:cubicBezTo>
                <a:cubicBezTo>
                  <a:pt x="3061644" y="553339"/>
                  <a:pt x="3094718" y="718693"/>
                  <a:pt x="3095976" y="913577"/>
                </a:cubicBezTo>
                <a:cubicBezTo>
                  <a:pt x="3094718" y="1108461"/>
                  <a:pt x="3061644" y="1273814"/>
                  <a:pt x="2996755" y="1409637"/>
                </a:cubicBezTo>
                <a:cubicBezTo>
                  <a:pt x="2931865" y="1545459"/>
                  <a:pt x="2842711" y="1648881"/>
                  <a:pt x="2729293" y="1719902"/>
                </a:cubicBezTo>
                <a:cubicBezTo>
                  <a:pt x="2615874" y="1790923"/>
                  <a:pt x="2485742" y="1826672"/>
                  <a:pt x="2338896" y="1827151"/>
                </a:cubicBezTo>
                <a:cubicBezTo>
                  <a:pt x="2192845" y="1826672"/>
                  <a:pt x="2063087" y="1790923"/>
                  <a:pt x="1949621" y="1719902"/>
                </a:cubicBezTo>
                <a:cubicBezTo>
                  <a:pt x="1836156" y="1648881"/>
                  <a:pt x="1746816" y="1545459"/>
                  <a:pt x="1681599" y="1409637"/>
                </a:cubicBezTo>
                <a:cubicBezTo>
                  <a:pt x="1616383" y="1273814"/>
                  <a:pt x="1583122" y="1108461"/>
                  <a:pt x="1581816" y="913577"/>
                </a:cubicBezTo>
                <a:cubicBezTo>
                  <a:pt x="1583122" y="718693"/>
                  <a:pt x="1616383" y="553339"/>
                  <a:pt x="1681599" y="417516"/>
                </a:cubicBezTo>
                <a:cubicBezTo>
                  <a:pt x="1746816" y="281692"/>
                  <a:pt x="1836156" y="178270"/>
                  <a:pt x="1949621" y="107249"/>
                </a:cubicBezTo>
                <a:cubicBezTo>
                  <a:pt x="2063087" y="36228"/>
                  <a:pt x="2192845" y="478"/>
                  <a:pt x="2338896" y="0"/>
                </a:cubicBezTo>
                <a:close/>
                <a:moveTo>
                  <a:pt x="701707" y="0"/>
                </a:moveTo>
                <a:cubicBezTo>
                  <a:pt x="901260" y="1729"/>
                  <a:pt x="1059792" y="48706"/>
                  <a:pt x="1177304" y="140933"/>
                </a:cubicBezTo>
                <a:cubicBezTo>
                  <a:pt x="1294815" y="233160"/>
                  <a:pt x="1354935" y="360260"/>
                  <a:pt x="1357663" y="522235"/>
                </a:cubicBezTo>
                <a:cubicBezTo>
                  <a:pt x="1360816" y="606238"/>
                  <a:pt x="1342530" y="691977"/>
                  <a:pt x="1302806" y="779451"/>
                </a:cubicBezTo>
                <a:cubicBezTo>
                  <a:pt x="1263082" y="866926"/>
                  <a:pt x="1183003" y="967182"/>
                  <a:pt x="1062568" y="1080220"/>
                </a:cubicBezTo>
                <a:lnTo>
                  <a:pt x="656272" y="1463992"/>
                </a:lnTo>
                <a:lnTo>
                  <a:pt x="1415718" y="1463992"/>
                </a:lnTo>
                <a:lnTo>
                  <a:pt x="1415718" y="1796861"/>
                </a:lnTo>
                <a:lnTo>
                  <a:pt x="80772" y="1796861"/>
                </a:lnTo>
                <a:lnTo>
                  <a:pt x="80772" y="1532079"/>
                </a:lnTo>
                <a:lnTo>
                  <a:pt x="762286" y="888334"/>
                </a:lnTo>
                <a:cubicBezTo>
                  <a:pt x="838430" y="814956"/>
                  <a:pt x="888702" y="752783"/>
                  <a:pt x="913102" y="701813"/>
                </a:cubicBezTo>
                <a:cubicBezTo>
                  <a:pt x="937502" y="650843"/>
                  <a:pt x="948650" y="604450"/>
                  <a:pt x="946547" y="562632"/>
                </a:cubicBezTo>
                <a:cubicBezTo>
                  <a:pt x="946442" y="492726"/>
                  <a:pt x="922673" y="438757"/>
                  <a:pt x="875240" y="400724"/>
                </a:cubicBezTo>
                <a:cubicBezTo>
                  <a:pt x="827808" y="362692"/>
                  <a:pt x="757343" y="343439"/>
                  <a:pt x="663845" y="342965"/>
                </a:cubicBezTo>
                <a:cubicBezTo>
                  <a:pt x="587700" y="342913"/>
                  <a:pt x="518497" y="357537"/>
                  <a:pt x="456235" y="386838"/>
                </a:cubicBezTo>
                <a:cubicBezTo>
                  <a:pt x="393974" y="416138"/>
                  <a:pt x="341177" y="460429"/>
                  <a:pt x="297847" y="519710"/>
                </a:cubicBezTo>
                <a:lnTo>
                  <a:pt x="0" y="327835"/>
                </a:lnTo>
                <a:cubicBezTo>
                  <a:pt x="68993" y="227015"/>
                  <a:pt x="163227" y="147473"/>
                  <a:pt x="282702" y="89208"/>
                </a:cubicBezTo>
                <a:cubicBezTo>
                  <a:pt x="402177" y="30944"/>
                  <a:pt x="541845" y="1208"/>
                  <a:pt x="701707" y="0"/>
                </a:cubicBezTo>
                <a:close/>
              </a:path>
            </a:pathLst>
          </a:cu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41358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2"/>
                                        </p:tgtEl>
                                      </p:cBhvr>
                                      <p:by x="105000" y="105000"/>
                                    </p:animScale>
                                  </p:childTnLst>
                                </p:cTn>
                              </p:par>
                              <p:par>
                                <p:cTn id="10" presetID="22" presetClass="entr" presetSubtype="2" fill="hold" grpId="0" nodeType="withEffect">
                                  <p:stCondLst>
                                    <p:cond delay="750"/>
                                  </p:stCondLst>
                                  <p:childTnLst>
                                    <p:set>
                                      <p:cBhvr>
                                        <p:cTn id="11" dur="1" fill="hold">
                                          <p:stCondLst>
                                            <p:cond delay="0"/>
                                          </p:stCondLst>
                                        </p:cTn>
                                        <p:tgtEl>
                                          <p:spTgt spid="22"/>
                                        </p:tgtEl>
                                        <p:attrNameLst>
                                          <p:attrName>style.visibility</p:attrName>
                                        </p:attrNameLst>
                                      </p:cBhvr>
                                      <p:to>
                                        <p:strVal val="visible"/>
                                      </p:to>
                                    </p:set>
                                    <p:animEffect transition="in" filter="wipe(right)">
                                      <p:cBhvr>
                                        <p:cTn id="12" dur="500"/>
                                        <p:tgtEl>
                                          <p:spTgt spid="22"/>
                                        </p:tgtEl>
                                      </p:cBhvr>
                                    </p:animEffect>
                                  </p:childTnLst>
                                </p:cTn>
                              </p:par>
                              <p:par>
                                <p:cTn id="13" presetID="42" presetClass="path" presetSubtype="0" accel="49333" decel="50667" fill="hold" grpId="1" nodeType="withEffect">
                                  <p:stCondLst>
                                    <p:cond delay="750"/>
                                  </p:stCondLst>
                                  <p:childTnLst>
                                    <p:animMotion origin="layout" path="M -4.375E-6 -3.7037E-7 L -0.06614 -3.7037E-7 " pathEditMode="relative" rAng="0" ptsTypes="AA">
                                      <p:cBhvr>
                                        <p:cTn id="14" dur="750" spd="-100000" fill="hold"/>
                                        <p:tgtEl>
                                          <p:spTgt spid="22"/>
                                        </p:tgtEl>
                                        <p:attrNameLst>
                                          <p:attrName>ppt_x</p:attrName>
                                          <p:attrName>ppt_y</p:attrName>
                                        </p:attrNameLst>
                                      </p:cBhvr>
                                      <p:rCtr x="-330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2" grpId="0" animBg="1"/>
      <p:bldP spid="22" grpId="1" animBg="1"/>
    </p:bld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Timeline 5">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CFA20C2D-AD9D-4149-BEF0-3905782D8B48}"/>
              </a:ext>
            </a:extLst>
          </p:cNvPr>
          <p:cNvSpPr>
            <a:spLocks noGrp="1"/>
          </p:cNvSpPr>
          <p:nvPr>
            <p:ph type="pic" sz="quarter" idx="12"/>
          </p:nvPr>
        </p:nvSpPr>
        <p:spPr>
          <a:xfrm>
            <a:off x="0" y="-12493"/>
            <a:ext cx="12192000" cy="687049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4">
            <a:extLst>
              <a:ext uri="{FF2B5EF4-FFF2-40B4-BE49-F238E27FC236}">
                <a16:creationId xmlns:a16="http://schemas.microsoft.com/office/drawing/2014/main" id="{74685BC8-AF65-3BFE-22BD-93B6187D3241}"/>
              </a:ext>
            </a:extLst>
          </p:cNvPr>
          <p:cNvSpPr>
            <a:spLocks noGrp="1"/>
          </p:cNvSpPr>
          <p:nvPr>
            <p:ph type="pic" sz="quarter" idx="13"/>
          </p:nvPr>
        </p:nvSpPr>
        <p:spPr>
          <a:xfrm>
            <a:off x="3241023" y="2126120"/>
            <a:ext cx="5669821" cy="1827151"/>
          </a:xfrm>
          <a:custGeom>
            <a:avLst/>
            <a:gdLst>
              <a:gd name="connsiteX0" fmla="*/ 2338896 w 5669821"/>
              <a:gd name="connsiteY0" fmla="*/ 345490 h 1827151"/>
              <a:gd name="connsiteX1" fmla="*/ 2091419 w 5669821"/>
              <a:gd name="connsiteY1" fmla="*/ 478991 h 1827151"/>
              <a:gd name="connsiteX2" fmla="*/ 1995458 w 5669821"/>
              <a:gd name="connsiteY2" fmla="*/ 913577 h 1827151"/>
              <a:gd name="connsiteX3" fmla="*/ 2091419 w 5669821"/>
              <a:gd name="connsiteY3" fmla="*/ 1348161 h 1827151"/>
              <a:gd name="connsiteX4" fmla="*/ 2338896 w 5669821"/>
              <a:gd name="connsiteY4" fmla="*/ 1481661 h 1827151"/>
              <a:gd name="connsiteX5" fmla="*/ 2588583 w 5669821"/>
              <a:gd name="connsiteY5" fmla="*/ 1348161 h 1827151"/>
              <a:gd name="connsiteX6" fmla="*/ 2684859 w 5669821"/>
              <a:gd name="connsiteY6" fmla="*/ 913577 h 1827151"/>
              <a:gd name="connsiteX7" fmla="*/ 2588583 w 5669821"/>
              <a:gd name="connsiteY7" fmla="*/ 478991 h 1827151"/>
              <a:gd name="connsiteX8" fmla="*/ 2338896 w 5669821"/>
              <a:gd name="connsiteY8" fmla="*/ 345490 h 1827151"/>
              <a:gd name="connsiteX9" fmla="*/ 4254103 w 5669821"/>
              <a:gd name="connsiteY9" fmla="*/ 30289 h 1827151"/>
              <a:gd name="connsiteX10" fmla="*/ 5669821 w 5669821"/>
              <a:gd name="connsiteY10" fmla="*/ 30289 h 1827151"/>
              <a:gd name="connsiteX11" fmla="*/ 5669821 w 5669821"/>
              <a:gd name="connsiteY11" fmla="*/ 295071 h 1827151"/>
              <a:gd name="connsiteX12" fmla="*/ 5013549 w 5669821"/>
              <a:gd name="connsiteY12" fmla="*/ 1796861 h 1827151"/>
              <a:gd name="connsiteX13" fmla="*/ 4569344 w 5669821"/>
              <a:gd name="connsiteY13" fmla="*/ 1796861 h 1827151"/>
              <a:gd name="connsiteX14" fmla="*/ 5202859 w 5669821"/>
              <a:gd name="connsiteY14" fmla="*/ 363158 h 1827151"/>
              <a:gd name="connsiteX15" fmla="*/ 4617262 w 5669821"/>
              <a:gd name="connsiteY15" fmla="*/ 363158 h 1827151"/>
              <a:gd name="connsiteX16" fmla="*/ 4617262 w 5669821"/>
              <a:gd name="connsiteY16" fmla="*/ 650909 h 1827151"/>
              <a:gd name="connsiteX17" fmla="*/ 4254103 w 5669821"/>
              <a:gd name="connsiteY17" fmla="*/ 650909 h 1827151"/>
              <a:gd name="connsiteX18" fmla="*/ 3215545 w 5669821"/>
              <a:gd name="connsiteY18" fmla="*/ 30289 h 1827151"/>
              <a:gd name="connsiteX19" fmla="*/ 3977515 w 5669821"/>
              <a:gd name="connsiteY19" fmla="*/ 30289 h 1827151"/>
              <a:gd name="connsiteX20" fmla="*/ 3977515 w 5669821"/>
              <a:gd name="connsiteY20" fmla="*/ 1796861 h 1827151"/>
              <a:gd name="connsiteX21" fmla="*/ 3568922 w 5669821"/>
              <a:gd name="connsiteY21" fmla="*/ 1796861 h 1827151"/>
              <a:gd name="connsiteX22" fmla="*/ 3568922 w 5669821"/>
              <a:gd name="connsiteY22" fmla="*/ 358110 h 1827151"/>
              <a:gd name="connsiteX23" fmla="*/ 3215545 w 5669821"/>
              <a:gd name="connsiteY23" fmla="*/ 358110 h 1827151"/>
              <a:gd name="connsiteX24" fmla="*/ 2338896 w 5669821"/>
              <a:gd name="connsiteY24" fmla="*/ 0 h 1827151"/>
              <a:gd name="connsiteX25" fmla="*/ 2729293 w 5669821"/>
              <a:gd name="connsiteY25" fmla="*/ 107249 h 1827151"/>
              <a:gd name="connsiteX26" fmla="*/ 2996754 w 5669821"/>
              <a:gd name="connsiteY26" fmla="*/ 417516 h 1827151"/>
              <a:gd name="connsiteX27" fmla="*/ 3095976 w 5669821"/>
              <a:gd name="connsiteY27" fmla="*/ 913577 h 1827151"/>
              <a:gd name="connsiteX28" fmla="*/ 2996754 w 5669821"/>
              <a:gd name="connsiteY28" fmla="*/ 1409637 h 1827151"/>
              <a:gd name="connsiteX29" fmla="*/ 2729293 w 5669821"/>
              <a:gd name="connsiteY29" fmla="*/ 1719902 h 1827151"/>
              <a:gd name="connsiteX30" fmla="*/ 2338896 w 5669821"/>
              <a:gd name="connsiteY30" fmla="*/ 1827151 h 1827151"/>
              <a:gd name="connsiteX31" fmla="*/ 1949622 w 5669821"/>
              <a:gd name="connsiteY31" fmla="*/ 1719902 h 1827151"/>
              <a:gd name="connsiteX32" fmla="*/ 1681599 w 5669821"/>
              <a:gd name="connsiteY32" fmla="*/ 1409637 h 1827151"/>
              <a:gd name="connsiteX33" fmla="*/ 1581817 w 5669821"/>
              <a:gd name="connsiteY33" fmla="*/ 913577 h 1827151"/>
              <a:gd name="connsiteX34" fmla="*/ 1681599 w 5669821"/>
              <a:gd name="connsiteY34" fmla="*/ 417516 h 1827151"/>
              <a:gd name="connsiteX35" fmla="*/ 1949622 w 5669821"/>
              <a:gd name="connsiteY35" fmla="*/ 107249 h 1827151"/>
              <a:gd name="connsiteX36" fmla="*/ 2338896 w 5669821"/>
              <a:gd name="connsiteY36" fmla="*/ 0 h 1827151"/>
              <a:gd name="connsiteX37" fmla="*/ 701707 w 5669821"/>
              <a:gd name="connsiteY37" fmla="*/ 0 h 1827151"/>
              <a:gd name="connsiteX38" fmla="*/ 1177304 w 5669821"/>
              <a:gd name="connsiteY38" fmla="*/ 140933 h 1827151"/>
              <a:gd name="connsiteX39" fmla="*/ 1357664 w 5669821"/>
              <a:gd name="connsiteY39" fmla="*/ 522235 h 1827151"/>
              <a:gd name="connsiteX40" fmla="*/ 1302807 w 5669821"/>
              <a:gd name="connsiteY40" fmla="*/ 779451 h 1827151"/>
              <a:gd name="connsiteX41" fmla="*/ 1062568 w 5669821"/>
              <a:gd name="connsiteY41" fmla="*/ 1080220 h 1827151"/>
              <a:gd name="connsiteX42" fmla="*/ 656272 w 5669821"/>
              <a:gd name="connsiteY42" fmla="*/ 1463992 h 1827151"/>
              <a:gd name="connsiteX43" fmla="*/ 1415719 w 5669821"/>
              <a:gd name="connsiteY43" fmla="*/ 1463992 h 1827151"/>
              <a:gd name="connsiteX44" fmla="*/ 1415719 w 5669821"/>
              <a:gd name="connsiteY44" fmla="*/ 1796861 h 1827151"/>
              <a:gd name="connsiteX45" fmla="*/ 80772 w 5669821"/>
              <a:gd name="connsiteY45" fmla="*/ 1796861 h 1827151"/>
              <a:gd name="connsiteX46" fmla="*/ 80772 w 5669821"/>
              <a:gd name="connsiteY46" fmla="*/ 1532079 h 1827151"/>
              <a:gd name="connsiteX47" fmla="*/ 762285 w 5669821"/>
              <a:gd name="connsiteY47" fmla="*/ 888334 h 1827151"/>
              <a:gd name="connsiteX48" fmla="*/ 913102 w 5669821"/>
              <a:gd name="connsiteY48" fmla="*/ 701813 h 1827151"/>
              <a:gd name="connsiteX49" fmla="*/ 946547 w 5669821"/>
              <a:gd name="connsiteY49" fmla="*/ 562632 h 1827151"/>
              <a:gd name="connsiteX50" fmla="*/ 875240 w 5669821"/>
              <a:gd name="connsiteY50" fmla="*/ 400724 h 1827151"/>
              <a:gd name="connsiteX51" fmla="*/ 663845 w 5669821"/>
              <a:gd name="connsiteY51" fmla="*/ 342965 h 1827151"/>
              <a:gd name="connsiteX52" fmla="*/ 456235 w 5669821"/>
              <a:gd name="connsiteY52" fmla="*/ 386838 h 1827151"/>
              <a:gd name="connsiteX53" fmla="*/ 297847 w 5669821"/>
              <a:gd name="connsiteY53" fmla="*/ 519710 h 1827151"/>
              <a:gd name="connsiteX54" fmla="*/ 0 w 5669821"/>
              <a:gd name="connsiteY54" fmla="*/ 327835 h 1827151"/>
              <a:gd name="connsiteX55" fmla="*/ 282702 w 5669821"/>
              <a:gd name="connsiteY55" fmla="*/ 89208 h 1827151"/>
              <a:gd name="connsiteX56" fmla="*/ 701707 w 5669821"/>
              <a:gd name="connsiteY56" fmla="*/ 0 h 182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669821" h="1827151">
                <a:moveTo>
                  <a:pt x="2338896" y="345490"/>
                </a:moveTo>
                <a:cubicBezTo>
                  <a:pt x="2236201" y="344069"/>
                  <a:pt x="2153709" y="388570"/>
                  <a:pt x="2091419" y="478991"/>
                </a:cubicBezTo>
                <a:cubicBezTo>
                  <a:pt x="2029128" y="569412"/>
                  <a:pt x="1997142" y="714274"/>
                  <a:pt x="1995458" y="913577"/>
                </a:cubicBezTo>
                <a:cubicBezTo>
                  <a:pt x="1997141" y="1112880"/>
                  <a:pt x="2029128" y="1257741"/>
                  <a:pt x="2091419" y="1348161"/>
                </a:cubicBezTo>
                <a:cubicBezTo>
                  <a:pt x="2153709" y="1438582"/>
                  <a:pt x="2236201" y="1483081"/>
                  <a:pt x="2338896" y="1481661"/>
                </a:cubicBezTo>
                <a:cubicBezTo>
                  <a:pt x="2442801" y="1483081"/>
                  <a:pt x="2526030" y="1438582"/>
                  <a:pt x="2588583" y="1348161"/>
                </a:cubicBezTo>
                <a:cubicBezTo>
                  <a:pt x="2651136" y="1257741"/>
                  <a:pt x="2683228" y="1112880"/>
                  <a:pt x="2684859" y="913577"/>
                </a:cubicBezTo>
                <a:cubicBezTo>
                  <a:pt x="2683228" y="714274"/>
                  <a:pt x="2651136" y="569412"/>
                  <a:pt x="2588583" y="478991"/>
                </a:cubicBezTo>
                <a:cubicBezTo>
                  <a:pt x="2526030" y="388570"/>
                  <a:pt x="2442801" y="344069"/>
                  <a:pt x="2338896" y="345490"/>
                </a:cubicBezTo>
                <a:close/>
                <a:moveTo>
                  <a:pt x="4254103" y="30289"/>
                </a:moveTo>
                <a:lnTo>
                  <a:pt x="5669821" y="30289"/>
                </a:lnTo>
                <a:lnTo>
                  <a:pt x="5669821" y="295071"/>
                </a:lnTo>
                <a:lnTo>
                  <a:pt x="5013549" y="1796861"/>
                </a:lnTo>
                <a:lnTo>
                  <a:pt x="4569344" y="1796861"/>
                </a:lnTo>
                <a:lnTo>
                  <a:pt x="5202859" y="363158"/>
                </a:lnTo>
                <a:lnTo>
                  <a:pt x="4617262" y="363158"/>
                </a:lnTo>
                <a:lnTo>
                  <a:pt x="4617262" y="650909"/>
                </a:lnTo>
                <a:lnTo>
                  <a:pt x="4254103" y="650909"/>
                </a:lnTo>
                <a:close/>
                <a:moveTo>
                  <a:pt x="3215545" y="30289"/>
                </a:moveTo>
                <a:lnTo>
                  <a:pt x="3977515" y="30289"/>
                </a:lnTo>
                <a:lnTo>
                  <a:pt x="3977515" y="1796861"/>
                </a:lnTo>
                <a:lnTo>
                  <a:pt x="3568922" y="1796861"/>
                </a:lnTo>
                <a:lnTo>
                  <a:pt x="3568922" y="358110"/>
                </a:lnTo>
                <a:lnTo>
                  <a:pt x="3215545" y="358110"/>
                </a:lnTo>
                <a:close/>
                <a:moveTo>
                  <a:pt x="2338896" y="0"/>
                </a:moveTo>
                <a:cubicBezTo>
                  <a:pt x="2485742" y="478"/>
                  <a:pt x="2615874" y="36228"/>
                  <a:pt x="2729293" y="107249"/>
                </a:cubicBezTo>
                <a:cubicBezTo>
                  <a:pt x="2842711" y="178270"/>
                  <a:pt x="2931865" y="281692"/>
                  <a:pt x="2996754" y="417516"/>
                </a:cubicBezTo>
                <a:cubicBezTo>
                  <a:pt x="3061644" y="553339"/>
                  <a:pt x="3094718" y="718693"/>
                  <a:pt x="3095976" y="913577"/>
                </a:cubicBezTo>
                <a:cubicBezTo>
                  <a:pt x="3094718" y="1108461"/>
                  <a:pt x="3061644" y="1273814"/>
                  <a:pt x="2996754" y="1409637"/>
                </a:cubicBezTo>
                <a:cubicBezTo>
                  <a:pt x="2931865" y="1545459"/>
                  <a:pt x="2842711" y="1648881"/>
                  <a:pt x="2729293" y="1719902"/>
                </a:cubicBezTo>
                <a:cubicBezTo>
                  <a:pt x="2615874" y="1790923"/>
                  <a:pt x="2485742" y="1826672"/>
                  <a:pt x="2338896" y="1827151"/>
                </a:cubicBezTo>
                <a:cubicBezTo>
                  <a:pt x="2192845" y="1826672"/>
                  <a:pt x="2063087" y="1790923"/>
                  <a:pt x="1949622" y="1719902"/>
                </a:cubicBezTo>
                <a:cubicBezTo>
                  <a:pt x="1836157" y="1648881"/>
                  <a:pt x="1746816" y="1545459"/>
                  <a:pt x="1681599" y="1409637"/>
                </a:cubicBezTo>
                <a:cubicBezTo>
                  <a:pt x="1616383" y="1273814"/>
                  <a:pt x="1583122" y="1108461"/>
                  <a:pt x="1581817" y="913577"/>
                </a:cubicBezTo>
                <a:cubicBezTo>
                  <a:pt x="1583122" y="718693"/>
                  <a:pt x="1616383" y="553339"/>
                  <a:pt x="1681599" y="417516"/>
                </a:cubicBezTo>
                <a:cubicBezTo>
                  <a:pt x="1746816" y="281692"/>
                  <a:pt x="1836157" y="178270"/>
                  <a:pt x="1949622" y="107249"/>
                </a:cubicBezTo>
                <a:cubicBezTo>
                  <a:pt x="2063087" y="36228"/>
                  <a:pt x="2192845" y="478"/>
                  <a:pt x="2338896" y="0"/>
                </a:cubicBezTo>
                <a:close/>
                <a:moveTo>
                  <a:pt x="701707" y="0"/>
                </a:moveTo>
                <a:cubicBezTo>
                  <a:pt x="901260" y="1729"/>
                  <a:pt x="1059793" y="48706"/>
                  <a:pt x="1177304" y="140933"/>
                </a:cubicBezTo>
                <a:cubicBezTo>
                  <a:pt x="1294816" y="233159"/>
                  <a:pt x="1354935" y="360260"/>
                  <a:pt x="1357664" y="522235"/>
                </a:cubicBezTo>
                <a:cubicBezTo>
                  <a:pt x="1360817" y="606238"/>
                  <a:pt x="1342531" y="691977"/>
                  <a:pt x="1302807" y="779451"/>
                </a:cubicBezTo>
                <a:cubicBezTo>
                  <a:pt x="1263083" y="866926"/>
                  <a:pt x="1183003" y="967182"/>
                  <a:pt x="1062568" y="1080220"/>
                </a:cubicBezTo>
                <a:lnTo>
                  <a:pt x="656272" y="1463992"/>
                </a:lnTo>
                <a:lnTo>
                  <a:pt x="1415719" y="1463992"/>
                </a:lnTo>
                <a:lnTo>
                  <a:pt x="1415719" y="1796861"/>
                </a:lnTo>
                <a:lnTo>
                  <a:pt x="80772" y="1796861"/>
                </a:lnTo>
                <a:lnTo>
                  <a:pt x="80772" y="1532079"/>
                </a:lnTo>
                <a:lnTo>
                  <a:pt x="762285" y="888334"/>
                </a:lnTo>
                <a:cubicBezTo>
                  <a:pt x="838430" y="814956"/>
                  <a:pt x="888702" y="752783"/>
                  <a:pt x="913102" y="701813"/>
                </a:cubicBezTo>
                <a:cubicBezTo>
                  <a:pt x="937502" y="650843"/>
                  <a:pt x="948650" y="604450"/>
                  <a:pt x="946547" y="562632"/>
                </a:cubicBezTo>
                <a:cubicBezTo>
                  <a:pt x="946442" y="492726"/>
                  <a:pt x="922673" y="438757"/>
                  <a:pt x="875240" y="400724"/>
                </a:cubicBezTo>
                <a:cubicBezTo>
                  <a:pt x="827808" y="362692"/>
                  <a:pt x="757342" y="343439"/>
                  <a:pt x="663845" y="342965"/>
                </a:cubicBezTo>
                <a:cubicBezTo>
                  <a:pt x="587700" y="342913"/>
                  <a:pt x="518497" y="357537"/>
                  <a:pt x="456235" y="386838"/>
                </a:cubicBezTo>
                <a:cubicBezTo>
                  <a:pt x="393974" y="416138"/>
                  <a:pt x="341177" y="460429"/>
                  <a:pt x="297847" y="519710"/>
                </a:cubicBezTo>
                <a:lnTo>
                  <a:pt x="0" y="327835"/>
                </a:lnTo>
                <a:cubicBezTo>
                  <a:pt x="68993" y="227014"/>
                  <a:pt x="163227" y="147472"/>
                  <a:pt x="282702" y="89208"/>
                </a:cubicBezTo>
                <a:cubicBezTo>
                  <a:pt x="402177" y="30944"/>
                  <a:pt x="541845" y="1208"/>
                  <a:pt x="701707" y="0"/>
                </a:cubicBezTo>
                <a:close/>
              </a:path>
            </a:pathLst>
          </a:cu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121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2"/>
                                        </p:tgtEl>
                                      </p:cBhvr>
                                      <p:by x="105000" y="105000"/>
                                    </p:animScale>
                                  </p:childTnLst>
                                </p:cTn>
                              </p:par>
                              <p:par>
                                <p:cTn id="10" presetID="22" presetClass="entr" presetSubtype="2" fill="hold" grpId="0" nodeType="withEffect">
                                  <p:stCondLst>
                                    <p:cond delay="75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500"/>
                                        <p:tgtEl>
                                          <p:spTgt spid="5"/>
                                        </p:tgtEl>
                                      </p:cBhvr>
                                    </p:animEffect>
                                  </p:childTnLst>
                                </p:cTn>
                              </p:par>
                              <p:par>
                                <p:cTn id="13" presetID="42" presetClass="path" presetSubtype="0" accel="49333" decel="50667" fill="hold" grpId="1" nodeType="withEffect">
                                  <p:stCondLst>
                                    <p:cond delay="750"/>
                                  </p:stCondLst>
                                  <p:childTnLst>
                                    <p:animMotion origin="layout" path="M -4.375E-6 -3.7037E-7 L -0.06614 -3.7037E-7 " pathEditMode="relative" rAng="0" ptsTypes="AA">
                                      <p:cBhvr>
                                        <p:cTn id="14" dur="750" spd="-100000" fill="hold"/>
                                        <p:tgtEl>
                                          <p:spTgt spid="5"/>
                                        </p:tgtEl>
                                        <p:attrNameLst>
                                          <p:attrName>ppt_x</p:attrName>
                                          <p:attrName>ppt_y</p:attrName>
                                        </p:attrNameLst>
                                      </p:cBhvr>
                                      <p:rCtr x="-330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P spid="5" grpId="1" animBg="1"/>
    </p:bld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eam 1">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16FB43A3-E068-9E56-3623-3E7A709EAABA}"/>
              </a:ext>
            </a:extLst>
          </p:cNvPr>
          <p:cNvSpPr>
            <a:spLocks noGrp="1"/>
          </p:cNvSpPr>
          <p:nvPr>
            <p:ph type="pic" sz="quarter" idx="15"/>
          </p:nvPr>
        </p:nvSpPr>
        <p:spPr>
          <a:xfrm>
            <a:off x="1584961" y="2680960"/>
            <a:ext cx="3817620" cy="19888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64314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6" presetClass="emph" presetSubtype="0" accel="50000" decel="50000" autoRev="1" fill="hold" grpId="1" nodeType="withEffect">
                                  <p:stCondLst>
                                    <p:cond delay="0"/>
                                  </p:stCondLst>
                                  <p:childTnLst>
                                    <p:animScale>
                                      <p:cBhvr>
                                        <p:cTn id="9"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eam 2">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C982E7E0-7F82-830B-24AA-DDCA520930A1}"/>
              </a:ext>
            </a:extLst>
          </p:cNvPr>
          <p:cNvSpPr>
            <a:spLocks noGrp="1"/>
          </p:cNvSpPr>
          <p:nvPr>
            <p:ph type="pic" sz="quarter" idx="27"/>
          </p:nvPr>
        </p:nvSpPr>
        <p:spPr>
          <a:xfrm>
            <a:off x="6095999" y="5061989"/>
            <a:ext cx="1211811" cy="1211811"/>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11" name="Picture Placeholder 3">
            <a:extLst>
              <a:ext uri="{FF2B5EF4-FFF2-40B4-BE49-F238E27FC236}">
                <a16:creationId xmlns:a16="http://schemas.microsoft.com/office/drawing/2014/main" id="{90BAEDF5-11A4-41E4-0C7E-3627DF471CF9}"/>
              </a:ext>
            </a:extLst>
          </p:cNvPr>
          <p:cNvSpPr>
            <a:spLocks noGrp="1"/>
          </p:cNvSpPr>
          <p:nvPr>
            <p:ph type="pic" sz="quarter" idx="28"/>
          </p:nvPr>
        </p:nvSpPr>
        <p:spPr>
          <a:xfrm>
            <a:off x="7687011" y="5061989"/>
            <a:ext cx="1211811" cy="1211811"/>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12" name="Picture Placeholder 3">
            <a:extLst>
              <a:ext uri="{FF2B5EF4-FFF2-40B4-BE49-F238E27FC236}">
                <a16:creationId xmlns:a16="http://schemas.microsoft.com/office/drawing/2014/main" id="{90DC43EF-8D67-B787-7518-C6B0800F567B}"/>
              </a:ext>
            </a:extLst>
          </p:cNvPr>
          <p:cNvSpPr>
            <a:spLocks noGrp="1"/>
          </p:cNvSpPr>
          <p:nvPr>
            <p:ph type="pic" sz="quarter" idx="29"/>
          </p:nvPr>
        </p:nvSpPr>
        <p:spPr>
          <a:xfrm>
            <a:off x="9278022" y="5061989"/>
            <a:ext cx="1211811" cy="1211811"/>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13" name="Picture Placeholder 3">
            <a:extLst>
              <a:ext uri="{FF2B5EF4-FFF2-40B4-BE49-F238E27FC236}">
                <a16:creationId xmlns:a16="http://schemas.microsoft.com/office/drawing/2014/main" id="{0E7A64BD-9391-CF04-CEE9-D82693AD7409}"/>
              </a:ext>
            </a:extLst>
          </p:cNvPr>
          <p:cNvSpPr>
            <a:spLocks noGrp="1"/>
          </p:cNvSpPr>
          <p:nvPr>
            <p:ph type="pic" sz="quarter" idx="30"/>
          </p:nvPr>
        </p:nvSpPr>
        <p:spPr>
          <a:xfrm>
            <a:off x="10867464" y="5061989"/>
            <a:ext cx="1211811" cy="1211811"/>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4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9" name="Picture Placeholder 8">
            <a:extLst>
              <a:ext uri="{FF2B5EF4-FFF2-40B4-BE49-F238E27FC236}">
                <a16:creationId xmlns:a16="http://schemas.microsoft.com/office/drawing/2014/main" id="{856013DC-3F14-5B15-353F-CF227D11E3E8}"/>
              </a:ext>
            </a:extLst>
          </p:cNvPr>
          <p:cNvSpPr>
            <a:spLocks noGrp="1"/>
          </p:cNvSpPr>
          <p:nvPr>
            <p:ph type="pic" sz="quarter" idx="15"/>
          </p:nvPr>
        </p:nvSpPr>
        <p:spPr>
          <a:xfrm>
            <a:off x="2120803" y="2095500"/>
            <a:ext cx="3474720" cy="3474720"/>
          </a:xfrm>
          <a:custGeom>
            <a:avLst/>
            <a:gdLst>
              <a:gd name="connsiteX0" fmla="*/ 1737360 w 3474720"/>
              <a:gd name="connsiteY0" fmla="*/ 0 h 3474720"/>
              <a:gd name="connsiteX1" fmla="*/ 3474720 w 3474720"/>
              <a:gd name="connsiteY1" fmla="*/ 1737360 h 3474720"/>
              <a:gd name="connsiteX2" fmla="*/ 1737360 w 3474720"/>
              <a:gd name="connsiteY2" fmla="*/ 3474720 h 3474720"/>
              <a:gd name="connsiteX3" fmla="*/ 0 w 3474720"/>
              <a:gd name="connsiteY3" fmla="*/ 1737360 h 3474720"/>
              <a:gd name="connsiteX4" fmla="*/ 1737360 w 3474720"/>
              <a:gd name="connsiteY4" fmla="*/ 0 h 3474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4720" h="3474720">
                <a:moveTo>
                  <a:pt x="1737360" y="0"/>
                </a:moveTo>
                <a:cubicBezTo>
                  <a:pt x="2696877" y="0"/>
                  <a:pt x="3474720" y="777843"/>
                  <a:pt x="3474720" y="1737360"/>
                </a:cubicBezTo>
                <a:cubicBezTo>
                  <a:pt x="3474720" y="2696877"/>
                  <a:pt x="2696877" y="3474720"/>
                  <a:pt x="1737360" y="3474720"/>
                </a:cubicBezTo>
                <a:cubicBezTo>
                  <a:pt x="777843" y="3474720"/>
                  <a:pt x="0" y="2696877"/>
                  <a:pt x="0" y="1737360"/>
                </a:cubicBezTo>
                <a:cubicBezTo>
                  <a:pt x="0" y="777843"/>
                  <a:pt x="777843" y="0"/>
                  <a:pt x="1737360" y="0"/>
                </a:cubicBezTo>
                <a:close/>
              </a:path>
            </a:pathLst>
          </a:cu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608375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476D-7BBE-CBAB-C8DA-8E56C354E2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470AC7-2EDF-C452-84AF-7A642D0729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3BDB36-1CC0-A02F-2405-F8C8E2F1B6B8}"/>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5" name="Footer Placeholder 4">
            <a:extLst>
              <a:ext uri="{FF2B5EF4-FFF2-40B4-BE49-F238E27FC236}">
                <a16:creationId xmlns:a16="http://schemas.microsoft.com/office/drawing/2014/main" id="{A01A224D-5EAA-A75C-D8D7-B6EFB20602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669913-2D5C-2E41-10E8-60E6B3DEB965}"/>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4519059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eam 3">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F2E525DD-FCDB-FA15-345A-DCD2C4B6BCA5}"/>
              </a:ext>
            </a:extLst>
          </p:cNvPr>
          <p:cNvSpPr>
            <a:spLocks noGrp="1"/>
          </p:cNvSpPr>
          <p:nvPr>
            <p:ph type="pic" sz="quarter" idx="14"/>
          </p:nvPr>
        </p:nvSpPr>
        <p:spPr>
          <a:xfrm>
            <a:off x="6096000" y="5204461"/>
            <a:ext cx="1630680" cy="1069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7" name="Picture Placeholder 8">
            <a:extLst>
              <a:ext uri="{FF2B5EF4-FFF2-40B4-BE49-F238E27FC236}">
                <a16:creationId xmlns:a16="http://schemas.microsoft.com/office/drawing/2014/main" id="{F0B51AFC-4635-CB3D-52C2-9CB38AB09E35}"/>
              </a:ext>
            </a:extLst>
          </p:cNvPr>
          <p:cNvSpPr>
            <a:spLocks noGrp="1"/>
          </p:cNvSpPr>
          <p:nvPr>
            <p:ph type="pic" sz="quarter" idx="15"/>
          </p:nvPr>
        </p:nvSpPr>
        <p:spPr>
          <a:xfrm>
            <a:off x="9542145" y="5204461"/>
            <a:ext cx="1630680" cy="10693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8" name="Picture Placeholder 8">
            <a:extLst>
              <a:ext uri="{FF2B5EF4-FFF2-40B4-BE49-F238E27FC236}">
                <a16:creationId xmlns:a16="http://schemas.microsoft.com/office/drawing/2014/main" id="{CB64EE22-78EA-87DB-C842-68222A9B6CA4}"/>
              </a:ext>
            </a:extLst>
          </p:cNvPr>
          <p:cNvSpPr>
            <a:spLocks noGrp="1"/>
          </p:cNvSpPr>
          <p:nvPr>
            <p:ph type="pic" sz="quarter" idx="16"/>
          </p:nvPr>
        </p:nvSpPr>
        <p:spPr>
          <a:xfrm>
            <a:off x="7819072" y="5204461"/>
            <a:ext cx="1630680" cy="106933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15" name="Picture Placeholder 14">
            <a:extLst>
              <a:ext uri="{FF2B5EF4-FFF2-40B4-BE49-F238E27FC236}">
                <a16:creationId xmlns:a16="http://schemas.microsoft.com/office/drawing/2014/main" id="{D01B4725-6772-CBA5-9C2F-9F7B9055428D}"/>
              </a:ext>
            </a:extLst>
          </p:cNvPr>
          <p:cNvSpPr>
            <a:spLocks noGrp="1"/>
          </p:cNvSpPr>
          <p:nvPr>
            <p:ph type="pic" sz="quarter" idx="12"/>
          </p:nvPr>
        </p:nvSpPr>
        <p:spPr>
          <a:xfrm>
            <a:off x="1729381" y="1924050"/>
            <a:ext cx="3617006" cy="4933950"/>
          </a:xfrm>
          <a:custGeom>
            <a:avLst/>
            <a:gdLst>
              <a:gd name="connsiteX0" fmla="*/ 1962650 w 3866297"/>
              <a:gd name="connsiteY0" fmla="*/ 757 h 5274008"/>
              <a:gd name="connsiteX1" fmla="*/ 2047887 w 3866297"/>
              <a:gd name="connsiteY1" fmla="*/ 37149 h 5274008"/>
              <a:gd name="connsiteX2" fmla="*/ 2101819 w 3866297"/>
              <a:gd name="connsiteY2" fmla="*/ 63458 h 5274008"/>
              <a:gd name="connsiteX3" fmla="*/ 2261858 w 3866297"/>
              <a:gd name="connsiteY3" fmla="*/ 147379 h 5274008"/>
              <a:gd name="connsiteX4" fmla="*/ 2417951 w 3866297"/>
              <a:gd name="connsiteY4" fmla="*/ 378056 h 5274008"/>
              <a:gd name="connsiteX5" fmla="*/ 2538617 w 3866297"/>
              <a:gd name="connsiteY5" fmla="*/ 759257 h 5274008"/>
              <a:gd name="connsiteX6" fmla="*/ 2557076 w 3866297"/>
              <a:gd name="connsiteY6" fmla="*/ 919867 h 5274008"/>
              <a:gd name="connsiteX7" fmla="*/ 2585620 w 3866297"/>
              <a:gd name="connsiteY7" fmla="*/ 1076793 h 5274008"/>
              <a:gd name="connsiteX8" fmla="*/ 2596275 w 3866297"/>
              <a:gd name="connsiteY8" fmla="*/ 1134846 h 5274008"/>
              <a:gd name="connsiteX9" fmla="*/ 2613726 w 3866297"/>
              <a:gd name="connsiteY9" fmla="*/ 1201975 h 5274008"/>
              <a:gd name="connsiteX10" fmla="*/ 2680021 w 3866297"/>
              <a:gd name="connsiteY10" fmla="*/ 1432739 h 5274008"/>
              <a:gd name="connsiteX11" fmla="*/ 2703435 w 3866297"/>
              <a:gd name="connsiteY11" fmla="*/ 1500306 h 5274008"/>
              <a:gd name="connsiteX12" fmla="*/ 2739959 w 3866297"/>
              <a:gd name="connsiteY12" fmla="*/ 1593524 h 5274008"/>
              <a:gd name="connsiteX13" fmla="*/ 2759296 w 3866297"/>
              <a:gd name="connsiteY13" fmla="*/ 1660785 h 5274008"/>
              <a:gd name="connsiteX14" fmla="*/ 2765698 w 3866297"/>
              <a:gd name="connsiteY14" fmla="*/ 1688407 h 5274008"/>
              <a:gd name="connsiteX15" fmla="*/ 2767144 w 3866297"/>
              <a:gd name="connsiteY15" fmla="*/ 1867389 h 5274008"/>
              <a:gd name="connsiteX16" fmla="*/ 2767583 w 3866297"/>
              <a:gd name="connsiteY16" fmla="*/ 1955082 h 5274008"/>
              <a:gd name="connsiteX17" fmla="*/ 2811430 w 3866297"/>
              <a:gd name="connsiteY17" fmla="*/ 2014055 h 5274008"/>
              <a:gd name="connsiteX18" fmla="*/ 2923326 w 3866297"/>
              <a:gd name="connsiteY18" fmla="*/ 2051325 h 5274008"/>
              <a:gd name="connsiteX19" fmla="*/ 3030092 w 3866297"/>
              <a:gd name="connsiteY19" fmla="*/ 2095172 h 5274008"/>
              <a:gd name="connsiteX20" fmla="*/ 3083760 w 3866297"/>
              <a:gd name="connsiteY20" fmla="*/ 2177033 h 5274008"/>
              <a:gd name="connsiteX21" fmla="*/ 3093362 w 3866297"/>
              <a:gd name="connsiteY21" fmla="*/ 2224036 h 5274008"/>
              <a:gd name="connsiteX22" fmla="*/ 3100027 w 3866297"/>
              <a:gd name="connsiteY22" fmla="*/ 2225834 h 5274008"/>
              <a:gd name="connsiteX23" fmla="*/ 3119012 w 3866297"/>
              <a:gd name="connsiteY23" fmla="*/ 2180891 h 5274008"/>
              <a:gd name="connsiteX24" fmla="*/ 3138261 w 3866297"/>
              <a:gd name="connsiteY24" fmla="*/ 2116042 h 5274008"/>
              <a:gd name="connsiteX25" fmla="*/ 3194867 w 3866297"/>
              <a:gd name="connsiteY25" fmla="*/ 2105212 h 5274008"/>
              <a:gd name="connsiteX26" fmla="*/ 3219684 w 3866297"/>
              <a:gd name="connsiteY26" fmla="*/ 2156819 h 5274008"/>
              <a:gd name="connsiteX27" fmla="*/ 3217798 w 3866297"/>
              <a:gd name="connsiteY27" fmla="*/ 2259201 h 5274008"/>
              <a:gd name="connsiteX28" fmla="*/ 3215386 w 3866297"/>
              <a:gd name="connsiteY28" fmla="*/ 2361626 h 5274008"/>
              <a:gd name="connsiteX29" fmla="*/ 3232926 w 3866297"/>
              <a:gd name="connsiteY29" fmla="*/ 2390652 h 5274008"/>
              <a:gd name="connsiteX30" fmla="*/ 3266249 w 3866297"/>
              <a:gd name="connsiteY30" fmla="*/ 2377762 h 5274008"/>
              <a:gd name="connsiteX31" fmla="*/ 3411381 w 3866297"/>
              <a:gd name="connsiteY31" fmla="*/ 2173262 h 5274008"/>
              <a:gd name="connsiteX32" fmla="*/ 3515691 w 3866297"/>
              <a:gd name="connsiteY32" fmla="*/ 1909087 h 5274008"/>
              <a:gd name="connsiteX33" fmla="*/ 3545902 w 3866297"/>
              <a:gd name="connsiteY33" fmla="*/ 1843843 h 5274008"/>
              <a:gd name="connsiteX34" fmla="*/ 3598210 w 3866297"/>
              <a:gd name="connsiteY34" fmla="*/ 1822578 h 5274008"/>
              <a:gd name="connsiteX35" fmla="*/ 3621011 w 3866297"/>
              <a:gd name="connsiteY35" fmla="*/ 1876596 h 5274008"/>
              <a:gd name="connsiteX36" fmla="*/ 3609435 w 3866297"/>
              <a:gd name="connsiteY36" fmla="*/ 1943419 h 5274008"/>
              <a:gd name="connsiteX37" fmla="*/ 3598737 w 3866297"/>
              <a:gd name="connsiteY37" fmla="*/ 2007785 h 5274008"/>
              <a:gd name="connsiteX38" fmla="*/ 3633419 w 3866297"/>
              <a:gd name="connsiteY38" fmla="*/ 1926275 h 5274008"/>
              <a:gd name="connsiteX39" fmla="*/ 3693314 w 3866297"/>
              <a:gd name="connsiteY39" fmla="*/ 1827357 h 5274008"/>
              <a:gd name="connsiteX40" fmla="*/ 3704012 w 3866297"/>
              <a:gd name="connsiteY40" fmla="*/ 1816483 h 5274008"/>
              <a:gd name="connsiteX41" fmla="*/ 3760706 w 3866297"/>
              <a:gd name="connsiteY41" fmla="*/ 1810783 h 5274008"/>
              <a:gd name="connsiteX42" fmla="*/ 3773070 w 3866297"/>
              <a:gd name="connsiteY42" fmla="*/ 1865767 h 5274008"/>
              <a:gd name="connsiteX43" fmla="*/ 3742378 w 3866297"/>
              <a:gd name="connsiteY43" fmla="*/ 1933290 h 5274008"/>
              <a:gd name="connsiteX44" fmla="*/ 3690507 w 3866297"/>
              <a:gd name="connsiteY44" fmla="*/ 2115867 h 5274008"/>
              <a:gd name="connsiteX45" fmla="*/ 3694365 w 3866297"/>
              <a:gd name="connsiteY45" fmla="*/ 2120909 h 5274008"/>
              <a:gd name="connsiteX46" fmla="*/ 3741940 w 3866297"/>
              <a:gd name="connsiteY46" fmla="*/ 1980337 h 5274008"/>
              <a:gd name="connsiteX47" fmla="*/ 3758952 w 3866297"/>
              <a:gd name="connsiteY47" fmla="*/ 1935482 h 5274008"/>
              <a:gd name="connsiteX48" fmla="*/ 3800956 w 3866297"/>
              <a:gd name="connsiteY48" fmla="*/ 1912024 h 5274008"/>
              <a:gd name="connsiteX49" fmla="*/ 3837875 w 3866297"/>
              <a:gd name="connsiteY49" fmla="*/ 1949776 h 5274008"/>
              <a:gd name="connsiteX50" fmla="*/ 3833490 w 3866297"/>
              <a:gd name="connsiteY50" fmla="*/ 1990598 h 5274008"/>
              <a:gd name="connsiteX51" fmla="*/ 3801921 w 3866297"/>
              <a:gd name="connsiteY51" fmla="*/ 2108764 h 5274008"/>
              <a:gd name="connsiteX52" fmla="*/ 3845768 w 3866297"/>
              <a:gd name="connsiteY52" fmla="*/ 2109772 h 5274008"/>
              <a:gd name="connsiteX53" fmla="*/ 3865280 w 3866297"/>
              <a:gd name="connsiteY53" fmla="*/ 2159187 h 5274008"/>
              <a:gd name="connsiteX54" fmla="*/ 3799071 w 3866297"/>
              <a:gd name="connsiteY54" fmla="*/ 2401132 h 5274008"/>
              <a:gd name="connsiteX55" fmla="*/ 3641224 w 3866297"/>
              <a:gd name="connsiteY55" fmla="*/ 2730770 h 5274008"/>
              <a:gd name="connsiteX56" fmla="*/ 3569799 w 3866297"/>
              <a:gd name="connsiteY56" fmla="*/ 2955878 h 5274008"/>
              <a:gd name="connsiteX57" fmla="*/ 3572999 w 3866297"/>
              <a:gd name="connsiteY57" fmla="*/ 2996216 h 5274008"/>
              <a:gd name="connsiteX58" fmla="*/ 3576638 w 3866297"/>
              <a:gd name="connsiteY58" fmla="*/ 3098948 h 5274008"/>
              <a:gd name="connsiteX59" fmla="*/ 3551163 w 3866297"/>
              <a:gd name="connsiteY59" fmla="*/ 3225402 h 5274008"/>
              <a:gd name="connsiteX60" fmla="*/ 3555548 w 3866297"/>
              <a:gd name="connsiteY60" fmla="*/ 3279333 h 5274008"/>
              <a:gd name="connsiteX61" fmla="*/ 3567781 w 3866297"/>
              <a:gd name="connsiteY61" fmla="*/ 3518121 h 5274008"/>
              <a:gd name="connsiteX62" fmla="*/ 3535641 w 3866297"/>
              <a:gd name="connsiteY62" fmla="*/ 3767519 h 5274008"/>
              <a:gd name="connsiteX63" fmla="*/ 3395727 w 3866297"/>
              <a:gd name="connsiteY63" fmla="*/ 4109960 h 5274008"/>
              <a:gd name="connsiteX64" fmla="*/ 3305667 w 3866297"/>
              <a:gd name="connsiteY64" fmla="*/ 4204537 h 5274008"/>
              <a:gd name="connsiteX65" fmla="*/ 3133745 w 3866297"/>
              <a:gd name="connsiteY65" fmla="*/ 4217384 h 5274008"/>
              <a:gd name="connsiteX66" fmla="*/ 3053681 w 3866297"/>
              <a:gd name="connsiteY66" fmla="*/ 4172178 h 5274008"/>
              <a:gd name="connsiteX67" fmla="*/ 2995102 w 3866297"/>
              <a:gd name="connsiteY67" fmla="*/ 4127105 h 5274008"/>
              <a:gd name="connsiteX68" fmla="*/ 2872332 w 3866297"/>
              <a:gd name="connsiteY68" fmla="*/ 3962592 h 5274008"/>
              <a:gd name="connsiteX69" fmla="*/ 2846024 w 3866297"/>
              <a:gd name="connsiteY69" fmla="*/ 3922385 h 5274008"/>
              <a:gd name="connsiteX70" fmla="*/ 2813052 w 3866297"/>
              <a:gd name="connsiteY70" fmla="*/ 3900988 h 5274008"/>
              <a:gd name="connsiteX71" fmla="*/ 2794768 w 3866297"/>
              <a:gd name="connsiteY71" fmla="*/ 3935364 h 5274008"/>
              <a:gd name="connsiteX72" fmla="*/ 2794768 w 3866297"/>
              <a:gd name="connsiteY72" fmla="*/ 4037877 h 5274008"/>
              <a:gd name="connsiteX73" fmla="*/ 2830678 w 3866297"/>
              <a:gd name="connsiteY73" fmla="*/ 4197829 h 5274008"/>
              <a:gd name="connsiteX74" fmla="*/ 2911443 w 3866297"/>
              <a:gd name="connsiteY74" fmla="*/ 4429163 h 5274008"/>
              <a:gd name="connsiteX75" fmla="*/ 2972127 w 3866297"/>
              <a:gd name="connsiteY75" fmla="*/ 4593280 h 5274008"/>
              <a:gd name="connsiteX76" fmla="*/ 2992735 w 3866297"/>
              <a:gd name="connsiteY76" fmla="*/ 4650938 h 5274008"/>
              <a:gd name="connsiteX77" fmla="*/ 3054777 w 3866297"/>
              <a:gd name="connsiteY77" fmla="*/ 4807470 h 5274008"/>
              <a:gd name="connsiteX78" fmla="*/ 3157466 w 3866297"/>
              <a:gd name="connsiteY78" fmla="*/ 5060990 h 5274008"/>
              <a:gd name="connsiteX79" fmla="*/ 3146855 w 3866297"/>
              <a:gd name="connsiteY79" fmla="*/ 5151796 h 5274008"/>
              <a:gd name="connsiteX80" fmla="*/ 3114408 w 3866297"/>
              <a:gd name="connsiteY80" fmla="*/ 5250232 h 5274008"/>
              <a:gd name="connsiteX81" fmla="*/ 3105223 w 3866297"/>
              <a:gd name="connsiteY81" fmla="*/ 5271147 h 5274008"/>
              <a:gd name="connsiteX82" fmla="*/ 3093020 w 3866297"/>
              <a:gd name="connsiteY82" fmla="*/ 5274008 h 5274008"/>
              <a:gd name="connsiteX83" fmla="*/ 581974 w 3866297"/>
              <a:gd name="connsiteY83" fmla="*/ 5274008 h 5274008"/>
              <a:gd name="connsiteX84" fmla="*/ 568332 w 3866297"/>
              <a:gd name="connsiteY84" fmla="*/ 5271903 h 5274008"/>
              <a:gd name="connsiteX85" fmla="*/ 563684 w 3866297"/>
              <a:gd name="connsiteY85" fmla="*/ 5245671 h 5274008"/>
              <a:gd name="connsiteX86" fmla="*/ 567412 w 3866297"/>
              <a:gd name="connsiteY86" fmla="*/ 5213138 h 5274008"/>
              <a:gd name="connsiteX87" fmla="*/ 645809 w 3866297"/>
              <a:gd name="connsiteY87" fmla="*/ 4889682 h 5274008"/>
              <a:gd name="connsiteX88" fmla="*/ 655587 w 3866297"/>
              <a:gd name="connsiteY88" fmla="*/ 4856052 h 5274008"/>
              <a:gd name="connsiteX89" fmla="*/ 757661 w 3866297"/>
              <a:gd name="connsiteY89" fmla="*/ 4506113 h 5274008"/>
              <a:gd name="connsiteX90" fmla="*/ 779015 w 3866297"/>
              <a:gd name="connsiteY90" fmla="*/ 4363349 h 5274008"/>
              <a:gd name="connsiteX91" fmla="*/ 742183 w 3866297"/>
              <a:gd name="connsiteY91" fmla="*/ 4309198 h 5274008"/>
              <a:gd name="connsiteX92" fmla="*/ 670144 w 3866297"/>
              <a:gd name="connsiteY92" fmla="*/ 4258556 h 5274008"/>
              <a:gd name="connsiteX93" fmla="*/ 616651 w 3866297"/>
              <a:gd name="connsiteY93" fmla="*/ 4245402 h 5274008"/>
              <a:gd name="connsiteX94" fmla="*/ 561931 w 3866297"/>
              <a:gd name="connsiteY94" fmla="*/ 4258556 h 5274008"/>
              <a:gd name="connsiteX95" fmla="*/ 306656 w 3866297"/>
              <a:gd name="connsiteY95" fmla="*/ 4275481 h 5274008"/>
              <a:gd name="connsiteX96" fmla="*/ 91282 w 3866297"/>
              <a:gd name="connsiteY96" fmla="*/ 4191603 h 5274008"/>
              <a:gd name="connsiteX97" fmla="*/ 47436 w 3866297"/>
              <a:gd name="connsiteY97" fmla="*/ 4139952 h 5274008"/>
              <a:gd name="connsiteX98" fmla="*/ 24811 w 3866297"/>
              <a:gd name="connsiteY98" fmla="*/ 4043883 h 5274008"/>
              <a:gd name="connsiteX99" fmla="*/ 17708 w 3866297"/>
              <a:gd name="connsiteY99" fmla="*/ 3958603 h 5274008"/>
              <a:gd name="connsiteX100" fmla="*/ 10429 w 3866297"/>
              <a:gd name="connsiteY100" fmla="*/ 3931242 h 5274008"/>
              <a:gd name="connsiteX101" fmla="*/ 38 w 3866297"/>
              <a:gd name="connsiteY101" fmla="*/ 3756470 h 5274008"/>
              <a:gd name="connsiteX102" fmla="*/ 10605 w 3866297"/>
              <a:gd name="connsiteY102" fmla="*/ 3717008 h 5274008"/>
              <a:gd name="connsiteX103" fmla="*/ 70149 w 3866297"/>
              <a:gd name="connsiteY103" fmla="*/ 3576699 h 5274008"/>
              <a:gd name="connsiteX104" fmla="*/ 95097 w 3866297"/>
              <a:gd name="connsiteY104" fmla="*/ 3531231 h 5274008"/>
              <a:gd name="connsiteX105" fmla="*/ 116801 w 3866297"/>
              <a:gd name="connsiteY105" fmla="*/ 3451649 h 5274008"/>
              <a:gd name="connsiteX106" fmla="*/ 134077 w 3866297"/>
              <a:gd name="connsiteY106" fmla="*/ 3388466 h 5274008"/>
              <a:gd name="connsiteX107" fmla="*/ 180729 w 3866297"/>
              <a:gd name="connsiteY107" fmla="*/ 3339359 h 5274008"/>
              <a:gd name="connsiteX108" fmla="*/ 237510 w 3866297"/>
              <a:gd name="connsiteY108" fmla="*/ 3284814 h 5274008"/>
              <a:gd name="connsiteX109" fmla="*/ 249787 w 3866297"/>
              <a:gd name="connsiteY109" fmla="*/ 3173882 h 5274008"/>
              <a:gd name="connsiteX110" fmla="*/ 231986 w 3866297"/>
              <a:gd name="connsiteY110" fmla="*/ 3082111 h 5274008"/>
              <a:gd name="connsiteX111" fmla="*/ 266142 w 3866297"/>
              <a:gd name="connsiteY111" fmla="*/ 2933034 h 5274008"/>
              <a:gd name="connsiteX112" fmla="*/ 305911 w 3866297"/>
              <a:gd name="connsiteY112" fmla="*/ 2803730 h 5274008"/>
              <a:gd name="connsiteX113" fmla="*/ 313102 w 3866297"/>
              <a:gd name="connsiteY113" fmla="*/ 2752342 h 5274008"/>
              <a:gd name="connsiteX114" fmla="*/ 395051 w 3866297"/>
              <a:gd name="connsiteY114" fmla="*/ 2590110 h 5274008"/>
              <a:gd name="connsiteX115" fmla="*/ 414914 w 3866297"/>
              <a:gd name="connsiteY115" fmla="*/ 2531356 h 5274008"/>
              <a:gd name="connsiteX116" fmla="*/ 389526 w 3866297"/>
              <a:gd name="connsiteY116" fmla="*/ 2351585 h 5274008"/>
              <a:gd name="connsiteX117" fmla="*/ 387772 w 3866297"/>
              <a:gd name="connsiteY117" fmla="*/ 2314447 h 5274008"/>
              <a:gd name="connsiteX118" fmla="*/ 418158 w 3866297"/>
              <a:gd name="connsiteY118" fmla="*/ 2254246 h 5274008"/>
              <a:gd name="connsiteX119" fmla="*/ 450736 w 3866297"/>
              <a:gd name="connsiteY119" fmla="*/ 2186635 h 5274008"/>
              <a:gd name="connsiteX120" fmla="*/ 451394 w 3866297"/>
              <a:gd name="connsiteY120" fmla="*/ 2136256 h 5274008"/>
              <a:gd name="connsiteX121" fmla="*/ 590913 w 3866297"/>
              <a:gd name="connsiteY121" fmla="*/ 2002085 h 5274008"/>
              <a:gd name="connsiteX122" fmla="*/ 852413 w 3866297"/>
              <a:gd name="connsiteY122" fmla="*/ 1980863 h 5274008"/>
              <a:gd name="connsiteX123" fmla="*/ 1032184 w 3866297"/>
              <a:gd name="connsiteY123" fmla="*/ 1866863 h 5274008"/>
              <a:gd name="connsiteX124" fmla="*/ 1096463 w 3866297"/>
              <a:gd name="connsiteY124" fmla="*/ 1747907 h 5274008"/>
              <a:gd name="connsiteX125" fmla="*/ 1100848 w 3866297"/>
              <a:gd name="connsiteY125" fmla="*/ 1646446 h 5274008"/>
              <a:gd name="connsiteX126" fmla="*/ 1068226 w 3866297"/>
              <a:gd name="connsiteY126" fmla="*/ 1425592 h 5274008"/>
              <a:gd name="connsiteX127" fmla="*/ 1112993 w 3866297"/>
              <a:gd name="connsiteY127" fmla="*/ 1225739 h 5274008"/>
              <a:gd name="connsiteX128" fmla="*/ 1184331 w 3866297"/>
              <a:gd name="connsiteY128" fmla="*/ 1068374 h 5274008"/>
              <a:gd name="connsiteX129" fmla="*/ 1236202 w 3866297"/>
              <a:gd name="connsiteY129" fmla="*/ 858964 h 5274008"/>
              <a:gd name="connsiteX130" fmla="*/ 1279741 w 3866297"/>
              <a:gd name="connsiteY130" fmla="*/ 624517 h 5274008"/>
              <a:gd name="connsiteX131" fmla="*/ 1308855 w 3866297"/>
              <a:gd name="connsiteY131" fmla="*/ 489821 h 5274008"/>
              <a:gd name="connsiteX132" fmla="*/ 1336829 w 3866297"/>
              <a:gd name="connsiteY132" fmla="*/ 412256 h 5274008"/>
              <a:gd name="connsiteX133" fmla="*/ 1452496 w 3866297"/>
              <a:gd name="connsiteY133" fmla="*/ 216657 h 5274008"/>
              <a:gd name="connsiteX134" fmla="*/ 1693038 w 3866297"/>
              <a:gd name="connsiteY134" fmla="*/ 46401 h 5274008"/>
              <a:gd name="connsiteX135" fmla="*/ 1776697 w 3866297"/>
              <a:gd name="connsiteY135" fmla="*/ 20707 h 5274008"/>
              <a:gd name="connsiteX136" fmla="*/ 1962650 w 3866297"/>
              <a:gd name="connsiteY136" fmla="*/ 757 h 527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3866297" h="5274008">
                <a:moveTo>
                  <a:pt x="1962650" y="757"/>
                </a:moveTo>
                <a:cubicBezTo>
                  <a:pt x="1994789" y="1634"/>
                  <a:pt x="2021930" y="18295"/>
                  <a:pt x="2047887" y="37149"/>
                </a:cubicBezTo>
                <a:cubicBezTo>
                  <a:pt x="2063891" y="48856"/>
                  <a:pt x="2082964" y="60958"/>
                  <a:pt x="2101819" y="63458"/>
                </a:cubicBezTo>
                <a:cubicBezTo>
                  <a:pt x="2166361" y="71525"/>
                  <a:pt x="2216477" y="104892"/>
                  <a:pt x="2261858" y="147379"/>
                </a:cubicBezTo>
                <a:cubicBezTo>
                  <a:pt x="2331180" y="212360"/>
                  <a:pt x="2380638" y="291766"/>
                  <a:pt x="2417951" y="378056"/>
                </a:cubicBezTo>
                <a:cubicBezTo>
                  <a:pt x="2471005" y="500826"/>
                  <a:pt x="2513975" y="627454"/>
                  <a:pt x="2538617" y="759257"/>
                </a:cubicBezTo>
                <a:cubicBezTo>
                  <a:pt x="2548526" y="811873"/>
                  <a:pt x="2549315" y="866550"/>
                  <a:pt x="2557076" y="919867"/>
                </a:cubicBezTo>
                <a:cubicBezTo>
                  <a:pt x="2564749" y="972482"/>
                  <a:pt x="2576017" y="1024528"/>
                  <a:pt x="2585620" y="1076793"/>
                </a:cubicBezTo>
                <a:cubicBezTo>
                  <a:pt x="2589173" y="1096129"/>
                  <a:pt x="2591978" y="1115641"/>
                  <a:pt x="2596275" y="1134846"/>
                </a:cubicBezTo>
                <a:cubicBezTo>
                  <a:pt x="2601361" y="1157340"/>
                  <a:pt x="2606272" y="1180051"/>
                  <a:pt x="2613726" y="1201975"/>
                </a:cubicBezTo>
                <a:cubicBezTo>
                  <a:pt x="2638981" y="1277961"/>
                  <a:pt x="2669717" y="1352193"/>
                  <a:pt x="2680021" y="1432739"/>
                </a:cubicBezTo>
                <a:cubicBezTo>
                  <a:pt x="2682960" y="1455890"/>
                  <a:pt x="2694886" y="1477988"/>
                  <a:pt x="2703435" y="1500306"/>
                </a:cubicBezTo>
                <a:cubicBezTo>
                  <a:pt x="2715362" y="1531481"/>
                  <a:pt x="2728735" y="1562130"/>
                  <a:pt x="2739959" y="1593524"/>
                </a:cubicBezTo>
                <a:cubicBezTo>
                  <a:pt x="2747765" y="1615447"/>
                  <a:pt x="2753114" y="1638291"/>
                  <a:pt x="2759296" y="1660785"/>
                </a:cubicBezTo>
                <a:cubicBezTo>
                  <a:pt x="2761839" y="1669904"/>
                  <a:pt x="2765566" y="1679156"/>
                  <a:pt x="2765698" y="1688407"/>
                </a:cubicBezTo>
                <a:cubicBezTo>
                  <a:pt x="2766662" y="1748082"/>
                  <a:pt x="2766794" y="1807714"/>
                  <a:pt x="2767144" y="1867389"/>
                </a:cubicBezTo>
                <a:cubicBezTo>
                  <a:pt x="2767144" y="1896547"/>
                  <a:pt x="2766925" y="1925749"/>
                  <a:pt x="2767583" y="1955082"/>
                </a:cubicBezTo>
                <a:cubicBezTo>
                  <a:pt x="2768240" y="1984415"/>
                  <a:pt x="2783587" y="2004540"/>
                  <a:pt x="2811430" y="2014055"/>
                </a:cubicBezTo>
                <a:cubicBezTo>
                  <a:pt x="2848655" y="2026727"/>
                  <a:pt x="2886451" y="2037776"/>
                  <a:pt x="2923326" y="2051325"/>
                </a:cubicBezTo>
                <a:cubicBezTo>
                  <a:pt x="2959456" y="2064478"/>
                  <a:pt x="2996067" y="2077633"/>
                  <a:pt x="3030092" y="2095172"/>
                </a:cubicBezTo>
                <a:cubicBezTo>
                  <a:pt x="3061661" y="2111526"/>
                  <a:pt x="3074332" y="2144323"/>
                  <a:pt x="3083760" y="2177033"/>
                </a:cubicBezTo>
                <a:cubicBezTo>
                  <a:pt x="3088145" y="2192335"/>
                  <a:pt x="3090249" y="2208339"/>
                  <a:pt x="3093362" y="2224036"/>
                </a:cubicBezTo>
                <a:lnTo>
                  <a:pt x="3100027" y="2225834"/>
                </a:lnTo>
                <a:cubicBezTo>
                  <a:pt x="3106428" y="2210882"/>
                  <a:pt x="3113838" y="2196281"/>
                  <a:pt x="3119012" y="2180891"/>
                </a:cubicBezTo>
                <a:cubicBezTo>
                  <a:pt x="3126159" y="2159494"/>
                  <a:pt x="3129711" y="2136782"/>
                  <a:pt x="3138261" y="2116042"/>
                </a:cubicBezTo>
                <a:cubicBezTo>
                  <a:pt x="3148872" y="2090261"/>
                  <a:pt x="3176714" y="2084341"/>
                  <a:pt x="3194867" y="2105212"/>
                </a:cubicBezTo>
                <a:cubicBezTo>
                  <a:pt x="3207144" y="2119243"/>
                  <a:pt x="3218018" y="2138798"/>
                  <a:pt x="3219684" y="2156819"/>
                </a:cubicBezTo>
                <a:cubicBezTo>
                  <a:pt x="3222797" y="2190581"/>
                  <a:pt x="3218851" y="2225045"/>
                  <a:pt x="3217798" y="2259201"/>
                </a:cubicBezTo>
                <a:cubicBezTo>
                  <a:pt x="3216746" y="2293357"/>
                  <a:pt x="3214203" y="2327557"/>
                  <a:pt x="3215386" y="2361626"/>
                </a:cubicBezTo>
                <a:cubicBezTo>
                  <a:pt x="3215783" y="2372062"/>
                  <a:pt x="3224770" y="2388723"/>
                  <a:pt x="3232926" y="2390652"/>
                </a:cubicBezTo>
                <a:cubicBezTo>
                  <a:pt x="3242660" y="2393064"/>
                  <a:pt x="3259584" y="2386268"/>
                  <a:pt x="3266249" y="2377762"/>
                </a:cubicBezTo>
                <a:cubicBezTo>
                  <a:pt x="3317812" y="2311992"/>
                  <a:pt x="3373674" y="2250256"/>
                  <a:pt x="3411381" y="2173262"/>
                </a:cubicBezTo>
                <a:cubicBezTo>
                  <a:pt x="3453145" y="2088129"/>
                  <a:pt x="3488024" y="1999788"/>
                  <a:pt x="3515691" y="1909087"/>
                </a:cubicBezTo>
                <a:cubicBezTo>
                  <a:pt x="3523014" y="1886168"/>
                  <a:pt x="3533165" y="1864254"/>
                  <a:pt x="3545902" y="1843843"/>
                </a:cubicBezTo>
                <a:cubicBezTo>
                  <a:pt x="3559055" y="1822271"/>
                  <a:pt x="3580979" y="1815343"/>
                  <a:pt x="3598210" y="1822578"/>
                </a:cubicBezTo>
                <a:cubicBezTo>
                  <a:pt x="3615442" y="1829812"/>
                  <a:pt x="3625264" y="1851385"/>
                  <a:pt x="3621011" y="1876596"/>
                </a:cubicBezTo>
                <a:cubicBezTo>
                  <a:pt x="3617283" y="1898914"/>
                  <a:pt x="3613469" y="1921189"/>
                  <a:pt x="3609435" y="1943419"/>
                </a:cubicBezTo>
                <a:cubicBezTo>
                  <a:pt x="3605533" y="1964728"/>
                  <a:pt x="3601280" y="1985950"/>
                  <a:pt x="3598737" y="2007785"/>
                </a:cubicBezTo>
                <a:cubicBezTo>
                  <a:pt x="3610137" y="1980513"/>
                  <a:pt x="3619608" y="1952232"/>
                  <a:pt x="3633419" y="1926275"/>
                </a:cubicBezTo>
                <a:cubicBezTo>
                  <a:pt x="3651528" y="1892294"/>
                  <a:pt x="3672881" y="1860111"/>
                  <a:pt x="3693314" y="1827357"/>
                </a:cubicBezTo>
                <a:cubicBezTo>
                  <a:pt x="3696268" y="1823178"/>
                  <a:pt x="3699882" y="1819509"/>
                  <a:pt x="3704012" y="1816483"/>
                </a:cubicBezTo>
                <a:cubicBezTo>
                  <a:pt x="3722253" y="1801488"/>
                  <a:pt x="3744088" y="1799427"/>
                  <a:pt x="3760706" y="1810783"/>
                </a:cubicBezTo>
                <a:cubicBezTo>
                  <a:pt x="3777324" y="1822139"/>
                  <a:pt x="3782628" y="1842441"/>
                  <a:pt x="3773070" y="1865767"/>
                </a:cubicBezTo>
                <a:cubicBezTo>
                  <a:pt x="3763511" y="1889093"/>
                  <a:pt x="3749656" y="1909876"/>
                  <a:pt x="3742378" y="1933290"/>
                </a:cubicBezTo>
                <a:cubicBezTo>
                  <a:pt x="3723656" y="1993710"/>
                  <a:pt x="3707301" y="2054920"/>
                  <a:pt x="3690507" y="2115867"/>
                </a:cubicBezTo>
                <a:cubicBezTo>
                  <a:pt x="3690507" y="2116612"/>
                  <a:pt x="3691998" y="2117884"/>
                  <a:pt x="3694365" y="2120909"/>
                </a:cubicBezTo>
                <a:cubicBezTo>
                  <a:pt x="3710501" y="2073117"/>
                  <a:pt x="3726068" y="2026683"/>
                  <a:pt x="3741940" y="1980337"/>
                </a:cubicBezTo>
                <a:cubicBezTo>
                  <a:pt x="3746754" y="1965075"/>
                  <a:pt x="3752432" y="1950101"/>
                  <a:pt x="3758952" y="1935482"/>
                </a:cubicBezTo>
                <a:cubicBezTo>
                  <a:pt x="3767108" y="1918339"/>
                  <a:pt x="3780173" y="1907553"/>
                  <a:pt x="3800956" y="1912024"/>
                </a:cubicBezTo>
                <a:cubicBezTo>
                  <a:pt x="3821740" y="1916497"/>
                  <a:pt x="3836033" y="1928379"/>
                  <a:pt x="3837875" y="1949776"/>
                </a:cubicBezTo>
                <a:cubicBezTo>
                  <a:pt x="3838643" y="1963531"/>
                  <a:pt x="3837161" y="1977321"/>
                  <a:pt x="3833490" y="1990598"/>
                </a:cubicBezTo>
                <a:cubicBezTo>
                  <a:pt x="3823275" y="2031419"/>
                  <a:pt x="3811831" y="2071933"/>
                  <a:pt x="3801921" y="2108764"/>
                </a:cubicBezTo>
                <a:cubicBezTo>
                  <a:pt x="3817969" y="2108764"/>
                  <a:pt x="3834148" y="2104379"/>
                  <a:pt x="3845768" y="2109772"/>
                </a:cubicBezTo>
                <a:cubicBezTo>
                  <a:pt x="3865367" y="2118542"/>
                  <a:pt x="3868305" y="2139500"/>
                  <a:pt x="3865280" y="2159187"/>
                </a:cubicBezTo>
                <a:cubicBezTo>
                  <a:pt x="3852434" y="2242495"/>
                  <a:pt x="3835551" y="2324576"/>
                  <a:pt x="3799071" y="2401132"/>
                </a:cubicBezTo>
                <a:cubicBezTo>
                  <a:pt x="3746455" y="2511099"/>
                  <a:pt x="3689455" y="2618873"/>
                  <a:pt x="3641224" y="2730770"/>
                </a:cubicBezTo>
                <a:cubicBezTo>
                  <a:pt x="3610531" y="2802809"/>
                  <a:pt x="3592072" y="2880330"/>
                  <a:pt x="3569799" y="2955878"/>
                </a:cubicBezTo>
                <a:cubicBezTo>
                  <a:pt x="3566343" y="2969303"/>
                  <a:pt x="3567470" y="2983500"/>
                  <a:pt x="3572999" y="2996216"/>
                </a:cubicBezTo>
                <a:cubicBezTo>
                  <a:pt x="3589091" y="3030592"/>
                  <a:pt x="3584531" y="3064178"/>
                  <a:pt x="3576638" y="3098948"/>
                </a:cubicBezTo>
                <a:cubicBezTo>
                  <a:pt x="3567124" y="3140909"/>
                  <a:pt x="3557696" y="3182958"/>
                  <a:pt x="3551163" y="3225402"/>
                </a:cubicBezTo>
                <a:cubicBezTo>
                  <a:pt x="3549103" y="3243493"/>
                  <a:pt x="3550593" y="3261812"/>
                  <a:pt x="3555548" y="3279333"/>
                </a:cubicBezTo>
                <a:cubicBezTo>
                  <a:pt x="3575629" y="3358256"/>
                  <a:pt x="3577822" y="3437180"/>
                  <a:pt x="3567781" y="3518121"/>
                </a:cubicBezTo>
                <a:cubicBezTo>
                  <a:pt x="3557478" y="3601429"/>
                  <a:pt x="3553224" y="3685132"/>
                  <a:pt x="3535641" y="3767519"/>
                </a:cubicBezTo>
                <a:cubicBezTo>
                  <a:pt x="3509334" y="3890289"/>
                  <a:pt x="3464829" y="4005562"/>
                  <a:pt x="3395727" y="4109960"/>
                </a:cubicBezTo>
                <a:cubicBezTo>
                  <a:pt x="3372006" y="4145783"/>
                  <a:pt x="3339122" y="4177002"/>
                  <a:pt x="3305667" y="4204537"/>
                </a:cubicBezTo>
                <a:cubicBezTo>
                  <a:pt x="3253052" y="4247945"/>
                  <a:pt x="3193639" y="4249523"/>
                  <a:pt x="3133745" y="4217384"/>
                </a:cubicBezTo>
                <a:cubicBezTo>
                  <a:pt x="3106692" y="4202915"/>
                  <a:pt x="3079507" y="4188621"/>
                  <a:pt x="3053681" y="4172178"/>
                </a:cubicBezTo>
                <a:cubicBezTo>
                  <a:pt x="3032898" y="4159025"/>
                  <a:pt x="3010141" y="4145871"/>
                  <a:pt x="2995102" y="4127105"/>
                </a:cubicBezTo>
                <a:cubicBezTo>
                  <a:pt x="2952177" y="4073787"/>
                  <a:pt x="2912583" y="4017839"/>
                  <a:pt x="2872332" y="3962592"/>
                </a:cubicBezTo>
                <a:cubicBezTo>
                  <a:pt x="2862905" y="3949701"/>
                  <a:pt x="2856810" y="3934005"/>
                  <a:pt x="2846024" y="3922385"/>
                </a:cubicBezTo>
                <a:cubicBezTo>
                  <a:pt x="2837255" y="3913046"/>
                  <a:pt x="2824101" y="3907960"/>
                  <a:pt x="2813052" y="3900988"/>
                </a:cubicBezTo>
                <a:cubicBezTo>
                  <a:pt x="2806694" y="3912432"/>
                  <a:pt x="2795513" y="3923525"/>
                  <a:pt x="2794768" y="3935364"/>
                </a:cubicBezTo>
                <a:cubicBezTo>
                  <a:pt x="2792224" y="3969432"/>
                  <a:pt x="2789506" y="4004465"/>
                  <a:pt x="2794768" y="4037877"/>
                </a:cubicBezTo>
                <a:cubicBezTo>
                  <a:pt x="2802848" y="4091992"/>
                  <a:pt x="2814850" y="4145454"/>
                  <a:pt x="2830678" y="4197829"/>
                </a:cubicBezTo>
                <a:cubicBezTo>
                  <a:pt x="2854794" y="4275788"/>
                  <a:pt x="2883864" y="4352256"/>
                  <a:pt x="2911443" y="4429163"/>
                </a:cubicBezTo>
                <a:cubicBezTo>
                  <a:pt x="2931174" y="4484015"/>
                  <a:pt x="2951958" y="4538516"/>
                  <a:pt x="2972127" y="4593280"/>
                </a:cubicBezTo>
                <a:cubicBezTo>
                  <a:pt x="2979186" y="4612441"/>
                  <a:pt x="2985280" y="4631953"/>
                  <a:pt x="2992735" y="4650938"/>
                </a:cubicBezTo>
                <a:cubicBezTo>
                  <a:pt x="3013198" y="4703234"/>
                  <a:pt x="3033876" y="4755411"/>
                  <a:pt x="3054777" y="4807470"/>
                </a:cubicBezTo>
                <a:cubicBezTo>
                  <a:pt x="3088583" y="4892094"/>
                  <a:pt x="3121906" y="4977156"/>
                  <a:pt x="3157466" y="5060990"/>
                </a:cubicBezTo>
                <a:cubicBezTo>
                  <a:pt x="3171803" y="5094752"/>
                  <a:pt x="3172330" y="5123208"/>
                  <a:pt x="3146855" y="5151796"/>
                </a:cubicBezTo>
                <a:cubicBezTo>
                  <a:pt x="3122301" y="5179376"/>
                  <a:pt x="3119188" y="5215637"/>
                  <a:pt x="3114408" y="5250232"/>
                </a:cubicBezTo>
                <a:cubicBezTo>
                  <a:pt x="3112984" y="5260579"/>
                  <a:pt x="3110254" y="5267156"/>
                  <a:pt x="3105223" y="5271147"/>
                </a:cubicBezTo>
                <a:lnTo>
                  <a:pt x="3093020" y="5274008"/>
                </a:lnTo>
                <a:lnTo>
                  <a:pt x="581974" y="5274008"/>
                </a:lnTo>
                <a:lnTo>
                  <a:pt x="568332" y="5271903"/>
                </a:lnTo>
                <a:cubicBezTo>
                  <a:pt x="564276" y="5268022"/>
                  <a:pt x="563838" y="5260448"/>
                  <a:pt x="563684" y="5245671"/>
                </a:cubicBezTo>
                <a:cubicBezTo>
                  <a:pt x="563567" y="5234714"/>
                  <a:pt x="564819" y="5223783"/>
                  <a:pt x="567412" y="5213138"/>
                </a:cubicBezTo>
                <a:cubicBezTo>
                  <a:pt x="593281" y="5105275"/>
                  <a:pt x="619413" y="4997457"/>
                  <a:pt x="645809" y="4889682"/>
                </a:cubicBezTo>
                <a:cubicBezTo>
                  <a:pt x="648152" y="4878225"/>
                  <a:pt x="651421" y="4866978"/>
                  <a:pt x="655587" y="4856052"/>
                </a:cubicBezTo>
                <a:cubicBezTo>
                  <a:pt x="703336" y="4743586"/>
                  <a:pt x="729643" y="4624411"/>
                  <a:pt x="757661" y="4506113"/>
                </a:cubicBezTo>
                <a:cubicBezTo>
                  <a:pt x="768754" y="4459460"/>
                  <a:pt x="773797" y="4411186"/>
                  <a:pt x="779015" y="4363349"/>
                </a:cubicBezTo>
                <a:cubicBezTo>
                  <a:pt x="782259" y="4333490"/>
                  <a:pt x="771166" y="4318626"/>
                  <a:pt x="742183" y="4309198"/>
                </a:cubicBezTo>
                <a:cubicBezTo>
                  <a:pt x="713367" y="4300465"/>
                  <a:pt x="688115" y="4282715"/>
                  <a:pt x="670144" y="4258556"/>
                </a:cubicBezTo>
                <a:cubicBezTo>
                  <a:pt x="653832" y="4236633"/>
                  <a:pt x="643134" y="4236019"/>
                  <a:pt x="616651" y="4245402"/>
                </a:cubicBezTo>
                <a:cubicBezTo>
                  <a:pt x="599058" y="4252137"/>
                  <a:pt x="580663" y="4256561"/>
                  <a:pt x="561931" y="4258556"/>
                </a:cubicBezTo>
                <a:cubicBezTo>
                  <a:pt x="476868" y="4264738"/>
                  <a:pt x="391192" y="4265133"/>
                  <a:pt x="306656" y="4275481"/>
                </a:cubicBezTo>
                <a:cubicBezTo>
                  <a:pt x="217561" y="4286443"/>
                  <a:pt x="145257" y="4266141"/>
                  <a:pt x="91282" y="4191603"/>
                </a:cubicBezTo>
                <a:cubicBezTo>
                  <a:pt x="78128" y="4173318"/>
                  <a:pt x="61861" y="4157271"/>
                  <a:pt x="47436" y="4139952"/>
                </a:cubicBezTo>
                <a:cubicBezTo>
                  <a:pt x="23759" y="4111802"/>
                  <a:pt x="14990" y="4079794"/>
                  <a:pt x="24811" y="4043883"/>
                </a:cubicBezTo>
                <a:cubicBezTo>
                  <a:pt x="33160" y="4015568"/>
                  <a:pt x="30625" y="3985152"/>
                  <a:pt x="17708" y="3958603"/>
                </a:cubicBezTo>
                <a:cubicBezTo>
                  <a:pt x="13630" y="3950004"/>
                  <a:pt x="11166" y="3940731"/>
                  <a:pt x="10429" y="3931242"/>
                </a:cubicBezTo>
                <a:cubicBezTo>
                  <a:pt x="6352" y="3873014"/>
                  <a:pt x="2230" y="3814786"/>
                  <a:pt x="38" y="3756470"/>
                </a:cubicBezTo>
                <a:cubicBezTo>
                  <a:pt x="-414" y="3742562"/>
                  <a:pt x="3265" y="3728829"/>
                  <a:pt x="10605" y="3717008"/>
                </a:cubicBezTo>
                <a:cubicBezTo>
                  <a:pt x="39193" y="3673732"/>
                  <a:pt x="55372" y="3625764"/>
                  <a:pt x="70149" y="3576699"/>
                </a:cubicBezTo>
                <a:cubicBezTo>
                  <a:pt x="75778" y="3560217"/>
                  <a:pt x="84219" y="3544832"/>
                  <a:pt x="95097" y="3531231"/>
                </a:cubicBezTo>
                <a:cubicBezTo>
                  <a:pt x="113337" y="3507203"/>
                  <a:pt x="122808" y="3481816"/>
                  <a:pt x="116801" y="3451649"/>
                </a:cubicBezTo>
                <a:cubicBezTo>
                  <a:pt x="111917" y="3429034"/>
                  <a:pt x="118367" y="3405453"/>
                  <a:pt x="134077" y="3388466"/>
                </a:cubicBezTo>
                <a:cubicBezTo>
                  <a:pt x="148984" y="3371542"/>
                  <a:pt x="164769" y="3355275"/>
                  <a:pt x="180729" y="3339359"/>
                </a:cubicBezTo>
                <a:cubicBezTo>
                  <a:pt x="199364" y="3320856"/>
                  <a:pt x="219709" y="3304281"/>
                  <a:pt x="237510" y="3284814"/>
                </a:cubicBezTo>
                <a:cubicBezTo>
                  <a:pt x="267457" y="3252367"/>
                  <a:pt x="273026" y="3210845"/>
                  <a:pt x="249787" y="3173882"/>
                </a:cubicBezTo>
                <a:cubicBezTo>
                  <a:pt x="231416" y="3144637"/>
                  <a:pt x="229224" y="3115610"/>
                  <a:pt x="231986" y="3082111"/>
                </a:cubicBezTo>
                <a:cubicBezTo>
                  <a:pt x="236370" y="3030460"/>
                  <a:pt x="251498" y="2982098"/>
                  <a:pt x="266142" y="2933034"/>
                </a:cubicBezTo>
                <a:cubicBezTo>
                  <a:pt x="279296" y="2889844"/>
                  <a:pt x="293634" y="2847094"/>
                  <a:pt x="305911" y="2803730"/>
                </a:cubicBezTo>
                <a:cubicBezTo>
                  <a:pt x="310019" y="2786884"/>
                  <a:pt x="312426" y="2769670"/>
                  <a:pt x="313102" y="2752342"/>
                </a:cubicBezTo>
                <a:cubicBezTo>
                  <a:pt x="317925" y="2686792"/>
                  <a:pt x="339015" y="2629879"/>
                  <a:pt x="395051" y="2590110"/>
                </a:cubicBezTo>
                <a:cubicBezTo>
                  <a:pt x="415571" y="2575597"/>
                  <a:pt x="418245" y="2554419"/>
                  <a:pt x="414914" y="2531356"/>
                </a:cubicBezTo>
                <a:cubicBezTo>
                  <a:pt x="406144" y="2471374"/>
                  <a:pt x="397682" y="2411392"/>
                  <a:pt x="389526" y="2351585"/>
                </a:cubicBezTo>
                <a:cubicBezTo>
                  <a:pt x="387956" y="2339273"/>
                  <a:pt x="387369" y="2326852"/>
                  <a:pt x="387772" y="2314447"/>
                </a:cubicBezTo>
                <a:cubicBezTo>
                  <a:pt x="388430" y="2289806"/>
                  <a:pt x="397331" y="2268496"/>
                  <a:pt x="418158" y="2254246"/>
                </a:cubicBezTo>
                <a:cubicBezTo>
                  <a:pt x="442273" y="2237716"/>
                  <a:pt x="451525" y="2214784"/>
                  <a:pt x="450736" y="2186635"/>
                </a:cubicBezTo>
                <a:cubicBezTo>
                  <a:pt x="450254" y="2169841"/>
                  <a:pt x="450473" y="2153004"/>
                  <a:pt x="451394" y="2136256"/>
                </a:cubicBezTo>
                <a:cubicBezTo>
                  <a:pt x="455778" y="2058559"/>
                  <a:pt x="513217" y="2000595"/>
                  <a:pt x="590913" y="2002085"/>
                </a:cubicBezTo>
                <a:cubicBezTo>
                  <a:pt x="678549" y="2003129"/>
                  <a:pt x="766092" y="1996022"/>
                  <a:pt x="852413" y="1980863"/>
                </a:cubicBezTo>
                <a:cubicBezTo>
                  <a:pt x="926952" y="1968367"/>
                  <a:pt x="994081" y="1939472"/>
                  <a:pt x="1032184" y="1866863"/>
                </a:cubicBezTo>
                <a:cubicBezTo>
                  <a:pt x="1053230" y="1827006"/>
                  <a:pt x="1075416" y="1787939"/>
                  <a:pt x="1096463" y="1747907"/>
                </a:cubicBezTo>
                <a:cubicBezTo>
                  <a:pt x="1114001" y="1715023"/>
                  <a:pt x="1116194" y="1680559"/>
                  <a:pt x="1100848" y="1646446"/>
                </a:cubicBezTo>
                <a:cubicBezTo>
                  <a:pt x="1069453" y="1575898"/>
                  <a:pt x="1061167" y="1500131"/>
                  <a:pt x="1068226" y="1425592"/>
                </a:cubicBezTo>
                <a:cubicBezTo>
                  <a:pt x="1074583" y="1358069"/>
                  <a:pt x="1092122" y="1290588"/>
                  <a:pt x="1112993" y="1225739"/>
                </a:cubicBezTo>
                <a:cubicBezTo>
                  <a:pt x="1130532" y="1171282"/>
                  <a:pt x="1159339" y="1120245"/>
                  <a:pt x="1184331" y="1068374"/>
                </a:cubicBezTo>
                <a:cubicBezTo>
                  <a:pt x="1216339" y="1002079"/>
                  <a:pt x="1225108" y="930478"/>
                  <a:pt x="1236202" y="858964"/>
                </a:cubicBezTo>
                <a:cubicBezTo>
                  <a:pt x="1248391" y="780435"/>
                  <a:pt x="1264570" y="702520"/>
                  <a:pt x="1279741" y="624517"/>
                </a:cubicBezTo>
                <a:cubicBezTo>
                  <a:pt x="1288510" y="579443"/>
                  <a:pt x="1297542" y="534324"/>
                  <a:pt x="1308855" y="489821"/>
                </a:cubicBezTo>
                <a:cubicBezTo>
                  <a:pt x="1315638" y="463118"/>
                  <a:pt x="1325008" y="437143"/>
                  <a:pt x="1336829" y="412256"/>
                </a:cubicBezTo>
                <a:cubicBezTo>
                  <a:pt x="1369451" y="343637"/>
                  <a:pt x="1404747" y="276332"/>
                  <a:pt x="1452496" y="216657"/>
                </a:cubicBezTo>
                <a:cubicBezTo>
                  <a:pt x="1516293" y="136856"/>
                  <a:pt x="1592805" y="74858"/>
                  <a:pt x="1693038" y="46401"/>
                </a:cubicBezTo>
                <a:cubicBezTo>
                  <a:pt x="1721099" y="38465"/>
                  <a:pt x="1749424" y="30879"/>
                  <a:pt x="1776697" y="20707"/>
                </a:cubicBezTo>
                <a:cubicBezTo>
                  <a:pt x="1837161" y="-1830"/>
                  <a:pt x="1899993" y="-909"/>
                  <a:pt x="1962650" y="757"/>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32040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1250"/>
                                  </p:stCondLst>
                                  <p:childTnLst>
                                    <p:animScale>
                                      <p:cBhvr>
                                        <p:cTn id="9" dur="500" fill="hold"/>
                                        <p:tgtEl>
                                          <p:spTgt spid="5"/>
                                        </p:tgtEl>
                                      </p:cBhvr>
                                      <p:by x="105000" y="105000"/>
                                    </p:animScale>
                                  </p:childTnLst>
                                </p:cTn>
                              </p:par>
                              <p:par>
                                <p:cTn id="10" presetID="22" presetClass="entr" presetSubtype="8" fill="hold" grpId="0" nodeType="withEffect">
                                  <p:stCondLst>
                                    <p:cond delay="175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1750"/>
                                  </p:stCondLst>
                                  <p:childTnLst>
                                    <p:animScale>
                                      <p:cBhvr>
                                        <p:cTn id="14" dur="500" fill="hold"/>
                                        <p:tgtEl>
                                          <p:spTgt spid="7"/>
                                        </p:tgtEl>
                                      </p:cBhvr>
                                      <p:by x="105000" y="105000"/>
                                    </p:animScale>
                                  </p:childTnLst>
                                </p:cTn>
                              </p:par>
                              <p:par>
                                <p:cTn id="15" presetID="22" presetClass="entr" presetSubtype="8" fill="hold" grpId="0" nodeType="withEffect">
                                  <p:stCondLst>
                                    <p:cond delay="15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500"/>
                                  </p:stCondLst>
                                  <p:childTnLst>
                                    <p:animScale>
                                      <p:cBhvr>
                                        <p:cTn id="19" dur="500" fill="hold"/>
                                        <p:tgtEl>
                                          <p:spTgt spid="8"/>
                                        </p:tgtEl>
                                      </p:cBhvr>
                                      <p:by x="105000" y="105000"/>
                                    </p:animScale>
                                  </p:childTnLst>
                                </p:cTn>
                              </p:par>
                              <p:par>
                                <p:cTn id="20" presetID="22" presetClass="entr" presetSubtype="1"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750"/>
                                        <p:tgtEl>
                                          <p:spTgt spid="15"/>
                                        </p:tgtEl>
                                      </p:cBhvr>
                                    </p:animEffect>
                                  </p:childTnLst>
                                </p:cTn>
                              </p:par>
                              <p:par>
                                <p:cTn id="23" presetID="42" presetClass="path" presetSubtype="0" accel="49333" decel="50667" fill="hold" grpId="1" nodeType="withEffect">
                                  <p:stCondLst>
                                    <p:cond delay="0"/>
                                  </p:stCondLst>
                                  <p:childTnLst>
                                    <p:animMotion origin="layout" path="M 0 1.11111E-6 L 0 0.19699 " pathEditMode="relative" rAng="0" ptsTypes="AA">
                                      <p:cBhvr>
                                        <p:cTn id="24" dur="1000" spd="-100000" fill="hold"/>
                                        <p:tgtEl>
                                          <p:spTgt spid="15"/>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P spid="15" grpId="0" animBg="1"/>
      <p:bldP spid="15" grpId="1" animBg="1"/>
    </p:bld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eam 4">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D7E91B67-4CC3-BF97-45BA-3E6889F1A056}"/>
              </a:ext>
            </a:extLst>
          </p:cNvPr>
          <p:cNvSpPr>
            <a:spLocks noGrp="1"/>
          </p:cNvSpPr>
          <p:nvPr>
            <p:ph type="pic" sz="quarter" idx="14"/>
          </p:nvPr>
        </p:nvSpPr>
        <p:spPr>
          <a:xfrm>
            <a:off x="1019175" y="2402448"/>
            <a:ext cx="2477438" cy="310326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8" name="Picture Placeholder 8">
            <a:extLst>
              <a:ext uri="{FF2B5EF4-FFF2-40B4-BE49-F238E27FC236}">
                <a16:creationId xmlns:a16="http://schemas.microsoft.com/office/drawing/2014/main" id="{BA541D0B-7D6A-C8F9-C764-0763A472E944}"/>
              </a:ext>
            </a:extLst>
          </p:cNvPr>
          <p:cNvSpPr>
            <a:spLocks noGrp="1"/>
          </p:cNvSpPr>
          <p:nvPr>
            <p:ph type="pic" sz="quarter" idx="15"/>
          </p:nvPr>
        </p:nvSpPr>
        <p:spPr>
          <a:xfrm>
            <a:off x="3618562" y="2402448"/>
            <a:ext cx="2477438" cy="310326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9" name="Picture Placeholder 8">
            <a:extLst>
              <a:ext uri="{FF2B5EF4-FFF2-40B4-BE49-F238E27FC236}">
                <a16:creationId xmlns:a16="http://schemas.microsoft.com/office/drawing/2014/main" id="{3A326C72-DB6C-8709-9C22-7E2142DCF446}"/>
              </a:ext>
            </a:extLst>
          </p:cNvPr>
          <p:cNvSpPr>
            <a:spLocks noGrp="1"/>
          </p:cNvSpPr>
          <p:nvPr>
            <p:ph type="pic" sz="quarter" idx="16"/>
          </p:nvPr>
        </p:nvSpPr>
        <p:spPr>
          <a:xfrm>
            <a:off x="6217947" y="2402448"/>
            <a:ext cx="2477438" cy="310326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0" name="Picture Placeholder 8">
            <a:extLst>
              <a:ext uri="{FF2B5EF4-FFF2-40B4-BE49-F238E27FC236}">
                <a16:creationId xmlns:a16="http://schemas.microsoft.com/office/drawing/2014/main" id="{E94A7F11-3982-A36B-6C1C-26A71CBC5EF9}"/>
              </a:ext>
            </a:extLst>
          </p:cNvPr>
          <p:cNvSpPr>
            <a:spLocks noGrp="1"/>
          </p:cNvSpPr>
          <p:nvPr>
            <p:ph type="pic" sz="quarter" idx="17"/>
          </p:nvPr>
        </p:nvSpPr>
        <p:spPr>
          <a:xfrm>
            <a:off x="8817334" y="2402448"/>
            <a:ext cx="2477438" cy="310326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288493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750"/>
                                        <p:tgtEl>
                                          <p:spTgt spid="7"/>
                                        </p:tgtEl>
                                      </p:cBhvr>
                                    </p:animEffect>
                                  </p:childTnLst>
                                </p:cTn>
                              </p:par>
                              <p:par>
                                <p:cTn id="8" presetID="42" presetClass="path" presetSubtype="0" accel="49333" decel="50667" fill="hold" grpId="1" nodeType="withEffect">
                                  <p:stCondLst>
                                    <p:cond delay="250"/>
                                  </p:stCondLst>
                                  <p:childTnLst>
                                    <p:animMotion origin="layout" path="M 0 1.11111E-6 L 0 0.19699 " pathEditMode="relative" rAng="0" ptsTypes="AA">
                                      <p:cBhvr>
                                        <p:cTn id="9" dur="1000" spd="-100000" fill="hold"/>
                                        <p:tgtEl>
                                          <p:spTgt spid="7"/>
                                        </p:tgtEl>
                                        <p:attrNameLst>
                                          <p:attrName>ppt_x</p:attrName>
                                          <p:attrName>ppt_y</p:attrName>
                                        </p:attrNameLst>
                                      </p:cBhvr>
                                      <p:rCtr x="0" y="9838"/>
                                    </p:animMotion>
                                  </p:childTnLst>
                                </p:cTn>
                              </p:par>
                              <p:par>
                                <p:cTn id="10" presetID="22" presetClass="entr" presetSubtype="1"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750"/>
                                        <p:tgtEl>
                                          <p:spTgt spid="8"/>
                                        </p:tgtEl>
                                      </p:cBhvr>
                                    </p:animEffect>
                                  </p:childTnLst>
                                </p:cTn>
                              </p:par>
                              <p:par>
                                <p:cTn id="13" presetID="42" presetClass="path" presetSubtype="0" accel="49333" decel="50667" fill="hold" grpId="1" nodeType="withEffect">
                                  <p:stCondLst>
                                    <p:cond delay="500"/>
                                  </p:stCondLst>
                                  <p:childTnLst>
                                    <p:animMotion origin="layout" path="M 0 1.11111E-6 L 0 0.19699 " pathEditMode="relative" rAng="0" ptsTypes="AA">
                                      <p:cBhvr>
                                        <p:cTn id="14" dur="1000" spd="-100000" fill="hold"/>
                                        <p:tgtEl>
                                          <p:spTgt spid="8"/>
                                        </p:tgtEl>
                                        <p:attrNameLst>
                                          <p:attrName>ppt_x</p:attrName>
                                          <p:attrName>ppt_y</p:attrName>
                                        </p:attrNameLst>
                                      </p:cBhvr>
                                      <p:rCtr x="0" y="9838"/>
                                    </p:animMotion>
                                  </p:childTnLst>
                                </p:cTn>
                              </p:par>
                              <p:par>
                                <p:cTn id="15" presetID="22" presetClass="entr" presetSubtype="1"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750"/>
                                        <p:tgtEl>
                                          <p:spTgt spid="9"/>
                                        </p:tgtEl>
                                      </p:cBhvr>
                                    </p:animEffect>
                                  </p:childTnLst>
                                </p:cTn>
                              </p:par>
                              <p:par>
                                <p:cTn id="18" presetID="42" presetClass="path" presetSubtype="0" accel="49333" decel="50667" fill="hold" grpId="1" nodeType="withEffect">
                                  <p:stCondLst>
                                    <p:cond delay="750"/>
                                  </p:stCondLst>
                                  <p:childTnLst>
                                    <p:animMotion origin="layout" path="M 0 1.11111E-6 L 0 0.19699 " pathEditMode="relative" rAng="0" ptsTypes="AA">
                                      <p:cBhvr>
                                        <p:cTn id="19" dur="1000" spd="-100000" fill="hold"/>
                                        <p:tgtEl>
                                          <p:spTgt spid="9"/>
                                        </p:tgtEl>
                                        <p:attrNameLst>
                                          <p:attrName>ppt_x</p:attrName>
                                          <p:attrName>ppt_y</p:attrName>
                                        </p:attrNameLst>
                                      </p:cBhvr>
                                      <p:rCtr x="0" y="9838"/>
                                    </p:animMotion>
                                  </p:childTnLst>
                                </p:cTn>
                              </p:par>
                              <p:par>
                                <p:cTn id="20" presetID="22" presetClass="entr" presetSubtype="1"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750"/>
                                        <p:tgtEl>
                                          <p:spTgt spid="10"/>
                                        </p:tgtEl>
                                      </p:cBhvr>
                                    </p:animEffect>
                                  </p:childTnLst>
                                </p:cTn>
                              </p:par>
                              <p:par>
                                <p:cTn id="23" presetID="42" presetClass="path" presetSubtype="0" accel="49333" decel="50667" fill="hold" grpId="1" nodeType="withEffect">
                                  <p:stCondLst>
                                    <p:cond delay="1000"/>
                                  </p:stCondLst>
                                  <p:childTnLst>
                                    <p:animMotion origin="layout" path="M 0 1.11111E-6 L 0 0.19699 " pathEditMode="relative" rAng="0" ptsTypes="AA">
                                      <p:cBhvr>
                                        <p:cTn id="24" dur="1000" spd="-100000" fill="hold"/>
                                        <p:tgtEl>
                                          <p:spTgt spid="10"/>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0" grpId="1" animBg="1"/>
    </p:bld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eam 5">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3" name="Oval 2">
            <a:extLst>
              <a:ext uri="{FF2B5EF4-FFF2-40B4-BE49-F238E27FC236}">
                <a16:creationId xmlns:a16="http://schemas.microsoft.com/office/drawing/2014/main" id="{8EAE6D18-63A7-F7FC-29DF-DE0F15FE0336}"/>
              </a:ext>
            </a:extLst>
          </p:cNvPr>
          <p:cNvSpPr/>
          <p:nvPr userDrawn="1"/>
        </p:nvSpPr>
        <p:spPr>
          <a:xfrm>
            <a:off x="4369503" y="2628569"/>
            <a:ext cx="3452993" cy="3452993"/>
          </a:xfrm>
          <a:prstGeom prst="ellipse">
            <a:avLst/>
          </a:prstGeom>
          <a:solidFill>
            <a:schemeClr val="accent1"/>
          </a:solidFill>
          <a:ln w="6350">
            <a:noFill/>
          </a:ln>
          <a:effectLst>
            <a:outerShdw blurRad="508000" dist="2540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b="1" dirty="0"/>
          </a:p>
        </p:txBody>
      </p:sp>
      <p:sp>
        <p:nvSpPr>
          <p:cNvPr id="7" name="Picture Placeholder 6">
            <a:extLst>
              <a:ext uri="{FF2B5EF4-FFF2-40B4-BE49-F238E27FC236}">
                <a16:creationId xmlns:a16="http://schemas.microsoft.com/office/drawing/2014/main" id="{E90A1D8E-5623-9C33-42E2-2B464744FB90}"/>
              </a:ext>
            </a:extLst>
          </p:cNvPr>
          <p:cNvSpPr>
            <a:spLocks noGrp="1"/>
          </p:cNvSpPr>
          <p:nvPr>
            <p:ph type="pic" sz="quarter" idx="12"/>
          </p:nvPr>
        </p:nvSpPr>
        <p:spPr>
          <a:xfrm>
            <a:off x="4564865" y="1607746"/>
            <a:ext cx="2800295" cy="5250254"/>
          </a:xfrm>
          <a:custGeom>
            <a:avLst/>
            <a:gdLst>
              <a:gd name="connsiteX0" fmla="*/ 2374914 w 2800295"/>
              <a:gd name="connsiteY0" fmla="*/ 3089762 h 5250254"/>
              <a:gd name="connsiteX1" fmla="*/ 2371515 w 2800295"/>
              <a:gd name="connsiteY1" fmla="*/ 3093854 h 5250254"/>
              <a:gd name="connsiteX2" fmla="*/ 2356248 w 2800295"/>
              <a:gd name="connsiteY2" fmla="*/ 3130086 h 5250254"/>
              <a:gd name="connsiteX3" fmla="*/ 2350421 w 2800295"/>
              <a:gd name="connsiteY3" fmla="*/ 3171130 h 5250254"/>
              <a:gd name="connsiteX4" fmla="*/ 2364192 w 2800295"/>
              <a:gd name="connsiteY4" fmla="*/ 3297040 h 5250254"/>
              <a:gd name="connsiteX5" fmla="*/ 2377764 w 2800295"/>
              <a:gd name="connsiteY5" fmla="*/ 3411705 h 5250254"/>
              <a:gd name="connsiteX6" fmla="*/ 2390110 w 2800295"/>
              <a:gd name="connsiteY6" fmla="*/ 3509467 h 5250254"/>
              <a:gd name="connsiteX7" fmla="*/ 2399902 w 2800295"/>
              <a:gd name="connsiteY7" fmla="*/ 3600443 h 5250254"/>
              <a:gd name="connsiteX8" fmla="*/ 2410160 w 2800295"/>
              <a:gd name="connsiteY8" fmla="*/ 3701310 h 5250254"/>
              <a:gd name="connsiteX9" fmla="*/ 2418117 w 2800295"/>
              <a:gd name="connsiteY9" fmla="*/ 3772307 h 5250254"/>
              <a:gd name="connsiteX10" fmla="*/ 2425171 w 2800295"/>
              <a:gd name="connsiteY10" fmla="*/ 3806761 h 5250254"/>
              <a:gd name="connsiteX11" fmla="*/ 2426583 w 2800295"/>
              <a:gd name="connsiteY11" fmla="*/ 3869801 h 5250254"/>
              <a:gd name="connsiteX12" fmla="*/ 2410823 w 2800295"/>
              <a:gd name="connsiteY12" fmla="*/ 3969751 h 5250254"/>
              <a:gd name="connsiteX13" fmla="*/ 2398125 w 2800295"/>
              <a:gd name="connsiteY13" fmla="*/ 4062984 h 5250254"/>
              <a:gd name="connsiteX14" fmla="*/ 2395119 w 2800295"/>
              <a:gd name="connsiteY14" fmla="*/ 4096507 h 5250254"/>
              <a:gd name="connsiteX15" fmla="*/ 2401920 w 2800295"/>
              <a:gd name="connsiteY15" fmla="*/ 4169198 h 5250254"/>
              <a:gd name="connsiteX16" fmla="*/ 2402964 w 2800295"/>
              <a:gd name="connsiteY16" fmla="*/ 4242226 h 5250254"/>
              <a:gd name="connsiteX17" fmla="*/ 2401426 w 2800295"/>
              <a:gd name="connsiteY17" fmla="*/ 4303969 h 5250254"/>
              <a:gd name="connsiteX18" fmla="*/ 2405532 w 2800295"/>
              <a:gd name="connsiteY18" fmla="*/ 4322945 h 5250254"/>
              <a:gd name="connsiteX19" fmla="*/ 2410385 w 2800295"/>
              <a:gd name="connsiteY19" fmla="*/ 4372638 h 5250254"/>
              <a:gd name="connsiteX20" fmla="*/ 2436149 w 2800295"/>
              <a:gd name="connsiteY20" fmla="*/ 4416024 h 5250254"/>
              <a:gd name="connsiteX21" fmla="*/ 2447436 w 2800295"/>
              <a:gd name="connsiteY21" fmla="*/ 4353943 h 5250254"/>
              <a:gd name="connsiteX22" fmla="*/ 2449228 w 2800295"/>
              <a:gd name="connsiteY22" fmla="*/ 4282156 h 5250254"/>
              <a:gd name="connsiteX23" fmla="*/ 2454377 w 2800295"/>
              <a:gd name="connsiteY23" fmla="*/ 4183800 h 5250254"/>
              <a:gd name="connsiteX24" fmla="*/ 2452967 w 2800295"/>
              <a:gd name="connsiteY24" fmla="*/ 4048578 h 5250254"/>
              <a:gd name="connsiteX25" fmla="*/ 2446053 w 2800295"/>
              <a:gd name="connsiteY25" fmla="*/ 3948799 h 5250254"/>
              <a:gd name="connsiteX26" fmla="*/ 2446589 w 2800295"/>
              <a:gd name="connsiteY26" fmla="*/ 3900997 h 5250254"/>
              <a:gd name="connsiteX27" fmla="*/ 2433891 w 2800295"/>
              <a:gd name="connsiteY27" fmla="*/ 3709789 h 5250254"/>
              <a:gd name="connsiteX28" fmla="*/ 2425877 w 2800295"/>
              <a:gd name="connsiteY28" fmla="*/ 3593234 h 5250254"/>
              <a:gd name="connsiteX29" fmla="*/ 2417411 w 2800295"/>
              <a:gd name="connsiteY29" fmla="*/ 3526695 h 5250254"/>
              <a:gd name="connsiteX30" fmla="*/ 2413743 w 2800295"/>
              <a:gd name="connsiteY30" fmla="*/ 3486046 h 5250254"/>
              <a:gd name="connsiteX31" fmla="*/ 2395980 w 2800295"/>
              <a:gd name="connsiteY31" fmla="*/ 3387776 h 5250254"/>
              <a:gd name="connsiteX32" fmla="*/ 2393384 w 2800295"/>
              <a:gd name="connsiteY32" fmla="*/ 3205909 h 5250254"/>
              <a:gd name="connsiteX33" fmla="*/ 2391973 w 2800295"/>
              <a:gd name="connsiteY33" fmla="*/ 3178283 h 5250254"/>
              <a:gd name="connsiteX34" fmla="*/ 2381941 w 2800295"/>
              <a:gd name="connsiteY34" fmla="*/ 3121663 h 5250254"/>
              <a:gd name="connsiteX35" fmla="*/ 2378526 w 2800295"/>
              <a:gd name="connsiteY35" fmla="*/ 3090030 h 5250254"/>
              <a:gd name="connsiteX36" fmla="*/ 687629 w 2800295"/>
              <a:gd name="connsiteY36" fmla="*/ 2594869 h 5250254"/>
              <a:gd name="connsiteX37" fmla="*/ 683128 w 2800295"/>
              <a:gd name="connsiteY37" fmla="*/ 2602883 h 5250254"/>
              <a:gd name="connsiteX38" fmla="*/ 671122 w 2800295"/>
              <a:gd name="connsiteY38" fmla="*/ 2619814 h 5250254"/>
              <a:gd name="connsiteX39" fmla="*/ 651594 w 2800295"/>
              <a:gd name="connsiteY39" fmla="*/ 2645041 h 5250254"/>
              <a:gd name="connsiteX40" fmla="*/ 636793 w 2800295"/>
              <a:gd name="connsiteY40" fmla="*/ 2671962 h 5250254"/>
              <a:gd name="connsiteX41" fmla="*/ 620103 w 2800295"/>
              <a:gd name="connsiteY41" fmla="*/ 2682247 h 5250254"/>
              <a:gd name="connsiteX42" fmla="*/ 610226 w 2800295"/>
              <a:gd name="connsiteY42" fmla="*/ 2688483 h 5250254"/>
              <a:gd name="connsiteX43" fmla="*/ 579750 w 2800295"/>
              <a:gd name="connsiteY43" fmla="*/ 2745485 h 5250254"/>
              <a:gd name="connsiteX44" fmla="*/ 537719 w 2800295"/>
              <a:gd name="connsiteY44" fmla="*/ 2818626 h 5250254"/>
              <a:gd name="connsiteX45" fmla="*/ 459512 w 2800295"/>
              <a:gd name="connsiteY45" fmla="*/ 2937397 h 5250254"/>
              <a:gd name="connsiteX46" fmla="*/ 402962 w 2800295"/>
              <a:gd name="connsiteY46" fmla="*/ 3009001 h 5250254"/>
              <a:gd name="connsiteX47" fmla="*/ 393411 w 2800295"/>
              <a:gd name="connsiteY47" fmla="*/ 3026976 h 5250254"/>
              <a:gd name="connsiteX48" fmla="*/ 388585 w 2800295"/>
              <a:gd name="connsiteY48" fmla="*/ 3070193 h 5250254"/>
              <a:gd name="connsiteX49" fmla="*/ 388881 w 2800295"/>
              <a:gd name="connsiteY49" fmla="*/ 3098270 h 5250254"/>
              <a:gd name="connsiteX50" fmla="*/ 398998 w 2800295"/>
              <a:gd name="connsiteY50" fmla="*/ 3153592 h 5250254"/>
              <a:gd name="connsiteX51" fmla="*/ 446884 w 2800295"/>
              <a:gd name="connsiteY51" fmla="*/ 3239503 h 5250254"/>
              <a:gd name="connsiteX52" fmla="*/ 501331 w 2800295"/>
              <a:gd name="connsiteY52" fmla="*/ 3300045 h 5250254"/>
              <a:gd name="connsiteX53" fmla="*/ 540471 w 2800295"/>
              <a:gd name="connsiteY53" fmla="*/ 3363536 h 5250254"/>
              <a:gd name="connsiteX54" fmla="*/ 545267 w 2800295"/>
              <a:gd name="connsiteY54" fmla="*/ 3367769 h 5250254"/>
              <a:gd name="connsiteX55" fmla="*/ 557317 w 2800295"/>
              <a:gd name="connsiteY55" fmla="*/ 3360841 h 5250254"/>
              <a:gd name="connsiteX56" fmla="*/ 596724 w 2800295"/>
              <a:gd name="connsiteY56" fmla="*/ 3331212 h 5250254"/>
              <a:gd name="connsiteX57" fmla="*/ 807966 w 2800295"/>
              <a:gd name="connsiteY57" fmla="*/ 3178636 h 5250254"/>
              <a:gd name="connsiteX58" fmla="*/ 814047 w 2800295"/>
              <a:gd name="connsiteY58" fmla="*/ 3154791 h 5250254"/>
              <a:gd name="connsiteX59" fmla="*/ 791077 w 2800295"/>
              <a:gd name="connsiteY59" fmla="*/ 3049917 h 5250254"/>
              <a:gd name="connsiteX60" fmla="*/ 796806 w 2800295"/>
              <a:gd name="connsiteY60" fmla="*/ 2905116 h 5250254"/>
              <a:gd name="connsiteX61" fmla="*/ 793673 w 2800295"/>
              <a:gd name="connsiteY61" fmla="*/ 2887818 h 5250254"/>
              <a:gd name="connsiteX62" fmla="*/ 763268 w 2800295"/>
              <a:gd name="connsiteY62" fmla="*/ 2827557 h 5250254"/>
              <a:gd name="connsiteX63" fmla="*/ 728856 w 2800295"/>
              <a:gd name="connsiteY63" fmla="*/ 2740081 h 5250254"/>
              <a:gd name="connsiteX64" fmla="*/ 722027 w 2800295"/>
              <a:gd name="connsiteY64" fmla="*/ 2723150 h 5250254"/>
              <a:gd name="connsiteX65" fmla="*/ 706860 w 2800295"/>
              <a:gd name="connsiteY65" fmla="*/ 2686959 h 5250254"/>
              <a:gd name="connsiteX66" fmla="*/ 692990 w 2800295"/>
              <a:gd name="connsiteY66" fmla="*/ 2609542 h 5250254"/>
              <a:gd name="connsiteX67" fmla="*/ 690239 w 2800295"/>
              <a:gd name="connsiteY67" fmla="*/ 2595039 h 5250254"/>
              <a:gd name="connsiteX68" fmla="*/ 1646812 w 2800295"/>
              <a:gd name="connsiteY68" fmla="*/ 1198 h 5250254"/>
              <a:gd name="connsiteX69" fmla="*/ 1734147 w 2800295"/>
              <a:gd name="connsiteY69" fmla="*/ 2114 h 5250254"/>
              <a:gd name="connsiteX70" fmla="*/ 1875987 w 2800295"/>
              <a:gd name="connsiteY70" fmla="*/ 35792 h 5250254"/>
              <a:gd name="connsiteX71" fmla="*/ 2038087 w 2800295"/>
              <a:gd name="connsiteY71" fmla="*/ 224375 h 5250254"/>
              <a:gd name="connsiteX72" fmla="*/ 2062411 w 2800295"/>
              <a:gd name="connsiteY72" fmla="*/ 380140 h 5250254"/>
              <a:gd name="connsiteX73" fmla="*/ 2064951 w 2800295"/>
              <a:gd name="connsiteY73" fmla="*/ 448965 h 5250254"/>
              <a:gd name="connsiteX74" fmla="*/ 2050079 w 2800295"/>
              <a:gd name="connsiteY74" fmla="*/ 586261 h 5250254"/>
              <a:gd name="connsiteX75" fmla="*/ 2041614 w 2800295"/>
              <a:gd name="connsiteY75" fmla="*/ 709928 h 5250254"/>
              <a:gd name="connsiteX76" fmla="*/ 2032372 w 2800295"/>
              <a:gd name="connsiteY76" fmla="*/ 751987 h 5250254"/>
              <a:gd name="connsiteX77" fmla="*/ 2026193 w 2800295"/>
              <a:gd name="connsiteY77" fmla="*/ 768791 h 5250254"/>
              <a:gd name="connsiteX78" fmla="*/ 2020253 w 2800295"/>
              <a:gd name="connsiteY78" fmla="*/ 788685 h 5250254"/>
              <a:gd name="connsiteX79" fmla="*/ 2030750 w 2800295"/>
              <a:gd name="connsiteY79" fmla="*/ 786568 h 5250254"/>
              <a:gd name="connsiteX80" fmla="*/ 2081783 w 2800295"/>
              <a:gd name="connsiteY80" fmla="*/ 818696 h 5250254"/>
              <a:gd name="connsiteX81" fmla="*/ 2080809 w 2800295"/>
              <a:gd name="connsiteY81" fmla="*/ 897270 h 5250254"/>
              <a:gd name="connsiteX82" fmla="*/ 2065162 w 2800295"/>
              <a:gd name="connsiteY82" fmla="*/ 974460 h 5250254"/>
              <a:gd name="connsiteX83" fmla="*/ 2015667 w 2800295"/>
              <a:gd name="connsiteY83" fmla="*/ 1027737 h 5250254"/>
              <a:gd name="connsiteX84" fmla="*/ 1997325 w 2800295"/>
              <a:gd name="connsiteY84" fmla="*/ 1034791 h 5250254"/>
              <a:gd name="connsiteX85" fmla="*/ 1956126 w 2800295"/>
              <a:gd name="connsiteY85" fmla="*/ 1039094 h 5250254"/>
              <a:gd name="connsiteX86" fmla="*/ 1943823 w 2800295"/>
              <a:gd name="connsiteY86" fmla="*/ 1046417 h 5250254"/>
              <a:gd name="connsiteX87" fmla="*/ 1930039 w 2800295"/>
              <a:gd name="connsiteY87" fmla="*/ 1087827 h 5250254"/>
              <a:gd name="connsiteX88" fmla="*/ 1885793 w 2800295"/>
              <a:gd name="connsiteY88" fmla="*/ 1184941 h 5250254"/>
              <a:gd name="connsiteX89" fmla="*/ 1879458 w 2800295"/>
              <a:gd name="connsiteY89" fmla="*/ 1201872 h 5250254"/>
              <a:gd name="connsiteX90" fmla="*/ 1860424 w 2800295"/>
              <a:gd name="connsiteY90" fmla="*/ 1314322 h 5250254"/>
              <a:gd name="connsiteX91" fmla="*/ 1860326 w 2800295"/>
              <a:gd name="connsiteY91" fmla="*/ 1326498 h 5250254"/>
              <a:gd name="connsiteX92" fmla="*/ 1870611 w 2800295"/>
              <a:gd name="connsiteY92" fmla="*/ 1332537 h 5250254"/>
              <a:gd name="connsiteX93" fmla="*/ 1915761 w 2800295"/>
              <a:gd name="connsiteY93" fmla="*/ 1370068 h 5250254"/>
              <a:gd name="connsiteX94" fmla="*/ 1943753 w 2800295"/>
              <a:gd name="connsiteY94" fmla="*/ 1431005 h 5250254"/>
              <a:gd name="connsiteX95" fmla="*/ 1965651 w 2800295"/>
              <a:gd name="connsiteY95" fmla="*/ 1488739 h 5250254"/>
              <a:gd name="connsiteX96" fmla="*/ 1985404 w 2800295"/>
              <a:gd name="connsiteY96" fmla="*/ 1507744 h 5250254"/>
              <a:gd name="connsiteX97" fmla="*/ 2094664 w 2800295"/>
              <a:gd name="connsiteY97" fmla="*/ 1556449 h 5250254"/>
              <a:gd name="connsiteX98" fmla="*/ 2268137 w 2800295"/>
              <a:gd name="connsiteY98" fmla="*/ 1633823 h 5250254"/>
              <a:gd name="connsiteX99" fmla="*/ 2417158 w 2800295"/>
              <a:gd name="connsiteY99" fmla="*/ 1689005 h 5250254"/>
              <a:gd name="connsiteX100" fmla="*/ 2507837 w 2800295"/>
              <a:gd name="connsiteY100" fmla="*/ 1723798 h 5250254"/>
              <a:gd name="connsiteX101" fmla="*/ 2523682 w 2800295"/>
              <a:gd name="connsiteY101" fmla="*/ 1734789 h 5250254"/>
              <a:gd name="connsiteX102" fmla="*/ 2538666 w 2800295"/>
              <a:gd name="connsiteY102" fmla="*/ 1755205 h 5250254"/>
              <a:gd name="connsiteX103" fmla="*/ 2617931 w 2800295"/>
              <a:gd name="connsiteY103" fmla="*/ 1896113 h 5250254"/>
              <a:gd name="connsiteX104" fmla="*/ 2661924 w 2800295"/>
              <a:gd name="connsiteY104" fmla="*/ 2017692 h 5250254"/>
              <a:gd name="connsiteX105" fmla="*/ 2686600 w 2800295"/>
              <a:gd name="connsiteY105" fmla="*/ 2113027 h 5250254"/>
              <a:gd name="connsiteX106" fmla="*/ 2712109 w 2800295"/>
              <a:gd name="connsiteY106" fmla="*/ 2255530 h 5250254"/>
              <a:gd name="connsiteX107" fmla="*/ 2719362 w 2800295"/>
              <a:gd name="connsiteY107" fmla="*/ 2295600 h 5250254"/>
              <a:gd name="connsiteX108" fmla="*/ 2742543 w 2800295"/>
              <a:gd name="connsiteY108" fmla="*/ 2409884 h 5250254"/>
              <a:gd name="connsiteX109" fmla="*/ 2755721 w 2800295"/>
              <a:gd name="connsiteY109" fmla="*/ 2480317 h 5250254"/>
              <a:gd name="connsiteX110" fmla="*/ 2759544 w 2800295"/>
              <a:gd name="connsiteY110" fmla="*/ 2510962 h 5250254"/>
              <a:gd name="connsiteX111" fmla="*/ 2768461 w 2800295"/>
              <a:gd name="connsiteY111" fmla="*/ 2553374 h 5250254"/>
              <a:gd name="connsiteX112" fmla="*/ 2783671 w 2800295"/>
              <a:gd name="connsiteY112" fmla="*/ 2609909 h 5250254"/>
              <a:gd name="connsiteX113" fmla="*/ 2772384 w 2800295"/>
              <a:gd name="connsiteY113" fmla="*/ 2633627 h 5250254"/>
              <a:gd name="connsiteX114" fmla="*/ 2754169 w 2800295"/>
              <a:gd name="connsiteY114" fmla="*/ 2645521 h 5250254"/>
              <a:gd name="connsiteX115" fmla="*/ 2761407 w 2800295"/>
              <a:gd name="connsiteY115" fmla="*/ 2704103 h 5250254"/>
              <a:gd name="connsiteX116" fmla="*/ 2761407 w 2800295"/>
              <a:gd name="connsiteY116" fmla="*/ 2912382 h 5250254"/>
              <a:gd name="connsiteX117" fmla="*/ 2759812 w 2800295"/>
              <a:gd name="connsiteY117" fmla="*/ 3017876 h 5250254"/>
              <a:gd name="connsiteX118" fmla="*/ 2772003 w 2800295"/>
              <a:gd name="connsiteY118" fmla="*/ 3162043 h 5250254"/>
              <a:gd name="connsiteX119" fmla="*/ 2781879 w 2800295"/>
              <a:gd name="connsiteY119" fmla="*/ 3369010 h 5250254"/>
              <a:gd name="connsiteX120" fmla="*/ 2795889 w 2800295"/>
              <a:gd name="connsiteY120" fmla="*/ 3507788 h 5250254"/>
              <a:gd name="connsiteX121" fmla="*/ 2800221 w 2800295"/>
              <a:gd name="connsiteY121" fmla="*/ 3572168 h 5250254"/>
              <a:gd name="connsiteX122" fmla="*/ 2784377 w 2800295"/>
              <a:gd name="connsiteY122" fmla="*/ 3897413 h 5250254"/>
              <a:gd name="connsiteX123" fmla="*/ 2764821 w 2800295"/>
              <a:gd name="connsiteY123" fmla="*/ 4059569 h 5250254"/>
              <a:gd name="connsiteX124" fmla="*/ 2750359 w 2800295"/>
              <a:gd name="connsiteY124" fmla="*/ 4135646 h 5250254"/>
              <a:gd name="connsiteX125" fmla="*/ 2721746 w 2800295"/>
              <a:gd name="connsiteY125" fmla="*/ 4334826 h 5250254"/>
              <a:gd name="connsiteX126" fmla="*/ 2716737 w 2800295"/>
              <a:gd name="connsiteY126" fmla="*/ 4400588 h 5250254"/>
              <a:gd name="connsiteX127" fmla="*/ 2716356 w 2800295"/>
              <a:gd name="connsiteY127" fmla="*/ 4468143 h 5250254"/>
              <a:gd name="connsiteX128" fmla="*/ 2701993 w 2800295"/>
              <a:gd name="connsiteY128" fmla="*/ 4539408 h 5250254"/>
              <a:gd name="connsiteX129" fmla="*/ 2692117 w 2800295"/>
              <a:gd name="connsiteY129" fmla="*/ 4562702 h 5250254"/>
              <a:gd name="connsiteX130" fmla="*/ 2685175 w 2800295"/>
              <a:gd name="connsiteY130" fmla="*/ 4614582 h 5250254"/>
              <a:gd name="connsiteX131" fmla="*/ 2684752 w 2800295"/>
              <a:gd name="connsiteY131" fmla="*/ 4625699 h 5250254"/>
              <a:gd name="connsiteX132" fmla="*/ 2684187 w 2800295"/>
              <a:gd name="connsiteY132" fmla="*/ 4695371 h 5250254"/>
              <a:gd name="connsiteX133" fmla="*/ 2695150 w 2800295"/>
              <a:gd name="connsiteY133" fmla="*/ 4758481 h 5250254"/>
              <a:gd name="connsiteX134" fmla="*/ 2699383 w 2800295"/>
              <a:gd name="connsiteY134" fmla="*/ 4793246 h 5250254"/>
              <a:gd name="connsiteX135" fmla="*/ 2698622 w 2800295"/>
              <a:gd name="connsiteY135" fmla="*/ 4851686 h 5250254"/>
              <a:gd name="connsiteX136" fmla="*/ 2701993 w 2800295"/>
              <a:gd name="connsiteY136" fmla="*/ 4927523 h 5250254"/>
              <a:gd name="connsiteX137" fmla="*/ 2702261 w 2800295"/>
              <a:gd name="connsiteY137" fmla="*/ 4933166 h 5250254"/>
              <a:gd name="connsiteX138" fmla="*/ 2689563 w 2800295"/>
              <a:gd name="connsiteY138" fmla="*/ 5018555 h 5250254"/>
              <a:gd name="connsiteX139" fmla="*/ 2678276 w 2800295"/>
              <a:gd name="connsiteY139" fmla="*/ 5060459 h 5250254"/>
              <a:gd name="connsiteX140" fmla="*/ 2676258 w 2800295"/>
              <a:gd name="connsiteY140" fmla="*/ 5083979 h 5250254"/>
              <a:gd name="connsiteX141" fmla="*/ 2661035 w 2800295"/>
              <a:gd name="connsiteY141" fmla="*/ 5141418 h 5250254"/>
              <a:gd name="connsiteX142" fmla="*/ 2658635 w 2800295"/>
              <a:gd name="connsiteY142" fmla="*/ 5153763 h 5250254"/>
              <a:gd name="connsiteX143" fmla="*/ 2647010 w 2800295"/>
              <a:gd name="connsiteY143" fmla="*/ 5181530 h 5250254"/>
              <a:gd name="connsiteX144" fmla="*/ 2623151 w 2800295"/>
              <a:gd name="connsiteY144" fmla="*/ 5205106 h 5250254"/>
              <a:gd name="connsiteX145" fmla="*/ 2600189 w 2800295"/>
              <a:gd name="connsiteY145" fmla="*/ 5228962 h 5250254"/>
              <a:gd name="connsiteX146" fmla="*/ 2576782 w 2800295"/>
              <a:gd name="connsiteY146" fmla="*/ 5250254 h 5250254"/>
              <a:gd name="connsiteX147" fmla="*/ 689255 w 2800295"/>
              <a:gd name="connsiteY147" fmla="*/ 5250254 h 5250254"/>
              <a:gd name="connsiteX148" fmla="*/ 684398 w 2800295"/>
              <a:gd name="connsiteY148" fmla="*/ 5186680 h 5250254"/>
              <a:gd name="connsiteX149" fmla="*/ 684398 w 2800295"/>
              <a:gd name="connsiteY149" fmla="*/ 5126179 h 5250254"/>
              <a:gd name="connsiteX150" fmla="*/ 688249 w 2800295"/>
              <a:gd name="connsiteY150" fmla="*/ 5074328 h 5250254"/>
              <a:gd name="connsiteX151" fmla="*/ 687050 w 2800295"/>
              <a:gd name="connsiteY151" fmla="*/ 5010993 h 5250254"/>
              <a:gd name="connsiteX152" fmla="*/ 688291 w 2800295"/>
              <a:gd name="connsiteY152" fmla="*/ 4857415 h 5250254"/>
              <a:gd name="connsiteX153" fmla="*/ 682578 w 2800295"/>
              <a:gd name="connsiteY153" fmla="*/ 4831567 h 5250254"/>
              <a:gd name="connsiteX154" fmla="*/ 676934 w 2800295"/>
              <a:gd name="connsiteY154" fmla="*/ 4817175 h 5250254"/>
              <a:gd name="connsiteX155" fmla="*/ 685033 w 2800295"/>
              <a:gd name="connsiteY155" fmla="*/ 4779602 h 5250254"/>
              <a:gd name="connsiteX156" fmla="*/ 701527 w 2800295"/>
              <a:gd name="connsiteY156" fmla="*/ 4747490 h 5250254"/>
              <a:gd name="connsiteX157" fmla="*/ 703530 w 2800295"/>
              <a:gd name="connsiteY157" fmla="*/ 4725085 h 5250254"/>
              <a:gd name="connsiteX158" fmla="*/ 707227 w 2800295"/>
              <a:gd name="connsiteY158" fmla="*/ 4666052 h 5250254"/>
              <a:gd name="connsiteX159" fmla="*/ 728235 w 2800295"/>
              <a:gd name="connsiteY159" fmla="*/ 4529729 h 5250254"/>
              <a:gd name="connsiteX160" fmla="*/ 737293 w 2800295"/>
              <a:gd name="connsiteY160" fmla="*/ 4484763 h 5250254"/>
              <a:gd name="connsiteX161" fmla="*/ 733511 w 2800295"/>
              <a:gd name="connsiteY161" fmla="*/ 4481490 h 5250254"/>
              <a:gd name="connsiteX162" fmla="*/ 722803 w 2800295"/>
              <a:gd name="connsiteY162" fmla="*/ 4478301 h 5250254"/>
              <a:gd name="connsiteX163" fmla="*/ 707917 w 2800295"/>
              <a:gd name="connsiteY163" fmla="*/ 4452905 h 5250254"/>
              <a:gd name="connsiteX164" fmla="*/ 725483 w 2800295"/>
              <a:gd name="connsiteY164" fmla="*/ 4398020 h 5250254"/>
              <a:gd name="connsiteX165" fmla="*/ 722986 w 2800295"/>
              <a:gd name="connsiteY165" fmla="*/ 4378267 h 5250254"/>
              <a:gd name="connsiteX166" fmla="*/ 711092 w 2800295"/>
              <a:gd name="connsiteY166" fmla="*/ 4356088 h 5250254"/>
              <a:gd name="connsiteX167" fmla="*/ 692935 w 2800295"/>
              <a:gd name="connsiteY167" fmla="*/ 4299877 h 5250254"/>
              <a:gd name="connsiteX168" fmla="*/ 627566 w 2800295"/>
              <a:gd name="connsiteY168" fmla="*/ 4084415 h 5250254"/>
              <a:gd name="connsiteX169" fmla="*/ 590657 w 2800295"/>
              <a:gd name="connsiteY169" fmla="*/ 3963204 h 5250254"/>
              <a:gd name="connsiteX170" fmla="*/ 564315 w 2800295"/>
              <a:gd name="connsiteY170" fmla="*/ 3871268 h 5250254"/>
              <a:gd name="connsiteX171" fmla="*/ 541020 w 2800295"/>
              <a:gd name="connsiteY171" fmla="*/ 3838817 h 5250254"/>
              <a:gd name="connsiteX172" fmla="*/ 515624 w 2800295"/>
              <a:gd name="connsiteY172" fmla="*/ 3819064 h 5250254"/>
              <a:gd name="connsiteX173" fmla="*/ 444443 w 2800295"/>
              <a:gd name="connsiteY173" fmla="*/ 3756137 h 5250254"/>
              <a:gd name="connsiteX174" fmla="*/ 432324 w 2800295"/>
              <a:gd name="connsiteY174" fmla="*/ 3746671 h 5250254"/>
              <a:gd name="connsiteX175" fmla="*/ 377820 w 2800295"/>
              <a:gd name="connsiteY175" fmla="*/ 3696245 h 5250254"/>
              <a:gd name="connsiteX176" fmla="*/ 311873 w 2800295"/>
              <a:gd name="connsiteY176" fmla="*/ 3641304 h 5250254"/>
              <a:gd name="connsiteX177" fmla="*/ 307810 w 2800295"/>
              <a:gd name="connsiteY177" fmla="*/ 3637437 h 5250254"/>
              <a:gd name="connsiteX178" fmla="*/ 270957 w 2800295"/>
              <a:gd name="connsiteY178" fmla="*/ 3596846 h 5250254"/>
              <a:gd name="connsiteX179" fmla="*/ 180800 w 2800295"/>
              <a:gd name="connsiteY179" fmla="*/ 3483845 h 5250254"/>
              <a:gd name="connsiteX180" fmla="*/ 130007 w 2800295"/>
              <a:gd name="connsiteY180" fmla="*/ 3407910 h 5250254"/>
              <a:gd name="connsiteX181" fmla="*/ 79623 w 2800295"/>
              <a:gd name="connsiteY181" fmla="*/ 3340087 h 5250254"/>
              <a:gd name="connsiteX182" fmla="*/ 28477 w 2800295"/>
              <a:gd name="connsiteY182" fmla="*/ 3251369 h 5250254"/>
              <a:gd name="connsiteX183" fmla="*/ 2050 w 2800295"/>
              <a:gd name="connsiteY183" fmla="*/ 3134911 h 5250254"/>
              <a:gd name="connsiteX184" fmla="*/ 28858 w 2800295"/>
              <a:gd name="connsiteY184" fmla="*/ 2952903 h 5250254"/>
              <a:gd name="connsiteX185" fmla="*/ 115206 w 2800295"/>
              <a:gd name="connsiteY185" fmla="*/ 2728145 h 5250254"/>
              <a:gd name="connsiteX186" fmla="*/ 138430 w 2800295"/>
              <a:gd name="connsiteY186" fmla="*/ 2652843 h 5250254"/>
              <a:gd name="connsiteX187" fmla="*/ 220489 w 2800295"/>
              <a:gd name="connsiteY187" fmla="*/ 2485340 h 5250254"/>
              <a:gd name="connsiteX188" fmla="*/ 222563 w 2800295"/>
              <a:gd name="connsiteY188" fmla="*/ 2464670 h 5250254"/>
              <a:gd name="connsiteX189" fmla="*/ 229491 w 2800295"/>
              <a:gd name="connsiteY189" fmla="*/ 2415288 h 5250254"/>
              <a:gd name="connsiteX190" fmla="*/ 242725 w 2800295"/>
              <a:gd name="connsiteY190" fmla="*/ 2378858 h 5250254"/>
              <a:gd name="connsiteX191" fmla="*/ 250400 w 2800295"/>
              <a:gd name="connsiteY191" fmla="*/ 2340890 h 5250254"/>
              <a:gd name="connsiteX192" fmla="*/ 271846 w 2800295"/>
              <a:gd name="connsiteY192" fmla="*/ 2295233 h 5250254"/>
              <a:gd name="connsiteX193" fmla="*/ 321806 w 2800295"/>
              <a:gd name="connsiteY193" fmla="*/ 2186593 h 5250254"/>
              <a:gd name="connsiteX194" fmla="*/ 328989 w 2800295"/>
              <a:gd name="connsiteY194" fmla="*/ 2171312 h 5250254"/>
              <a:gd name="connsiteX195" fmla="*/ 353919 w 2800295"/>
              <a:gd name="connsiteY195" fmla="*/ 2111785 h 5250254"/>
              <a:gd name="connsiteX196" fmla="*/ 394906 w 2800295"/>
              <a:gd name="connsiteY196" fmla="*/ 2022630 h 5250254"/>
              <a:gd name="connsiteX197" fmla="*/ 450355 w 2800295"/>
              <a:gd name="connsiteY197" fmla="*/ 1927901 h 5250254"/>
              <a:gd name="connsiteX198" fmla="*/ 485162 w 2800295"/>
              <a:gd name="connsiteY198" fmla="*/ 1871718 h 5250254"/>
              <a:gd name="connsiteX199" fmla="*/ 593126 w 2800295"/>
              <a:gd name="connsiteY199" fmla="*/ 1751085 h 5250254"/>
              <a:gd name="connsiteX200" fmla="*/ 620822 w 2800295"/>
              <a:gd name="connsiteY200" fmla="*/ 1721230 h 5250254"/>
              <a:gd name="connsiteX201" fmla="*/ 632292 w 2800295"/>
              <a:gd name="connsiteY201" fmla="*/ 1714401 h 5250254"/>
              <a:gd name="connsiteX202" fmla="*/ 727529 w 2800295"/>
              <a:gd name="connsiteY202" fmla="*/ 1689174 h 5250254"/>
              <a:gd name="connsiteX203" fmla="*/ 871669 w 2800295"/>
              <a:gd name="connsiteY203" fmla="*/ 1641387 h 5250254"/>
              <a:gd name="connsiteX204" fmla="*/ 978066 w 2800295"/>
              <a:gd name="connsiteY204" fmla="*/ 1597027 h 5250254"/>
              <a:gd name="connsiteX205" fmla="*/ 1053607 w 2800295"/>
              <a:gd name="connsiteY205" fmla="*/ 1559313 h 5250254"/>
              <a:gd name="connsiteX206" fmla="*/ 1141436 w 2800295"/>
              <a:gd name="connsiteY206" fmla="*/ 1511667 h 5250254"/>
              <a:gd name="connsiteX207" fmla="*/ 1178712 w 2800295"/>
              <a:gd name="connsiteY207" fmla="*/ 1491914 h 5250254"/>
              <a:gd name="connsiteX208" fmla="*/ 1186303 w 2800295"/>
              <a:gd name="connsiteY208" fmla="*/ 1485946 h 5250254"/>
              <a:gd name="connsiteX209" fmla="*/ 1207636 w 2800295"/>
              <a:gd name="connsiteY209" fmla="*/ 1459943 h 5250254"/>
              <a:gd name="connsiteX210" fmla="*/ 1216736 w 2800295"/>
              <a:gd name="connsiteY210" fmla="*/ 1442941 h 5250254"/>
              <a:gd name="connsiteX211" fmla="*/ 1237152 w 2800295"/>
              <a:gd name="connsiteY211" fmla="*/ 1375725 h 5250254"/>
              <a:gd name="connsiteX212" fmla="*/ 1286323 w 2800295"/>
              <a:gd name="connsiteY212" fmla="*/ 1322251 h 5250254"/>
              <a:gd name="connsiteX213" fmla="*/ 1319154 w 2800295"/>
              <a:gd name="connsiteY213" fmla="*/ 1309412 h 5250254"/>
              <a:gd name="connsiteX214" fmla="*/ 1319154 w 2800295"/>
              <a:gd name="connsiteY214" fmla="*/ 1274760 h 5250254"/>
              <a:gd name="connsiteX215" fmla="*/ 1319818 w 2800295"/>
              <a:gd name="connsiteY215" fmla="*/ 1177548 h 5250254"/>
              <a:gd name="connsiteX216" fmla="*/ 1306781 w 2800295"/>
              <a:gd name="connsiteY216" fmla="*/ 1108554 h 5250254"/>
              <a:gd name="connsiteX217" fmla="*/ 1305878 w 2800295"/>
              <a:gd name="connsiteY217" fmla="*/ 1105902 h 5250254"/>
              <a:gd name="connsiteX218" fmla="*/ 1291769 w 2800295"/>
              <a:gd name="connsiteY218" fmla="*/ 1002128 h 5250254"/>
              <a:gd name="connsiteX219" fmla="*/ 1291641 w 2800295"/>
              <a:gd name="connsiteY219" fmla="*/ 969381 h 5250254"/>
              <a:gd name="connsiteX220" fmla="*/ 1289539 w 2800295"/>
              <a:gd name="connsiteY220" fmla="*/ 968549 h 5250254"/>
              <a:gd name="connsiteX221" fmla="*/ 1285391 w 2800295"/>
              <a:gd name="connsiteY221" fmla="*/ 968407 h 5250254"/>
              <a:gd name="connsiteX222" fmla="*/ 1240947 w 2800295"/>
              <a:gd name="connsiteY222" fmla="*/ 952746 h 5250254"/>
              <a:gd name="connsiteX223" fmla="*/ 1226655 w 2800295"/>
              <a:gd name="connsiteY223" fmla="*/ 941459 h 5250254"/>
              <a:gd name="connsiteX224" fmla="*/ 1197393 w 2800295"/>
              <a:gd name="connsiteY224" fmla="*/ 907823 h 5250254"/>
              <a:gd name="connsiteX225" fmla="*/ 1184596 w 2800295"/>
              <a:gd name="connsiteY225" fmla="*/ 846278 h 5250254"/>
              <a:gd name="connsiteX226" fmla="*/ 1211530 w 2800295"/>
              <a:gd name="connsiteY226" fmla="*/ 712947 h 5250254"/>
              <a:gd name="connsiteX227" fmla="*/ 1263833 w 2800295"/>
              <a:gd name="connsiteY227" fmla="*/ 695170 h 5250254"/>
              <a:gd name="connsiteX228" fmla="*/ 1274909 w 2800295"/>
              <a:gd name="connsiteY228" fmla="*/ 699402 h 5250254"/>
              <a:gd name="connsiteX229" fmla="*/ 1269688 w 2800295"/>
              <a:gd name="connsiteY229" fmla="*/ 678239 h 5250254"/>
              <a:gd name="connsiteX230" fmla="*/ 1268827 w 2800295"/>
              <a:gd name="connsiteY230" fmla="*/ 648948 h 5250254"/>
              <a:gd name="connsiteX231" fmla="*/ 1271071 w 2800295"/>
              <a:gd name="connsiteY231" fmla="*/ 621421 h 5250254"/>
              <a:gd name="connsiteX232" fmla="*/ 1267995 w 2800295"/>
              <a:gd name="connsiteY232" fmla="*/ 606184 h 5250254"/>
              <a:gd name="connsiteX233" fmla="*/ 1276997 w 2800295"/>
              <a:gd name="connsiteY233" fmla="*/ 520823 h 5250254"/>
              <a:gd name="connsiteX234" fmla="*/ 1289696 w 2800295"/>
              <a:gd name="connsiteY234" fmla="*/ 360754 h 5250254"/>
              <a:gd name="connsiteX235" fmla="*/ 1364149 w 2800295"/>
              <a:gd name="connsiteY235" fmla="*/ 141878 h 5250254"/>
              <a:gd name="connsiteX236" fmla="*/ 1560492 w 2800295"/>
              <a:gd name="connsiteY236" fmla="*/ 13796 h 5250254"/>
              <a:gd name="connsiteX237" fmla="*/ 1646812 w 2800295"/>
              <a:gd name="connsiteY237" fmla="*/ 1198 h 5250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800295" h="5250254">
                <a:moveTo>
                  <a:pt x="2374914" y="3089762"/>
                </a:moveTo>
                <a:cubicBezTo>
                  <a:pt x="2373597" y="3090961"/>
                  <a:pt x="2372451" y="3092339"/>
                  <a:pt x="2371515" y="3093854"/>
                </a:cubicBezTo>
                <a:cubicBezTo>
                  <a:pt x="2366337" y="3105889"/>
                  <a:pt x="2361412" y="3118037"/>
                  <a:pt x="2356248" y="3130086"/>
                </a:cubicBezTo>
                <a:cubicBezTo>
                  <a:pt x="2350569" y="3142971"/>
                  <a:pt x="2348553" y="3157173"/>
                  <a:pt x="2350421" y="3171130"/>
                </a:cubicBezTo>
                <a:cubicBezTo>
                  <a:pt x="2355712" y="3213006"/>
                  <a:pt x="2359479" y="3255079"/>
                  <a:pt x="2364192" y="3297040"/>
                </a:cubicBezTo>
                <a:cubicBezTo>
                  <a:pt x="2368425" y="3335290"/>
                  <a:pt x="2373080" y="3373511"/>
                  <a:pt x="2377764" y="3411705"/>
                </a:cubicBezTo>
                <a:cubicBezTo>
                  <a:pt x="2381743" y="3444311"/>
                  <a:pt x="2386230" y="3476847"/>
                  <a:pt x="2390110" y="3509467"/>
                </a:cubicBezTo>
                <a:cubicBezTo>
                  <a:pt x="2393680" y="3539760"/>
                  <a:pt x="2396742" y="3570137"/>
                  <a:pt x="2399902" y="3600443"/>
                </a:cubicBezTo>
                <a:cubicBezTo>
                  <a:pt x="2403387" y="3634051"/>
                  <a:pt x="2406660" y="3667702"/>
                  <a:pt x="2410160" y="3701310"/>
                </a:cubicBezTo>
                <a:cubicBezTo>
                  <a:pt x="2412642" y="3724999"/>
                  <a:pt x="2414985" y="3748702"/>
                  <a:pt x="2418117" y="3772307"/>
                </a:cubicBezTo>
                <a:cubicBezTo>
                  <a:pt x="2419655" y="3783905"/>
                  <a:pt x="2423098" y="3795220"/>
                  <a:pt x="2425171" y="3806761"/>
                </a:cubicBezTo>
                <a:cubicBezTo>
                  <a:pt x="2428981" y="3827671"/>
                  <a:pt x="2430039" y="3848665"/>
                  <a:pt x="2426583" y="3869801"/>
                </a:cubicBezTo>
                <a:cubicBezTo>
                  <a:pt x="2421179" y="3903085"/>
                  <a:pt x="2415761" y="3936382"/>
                  <a:pt x="2410823" y="3969751"/>
                </a:cubicBezTo>
                <a:cubicBezTo>
                  <a:pt x="2406223" y="4000791"/>
                  <a:pt x="2402131" y="4031831"/>
                  <a:pt x="2398125" y="4062984"/>
                </a:cubicBezTo>
                <a:cubicBezTo>
                  <a:pt x="2396713" y="4074116"/>
                  <a:pt x="2394442" y="4085432"/>
                  <a:pt x="2395119" y="4096507"/>
                </a:cubicBezTo>
                <a:cubicBezTo>
                  <a:pt x="2396601" y="4120775"/>
                  <a:pt x="2400481" y="4144916"/>
                  <a:pt x="2401920" y="4169198"/>
                </a:cubicBezTo>
                <a:cubicBezTo>
                  <a:pt x="2403358" y="4193480"/>
                  <a:pt x="2404882" y="4218057"/>
                  <a:pt x="2402964" y="4242226"/>
                </a:cubicBezTo>
                <a:cubicBezTo>
                  <a:pt x="2401313" y="4262883"/>
                  <a:pt x="2399704" y="4283355"/>
                  <a:pt x="2401426" y="4303969"/>
                </a:cubicBezTo>
                <a:cubicBezTo>
                  <a:pt x="2401901" y="4310459"/>
                  <a:pt x="2403284" y="4316836"/>
                  <a:pt x="2405532" y="4322945"/>
                </a:cubicBezTo>
                <a:cubicBezTo>
                  <a:pt x="2411597" y="4338776"/>
                  <a:pt x="2413275" y="4355932"/>
                  <a:pt x="2410385" y="4372638"/>
                </a:cubicBezTo>
                <a:cubicBezTo>
                  <a:pt x="2407803" y="4388680"/>
                  <a:pt x="2418851" y="4407911"/>
                  <a:pt x="2436149" y="4416024"/>
                </a:cubicBezTo>
                <a:cubicBezTo>
                  <a:pt x="2441312" y="4395382"/>
                  <a:pt x="2446702" y="4375106"/>
                  <a:pt x="2447436" y="4353943"/>
                </a:cubicBezTo>
                <a:cubicBezTo>
                  <a:pt x="2448268" y="4329958"/>
                  <a:pt x="2448169" y="4306071"/>
                  <a:pt x="2449228" y="4282156"/>
                </a:cubicBezTo>
                <a:cubicBezTo>
                  <a:pt x="2450639" y="4249352"/>
                  <a:pt x="2453926" y="4216605"/>
                  <a:pt x="2454377" y="4183800"/>
                </a:cubicBezTo>
                <a:cubicBezTo>
                  <a:pt x="2454998" y="4138736"/>
                  <a:pt x="2454528" y="4093657"/>
                  <a:pt x="2452967" y="4048578"/>
                </a:cubicBezTo>
                <a:cubicBezTo>
                  <a:pt x="2451852" y="4015281"/>
                  <a:pt x="2447845" y="3982082"/>
                  <a:pt x="2446053" y="3948799"/>
                </a:cubicBezTo>
                <a:cubicBezTo>
                  <a:pt x="2445192" y="3932926"/>
                  <a:pt x="2447548" y="3916855"/>
                  <a:pt x="2446589" y="3900997"/>
                </a:cubicBezTo>
                <a:cubicBezTo>
                  <a:pt x="2442737" y="3837238"/>
                  <a:pt x="2438124" y="3773521"/>
                  <a:pt x="2433891" y="3709789"/>
                </a:cubicBezTo>
                <a:cubicBezTo>
                  <a:pt x="2431267" y="3670932"/>
                  <a:pt x="2429165" y="3632034"/>
                  <a:pt x="2425877" y="3593234"/>
                </a:cubicBezTo>
                <a:cubicBezTo>
                  <a:pt x="2424000" y="3570984"/>
                  <a:pt x="2419980" y="3548903"/>
                  <a:pt x="2417411" y="3526695"/>
                </a:cubicBezTo>
                <a:cubicBezTo>
                  <a:pt x="2415817" y="3513192"/>
                  <a:pt x="2416001" y="3499435"/>
                  <a:pt x="2413743" y="3486046"/>
                </a:cubicBezTo>
                <a:cubicBezTo>
                  <a:pt x="2408340" y="3453200"/>
                  <a:pt x="2402456" y="3420411"/>
                  <a:pt x="2395980" y="3387776"/>
                </a:cubicBezTo>
                <a:cubicBezTo>
                  <a:pt x="2383888" y="3327262"/>
                  <a:pt x="2382096" y="3266776"/>
                  <a:pt x="2393384" y="3205909"/>
                </a:cubicBezTo>
                <a:cubicBezTo>
                  <a:pt x="2395037" y="3196714"/>
                  <a:pt x="2394555" y="3187262"/>
                  <a:pt x="2391973" y="3178283"/>
                </a:cubicBezTo>
                <a:cubicBezTo>
                  <a:pt x="2386383" y="3159877"/>
                  <a:pt x="2383015" y="3140868"/>
                  <a:pt x="2381941" y="3121663"/>
                </a:cubicBezTo>
                <a:cubicBezTo>
                  <a:pt x="2381292" y="3111137"/>
                  <a:pt x="2379670" y="3100598"/>
                  <a:pt x="2378526" y="3090030"/>
                </a:cubicBezTo>
                <a:close/>
                <a:moveTo>
                  <a:pt x="687629" y="2594869"/>
                </a:moveTo>
                <a:cubicBezTo>
                  <a:pt x="686133" y="2597550"/>
                  <a:pt x="684807" y="2600357"/>
                  <a:pt x="683128" y="2602883"/>
                </a:cubicBezTo>
                <a:cubicBezTo>
                  <a:pt x="679248" y="2608611"/>
                  <a:pt x="675298" y="2614312"/>
                  <a:pt x="671122" y="2619814"/>
                </a:cubicBezTo>
                <a:cubicBezTo>
                  <a:pt x="664674" y="2628279"/>
                  <a:pt x="657449" y="2636195"/>
                  <a:pt x="651594" y="2645041"/>
                </a:cubicBezTo>
                <a:cubicBezTo>
                  <a:pt x="645950" y="2653507"/>
                  <a:pt x="641534" y="2662875"/>
                  <a:pt x="636793" y="2671962"/>
                </a:cubicBezTo>
                <a:cubicBezTo>
                  <a:pt x="633223" y="2678804"/>
                  <a:pt x="628427" y="2683023"/>
                  <a:pt x="620103" y="2682247"/>
                </a:cubicBezTo>
                <a:cubicBezTo>
                  <a:pt x="615545" y="2681810"/>
                  <a:pt x="612582" y="2684025"/>
                  <a:pt x="610226" y="2688483"/>
                </a:cubicBezTo>
                <a:cubicBezTo>
                  <a:pt x="600360" y="2707625"/>
                  <a:pt x="590200" y="2726625"/>
                  <a:pt x="579750" y="2745485"/>
                </a:cubicBezTo>
                <a:cubicBezTo>
                  <a:pt x="566050" y="2770034"/>
                  <a:pt x="552774" y="2794866"/>
                  <a:pt x="537719" y="2818626"/>
                </a:cubicBezTo>
                <a:cubicBezTo>
                  <a:pt x="512323" y="2858640"/>
                  <a:pt x="485515" y="2897807"/>
                  <a:pt x="459512" y="2937397"/>
                </a:cubicBezTo>
                <a:cubicBezTo>
                  <a:pt x="442722" y="2962907"/>
                  <a:pt x="425650" y="2988049"/>
                  <a:pt x="402962" y="3009001"/>
                </a:cubicBezTo>
                <a:cubicBezTo>
                  <a:pt x="398044" y="3013896"/>
                  <a:pt x="394714" y="3020160"/>
                  <a:pt x="393411" y="3026976"/>
                </a:cubicBezTo>
                <a:cubicBezTo>
                  <a:pt x="390982" y="3041278"/>
                  <a:pt x="389371" y="3055706"/>
                  <a:pt x="388585" y="3070193"/>
                </a:cubicBezTo>
                <a:cubicBezTo>
                  <a:pt x="387922" y="3079519"/>
                  <a:pt x="387541" y="3089085"/>
                  <a:pt x="388881" y="3098270"/>
                </a:cubicBezTo>
                <a:cubicBezTo>
                  <a:pt x="391577" y="3116809"/>
                  <a:pt x="395429" y="3135194"/>
                  <a:pt x="398998" y="3153592"/>
                </a:cubicBezTo>
                <a:cubicBezTo>
                  <a:pt x="405559" y="3187454"/>
                  <a:pt x="422871" y="3215122"/>
                  <a:pt x="446884" y="3239503"/>
                </a:cubicBezTo>
                <a:cubicBezTo>
                  <a:pt x="465931" y="3258832"/>
                  <a:pt x="484979" y="3278473"/>
                  <a:pt x="501331" y="3300045"/>
                </a:cubicBezTo>
                <a:cubicBezTo>
                  <a:pt x="516259" y="3319798"/>
                  <a:pt x="527490" y="3342274"/>
                  <a:pt x="540471" y="3363536"/>
                </a:cubicBezTo>
                <a:cubicBezTo>
                  <a:pt x="541359" y="3364947"/>
                  <a:pt x="543137" y="3365949"/>
                  <a:pt x="545267" y="3367769"/>
                </a:cubicBezTo>
                <a:cubicBezTo>
                  <a:pt x="549373" y="3365441"/>
                  <a:pt x="553635" y="3363536"/>
                  <a:pt x="557317" y="3360841"/>
                </a:cubicBezTo>
                <a:cubicBezTo>
                  <a:pt x="570551" y="3351106"/>
                  <a:pt x="583418" y="3340877"/>
                  <a:pt x="596724" y="3331212"/>
                </a:cubicBezTo>
                <a:cubicBezTo>
                  <a:pt x="667090" y="3280278"/>
                  <a:pt x="737505" y="3229419"/>
                  <a:pt x="807966" y="3178636"/>
                </a:cubicBezTo>
                <a:cubicBezTo>
                  <a:pt x="820664" y="3169493"/>
                  <a:pt x="820565" y="3169690"/>
                  <a:pt x="814047" y="3154791"/>
                </a:cubicBezTo>
                <a:cubicBezTo>
                  <a:pt x="799444" y="3121381"/>
                  <a:pt x="789046" y="3087307"/>
                  <a:pt x="791077" y="3049917"/>
                </a:cubicBezTo>
                <a:cubicBezTo>
                  <a:pt x="793715" y="3001707"/>
                  <a:pt x="791289" y="2953270"/>
                  <a:pt x="796806" y="2905116"/>
                </a:cubicBezTo>
                <a:cubicBezTo>
                  <a:pt x="797326" y="2899173"/>
                  <a:pt x="796245" y="2893200"/>
                  <a:pt x="793673" y="2887818"/>
                </a:cubicBezTo>
                <a:cubicBezTo>
                  <a:pt x="783937" y="2867543"/>
                  <a:pt x="772721" y="2847960"/>
                  <a:pt x="763268" y="2827557"/>
                </a:cubicBezTo>
                <a:cubicBezTo>
                  <a:pt x="750118" y="2799113"/>
                  <a:pt x="734838" y="2771459"/>
                  <a:pt x="728856" y="2740081"/>
                </a:cubicBezTo>
                <a:cubicBezTo>
                  <a:pt x="727741" y="2734211"/>
                  <a:pt x="724398" y="2728793"/>
                  <a:pt x="722027" y="2723150"/>
                </a:cubicBezTo>
                <a:cubicBezTo>
                  <a:pt x="716948" y="2711101"/>
                  <a:pt x="711163" y="2699291"/>
                  <a:pt x="706860" y="2686959"/>
                </a:cubicBezTo>
                <a:cubicBezTo>
                  <a:pt x="698126" y="2661958"/>
                  <a:pt x="696362" y="2635574"/>
                  <a:pt x="692990" y="2609542"/>
                </a:cubicBezTo>
                <a:cubicBezTo>
                  <a:pt x="692412" y="2604689"/>
                  <a:pt x="691184" y="2599878"/>
                  <a:pt x="690239" y="2595039"/>
                </a:cubicBezTo>
                <a:close/>
                <a:moveTo>
                  <a:pt x="1646812" y="1198"/>
                </a:moveTo>
                <a:cubicBezTo>
                  <a:pt x="1675767" y="-687"/>
                  <a:pt x="1704892" y="-320"/>
                  <a:pt x="1734147" y="2114"/>
                </a:cubicBezTo>
                <a:cubicBezTo>
                  <a:pt x="1783162" y="6205"/>
                  <a:pt x="1830696" y="16222"/>
                  <a:pt x="1875987" y="35792"/>
                </a:cubicBezTo>
                <a:cubicBezTo>
                  <a:pt x="1960642" y="72264"/>
                  <a:pt x="2017643" y="132073"/>
                  <a:pt x="2038087" y="224375"/>
                </a:cubicBezTo>
                <a:cubicBezTo>
                  <a:pt x="2049613" y="275704"/>
                  <a:pt x="2057738" y="327739"/>
                  <a:pt x="2062411" y="380140"/>
                </a:cubicBezTo>
                <a:cubicBezTo>
                  <a:pt x="2064386" y="403011"/>
                  <a:pt x="2066743" y="426221"/>
                  <a:pt x="2064951" y="448965"/>
                </a:cubicBezTo>
                <a:cubicBezTo>
                  <a:pt x="2061353" y="494834"/>
                  <a:pt x="2054341" y="540420"/>
                  <a:pt x="2050079" y="586261"/>
                </a:cubicBezTo>
                <a:cubicBezTo>
                  <a:pt x="2046256" y="627389"/>
                  <a:pt x="2043773" y="668658"/>
                  <a:pt x="2041614" y="709928"/>
                </a:cubicBezTo>
                <a:cubicBezTo>
                  <a:pt x="2040866" y="724686"/>
                  <a:pt x="2036887" y="738302"/>
                  <a:pt x="2032372" y="751987"/>
                </a:cubicBezTo>
                <a:cubicBezTo>
                  <a:pt x="2030496" y="757631"/>
                  <a:pt x="2028069" y="763134"/>
                  <a:pt x="2026193" y="768791"/>
                </a:cubicBezTo>
                <a:cubicBezTo>
                  <a:pt x="2024189" y="774816"/>
                  <a:pt x="2022539" y="780939"/>
                  <a:pt x="2020253" y="788685"/>
                </a:cubicBezTo>
                <a:cubicBezTo>
                  <a:pt x="2024838" y="787797"/>
                  <a:pt x="2028069" y="787797"/>
                  <a:pt x="2030750" y="786568"/>
                </a:cubicBezTo>
                <a:cubicBezTo>
                  <a:pt x="2053508" y="776100"/>
                  <a:pt x="2079427" y="788869"/>
                  <a:pt x="2081783" y="818696"/>
                </a:cubicBezTo>
                <a:cubicBezTo>
                  <a:pt x="2083871" y="844925"/>
                  <a:pt x="2086467" y="871068"/>
                  <a:pt x="2080809" y="897270"/>
                </a:cubicBezTo>
                <a:cubicBezTo>
                  <a:pt x="2075264" y="922934"/>
                  <a:pt x="2071201" y="948923"/>
                  <a:pt x="2065162" y="974460"/>
                </a:cubicBezTo>
                <a:cubicBezTo>
                  <a:pt x="2058855" y="1001169"/>
                  <a:pt x="2041586" y="1018707"/>
                  <a:pt x="2015667" y="1027737"/>
                </a:cubicBezTo>
                <a:cubicBezTo>
                  <a:pt x="2009474" y="1029909"/>
                  <a:pt x="2003294" y="1032195"/>
                  <a:pt x="1997325" y="1034791"/>
                </a:cubicBezTo>
                <a:cubicBezTo>
                  <a:pt x="1984006" y="1040519"/>
                  <a:pt x="1970321" y="1042960"/>
                  <a:pt x="1956126" y="1039094"/>
                </a:cubicBezTo>
                <a:cubicBezTo>
                  <a:pt x="1949072" y="1037148"/>
                  <a:pt x="1945869" y="1039730"/>
                  <a:pt x="1943823" y="1046417"/>
                </a:cubicBezTo>
                <a:cubicBezTo>
                  <a:pt x="1939591" y="1060315"/>
                  <a:pt x="1934399" y="1073944"/>
                  <a:pt x="1930039" y="1087827"/>
                </a:cubicBezTo>
                <a:cubicBezTo>
                  <a:pt x="1919288" y="1122028"/>
                  <a:pt x="1905630" y="1154846"/>
                  <a:pt x="1885793" y="1184941"/>
                </a:cubicBezTo>
                <a:cubicBezTo>
                  <a:pt x="1882583" y="1190111"/>
                  <a:pt x="1880429" y="1195866"/>
                  <a:pt x="1879458" y="1201872"/>
                </a:cubicBezTo>
                <a:cubicBezTo>
                  <a:pt x="1872840" y="1239318"/>
                  <a:pt x="1866604" y="1276820"/>
                  <a:pt x="1860424" y="1314322"/>
                </a:cubicBezTo>
                <a:cubicBezTo>
                  <a:pt x="1859761" y="1318329"/>
                  <a:pt x="1860326" y="1322547"/>
                  <a:pt x="1860326" y="1326498"/>
                </a:cubicBezTo>
                <a:cubicBezTo>
                  <a:pt x="1864149" y="1328741"/>
                  <a:pt x="1867380" y="1330731"/>
                  <a:pt x="1870611" y="1332537"/>
                </a:cubicBezTo>
                <a:cubicBezTo>
                  <a:pt x="1887951" y="1342300"/>
                  <a:pt x="1903330" y="1354166"/>
                  <a:pt x="1915761" y="1370068"/>
                </a:cubicBezTo>
                <a:cubicBezTo>
                  <a:pt x="1930025" y="1388282"/>
                  <a:pt x="1936741" y="1409573"/>
                  <a:pt x="1943753" y="1431005"/>
                </a:cubicBezTo>
                <a:cubicBezTo>
                  <a:pt x="1950131" y="1450560"/>
                  <a:pt x="1957749" y="1469748"/>
                  <a:pt x="1965651" y="1488739"/>
                </a:cubicBezTo>
                <a:cubicBezTo>
                  <a:pt x="1969305" y="1497501"/>
                  <a:pt x="1976049" y="1503709"/>
                  <a:pt x="1985404" y="1507744"/>
                </a:cubicBezTo>
                <a:cubicBezTo>
                  <a:pt x="2022003" y="1523589"/>
                  <a:pt x="2058489" y="1539674"/>
                  <a:pt x="2094664" y="1556449"/>
                </a:cubicBezTo>
                <a:cubicBezTo>
                  <a:pt x="2152103" y="1583101"/>
                  <a:pt x="2208822" y="1611475"/>
                  <a:pt x="2268137" y="1633823"/>
                </a:cubicBezTo>
                <a:cubicBezTo>
                  <a:pt x="2317688" y="1652561"/>
                  <a:pt x="2367536" y="1670508"/>
                  <a:pt x="2417158" y="1689005"/>
                </a:cubicBezTo>
                <a:cubicBezTo>
                  <a:pt x="2447493" y="1700292"/>
                  <a:pt x="2477827" y="1711834"/>
                  <a:pt x="2507837" y="1723798"/>
                </a:cubicBezTo>
                <a:cubicBezTo>
                  <a:pt x="2513841" y="1726292"/>
                  <a:pt x="2519241" y="1730040"/>
                  <a:pt x="2523682" y="1734789"/>
                </a:cubicBezTo>
                <a:cubicBezTo>
                  <a:pt x="2529410" y="1740898"/>
                  <a:pt x="2533826" y="1748278"/>
                  <a:pt x="2538666" y="1755205"/>
                </a:cubicBezTo>
                <a:cubicBezTo>
                  <a:pt x="2569706" y="1799564"/>
                  <a:pt x="2594552" y="1847310"/>
                  <a:pt x="2617931" y="1896113"/>
                </a:cubicBezTo>
                <a:cubicBezTo>
                  <a:pt x="2636738" y="1935337"/>
                  <a:pt x="2648661" y="1976733"/>
                  <a:pt x="2661924" y="2017692"/>
                </a:cubicBezTo>
                <a:cubicBezTo>
                  <a:pt x="2672025" y="2048859"/>
                  <a:pt x="2678008" y="2081338"/>
                  <a:pt x="2686600" y="2113027"/>
                </a:cubicBezTo>
                <a:cubicBezTo>
                  <a:pt x="2699341" y="2159670"/>
                  <a:pt x="2707877" y="2207362"/>
                  <a:pt x="2712109" y="2255530"/>
                </a:cubicBezTo>
                <a:cubicBezTo>
                  <a:pt x="2713083" y="2269109"/>
                  <a:pt x="2715510" y="2282543"/>
                  <a:pt x="2719362" y="2295600"/>
                </a:cubicBezTo>
                <a:cubicBezTo>
                  <a:pt x="2731072" y="2332947"/>
                  <a:pt x="2736547" y="2371423"/>
                  <a:pt x="2742543" y="2409884"/>
                </a:cubicBezTo>
                <a:cubicBezTo>
                  <a:pt x="2746211" y="2433475"/>
                  <a:pt x="2751545" y="2456797"/>
                  <a:pt x="2755721" y="2480317"/>
                </a:cubicBezTo>
                <a:cubicBezTo>
                  <a:pt x="2757527" y="2490434"/>
                  <a:pt x="2758345" y="2500733"/>
                  <a:pt x="2759544" y="2510962"/>
                </a:cubicBezTo>
                <a:cubicBezTo>
                  <a:pt x="2761252" y="2525367"/>
                  <a:pt x="2762945" y="2539533"/>
                  <a:pt x="2768461" y="2553374"/>
                </a:cubicBezTo>
                <a:cubicBezTo>
                  <a:pt x="2775700" y="2571490"/>
                  <a:pt x="2781781" y="2590058"/>
                  <a:pt x="2783671" y="2609909"/>
                </a:cubicBezTo>
                <a:cubicBezTo>
                  <a:pt x="2784715" y="2620859"/>
                  <a:pt x="2781033" y="2628026"/>
                  <a:pt x="2772384" y="2633627"/>
                </a:cubicBezTo>
                <a:lnTo>
                  <a:pt x="2754169" y="2645521"/>
                </a:lnTo>
                <a:cubicBezTo>
                  <a:pt x="2756709" y="2665951"/>
                  <a:pt x="2759333" y="2685027"/>
                  <a:pt x="2761407" y="2704103"/>
                </a:cubicBezTo>
                <a:cubicBezTo>
                  <a:pt x="2768942" y="2773519"/>
                  <a:pt x="2765823" y="2842908"/>
                  <a:pt x="2761407" y="2912382"/>
                </a:cubicBezTo>
                <a:cubicBezTo>
                  <a:pt x="2759206" y="2947443"/>
                  <a:pt x="2758966" y="2982730"/>
                  <a:pt x="2759812" y="3017876"/>
                </a:cubicBezTo>
                <a:cubicBezTo>
                  <a:pt x="2760998" y="3066087"/>
                  <a:pt x="2771636" y="3113409"/>
                  <a:pt x="2772003" y="3162043"/>
                </a:cubicBezTo>
                <a:cubicBezTo>
                  <a:pt x="2772525" y="3231065"/>
                  <a:pt x="2777322" y="3300102"/>
                  <a:pt x="2781879" y="3369010"/>
                </a:cubicBezTo>
                <a:cubicBezTo>
                  <a:pt x="2784983" y="3415387"/>
                  <a:pt x="2790133" y="3461652"/>
                  <a:pt x="2795889" y="3507788"/>
                </a:cubicBezTo>
                <a:cubicBezTo>
                  <a:pt x="2798570" y="3529249"/>
                  <a:pt x="2800729" y="3550539"/>
                  <a:pt x="2800221" y="3572168"/>
                </a:cubicBezTo>
                <a:cubicBezTo>
                  <a:pt x="2797696" y="3680710"/>
                  <a:pt x="2794916" y="3789280"/>
                  <a:pt x="2784377" y="3897413"/>
                </a:cubicBezTo>
                <a:cubicBezTo>
                  <a:pt x="2779085" y="3951592"/>
                  <a:pt x="2772172" y="4005630"/>
                  <a:pt x="2764821" y="4059569"/>
                </a:cubicBezTo>
                <a:cubicBezTo>
                  <a:pt x="2761351" y="4085107"/>
                  <a:pt x="2754281" y="4110151"/>
                  <a:pt x="2750359" y="4135646"/>
                </a:cubicBezTo>
                <a:cubicBezTo>
                  <a:pt x="2740173" y="4201959"/>
                  <a:pt x="2725147" y="4267539"/>
                  <a:pt x="2721746" y="4334826"/>
                </a:cubicBezTo>
                <a:cubicBezTo>
                  <a:pt x="2720646" y="4356779"/>
                  <a:pt x="2717640" y="4378564"/>
                  <a:pt x="2716737" y="4400588"/>
                </a:cubicBezTo>
                <a:cubicBezTo>
                  <a:pt x="2715806" y="4423078"/>
                  <a:pt x="2716088" y="4445625"/>
                  <a:pt x="2716356" y="4468143"/>
                </a:cubicBezTo>
                <a:cubicBezTo>
                  <a:pt x="2716836" y="4492664"/>
                  <a:pt x="2711926" y="4516988"/>
                  <a:pt x="2701993" y="4539408"/>
                </a:cubicBezTo>
                <a:cubicBezTo>
                  <a:pt x="2698565" y="4547126"/>
                  <a:pt x="2694657" y="4554703"/>
                  <a:pt x="2692117" y="4562702"/>
                </a:cubicBezTo>
                <a:cubicBezTo>
                  <a:pt x="2686699" y="4579493"/>
                  <a:pt x="2678473" y="4595971"/>
                  <a:pt x="2685175" y="4614582"/>
                </a:cubicBezTo>
                <a:cubicBezTo>
                  <a:pt x="2686361" y="4617841"/>
                  <a:pt x="2685740" y="4622186"/>
                  <a:pt x="2684752" y="4625699"/>
                </a:cubicBezTo>
                <a:cubicBezTo>
                  <a:pt x="2678233" y="4648881"/>
                  <a:pt x="2681507" y="4672485"/>
                  <a:pt x="2684187" y="4695371"/>
                </a:cubicBezTo>
                <a:cubicBezTo>
                  <a:pt x="2686657" y="4716422"/>
                  <a:pt x="2692865" y="4737162"/>
                  <a:pt x="2695150" y="4758481"/>
                </a:cubicBezTo>
                <a:cubicBezTo>
                  <a:pt x="2696392" y="4770107"/>
                  <a:pt x="2699383" y="4781662"/>
                  <a:pt x="2699383" y="4793246"/>
                </a:cubicBezTo>
                <a:cubicBezTo>
                  <a:pt x="2699383" y="4812674"/>
                  <a:pt x="2701584" y="4831806"/>
                  <a:pt x="2698622" y="4851686"/>
                </a:cubicBezTo>
                <a:cubicBezTo>
                  <a:pt x="2694911" y="4876518"/>
                  <a:pt x="2694233" y="4902479"/>
                  <a:pt x="2701993" y="4927523"/>
                </a:cubicBezTo>
                <a:cubicBezTo>
                  <a:pt x="2702304" y="4929385"/>
                  <a:pt x="2702403" y="4931276"/>
                  <a:pt x="2702261" y="4933166"/>
                </a:cubicBezTo>
                <a:cubicBezTo>
                  <a:pt x="2703842" y="4962499"/>
                  <a:pt x="2698466" y="4990732"/>
                  <a:pt x="2689563" y="5018555"/>
                </a:cubicBezTo>
                <a:cubicBezTo>
                  <a:pt x="2685204" y="5032340"/>
                  <a:pt x="2681352" y="5046336"/>
                  <a:pt x="2678276" y="5060459"/>
                </a:cubicBezTo>
                <a:cubicBezTo>
                  <a:pt x="2676625" y="5068120"/>
                  <a:pt x="2679306" y="5077235"/>
                  <a:pt x="2676258" y="5083979"/>
                </a:cubicBezTo>
                <a:cubicBezTo>
                  <a:pt x="2667934" y="5102406"/>
                  <a:pt x="2669768" y="5123259"/>
                  <a:pt x="2661035" y="5141418"/>
                </a:cubicBezTo>
                <a:cubicBezTo>
                  <a:pt x="2659327" y="5145298"/>
                  <a:pt x="2658509" y="5149516"/>
                  <a:pt x="2658635" y="5153763"/>
                </a:cubicBezTo>
                <a:cubicBezTo>
                  <a:pt x="2658763" y="5164825"/>
                  <a:pt x="2654092" y="5173826"/>
                  <a:pt x="2647010" y="5181530"/>
                </a:cubicBezTo>
                <a:cubicBezTo>
                  <a:pt x="2639448" y="5189756"/>
                  <a:pt x="2631320" y="5197474"/>
                  <a:pt x="2623151" y="5205106"/>
                </a:cubicBezTo>
                <a:cubicBezTo>
                  <a:pt x="2615137" y="5212641"/>
                  <a:pt x="2607797" y="5220927"/>
                  <a:pt x="2600189" y="5228962"/>
                </a:cubicBezTo>
                <a:lnTo>
                  <a:pt x="2576782" y="5250254"/>
                </a:lnTo>
                <a:lnTo>
                  <a:pt x="689255" y="5250254"/>
                </a:lnTo>
                <a:lnTo>
                  <a:pt x="684398" y="5186680"/>
                </a:lnTo>
                <a:cubicBezTo>
                  <a:pt x="683552" y="5166546"/>
                  <a:pt x="683636" y="5146328"/>
                  <a:pt x="684398" y="5126179"/>
                </a:cubicBezTo>
                <a:cubicBezTo>
                  <a:pt x="684990" y="5108868"/>
                  <a:pt x="687911" y="5091626"/>
                  <a:pt x="688249" y="5074328"/>
                </a:cubicBezTo>
                <a:cubicBezTo>
                  <a:pt x="688673" y="5053165"/>
                  <a:pt x="686965" y="5032099"/>
                  <a:pt x="687050" y="5010993"/>
                </a:cubicBezTo>
                <a:cubicBezTo>
                  <a:pt x="687290" y="4959805"/>
                  <a:pt x="688320" y="4908617"/>
                  <a:pt x="688291" y="4857415"/>
                </a:cubicBezTo>
                <a:cubicBezTo>
                  <a:pt x="688291" y="4848794"/>
                  <a:pt x="684934" y="4840088"/>
                  <a:pt x="682578" y="4831567"/>
                </a:cubicBezTo>
                <a:cubicBezTo>
                  <a:pt x="681167" y="4826628"/>
                  <a:pt x="678345" y="4822099"/>
                  <a:pt x="676934" y="4817175"/>
                </a:cubicBezTo>
                <a:cubicBezTo>
                  <a:pt x="672899" y="4803250"/>
                  <a:pt x="672997" y="4788957"/>
                  <a:pt x="685033" y="4779602"/>
                </a:cubicBezTo>
                <a:cubicBezTo>
                  <a:pt x="696320" y="4770939"/>
                  <a:pt x="701413" y="4761133"/>
                  <a:pt x="701527" y="4747490"/>
                </a:cubicBezTo>
                <a:cubicBezTo>
                  <a:pt x="701527" y="4740012"/>
                  <a:pt x="703065" y="4732563"/>
                  <a:pt x="703530" y="4725085"/>
                </a:cubicBezTo>
                <a:cubicBezTo>
                  <a:pt x="704785" y="4705402"/>
                  <a:pt x="704546" y="4685579"/>
                  <a:pt x="707227" y="4666052"/>
                </a:cubicBezTo>
                <a:cubicBezTo>
                  <a:pt x="713477" y="4620508"/>
                  <a:pt x="720912" y="4575118"/>
                  <a:pt x="728235" y="4529729"/>
                </a:cubicBezTo>
                <a:cubicBezTo>
                  <a:pt x="730690" y="4514548"/>
                  <a:pt x="734273" y="4499550"/>
                  <a:pt x="737293" y="4484763"/>
                </a:cubicBezTo>
                <a:cubicBezTo>
                  <a:pt x="735600" y="4483254"/>
                  <a:pt x="734711" y="4481941"/>
                  <a:pt x="733511" y="4481490"/>
                </a:cubicBezTo>
                <a:cubicBezTo>
                  <a:pt x="730013" y="4480220"/>
                  <a:pt x="726457" y="4479232"/>
                  <a:pt x="722803" y="4478301"/>
                </a:cubicBezTo>
                <a:cubicBezTo>
                  <a:pt x="707015" y="4474195"/>
                  <a:pt x="703262" y="4468171"/>
                  <a:pt x="707917" y="4452905"/>
                </a:cubicBezTo>
                <a:cubicBezTo>
                  <a:pt x="713505" y="4434535"/>
                  <a:pt x="719361" y="4416235"/>
                  <a:pt x="725483" y="4398020"/>
                </a:cubicBezTo>
                <a:cubicBezTo>
                  <a:pt x="727896" y="4390825"/>
                  <a:pt x="727755" y="4384857"/>
                  <a:pt x="722986" y="4378267"/>
                </a:cubicBezTo>
                <a:cubicBezTo>
                  <a:pt x="717988" y="4371481"/>
                  <a:pt x="713984" y="4364002"/>
                  <a:pt x="711092" y="4356088"/>
                </a:cubicBezTo>
                <a:cubicBezTo>
                  <a:pt x="704489" y="4337549"/>
                  <a:pt x="698662" y="4318712"/>
                  <a:pt x="692935" y="4299877"/>
                </a:cubicBezTo>
                <a:cubicBezTo>
                  <a:pt x="671055" y="4228076"/>
                  <a:pt x="649266" y="4156245"/>
                  <a:pt x="627566" y="4084415"/>
                </a:cubicBezTo>
                <a:cubicBezTo>
                  <a:pt x="615291" y="4044007"/>
                  <a:pt x="602805" y="4003655"/>
                  <a:pt x="590657" y="3963204"/>
                </a:cubicBezTo>
                <a:cubicBezTo>
                  <a:pt x="581486" y="3932658"/>
                  <a:pt x="571383" y="3902308"/>
                  <a:pt x="564315" y="3871268"/>
                </a:cubicBezTo>
                <a:cubicBezTo>
                  <a:pt x="560844" y="3855988"/>
                  <a:pt x="553282" y="3846662"/>
                  <a:pt x="541020" y="3838817"/>
                </a:cubicBezTo>
                <a:cubicBezTo>
                  <a:pt x="532033" y="3833033"/>
                  <a:pt x="522566" y="3827065"/>
                  <a:pt x="515624" y="3819064"/>
                </a:cubicBezTo>
                <a:cubicBezTo>
                  <a:pt x="494587" y="3794924"/>
                  <a:pt x="473043" y="3771672"/>
                  <a:pt x="444443" y="3756137"/>
                </a:cubicBezTo>
                <a:cubicBezTo>
                  <a:pt x="439985" y="3753697"/>
                  <a:pt x="435329" y="3750635"/>
                  <a:pt x="432324" y="3746671"/>
                </a:cubicBezTo>
                <a:cubicBezTo>
                  <a:pt x="417057" y="3726663"/>
                  <a:pt x="396303" y="3712654"/>
                  <a:pt x="377820" y="3696245"/>
                </a:cubicBezTo>
                <a:cubicBezTo>
                  <a:pt x="356431" y="3677253"/>
                  <a:pt x="333884" y="3659560"/>
                  <a:pt x="311873" y="3641304"/>
                </a:cubicBezTo>
                <a:cubicBezTo>
                  <a:pt x="310432" y="3640104"/>
                  <a:pt x="309073" y="3638820"/>
                  <a:pt x="307810" y="3637437"/>
                </a:cubicBezTo>
                <a:cubicBezTo>
                  <a:pt x="295521" y="3623907"/>
                  <a:pt x="283373" y="3610249"/>
                  <a:pt x="270957" y="3596846"/>
                </a:cubicBezTo>
                <a:cubicBezTo>
                  <a:pt x="238125" y="3561389"/>
                  <a:pt x="206675" y="3524790"/>
                  <a:pt x="180800" y="3483845"/>
                </a:cubicBezTo>
                <a:cubicBezTo>
                  <a:pt x="164547" y="3458082"/>
                  <a:pt x="149350" y="3431740"/>
                  <a:pt x="130007" y="3407910"/>
                </a:cubicBezTo>
                <a:cubicBezTo>
                  <a:pt x="112314" y="3386027"/>
                  <a:pt x="96018" y="3362986"/>
                  <a:pt x="79623" y="3340087"/>
                </a:cubicBezTo>
                <a:cubicBezTo>
                  <a:pt x="59687" y="3312221"/>
                  <a:pt x="40329" y="3284187"/>
                  <a:pt x="28477" y="3251369"/>
                </a:cubicBezTo>
                <a:cubicBezTo>
                  <a:pt x="14993" y="3213761"/>
                  <a:pt x="6120" y="3174655"/>
                  <a:pt x="2050" y="3134911"/>
                </a:cubicBezTo>
                <a:cubicBezTo>
                  <a:pt x="-4581" y="3072083"/>
                  <a:pt x="5014" y="3011724"/>
                  <a:pt x="28858" y="2952903"/>
                </a:cubicBezTo>
                <a:cubicBezTo>
                  <a:pt x="58967" y="2878520"/>
                  <a:pt x="87115" y="2803346"/>
                  <a:pt x="115206" y="2728145"/>
                </a:cubicBezTo>
                <a:cubicBezTo>
                  <a:pt x="124391" y="2703580"/>
                  <a:pt x="130543" y="2677901"/>
                  <a:pt x="138430" y="2652843"/>
                </a:cubicBezTo>
                <a:cubicBezTo>
                  <a:pt x="157187" y="2593193"/>
                  <a:pt x="184852" y="2536721"/>
                  <a:pt x="220489" y="2485340"/>
                </a:cubicBezTo>
                <a:cubicBezTo>
                  <a:pt x="225328" y="2478356"/>
                  <a:pt x="226852" y="2472134"/>
                  <a:pt x="222563" y="2464670"/>
                </a:cubicBezTo>
                <a:cubicBezTo>
                  <a:pt x="212122" y="2446441"/>
                  <a:pt x="218330" y="2430568"/>
                  <a:pt x="229491" y="2415288"/>
                </a:cubicBezTo>
                <a:cubicBezTo>
                  <a:pt x="237449" y="2404466"/>
                  <a:pt x="243105" y="2391965"/>
                  <a:pt x="242725" y="2378858"/>
                </a:cubicBezTo>
                <a:cubicBezTo>
                  <a:pt x="242330" y="2365229"/>
                  <a:pt x="246168" y="2352869"/>
                  <a:pt x="250400" y="2340890"/>
                </a:cubicBezTo>
                <a:cubicBezTo>
                  <a:pt x="255959" y="2325116"/>
                  <a:pt x="264764" y="2310499"/>
                  <a:pt x="271846" y="2295233"/>
                </a:cubicBezTo>
                <a:cubicBezTo>
                  <a:pt x="288608" y="2259071"/>
                  <a:pt x="305158" y="2222825"/>
                  <a:pt x="321806" y="2186593"/>
                </a:cubicBezTo>
                <a:cubicBezTo>
                  <a:pt x="324149" y="2181471"/>
                  <a:pt x="326039" y="2176053"/>
                  <a:pt x="328989" y="2171312"/>
                </a:cubicBezTo>
                <a:cubicBezTo>
                  <a:pt x="340501" y="2152773"/>
                  <a:pt x="347936" y="2132653"/>
                  <a:pt x="353919" y="2111785"/>
                </a:cubicBezTo>
                <a:cubicBezTo>
                  <a:pt x="363006" y="2080026"/>
                  <a:pt x="377241" y="2050523"/>
                  <a:pt x="394906" y="2022630"/>
                </a:cubicBezTo>
                <a:cubicBezTo>
                  <a:pt x="414504" y="1991717"/>
                  <a:pt x="433960" y="1960775"/>
                  <a:pt x="450355" y="1927901"/>
                </a:cubicBezTo>
                <a:cubicBezTo>
                  <a:pt x="460308" y="1908200"/>
                  <a:pt x="471953" y="1889401"/>
                  <a:pt x="485162" y="1871718"/>
                </a:cubicBezTo>
                <a:cubicBezTo>
                  <a:pt x="517373" y="1828206"/>
                  <a:pt x="554805" y="1789222"/>
                  <a:pt x="593126" y="1751085"/>
                </a:cubicBezTo>
                <a:cubicBezTo>
                  <a:pt x="602734" y="1741519"/>
                  <a:pt x="611299" y="1730894"/>
                  <a:pt x="620822" y="1721230"/>
                </a:cubicBezTo>
                <a:cubicBezTo>
                  <a:pt x="624005" y="1718019"/>
                  <a:pt x="627953" y="1715669"/>
                  <a:pt x="632292" y="1714401"/>
                </a:cubicBezTo>
                <a:cubicBezTo>
                  <a:pt x="663982" y="1705781"/>
                  <a:pt x="695882" y="1697936"/>
                  <a:pt x="727529" y="1689174"/>
                </a:cubicBezTo>
                <a:cubicBezTo>
                  <a:pt x="776361" y="1675643"/>
                  <a:pt x="824728" y="1660631"/>
                  <a:pt x="871669" y="1641387"/>
                </a:cubicBezTo>
                <a:cubicBezTo>
                  <a:pt x="907224" y="1626812"/>
                  <a:pt x="942977" y="1612675"/>
                  <a:pt x="978066" y="1597027"/>
                </a:cubicBezTo>
                <a:cubicBezTo>
                  <a:pt x="1003759" y="1585584"/>
                  <a:pt x="1028703" y="1572407"/>
                  <a:pt x="1053607" y="1559313"/>
                </a:cubicBezTo>
                <a:cubicBezTo>
                  <a:pt x="1083094" y="1543793"/>
                  <a:pt x="1112145" y="1527511"/>
                  <a:pt x="1141436" y="1511667"/>
                </a:cubicBezTo>
                <a:cubicBezTo>
                  <a:pt x="1153809" y="1504979"/>
                  <a:pt x="1166352" y="1498616"/>
                  <a:pt x="1178712" y="1491914"/>
                </a:cubicBezTo>
                <a:cubicBezTo>
                  <a:pt x="1181575" y="1490389"/>
                  <a:pt x="1184145" y="1488369"/>
                  <a:pt x="1186303" y="1485946"/>
                </a:cubicBezTo>
                <a:cubicBezTo>
                  <a:pt x="1193625" y="1477480"/>
                  <a:pt x="1200991" y="1469015"/>
                  <a:pt x="1207636" y="1459943"/>
                </a:cubicBezTo>
                <a:cubicBezTo>
                  <a:pt x="1211567" y="1454804"/>
                  <a:pt x="1214640" y="1449062"/>
                  <a:pt x="1216736" y="1442941"/>
                </a:cubicBezTo>
                <a:cubicBezTo>
                  <a:pt x="1223791" y="1420620"/>
                  <a:pt x="1229434" y="1397792"/>
                  <a:pt x="1237152" y="1375725"/>
                </a:cubicBezTo>
                <a:cubicBezTo>
                  <a:pt x="1245219" y="1351735"/>
                  <a:pt x="1263092" y="1332298"/>
                  <a:pt x="1286323" y="1322251"/>
                </a:cubicBezTo>
                <a:cubicBezTo>
                  <a:pt x="1296509" y="1317666"/>
                  <a:pt x="1307134" y="1314068"/>
                  <a:pt x="1319154" y="1309412"/>
                </a:cubicBezTo>
                <a:cubicBezTo>
                  <a:pt x="1319154" y="1298125"/>
                  <a:pt x="1319154" y="1286456"/>
                  <a:pt x="1319154" y="1274760"/>
                </a:cubicBezTo>
                <a:cubicBezTo>
                  <a:pt x="1319310" y="1242309"/>
                  <a:pt x="1319154" y="1209942"/>
                  <a:pt x="1319818" y="1177548"/>
                </a:cubicBezTo>
                <a:cubicBezTo>
                  <a:pt x="1320354" y="1153562"/>
                  <a:pt x="1321553" y="1129577"/>
                  <a:pt x="1306781" y="1108554"/>
                </a:cubicBezTo>
                <a:cubicBezTo>
                  <a:pt x="1306383" y="1107706"/>
                  <a:pt x="1306079" y="1106816"/>
                  <a:pt x="1305878" y="1105902"/>
                </a:cubicBezTo>
                <a:cubicBezTo>
                  <a:pt x="1292756" y="1072463"/>
                  <a:pt x="1289511" y="1037669"/>
                  <a:pt x="1291769" y="1002128"/>
                </a:cubicBezTo>
                <a:cubicBezTo>
                  <a:pt x="1292460" y="991067"/>
                  <a:pt x="1294760" y="979977"/>
                  <a:pt x="1291641" y="969381"/>
                </a:cubicBezTo>
                <a:cubicBezTo>
                  <a:pt x="1290973" y="969027"/>
                  <a:pt x="1290269" y="968747"/>
                  <a:pt x="1289539" y="968549"/>
                </a:cubicBezTo>
                <a:cubicBezTo>
                  <a:pt x="1288164" y="968375"/>
                  <a:pt x="1286775" y="968328"/>
                  <a:pt x="1285391" y="968407"/>
                </a:cubicBezTo>
                <a:cubicBezTo>
                  <a:pt x="1268122" y="970115"/>
                  <a:pt x="1253011" y="966291"/>
                  <a:pt x="1240947" y="952746"/>
                </a:cubicBezTo>
                <a:cubicBezTo>
                  <a:pt x="1236955" y="948274"/>
                  <a:pt x="1231494" y="945114"/>
                  <a:pt x="1226655" y="941459"/>
                </a:cubicBezTo>
                <a:cubicBezTo>
                  <a:pt x="1214634" y="932218"/>
                  <a:pt x="1204080" y="921706"/>
                  <a:pt x="1197393" y="907823"/>
                </a:cubicBezTo>
                <a:cubicBezTo>
                  <a:pt x="1188081" y="888338"/>
                  <a:pt x="1186402" y="867372"/>
                  <a:pt x="1184596" y="846278"/>
                </a:cubicBezTo>
                <a:cubicBezTo>
                  <a:pt x="1180589" y="799140"/>
                  <a:pt x="1190141" y="754851"/>
                  <a:pt x="1211530" y="712947"/>
                </a:cubicBezTo>
                <a:cubicBezTo>
                  <a:pt x="1222112" y="692221"/>
                  <a:pt x="1242471" y="685491"/>
                  <a:pt x="1263833" y="695170"/>
                </a:cubicBezTo>
                <a:cubicBezTo>
                  <a:pt x="1266514" y="696397"/>
                  <a:pt x="1269363" y="697272"/>
                  <a:pt x="1274909" y="699402"/>
                </a:cubicBezTo>
                <a:cubicBezTo>
                  <a:pt x="1272707" y="690683"/>
                  <a:pt x="1270676" y="684574"/>
                  <a:pt x="1269688" y="678239"/>
                </a:cubicBezTo>
                <a:cubicBezTo>
                  <a:pt x="1268178" y="668644"/>
                  <a:pt x="1263226" y="659897"/>
                  <a:pt x="1268827" y="648948"/>
                </a:cubicBezTo>
                <a:cubicBezTo>
                  <a:pt x="1272764" y="641259"/>
                  <a:pt x="1272552" y="630366"/>
                  <a:pt x="1271071" y="621421"/>
                </a:cubicBezTo>
                <a:cubicBezTo>
                  <a:pt x="1270252" y="616539"/>
                  <a:pt x="1267261" y="612194"/>
                  <a:pt x="1267995" y="606184"/>
                </a:cubicBezTo>
                <a:cubicBezTo>
                  <a:pt x="1271409" y="577781"/>
                  <a:pt x="1273921" y="549267"/>
                  <a:pt x="1276997" y="520823"/>
                </a:cubicBezTo>
                <a:cubicBezTo>
                  <a:pt x="1282768" y="467589"/>
                  <a:pt x="1289948" y="414524"/>
                  <a:pt x="1289696" y="360754"/>
                </a:cubicBezTo>
                <a:cubicBezTo>
                  <a:pt x="1289300" y="279373"/>
                  <a:pt x="1315867" y="206781"/>
                  <a:pt x="1364149" y="141878"/>
                </a:cubicBezTo>
                <a:cubicBezTo>
                  <a:pt x="1413813" y="75100"/>
                  <a:pt x="1479562" y="32420"/>
                  <a:pt x="1560492" y="13796"/>
                </a:cubicBezTo>
                <a:cubicBezTo>
                  <a:pt x="1589070" y="7221"/>
                  <a:pt x="1617856" y="3083"/>
                  <a:pt x="1646812" y="1198"/>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154688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750"/>
                                        <p:tgtEl>
                                          <p:spTgt spid="7"/>
                                        </p:tgtEl>
                                      </p:cBhvr>
                                    </p:animEffect>
                                  </p:childTnLst>
                                </p:cTn>
                              </p:par>
                              <p:par>
                                <p:cTn id="8" presetID="42" presetClass="path" presetSubtype="0" accel="49333" decel="50667" fill="hold" grpId="1" nodeType="withEffect">
                                  <p:stCondLst>
                                    <p:cond delay="500"/>
                                  </p:stCondLst>
                                  <p:childTnLst>
                                    <p:animMotion origin="layout" path="M 0 1.11111E-6 L 0 0.19699 " pathEditMode="relative" rAng="0" ptsTypes="AA">
                                      <p:cBhvr>
                                        <p:cTn id="9" dur="1000" spd="-100000" fill="hold"/>
                                        <p:tgtEl>
                                          <p:spTgt spid="7"/>
                                        </p:tgtEl>
                                        <p:attrNameLst>
                                          <p:attrName>ppt_x</p:attrName>
                                          <p:attrName>ppt_y</p:attrName>
                                        </p:attrNameLst>
                                      </p:cBhvr>
                                      <p:rCtr x="0" y="9838"/>
                                    </p:animMotion>
                                  </p:childTnLst>
                                </p:cTn>
                              </p:par>
                              <p:par>
                                <p:cTn id="10" presetID="49"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 calcmode="lin" valueType="num">
                                      <p:cBhvr>
                                        <p:cTn id="14" dur="500" fill="hold"/>
                                        <p:tgtEl>
                                          <p:spTgt spid="3"/>
                                        </p:tgtEl>
                                        <p:attrNameLst>
                                          <p:attrName>style.rotation</p:attrName>
                                        </p:attrNameLst>
                                      </p:cBhvr>
                                      <p:tavLst>
                                        <p:tav tm="0">
                                          <p:val>
                                            <p:fltVal val="360"/>
                                          </p:val>
                                        </p:tav>
                                        <p:tav tm="100000">
                                          <p:val>
                                            <p:fltVal val="0"/>
                                          </p:val>
                                        </p:tav>
                                      </p:tavLst>
                                    </p:anim>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7" grpId="1" animBg="1"/>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eam 6">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85E9E12D-F673-404C-927C-542866AFE07A}"/>
              </a:ext>
            </a:extLst>
          </p:cNvPr>
          <p:cNvSpPr>
            <a:spLocks noGrp="1"/>
          </p:cNvSpPr>
          <p:nvPr>
            <p:ph type="pic" sz="quarter" idx="14"/>
          </p:nvPr>
        </p:nvSpPr>
        <p:spPr>
          <a:xfrm>
            <a:off x="1030129" y="3794761"/>
            <a:ext cx="2261711" cy="18516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7" name="Picture Placeholder 8">
            <a:extLst>
              <a:ext uri="{FF2B5EF4-FFF2-40B4-BE49-F238E27FC236}">
                <a16:creationId xmlns:a16="http://schemas.microsoft.com/office/drawing/2014/main" id="{05C6BAFA-1549-4B3F-B7A7-3AC7FDEB10CA}"/>
              </a:ext>
            </a:extLst>
          </p:cNvPr>
          <p:cNvSpPr>
            <a:spLocks noGrp="1"/>
          </p:cNvSpPr>
          <p:nvPr>
            <p:ph type="pic" sz="quarter" idx="15"/>
          </p:nvPr>
        </p:nvSpPr>
        <p:spPr>
          <a:xfrm>
            <a:off x="3834289" y="3794761"/>
            <a:ext cx="2261711" cy="18516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8" name="Picture Placeholder 8">
            <a:extLst>
              <a:ext uri="{FF2B5EF4-FFF2-40B4-BE49-F238E27FC236}">
                <a16:creationId xmlns:a16="http://schemas.microsoft.com/office/drawing/2014/main" id="{3AFF2A14-62A7-B1E7-8A4C-7572287DA6B4}"/>
              </a:ext>
            </a:extLst>
          </p:cNvPr>
          <p:cNvSpPr>
            <a:spLocks noGrp="1"/>
          </p:cNvSpPr>
          <p:nvPr>
            <p:ph type="pic" sz="quarter" idx="16"/>
          </p:nvPr>
        </p:nvSpPr>
        <p:spPr>
          <a:xfrm>
            <a:off x="7219474" y="925908"/>
            <a:ext cx="3467100" cy="4720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79410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750"/>
                                        <p:tgtEl>
                                          <p:spTgt spid="5"/>
                                        </p:tgtEl>
                                      </p:cBhvr>
                                    </p:animEffect>
                                  </p:childTnLst>
                                </p:cTn>
                              </p:par>
                              <p:par>
                                <p:cTn id="8" presetID="42" presetClass="path" presetSubtype="0" accel="49333" decel="50667" fill="hold" grpId="1" nodeType="withEffect">
                                  <p:stCondLst>
                                    <p:cond delay="250"/>
                                  </p:stCondLst>
                                  <p:childTnLst>
                                    <p:animMotion origin="layout" path="M 0 1.11111E-6 L 0 0.19699 " pathEditMode="relative" rAng="0" ptsTypes="AA">
                                      <p:cBhvr>
                                        <p:cTn id="9" dur="1000" spd="-100000" fill="hold"/>
                                        <p:tgtEl>
                                          <p:spTgt spid="5"/>
                                        </p:tgtEl>
                                        <p:attrNameLst>
                                          <p:attrName>ppt_x</p:attrName>
                                          <p:attrName>ppt_y</p:attrName>
                                        </p:attrNameLst>
                                      </p:cBhvr>
                                      <p:rCtr x="0" y="9838"/>
                                    </p:animMotion>
                                  </p:childTnLst>
                                </p:cTn>
                              </p:par>
                              <p:par>
                                <p:cTn id="10" presetID="22" presetClass="entr" presetSubtype="1"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750"/>
                                        <p:tgtEl>
                                          <p:spTgt spid="7"/>
                                        </p:tgtEl>
                                      </p:cBhvr>
                                    </p:animEffect>
                                  </p:childTnLst>
                                </p:cTn>
                              </p:par>
                              <p:par>
                                <p:cTn id="13" presetID="42" presetClass="path" presetSubtype="0" accel="49333" decel="50667" fill="hold" grpId="1" nodeType="withEffect">
                                  <p:stCondLst>
                                    <p:cond delay="500"/>
                                  </p:stCondLst>
                                  <p:childTnLst>
                                    <p:animMotion origin="layout" path="M 0 1.11111E-6 L 0 0.19699 " pathEditMode="relative" rAng="0" ptsTypes="AA">
                                      <p:cBhvr>
                                        <p:cTn id="14" dur="1000" spd="-100000" fill="hold"/>
                                        <p:tgtEl>
                                          <p:spTgt spid="7"/>
                                        </p:tgtEl>
                                        <p:attrNameLst>
                                          <p:attrName>ppt_x</p:attrName>
                                          <p:attrName>ppt_y</p:attrName>
                                        </p:attrNameLst>
                                      </p:cBhvr>
                                      <p:rCtr x="0" y="9838"/>
                                    </p:animMotion>
                                  </p:childTnLst>
                                </p:cTn>
                              </p:par>
                              <p:par>
                                <p:cTn id="15" presetID="22" presetClass="entr" presetSubtype="1"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750"/>
                                        <p:tgtEl>
                                          <p:spTgt spid="8"/>
                                        </p:tgtEl>
                                      </p:cBhvr>
                                    </p:animEffect>
                                  </p:childTnLst>
                                </p:cTn>
                              </p:par>
                              <p:par>
                                <p:cTn id="18" presetID="42" presetClass="path" presetSubtype="0" accel="49333" decel="50667" fill="hold" grpId="1" nodeType="withEffect">
                                  <p:stCondLst>
                                    <p:cond delay="750"/>
                                  </p:stCondLst>
                                  <p:childTnLst>
                                    <p:animMotion origin="layout" path="M 0 1.11111E-6 L 0 0.19699 " pathEditMode="relative" rAng="0" ptsTypes="AA">
                                      <p:cBhvr>
                                        <p:cTn id="19" dur="1000" spd="-100000" fill="hold"/>
                                        <p:tgtEl>
                                          <p:spTgt spid="8"/>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eam 7">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5BFDF31F-ED1A-5234-51EF-2EF2BE8AE3AC}"/>
              </a:ext>
            </a:extLst>
          </p:cNvPr>
          <p:cNvSpPr>
            <a:spLocks noGrp="1"/>
          </p:cNvSpPr>
          <p:nvPr>
            <p:ph type="pic" sz="quarter" idx="12"/>
          </p:nvPr>
        </p:nvSpPr>
        <p:spPr>
          <a:xfrm>
            <a:off x="0" y="-12493"/>
            <a:ext cx="12192000" cy="687049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22" name="Picture Placeholder 3">
            <a:extLst>
              <a:ext uri="{FF2B5EF4-FFF2-40B4-BE49-F238E27FC236}">
                <a16:creationId xmlns:a16="http://schemas.microsoft.com/office/drawing/2014/main" id="{9D3DA086-E5A2-D1DF-E449-CC9287AF31BE}"/>
              </a:ext>
            </a:extLst>
          </p:cNvPr>
          <p:cNvSpPr>
            <a:spLocks noGrp="1"/>
          </p:cNvSpPr>
          <p:nvPr>
            <p:ph type="pic" sz="quarter" idx="13"/>
          </p:nvPr>
        </p:nvSpPr>
        <p:spPr>
          <a:xfrm>
            <a:off x="1293931" y="4436771"/>
            <a:ext cx="1081825" cy="108182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23" name="Picture Placeholder 3">
            <a:extLst>
              <a:ext uri="{FF2B5EF4-FFF2-40B4-BE49-F238E27FC236}">
                <a16:creationId xmlns:a16="http://schemas.microsoft.com/office/drawing/2014/main" id="{ECF8D31D-F5ED-F2EB-036F-F206C98CA655}"/>
              </a:ext>
            </a:extLst>
          </p:cNvPr>
          <p:cNvSpPr>
            <a:spLocks noGrp="1"/>
          </p:cNvSpPr>
          <p:nvPr>
            <p:ph type="pic" sz="quarter" idx="14"/>
          </p:nvPr>
        </p:nvSpPr>
        <p:spPr>
          <a:xfrm>
            <a:off x="3000382" y="4436771"/>
            <a:ext cx="1081825" cy="108182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24" name="Picture Placeholder 3">
            <a:extLst>
              <a:ext uri="{FF2B5EF4-FFF2-40B4-BE49-F238E27FC236}">
                <a16:creationId xmlns:a16="http://schemas.microsoft.com/office/drawing/2014/main" id="{2F5E5BFA-3646-41DA-678B-9DCF7D82E2FC}"/>
              </a:ext>
            </a:extLst>
          </p:cNvPr>
          <p:cNvSpPr>
            <a:spLocks noGrp="1"/>
          </p:cNvSpPr>
          <p:nvPr>
            <p:ph type="pic" sz="quarter" idx="15"/>
          </p:nvPr>
        </p:nvSpPr>
        <p:spPr>
          <a:xfrm>
            <a:off x="4979909" y="3568874"/>
            <a:ext cx="1081825" cy="108182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25" name="Picture Placeholder 3">
            <a:extLst>
              <a:ext uri="{FF2B5EF4-FFF2-40B4-BE49-F238E27FC236}">
                <a16:creationId xmlns:a16="http://schemas.microsoft.com/office/drawing/2014/main" id="{0327E656-148E-65EB-77F2-5E9E7C077141}"/>
              </a:ext>
            </a:extLst>
          </p:cNvPr>
          <p:cNvSpPr>
            <a:spLocks noGrp="1"/>
          </p:cNvSpPr>
          <p:nvPr>
            <p:ph type="pic" sz="quarter" idx="16"/>
          </p:nvPr>
        </p:nvSpPr>
        <p:spPr>
          <a:xfrm>
            <a:off x="8121639" y="4436771"/>
            <a:ext cx="1081825" cy="108182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26" name="Picture Placeholder 3">
            <a:extLst>
              <a:ext uri="{FF2B5EF4-FFF2-40B4-BE49-F238E27FC236}">
                <a16:creationId xmlns:a16="http://schemas.microsoft.com/office/drawing/2014/main" id="{EFA2ED7D-26F1-6255-ADC1-426BEAEA3EA1}"/>
              </a:ext>
            </a:extLst>
          </p:cNvPr>
          <p:cNvSpPr>
            <a:spLocks noGrp="1"/>
          </p:cNvSpPr>
          <p:nvPr>
            <p:ph type="pic" sz="quarter" idx="17"/>
          </p:nvPr>
        </p:nvSpPr>
        <p:spPr>
          <a:xfrm>
            <a:off x="9828090" y="4436771"/>
            <a:ext cx="1081825" cy="1081825"/>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42585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8"/>
                                        </p:tgtEl>
                                      </p:cBhvr>
                                      <p:by x="105000" y="105000"/>
                                    </p:animScale>
                                  </p:childTnLst>
                                </p:cTn>
                              </p:par>
                              <p:par>
                                <p:cTn id="10" presetID="22" presetClass="entr" presetSubtype="8" fill="hold" grpId="0" nodeType="withEffect">
                                  <p:stCondLst>
                                    <p:cond delay="125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par>
                                <p:cTn id="13" presetID="6" presetClass="emph" presetSubtype="0" accel="50000" decel="50000" autoRev="1" fill="hold" grpId="1" nodeType="withEffect">
                                  <p:stCondLst>
                                    <p:cond delay="1250"/>
                                  </p:stCondLst>
                                  <p:childTnLst>
                                    <p:animScale>
                                      <p:cBhvr>
                                        <p:cTn id="14" dur="500" fill="hold"/>
                                        <p:tgtEl>
                                          <p:spTgt spid="22"/>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23"/>
                                        </p:tgtEl>
                                      </p:cBhvr>
                                      <p:by x="105000" y="105000"/>
                                    </p:animScale>
                                  </p:childTnLst>
                                </p:cTn>
                              </p:par>
                              <p:par>
                                <p:cTn id="20" presetID="22" presetClass="entr" presetSubtype="8" fill="hold" grpId="0" nodeType="withEffect">
                                  <p:stCondLst>
                                    <p:cond delay="50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par>
                                <p:cTn id="23" presetID="6" presetClass="emph" presetSubtype="0" accel="50000" decel="50000" autoRev="1" fill="hold" grpId="1" nodeType="withEffect">
                                  <p:stCondLst>
                                    <p:cond delay="500"/>
                                  </p:stCondLst>
                                  <p:childTnLst>
                                    <p:animScale>
                                      <p:cBhvr>
                                        <p:cTn id="24" dur="500" fill="hold"/>
                                        <p:tgtEl>
                                          <p:spTgt spid="24"/>
                                        </p:tgtEl>
                                      </p:cBhvr>
                                      <p:by x="105000" y="105000"/>
                                    </p:animScale>
                                  </p:childTnLst>
                                </p:cTn>
                              </p:par>
                              <p:par>
                                <p:cTn id="25" presetID="22" presetClass="entr" presetSubtype="8" fill="hold" grpId="0" nodeType="withEffect">
                                  <p:stCondLst>
                                    <p:cond delay="100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25"/>
                                        </p:tgtEl>
                                      </p:cBhvr>
                                      <p:by x="105000" y="105000"/>
                                    </p:animScale>
                                  </p:childTnLst>
                                </p:cTn>
                              </p:par>
                              <p:par>
                                <p:cTn id="30" presetID="22" presetClass="entr" presetSubtype="8" fill="hold" grpId="0" nodeType="withEffect">
                                  <p:stCondLst>
                                    <p:cond delay="1500"/>
                                  </p:stCondLst>
                                  <p:childTnLst>
                                    <p:set>
                                      <p:cBhvr>
                                        <p:cTn id="31" dur="1" fill="hold">
                                          <p:stCondLst>
                                            <p:cond delay="0"/>
                                          </p:stCondLst>
                                        </p:cTn>
                                        <p:tgtEl>
                                          <p:spTgt spid="26"/>
                                        </p:tgtEl>
                                        <p:attrNameLst>
                                          <p:attrName>style.visibility</p:attrName>
                                        </p:attrNameLst>
                                      </p:cBhvr>
                                      <p:to>
                                        <p:strVal val="visible"/>
                                      </p:to>
                                    </p:set>
                                    <p:animEffect transition="in" filter="wipe(left)">
                                      <p:cBhvr>
                                        <p:cTn id="32" dur="500"/>
                                        <p:tgtEl>
                                          <p:spTgt spid="26"/>
                                        </p:tgtEl>
                                      </p:cBhvr>
                                    </p:animEffect>
                                  </p:childTnLst>
                                </p:cTn>
                              </p:par>
                              <p:par>
                                <p:cTn id="33" presetID="6" presetClass="emph" presetSubtype="0" accel="50000" decel="50000" autoRev="1" fill="hold" grpId="1" nodeType="withEffect">
                                  <p:stCondLst>
                                    <p:cond delay="1500"/>
                                  </p:stCondLst>
                                  <p:childTnLst>
                                    <p:animScale>
                                      <p:cBhvr>
                                        <p:cTn id="34" dur="500"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eam 8">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C4D67BFE-CCD6-0B9A-5C82-C770C323120F}"/>
              </a:ext>
            </a:extLst>
          </p:cNvPr>
          <p:cNvSpPr>
            <a:spLocks noGrp="1"/>
          </p:cNvSpPr>
          <p:nvPr>
            <p:ph type="pic" sz="quarter" idx="14"/>
          </p:nvPr>
        </p:nvSpPr>
        <p:spPr>
          <a:xfrm>
            <a:off x="2988112" y="2405063"/>
            <a:ext cx="1747838" cy="15192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2" name="Picture Placeholder 8">
            <a:extLst>
              <a:ext uri="{FF2B5EF4-FFF2-40B4-BE49-F238E27FC236}">
                <a16:creationId xmlns:a16="http://schemas.microsoft.com/office/drawing/2014/main" id="{0A262370-0C44-1C35-30AA-F1D113750B25}"/>
              </a:ext>
            </a:extLst>
          </p:cNvPr>
          <p:cNvSpPr>
            <a:spLocks noGrp="1"/>
          </p:cNvSpPr>
          <p:nvPr>
            <p:ph type="pic" sz="quarter" idx="15"/>
          </p:nvPr>
        </p:nvSpPr>
        <p:spPr>
          <a:xfrm>
            <a:off x="5222081" y="2405063"/>
            <a:ext cx="1747838" cy="15192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3" name="Picture Placeholder 8">
            <a:extLst>
              <a:ext uri="{FF2B5EF4-FFF2-40B4-BE49-F238E27FC236}">
                <a16:creationId xmlns:a16="http://schemas.microsoft.com/office/drawing/2014/main" id="{3CFE86B5-918C-429F-8368-B87D24E38496}"/>
              </a:ext>
            </a:extLst>
          </p:cNvPr>
          <p:cNvSpPr>
            <a:spLocks noGrp="1"/>
          </p:cNvSpPr>
          <p:nvPr>
            <p:ph type="pic" sz="quarter" idx="16"/>
          </p:nvPr>
        </p:nvSpPr>
        <p:spPr>
          <a:xfrm>
            <a:off x="7454370" y="2405063"/>
            <a:ext cx="1747838" cy="15192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4" name="Picture Placeholder 8">
            <a:extLst>
              <a:ext uri="{FF2B5EF4-FFF2-40B4-BE49-F238E27FC236}">
                <a16:creationId xmlns:a16="http://schemas.microsoft.com/office/drawing/2014/main" id="{FE420DB5-DEE6-73FF-D36F-B53C4CEF77E9}"/>
              </a:ext>
            </a:extLst>
          </p:cNvPr>
          <p:cNvSpPr>
            <a:spLocks noGrp="1"/>
          </p:cNvSpPr>
          <p:nvPr>
            <p:ph type="pic" sz="quarter" idx="17"/>
          </p:nvPr>
        </p:nvSpPr>
        <p:spPr>
          <a:xfrm>
            <a:off x="5222081" y="4554410"/>
            <a:ext cx="1747838" cy="1519237"/>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59822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11"/>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12"/>
                                        </p:tgtEl>
                                      </p:cBhvr>
                                      <p:by x="105000" y="105000"/>
                                    </p:animScale>
                                  </p:childTnLst>
                                </p:cTn>
                              </p:par>
                              <p:par>
                                <p:cTn id="15" presetID="22" presetClass="entr" presetSubtype="8" fill="hold" grpId="0" nodeType="withEffect">
                                  <p:stCondLst>
                                    <p:cond delay="75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13"/>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animBg="1"/>
      <p:bldP spid="13" grpId="1" animBg="1"/>
      <p:bldP spid="14" grpId="0" animBg="1"/>
      <p:bldP spid="14" grpId="1" animBg="1"/>
    </p:bld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eam 9">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8A9C4521-2905-7B3A-0B60-9876CC147151}"/>
              </a:ext>
            </a:extLst>
          </p:cNvPr>
          <p:cNvSpPr>
            <a:spLocks noGrp="1"/>
          </p:cNvSpPr>
          <p:nvPr>
            <p:ph type="pic" sz="quarter" idx="14"/>
          </p:nvPr>
        </p:nvSpPr>
        <p:spPr>
          <a:xfrm>
            <a:off x="5683250" y="978453"/>
            <a:ext cx="2159000" cy="12440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8" name="Picture Placeholder 8">
            <a:extLst>
              <a:ext uri="{FF2B5EF4-FFF2-40B4-BE49-F238E27FC236}">
                <a16:creationId xmlns:a16="http://schemas.microsoft.com/office/drawing/2014/main" id="{3AE43ADE-596A-D15A-4018-F08B0C961B34}"/>
              </a:ext>
            </a:extLst>
          </p:cNvPr>
          <p:cNvSpPr>
            <a:spLocks noGrp="1"/>
          </p:cNvSpPr>
          <p:nvPr>
            <p:ph type="pic" sz="quarter" idx="15"/>
          </p:nvPr>
        </p:nvSpPr>
        <p:spPr>
          <a:xfrm>
            <a:off x="5683250" y="2351675"/>
            <a:ext cx="2159000" cy="12440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9" name="Picture Placeholder 8">
            <a:extLst>
              <a:ext uri="{FF2B5EF4-FFF2-40B4-BE49-F238E27FC236}">
                <a16:creationId xmlns:a16="http://schemas.microsoft.com/office/drawing/2014/main" id="{A3A78BB0-D088-2562-CEE8-3F913BE69759}"/>
              </a:ext>
            </a:extLst>
          </p:cNvPr>
          <p:cNvSpPr>
            <a:spLocks noGrp="1"/>
          </p:cNvSpPr>
          <p:nvPr>
            <p:ph type="pic" sz="quarter" idx="16"/>
          </p:nvPr>
        </p:nvSpPr>
        <p:spPr>
          <a:xfrm>
            <a:off x="5683250" y="5613952"/>
            <a:ext cx="2159000" cy="124404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10" name="Picture Placeholder 8">
            <a:extLst>
              <a:ext uri="{FF2B5EF4-FFF2-40B4-BE49-F238E27FC236}">
                <a16:creationId xmlns:a16="http://schemas.microsoft.com/office/drawing/2014/main" id="{B3AD24F0-0BB9-E91D-032C-B1946F10FCD4}"/>
              </a:ext>
            </a:extLst>
          </p:cNvPr>
          <p:cNvSpPr>
            <a:spLocks noGrp="1"/>
          </p:cNvSpPr>
          <p:nvPr>
            <p:ph type="pic" sz="quarter" idx="17"/>
          </p:nvPr>
        </p:nvSpPr>
        <p:spPr>
          <a:xfrm>
            <a:off x="5308600" y="3724900"/>
            <a:ext cx="2908300" cy="1759876"/>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61778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2" presetClass="entr" presetSubtype="8"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750"/>
                                  </p:stCondLst>
                                  <p:childTnLst>
                                    <p:animScale>
                                      <p:cBhvr>
                                        <p:cTn id="14" dur="500" fill="hold"/>
                                        <p:tgtEl>
                                          <p:spTgt spid="8"/>
                                        </p:tgtEl>
                                      </p:cBhvr>
                                      <p:by x="105000" y="105000"/>
                                    </p:animScale>
                                  </p:childTnLst>
                                </p:cTn>
                              </p:par>
                              <p:par>
                                <p:cTn id="15" presetID="22" presetClass="entr" presetSubtype="8" fill="hold" grpId="0" nodeType="withEffect">
                                  <p:stCondLst>
                                    <p:cond delay="12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1250"/>
                                  </p:stCondLst>
                                  <p:childTnLst>
                                    <p:animScale>
                                      <p:cBhvr>
                                        <p:cTn id="19" dur="500" fill="hold"/>
                                        <p:tgtEl>
                                          <p:spTgt spid="9"/>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0" grpId="1" animBg="1"/>
    </p:bld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am 10">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618F0427-F500-F271-3D28-D2E201F35D4D}"/>
              </a:ext>
            </a:extLst>
          </p:cNvPr>
          <p:cNvSpPr>
            <a:spLocks noGrp="1"/>
          </p:cNvSpPr>
          <p:nvPr>
            <p:ph type="pic" sz="quarter" idx="15"/>
          </p:nvPr>
        </p:nvSpPr>
        <p:spPr>
          <a:xfrm>
            <a:off x="1386970" y="3961908"/>
            <a:ext cx="1693572" cy="172411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8" name="Picture Placeholder 8">
            <a:extLst>
              <a:ext uri="{FF2B5EF4-FFF2-40B4-BE49-F238E27FC236}">
                <a16:creationId xmlns:a16="http://schemas.microsoft.com/office/drawing/2014/main" id="{6FA13C6C-3911-7D98-FD0C-2BFC5EEA0950}"/>
              </a:ext>
            </a:extLst>
          </p:cNvPr>
          <p:cNvSpPr>
            <a:spLocks noGrp="1"/>
          </p:cNvSpPr>
          <p:nvPr>
            <p:ph type="pic" sz="quarter" idx="16"/>
          </p:nvPr>
        </p:nvSpPr>
        <p:spPr>
          <a:xfrm>
            <a:off x="3944026" y="3961908"/>
            <a:ext cx="1693572" cy="172411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9" name="Picture Placeholder 8">
            <a:extLst>
              <a:ext uri="{FF2B5EF4-FFF2-40B4-BE49-F238E27FC236}">
                <a16:creationId xmlns:a16="http://schemas.microsoft.com/office/drawing/2014/main" id="{B7762471-35B8-F336-1223-D0647DF969E2}"/>
              </a:ext>
            </a:extLst>
          </p:cNvPr>
          <p:cNvSpPr>
            <a:spLocks noGrp="1"/>
          </p:cNvSpPr>
          <p:nvPr>
            <p:ph type="pic" sz="quarter" idx="17"/>
          </p:nvPr>
        </p:nvSpPr>
        <p:spPr>
          <a:xfrm>
            <a:off x="6535641" y="3961908"/>
            <a:ext cx="1693572" cy="172411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0" name="Picture Placeholder 8">
            <a:extLst>
              <a:ext uri="{FF2B5EF4-FFF2-40B4-BE49-F238E27FC236}">
                <a16:creationId xmlns:a16="http://schemas.microsoft.com/office/drawing/2014/main" id="{1BAE8528-34BA-47DB-5B8C-C1842491DEC8}"/>
              </a:ext>
            </a:extLst>
          </p:cNvPr>
          <p:cNvSpPr>
            <a:spLocks noGrp="1"/>
          </p:cNvSpPr>
          <p:nvPr>
            <p:ph type="pic" sz="quarter" idx="18"/>
          </p:nvPr>
        </p:nvSpPr>
        <p:spPr>
          <a:xfrm>
            <a:off x="9127256" y="3961908"/>
            <a:ext cx="1693572" cy="172411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142574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750"/>
                                        <p:tgtEl>
                                          <p:spTgt spid="7"/>
                                        </p:tgtEl>
                                      </p:cBhvr>
                                    </p:animEffect>
                                  </p:childTnLst>
                                </p:cTn>
                              </p:par>
                              <p:par>
                                <p:cTn id="8" presetID="42" presetClass="path" presetSubtype="0" accel="49333" decel="50667" fill="hold" grpId="1" nodeType="withEffect">
                                  <p:stCondLst>
                                    <p:cond delay="500"/>
                                  </p:stCondLst>
                                  <p:childTnLst>
                                    <p:animMotion origin="layout" path="M 0 1.11111E-6 L 0 0.19699 " pathEditMode="relative" rAng="0" ptsTypes="AA">
                                      <p:cBhvr>
                                        <p:cTn id="9" dur="1000" spd="-100000" fill="hold"/>
                                        <p:tgtEl>
                                          <p:spTgt spid="7"/>
                                        </p:tgtEl>
                                        <p:attrNameLst>
                                          <p:attrName>ppt_x</p:attrName>
                                          <p:attrName>ppt_y</p:attrName>
                                        </p:attrNameLst>
                                      </p:cBhvr>
                                      <p:rCtr x="0" y="9838"/>
                                    </p:animMotion>
                                  </p:childTnLst>
                                </p:cTn>
                              </p:par>
                              <p:par>
                                <p:cTn id="10" presetID="22" presetClass="entr" presetSubtype="1"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750"/>
                                        <p:tgtEl>
                                          <p:spTgt spid="8"/>
                                        </p:tgtEl>
                                      </p:cBhvr>
                                    </p:animEffect>
                                  </p:childTnLst>
                                </p:cTn>
                              </p:par>
                              <p:par>
                                <p:cTn id="13" presetID="42" presetClass="path" presetSubtype="0" accel="49333" decel="50667" fill="hold" grpId="1" nodeType="withEffect">
                                  <p:stCondLst>
                                    <p:cond delay="750"/>
                                  </p:stCondLst>
                                  <p:childTnLst>
                                    <p:animMotion origin="layout" path="M 0 1.11111E-6 L 0 0.19699 " pathEditMode="relative" rAng="0" ptsTypes="AA">
                                      <p:cBhvr>
                                        <p:cTn id="14" dur="1000" spd="-100000" fill="hold"/>
                                        <p:tgtEl>
                                          <p:spTgt spid="8"/>
                                        </p:tgtEl>
                                        <p:attrNameLst>
                                          <p:attrName>ppt_x</p:attrName>
                                          <p:attrName>ppt_y</p:attrName>
                                        </p:attrNameLst>
                                      </p:cBhvr>
                                      <p:rCtr x="0" y="9838"/>
                                    </p:animMotion>
                                  </p:childTnLst>
                                </p:cTn>
                              </p:par>
                              <p:par>
                                <p:cTn id="15" presetID="22" presetClass="entr" presetSubtype="1"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750"/>
                                        <p:tgtEl>
                                          <p:spTgt spid="9"/>
                                        </p:tgtEl>
                                      </p:cBhvr>
                                    </p:animEffect>
                                  </p:childTnLst>
                                </p:cTn>
                              </p:par>
                              <p:par>
                                <p:cTn id="18" presetID="42" presetClass="path" presetSubtype="0" accel="49333" decel="50667" fill="hold" grpId="1" nodeType="withEffect">
                                  <p:stCondLst>
                                    <p:cond delay="1000"/>
                                  </p:stCondLst>
                                  <p:childTnLst>
                                    <p:animMotion origin="layout" path="M 0 1.11111E-6 L 0 0.19699 " pathEditMode="relative" rAng="0" ptsTypes="AA">
                                      <p:cBhvr>
                                        <p:cTn id="19" dur="1000" spd="-100000" fill="hold"/>
                                        <p:tgtEl>
                                          <p:spTgt spid="9"/>
                                        </p:tgtEl>
                                        <p:attrNameLst>
                                          <p:attrName>ppt_x</p:attrName>
                                          <p:attrName>ppt_y</p:attrName>
                                        </p:attrNameLst>
                                      </p:cBhvr>
                                      <p:rCtr x="0" y="9838"/>
                                    </p:animMotion>
                                  </p:childTnLst>
                                </p:cTn>
                              </p:par>
                              <p:par>
                                <p:cTn id="20" presetID="22" presetClass="entr" presetSubtype="1" fill="hold" grpId="0" nodeType="withEffect">
                                  <p:stCondLst>
                                    <p:cond delay="125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750"/>
                                        <p:tgtEl>
                                          <p:spTgt spid="10"/>
                                        </p:tgtEl>
                                      </p:cBhvr>
                                    </p:animEffect>
                                  </p:childTnLst>
                                </p:cTn>
                              </p:par>
                              <p:par>
                                <p:cTn id="23" presetID="42" presetClass="path" presetSubtype="0" accel="49333" decel="50667" fill="hold" grpId="1" nodeType="withEffect">
                                  <p:stCondLst>
                                    <p:cond delay="1250"/>
                                  </p:stCondLst>
                                  <p:childTnLst>
                                    <p:animMotion origin="layout" path="M 0 1.11111E-6 L 0 0.19699 " pathEditMode="relative" rAng="0" ptsTypes="AA">
                                      <p:cBhvr>
                                        <p:cTn id="24" dur="1000" spd="-100000" fill="hold"/>
                                        <p:tgtEl>
                                          <p:spTgt spid="10"/>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0" grpId="1" animBg="1"/>
    </p:bld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inancial Facts">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B865CBF-AEA8-5BED-EA1B-1856F9341FFF}"/>
              </a:ext>
            </a:extLst>
          </p:cNvPr>
          <p:cNvSpPr>
            <a:spLocks noGrp="1"/>
          </p:cNvSpPr>
          <p:nvPr>
            <p:ph type="pic" sz="quarter" idx="15"/>
          </p:nvPr>
        </p:nvSpPr>
        <p:spPr>
          <a:xfrm>
            <a:off x="1019174" y="2336800"/>
            <a:ext cx="3044825" cy="3937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06956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par>
                                <p:cTn id="8" presetID="42" presetClass="path" presetSubtype="0" accel="49333" decel="50667" fill="hold" grpId="1" nodeType="withEffect">
                                  <p:stCondLst>
                                    <p:cond delay="250"/>
                                  </p:stCondLst>
                                  <p:childTnLst>
                                    <p:animMotion origin="layout" path="M 0 1.11111E-6 L 0 0.19699 " pathEditMode="relative" rAng="0" ptsTypes="AA">
                                      <p:cBhvr>
                                        <p:cTn id="9" dur="1000" spd="-100000" fill="hold"/>
                                        <p:tgtEl>
                                          <p:spTgt spid="3"/>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Africa Map">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AEB48AD-2BDA-B5B0-7390-D4E6DBEE0F1C}"/>
              </a:ext>
            </a:extLst>
          </p:cNvPr>
          <p:cNvSpPr>
            <a:spLocks noGrp="1"/>
          </p:cNvSpPr>
          <p:nvPr>
            <p:ph type="pic" sz="quarter" idx="13"/>
          </p:nvPr>
        </p:nvSpPr>
        <p:spPr>
          <a:xfrm>
            <a:off x="1019124" y="1276315"/>
            <a:ext cx="4736594" cy="4997457"/>
          </a:xfrm>
          <a:custGeom>
            <a:avLst/>
            <a:gdLst>
              <a:gd name="connsiteX0" fmla="*/ 3772263 w 4736594"/>
              <a:gd name="connsiteY0" fmla="*/ 1120460 h 4997457"/>
              <a:gd name="connsiteX1" fmla="*/ 3772689 w 4736594"/>
              <a:gd name="connsiteY1" fmla="*/ 1120668 h 4997457"/>
              <a:gd name="connsiteX2" fmla="*/ 3775942 w 4736594"/>
              <a:gd name="connsiteY2" fmla="*/ 1125692 h 4997457"/>
              <a:gd name="connsiteX3" fmla="*/ 1887091 w 4736594"/>
              <a:gd name="connsiteY3" fmla="*/ 236 h 4997457"/>
              <a:gd name="connsiteX4" fmla="*/ 1892389 w 4736594"/>
              <a:gd name="connsiteY4" fmla="*/ 5534 h 4997457"/>
              <a:gd name="connsiteX5" fmla="*/ 1899894 w 4736594"/>
              <a:gd name="connsiteY5" fmla="*/ 5534 h 4997457"/>
              <a:gd name="connsiteX6" fmla="*/ 1912257 w 4736594"/>
              <a:gd name="connsiteY6" fmla="*/ 8626 h 4997457"/>
              <a:gd name="connsiteX7" fmla="*/ 1903426 w 4736594"/>
              <a:gd name="connsiteY7" fmla="*/ 8626 h 4997457"/>
              <a:gd name="connsiteX8" fmla="*/ 1911376 w 4736594"/>
              <a:gd name="connsiteY8" fmla="*/ 11277 h 4997457"/>
              <a:gd name="connsiteX9" fmla="*/ 1907844 w 4736594"/>
              <a:gd name="connsiteY9" fmla="*/ 12158 h 4997457"/>
              <a:gd name="connsiteX10" fmla="*/ 1916229 w 4736594"/>
              <a:gd name="connsiteY10" fmla="*/ 24961 h 4997457"/>
              <a:gd name="connsiteX11" fmla="*/ 1916229 w 4736594"/>
              <a:gd name="connsiteY11" fmla="*/ 31585 h 4997457"/>
              <a:gd name="connsiteX12" fmla="*/ 1916229 w 4736594"/>
              <a:gd name="connsiteY12" fmla="*/ 37769 h 4997457"/>
              <a:gd name="connsiteX13" fmla="*/ 1933450 w 4736594"/>
              <a:gd name="connsiteY13" fmla="*/ 31585 h 4997457"/>
              <a:gd name="connsiteX14" fmla="*/ 1948904 w 4736594"/>
              <a:gd name="connsiteY14" fmla="*/ 23195 h 4997457"/>
              <a:gd name="connsiteX15" fmla="*/ 1963914 w 4736594"/>
              <a:gd name="connsiteY15" fmla="*/ 11277 h 4997457"/>
              <a:gd name="connsiteX16" fmla="*/ 1972304 w 4736594"/>
              <a:gd name="connsiteY16" fmla="*/ 17456 h 4997457"/>
              <a:gd name="connsiteX17" fmla="*/ 1972304 w 4736594"/>
              <a:gd name="connsiteY17" fmla="*/ 28053 h 4997457"/>
              <a:gd name="connsiteX18" fmla="*/ 1953317 w 4736594"/>
              <a:gd name="connsiteY18" fmla="*/ 50131 h 4997457"/>
              <a:gd name="connsiteX19" fmla="*/ 1931684 w 4736594"/>
              <a:gd name="connsiteY19" fmla="*/ 69559 h 4997457"/>
              <a:gd name="connsiteX20" fmla="*/ 1939634 w 4736594"/>
              <a:gd name="connsiteY20" fmla="*/ 95605 h 4997457"/>
              <a:gd name="connsiteX21" fmla="*/ 1963033 w 4736594"/>
              <a:gd name="connsiteY21" fmla="*/ 114592 h 4997457"/>
              <a:gd name="connsiteX22" fmla="*/ 1974956 w 4736594"/>
              <a:gd name="connsiteY22" fmla="*/ 138877 h 4997457"/>
              <a:gd name="connsiteX23" fmla="*/ 1970538 w 4736594"/>
              <a:gd name="connsiteY23" fmla="*/ 145501 h 4997457"/>
              <a:gd name="connsiteX24" fmla="*/ 1967446 w 4736594"/>
              <a:gd name="connsiteY24" fmla="*/ 153887 h 4997457"/>
              <a:gd name="connsiteX25" fmla="*/ 1941400 w 4736594"/>
              <a:gd name="connsiteY25" fmla="*/ 180379 h 4997457"/>
              <a:gd name="connsiteX26" fmla="*/ 1907399 w 4736594"/>
              <a:gd name="connsiteY26" fmla="*/ 201572 h 4997457"/>
              <a:gd name="connsiteX27" fmla="*/ 1906425 w 4736594"/>
              <a:gd name="connsiteY27" fmla="*/ 202425 h 4997457"/>
              <a:gd name="connsiteX28" fmla="*/ 1905192 w 4736594"/>
              <a:gd name="connsiteY28" fmla="*/ 234247 h 4997457"/>
              <a:gd name="connsiteX29" fmla="*/ 1917114 w 4736594"/>
              <a:gd name="connsiteY29" fmla="*/ 243959 h 4997457"/>
              <a:gd name="connsiteX30" fmla="*/ 1934776 w 4736594"/>
              <a:gd name="connsiteY30" fmla="*/ 249702 h 4997457"/>
              <a:gd name="connsiteX31" fmla="*/ 1943166 w 4736594"/>
              <a:gd name="connsiteY31" fmla="*/ 245725 h 4997457"/>
              <a:gd name="connsiteX32" fmla="*/ 1947138 w 4736594"/>
              <a:gd name="connsiteY32" fmla="*/ 238220 h 4997457"/>
              <a:gd name="connsiteX33" fmla="*/ 1947138 w 4736594"/>
              <a:gd name="connsiteY33" fmla="*/ 232041 h 4997457"/>
              <a:gd name="connsiteX34" fmla="*/ 1958175 w 4736594"/>
              <a:gd name="connsiteY34" fmla="*/ 232041 h 4997457"/>
              <a:gd name="connsiteX35" fmla="*/ 1974956 w 4736594"/>
              <a:gd name="connsiteY35" fmla="*/ 243959 h 4997457"/>
              <a:gd name="connsiteX36" fmla="*/ 1982020 w 4736594"/>
              <a:gd name="connsiteY36" fmla="*/ 246610 h 4997457"/>
              <a:gd name="connsiteX37" fmla="*/ 1974956 w 4736594"/>
              <a:gd name="connsiteY37" fmla="*/ 251908 h 4997457"/>
              <a:gd name="connsiteX38" fmla="*/ 1963474 w 4736594"/>
              <a:gd name="connsiteY38" fmla="*/ 254115 h 4997457"/>
              <a:gd name="connsiteX39" fmla="*/ 1959061 w 4736594"/>
              <a:gd name="connsiteY39" fmla="*/ 258087 h 4997457"/>
              <a:gd name="connsiteX40" fmla="*/ 1955529 w 4736594"/>
              <a:gd name="connsiteY40" fmla="*/ 264271 h 4997457"/>
              <a:gd name="connsiteX41" fmla="*/ 1959061 w 4736594"/>
              <a:gd name="connsiteY41" fmla="*/ 269570 h 4997457"/>
              <a:gd name="connsiteX42" fmla="*/ 1969212 w 4736594"/>
              <a:gd name="connsiteY42" fmla="*/ 266037 h 4997457"/>
              <a:gd name="connsiteX43" fmla="*/ 1972304 w 4736594"/>
              <a:gd name="connsiteY43" fmla="*/ 259854 h 4997457"/>
              <a:gd name="connsiteX44" fmla="*/ 1981575 w 4736594"/>
              <a:gd name="connsiteY44" fmla="*/ 259854 h 4997457"/>
              <a:gd name="connsiteX45" fmla="*/ 1984227 w 4736594"/>
              <a:gd name="connsiteY45" fmla="*/ 272661 h 4997457"/>
              <a:gd name="connsiteX46" fmla="*/ 1984227 w 4736594"/>
              <a:gd name="connsiteY46" fmla="*/ 281047 h 4997457"/>
              <a:gd name="connsiteX47" fmla="*/ 1995264 w 4736594"/>
              <a:gd name="connsiteY47" fmla="*/ 289437 h 4997457"/>
              <a:gd name="connsiteX48" fmla="*/ 2015576 w 4736594"/>
              <a:gd name="connsiteY48" fmla="*/ 292089 h 4997457"/>
              <a:gd name="connsiteX49" fmla="*/ 2041183 w 4736594"/>
              <a:gd name="connsiteY49" fmla="*/ 300919 h 4997457"/>
              <a:gd name="connsiteX50" fmla="*/ 2061935 w 4736594"/>
              <a:gd name="connsiteY50" fmla="*/ 313282 h 4997457"/>
              <a:gd name="connsiteX51" fmla="*/ 2082688 w 4736594"/>
              <a:gd name="connsiteY51" fmla="*/ 316814 h 4997457"/>
              <a:gd name="connsiteX52" fmla="*/ 2114919 w 4736594"/>
              <a:gd name="connsiteY52" fmla="*/ 310630 h 4997457"/>
              <a:gd name="connsiteX53" fmla="*/ 2144943 w 4736594"/>
              <a:gd name="connsiteY53" fmla="*/ 310630 h 4997457"/>
              <a:gd name="connsiteX54" fmla="*/ 2163929 w 4736594"/>
              <a:gd name="connsiteY54" fmla="*/ 315048 h 4997457"/>
              <a:gd name="connsiteX55" fmla="*/ 2193508 w 4736594"/>
              <a:gd name="connsiteY55" fmla="*/ 323433 h 4997457"/>
              <a:gd name="connsiteX56" fmla="*/ 2222651 w 4736594"/>
              <a:gd name="connsiteY56" fmla="*/ 337122 h 4997457"/>
              <a:gd name="connsiteX57" fmla="*/ 2269451 w 4736594"/>
              <a:gd name="connsiteY57" fmla="*/ 353902 h 4997457"/>
              <a:gd name="connsiteX58" fmla="*/ 2289323 w 4736594"/>
              <a:gd name="connsiteY58" fmla="*/ 404234 h 4997457"/>
              <a:gd name="connsiteX59" fmla="*/ 2304333 w 4736594"/>
              <a:gd name="connsiteY59" fmla="*/ 413950 h 4997457"/>
              <a:gd name="connsiteX60" fmla="*/ 2370119 w 4736594"/>
              <a:gd name="connsiteY60" fmla="*/ 427194 h 4997457"/>
              <a:gd name="connsiteX61" fmla="*/ 2427520 w 4736594"/>
              <a:gd name="connsiteY61" fmla="*/ 440442 h 4997457"/>
              <a:gd name="connsiteX62" fmla="*/ 2471673 w 4736594"/>
              <a:gd name="connsiteY62" fmla="*/ 460750 h 4997457"/>
              <a:gd name="connsiteX63" fmla="*/ 2488894 w 4736594"/>
              <a:gd name="connsiteY63" fmla="*/ 475319 h 4997457"/>
              <a:gd name="connsiteX64" fmla="*/ 2567483 w 4736594"/>
              <a:gd name="connsiteY64" fmla="*/ 483709 h 4997457"/>
              <a:gd name="connsiteX65" fmla="*/ 2602805 w 4736594"/>
              <a:gd name="connsiteY65" fmla="*/ 439556 h 4997457"/>
              <a:gd name="connsiteX66" fmla="*/ 2589117 w 4736594"/>
              <a:gd name="connsiteY66" fmla="*/ 390991 h 4997457"/>
              <a:gd name="connsiteX67" fmla="*/ 2589117 w 4736594"/>
              <a:gd name="connsiteY67" fmla="*/ 378183 h 4997457"/>
              <a:gd name="connsiteX68" fmla="*/ 2592649 w 4736594"/>
              <a:gd name="connsiteY68" fmla="*/ 365820 h 4997457"/>
              <a:gd name="connsiteX69" fmla="*/ 2626650 w 4736594"/>
              <a:gd name="connsiteY69" fmla="*/ 335356 h 4997457"/>
              <a:gd name="connsiteX70" fmla="*/ 2650050 w 4736594"/>
              <a:gd name="connsiteY70" fmla="*/ 326525 h 4997457"/>
              <a:gd name="connsiteX71" fmla="*/ 2661527 w 4736594"/>
              <a:gd name="connsiteY71" fmla="*/ 322553 h 4997457"/>
              <a:gd name="connsiteX72" fmla="*/ 2673009 w 4736594"/>
              <a:gd name="connsiteY72" fmla="*/ 318580 h 4997457"/>
              <a:gd name="connsiteX73" fmla="*/ 2691111 w 4736594"/>
              <a:gd name="connsiteY73" fmla="*/ 318580 h 4997457"/>
              <a:gd name="connsiteX74" fmla="*/ 2704359 w 4736594"/>
              <a:gd name="connsiteY74" fmla="*/ 311071 h 4997457"/>
              <a:gd name="connsiteX75" fmla="*/ 2718043 w 4736594"/>
              <a:gd name="connsiteY75" fmla="*/ 311071 h 4997457"/>
              <a:gd name="connsiteX76" fmla="*/ 2746301 w 4736594"/>
              <a:gd name="connsiteY76" fmla="*/ 313722 h 4997457"/>
              <a:gd name="connsiteX77" fmla="*/ 2804142 w 4736594"/>
              <a:gd name="connsiteY77" fmla="*/ 329617 h 4997457"/>
              <a:gd name="connsiteX78" fmla="*/ 2804142 w 4736594"/>
              <a:gd name="connsiteY78" fmla="*/ 334030 h 4997457"/>
              <a:gd name="connsiteX79" fmla="*/ 2807234 w 4736594"/>
              <a:gd name="connsiteY79" fmla="*/ 346838 h 4997457"/>
              <a:gd name="connsiteX80" fmla="*/ 2813858 w 4736594"/>
              <a:gd name="connsiteY80" fmla="*/ 356109 h 4997457"/>
              <a:gd name="connsiteX81" fmla="*/ 2852267 w 4736594"/>
              <a:gd name="connsiteY81" fmla="*/ 360522 h 4997457"/>
              <a:gd name="connsiteX82" fmla="*/ 2859777 w 4736594"/>
              <a:gd name="connsiteY82" fmla="*/ 366265 h 4997457"/>
              <a:gd name="connsiteX83" fmla="*/ 2869047 w 4736594"/>
              <a:gd name="connsiteY83" fmla="*/ 368912 h 4997457"/>
              <a:gd name="connsiteX84" fmla="*/ 2882736 w 4736594"/>
              <a:gd name="connsiteY84" fmla="*/ 372885 h 4997457"/>
              <a:gd name="connsiteX85" fmla="*/ 2905250 w 4736594"/>
              <a:gd name="connsiteY85" fmla="*/ 372885 h 4997457"/>
              <a:gd name="connsiteX86" fmla="*/ 2928210 w 4736594"/>
              <a:gd name="connsiteY86" fmla="*/ 372885 h 4997457"/>
              <a:gd name="connsiteX87" fmla="*/ 2948963 w 4736594"/>
              <a:gd name="connsiteY87" fmla="*/ 406441 h 4997457"/>
              <a:gd name="connsiteX88" fmla="*/ 2966624 w 4736594"/>
              <a:gd name="connsiteY88" fmla="*/ 406441 h 4997457"/>
              <a:gd name="connsiteX89" fmla="*/ 2981638 w 4736594"/>
              <a:gd name="connsiteY89" fmla="*/ 404234 h 4997457"/>
              <a:gd name="connsiteX90" fmla="*/ 3002386 w 4736594"/>
              <a:gd name="connsiteY90" fmla="*/ 399821 h 4997457"/>
              <a:gd name="connsiteX91" fmla="*/ 3022259 w 4736594"/>
              <a:gd name="connsiteY91" fmla="*/ 406000 h 4997457"/>
              <a:gd name="connsiteX92" fmla="*/ 3032410 w 4736594"/>
              <a:gd name="connsiteY92" fmla="*/ 408207 h 4997457"/>
              <a:gd name="connsiteX93" fmla="*/ 3041241 w 4736594"/>
              <a:gd name="connsiteY93" fmla="*/ 408207 h 4997457"/>
              <a:gd name="connsiteX94" fmla="*/ 3051397 w 4736594"/>
              <a:gd name="connsiteY94" fmla="*/ 408207 h 4997457"/>
              <a:gd name="connsiteX95" fmla="*/ 3060228 w 4736594"/>
              <a:gd name="connsiteY95" fmla="*/ 408207 h 4997457"/>
              <a:gd name="connsiteX96" fmla="*/ 3069944 w 4736594"/>
              <a:gd name="connsiteY96" fmla="*/ 408207 h 4997457"/>
              <a:gd name="connsiteX97" fmla="*/ 3079215 w 4736594"/>
              <a:gd name="connsiteY97" fmla="*/ 412184 h 4997457"/>
              <a:gd name="connsiteX98" fmla="*/ 3099522 w 4736594"/>
              <a:gd name="connsiteY98" fmla="*/ 414390 h 4997457"/>
              <a:gd name="connsiteX99" fmla="*/ 3104380 w 4736594"/>
              <a:gd name="connsiteY99" fmla="*/ 423661 h 4997457"/>
              <a:gd name="connsiteX100" fmla="*/ 3111004 w 4736594"/>
              <a:gd name="connsiteY100" fmla="*/ 423661 h 4997457"/>
              <a:gd name="connsiteX101" fmla="*/ 3118950 w 4736594"/>
              <a:gd name="connsiteY101" fmla="*/ 423661 h 4997457"/>
              <a:gd name="connsiteX102" fmla="*/ 3125574 w 4736594"/>
              <a:gd name="connsiteY102" fmla="*/ 423661 h 4997457"/>
              <a:gd name="connsiteX103" fmla="*/ 3132198 w 4736594"/>
              <a:gd name="connsiteY103" fmla="*/ 423661 h 4997457"/>
              <a:gd name="connsiteX104" fmla="*/ 3136611 w 4736594"/>
              <a:gd name="connsiteY104" fmla="*/ 431166 h 4997457"/>
              <a:gd name="connsiteX105" fmla="*/ 3142794 w 4736594"/>
              <a:gd name="connsiteY105" fmla="*/ 434698 h 4997457"/>
              <a:gd name="connsiteX106" fmla="*/ 3156483 w 4736594"/>
              <a:gd name="connsiteY106" fmla="*/ 434698 h 4997457"/>
              <a:gd name="connsiteX107" fmla="*/ 3170167 w 4736594"/>
              <a:gd name="connsiteY107" fmla="*/ 434698 h 4997457"/>
              <a:gd name="connsiteX108" fmla="*/ 3197103 w 4736594"/>
              <a:gd name="connsiteY108" fmla="*/ 445740 h 4997457"/>
              <a:gd name="connsiteX109" fmla="*/ 3223150 w 4736594"/>
              <a:gd name="connsiteY109" fmla="*/ 452804 h 4997457"/>
              <a:gd name="connsiteX110" fmla="*/ 3249201 w 4736594"/>
              <a:gd name="connsiteY110" fmla="*/ 441763 h 4997457"/>
              <a:gd name="connsiteX111" fmla="*/ 3269954 w 4736594"/>
              <a:gd name="connsiteY111" fmla="*/ 428519 h 4997457"/>
              <a:gd name="connsiteX112" fmla="*/ 3269954 w 4736594"/>
              <a:gd name="connsiteY112" fmla="*/ 436910 h 4997457"/>
              <a:gd name="connsiteX113" fmla="*/ 3280111 w 4736594"/>
              <a:gd name="connsiteY113" fmla="*/ 436910 h 4997457"/>
              <a:gd name="connsiteX114" fmla="*/ 3280111 w 4736594"/>
              <a:gd name="connsiteY114" fmla="*/ 429400 h 4997457"/>
              <a:gd name="connsiteX115" fmla="*/ 3282757 w 4736594"/>
              <a:gd name="connsiteY115" fmla="*/ 417923 h 4997457"/>
              <a:gd name="connsiteX116" fmla="*/ 3288941 w 4736594"/>
              <a:gd name="connsiteY116" fmla="*/ 417923 h 4997457"/>
              <a:gd name="connsiteX117" fmla="*/ 3296006 w 4736594"/>
              <a:gd name="connsiteY117" fmla="*/ 415716 h 4997457"/>
              <a:gd name="connsiteX118" fmla="*/ 3296330 w 4736594"/>
              <a:gd name="connsiteY118" fmla="*/ 415624 h 4997457"/>
              <a:gd name="connsiteX119" fmla="*/ 3303510 w 4736594"/>
              <a:gd name="connsiteY119" fmla="*/ 402468 h 4997457"/>
              <a:gd name="connsiteX120" fmla="*/ 3326470 w 4736594"/>
              <a:gd name="connsiteY120" fmla="*/ 402468 h 4997457"/>
              <a:gd name="connsiteX121" fmla="*/ 3336626 w 4736594"/>
              <a:gd name="connsiteY121" fmla="*/ 398936 h 4997457"/>
              <a:gd name="connsiteX122" fmla="*/ 3318520 w 4736594"/>
              <a:gd name="connsiteY122" fmla="*/ 410418 h 4997457"/>
              <a:gd name="connsiteX123" fmla="*/ 3339273 w 4736594"/>
              <a:gd name="connsiteY123" fmla="*/ 410418 h 4997457"/>
              <a:gd name="connsiteX124" fmla="*/ 3358700 w 4736594"/>
              <a:gd name="connsiteY124" fmla="*/ 403353 h 4997457"/>
              <a:gd name="connsiteX125" fmla="*/ 3354728 w 4736594"/>
              <a:gd name="connsiteY125" fmla="*/ 399821 h 4997457"/>
              <a:gd name="connsiteX126" fmla="*/ 3366650 w 4736594"/>
              <a:gd name="connsiteY126" fmla="*/ 399821 h 4997457"/>
              <a:gd name="connsiteX127" fmla="*/ 3382100 w 4736594"/>
              <a:gd name="connsiteY127" fmla="*/ 409533 h 4997457"/>
              <a:gd name="connsiteX128" fmla="*/ 3401972 w 4736594"/>
              <a:gd name="connsiteY128" fmla="*/ 406441 h 4997457"/>
              <a:gd name="connsiteX129" fmla="*/ 3404619 w 4736594"/>
              <a:gd name="connsiteY129" fmla="*/ 417923 h 4997457"/>
              <a:gd name="connsiteX130" fmla="*/ 3417422 w 4736594"/>
              <a:gd name="connsiteY130" fmla="*/ 423661 h 4997457"/>
              <a:gd name="connsiteX131" fmla="*/ 3421399 w 4736594"/>
              <a:gd name="connsiteY131" fmla="*/ 428079 h 4997457"/>
              <a:gd name="connsiteX132" fmla="*/ 3435969 w 4736594"/>
              <a:gd name="connsiteY132" fmla="*/ 428079 h 4997457"/>
              <a:gd name="connsiteX133" fmla="*/ 3448331 w 4736594"/>
              <a:gd name="connsiteY133" fmla="*/ 423221 h 4997457"/>
              <a:gd name="connsiteX134" fmla="*/ 3463786 w 4736594"/>
              <a:gd name="connsiteY134" fmla="*/ 473998 h 4997457"/>
              <a:gd name="connsiteX135" fmla="*/ 3460254 w 4736594"/>
              <a:gd name="connsiteY135" fmla="*/ 504462 h 4997457"/>
              <a:gd name="connsiteX136" fmla="*/ 3453189 w 4736594"/>
              <a:gd name="connsiteY136" fmla="*/ 508875 h 4997457"/>
              <a:gd name="connsiteX137" fmla="*/ 3441707 w 4736594"/>
              <a:gd name="connsiteY137" fmla="*/ 537133 h 4997457"/>
              <a:gd name="connsiteX138" fmla="*/ 3441707 w 4736594"/>
              <a:gd name="connsiteY138" fmla="*/ 541550 h 4997457"/>
              <a:gd name="connsiteX139" fmla="*/ 3444799 w 4736594"/>
              <a:gd name="connsiteY139" fmla="*/ 544642 h 4997457"/>
              <a:gd name="connsiteX140" fmla="*/ 3450978 w 4736594"/>
              <a:gd name="connsiteY140" fmla="*/ 549055 h 4997457"/>
              <a:gd name="connsiteX141" fmla="*/ 3454510 w 4736594"/>
              <a:gd name="connsiteY141" fmla="*/ 549055 h 4997457"/>
              <a:gd name="connsiteX142" fmla="*/ 3458043 w 4736594"/>
              <a:gd name="connsiteY142" fmla="*/ 553473 h 4997457"/>
              <a:gd name="connsiteX143" fmla="*/ 3458043 w 4736594"/>
              <a:gd name="connsiteY143" fmla="*/ 558771 h 4997457"/>
              <a:gd name="connsiteX144" fmla="*/ 3458043 w 4736594"/>
              <a:gd name="connsiteY144" fmla="*/ 563184 h 4997457"/>
              <a:gd name="connsiteX145" fmla="*/ 3458043 w 4736594"/>
              <a:gd name="connsiteY145" fmla="*/ 567157 h 4997457"/>
              <a:gd name="connsiteX146" fmla="*/ 3458043 w 4736594"/>
              <a:gd name="connsiteY146" fmla="*/ 570689 h 4997457"/>
              <a:gd name="connsiteX147" fmla="*/ 3458043 w 4736594"/>
              <a:gd name="connsiteY147" fmla="*/ 575547 h 4997457"/>
              <a:gd name="connsiteX148" fmla="*/ 3458043 w 4736594"/>
              <a:gd name="connsiteY148" fmla="*/ 580405 h 4997457"/>
              <a:gd name="connsiteX149" fmla="*/ 3462460 w 4736594"/>
              <a:gd name="connsiteY149" fmla="*/ 580405 h 4997457"/>
              <a:gd name="connsiteX150" fmla="*/ 3462460 w 4736594"/>
              <a:gd name="connsiteY150" fmla="*/ 584818 h 4997457"/>
              <a:gd name="connsiteX151" fmla="*/ 3462460 w 4736594"/>
              <a:gd name="connsiteY151" fmla="*/ 587469 h 4997457"/>
              <a:gd name="connsiteX152" fmla="*/ 3467318 w 4736594"/>
              <a:gd name="connsiteY152" fmla="*/ 592768 h 4997457"/>
              <a:gd name="connsiteX153" fmla="*/ 3471731 w 4736594"/>
              <a:gd name="connsiteY153" fmla="*/ 605130 h 4997457"/>
              <a:gd name="connsiteX154" fmla="*/ 3476149 w 4736594"/>
              <a:gd name="connsiteY154" fmla="*/ 607337 h 4997457"/>
              <a:gd name="connsiteX155" fmla="*/ 3484534 w 4736594"/>
              <a:gd name="connsiteY155" fmla="*/ 616608 h 4997457"/>
              <a:gd name="connsiteX156" fmla="*/ 3490278 w 4736594"/>
              <a:gd name="connsiteY156" fmla="*/ 622791 h 4997457"/>
              <a:gd name="connsiteX157" fmla="*/ 3495131 w 4736594"/>
              <a:gd name="connsiteY157" fmla="*/ 630296 h 4997457"/>
              <a:gd name="connsiteX158" fmla="*/ 3507939 w 4736594"/>
              <a:gd name="connsiteY158" fmla="*/ 640452 h 4997457"/>
              <a:gd name="connsiteX159" fmla="*/ 3514118 w 4736594"/>
              <a:gd name="connsiteY159" fmla="*/ 643985 h 4997457"/>
              <a:gd name="connsiteX160" fmla="*/ 3519416 w 4736594"/>
              <a:gd name="connsiteY160" fmla="*/ 650609 h 4997457"/>
              <a:gd name="connsiteX161" fmla="*/ 3522068 w 4736594"/>
              <a:gd name="connsiteY161" fmla="*/ 657673 h 4997457"/>
              <a:gd name="connsiteX162" fmla="*/ 3515884 w 4736594"/>
              <a:gd name="connsiteY162" fmla="*/ 657673 h 4997457"/>
              <a:gd name="connsiteX163" fmla="*/ 3518535 w 4736594"/>
              <a:gd name="connsiteY163" fmla="*/ 662971 h 4997457"/>
              <a:gd name="connsiteX164" fmla="*/ 3515444 w 4736594"/>
              <a:gd name="connsiteY164" fmla="*/ 666944 h 4997457"/>
              <a:gd name="connsiteX165" fmla="*/ 3515444 w 4736594"/>
              <a:gd name="connsiteY165" fmla="*/ 670917 h 4997457"/>
              <a:gd name="connsiteX166" fmla="*/ 3518976 w 4736594"/>
              <a:gd name="connsiteY166" fmla="*/ 675334 h 4997457"/>
              <a:gd name="connsiteX167" fmla="*/ 3518976 w 4736594"/>
              <a:gd name="connsiteY167" fmla="*/ 679747 h 4997457"/>
              <a:gd name="connsiteX168" fmla="*/ 3523834 w 4736594"/>
              <a:gd name="connsiteY168" fmla="*/ 682399 h 4997457"/>
              <a:gd name="connsiteX169" fmla="*/ 3527806 w 4736594"/>
              <a:gd name="connsiteY169" fmla="*/ 691670 h 4997457"/>
              <a:gd name="connsiteX170" fmla="*/ 3536197 w 4736594"/>
              <a:gd name="connsiteY170" fmla="*/ 696528 h 4997457"/>
              <a:gd name="connsiteX171" fmla="*/ 3538843 w 4736594"/>
              <a:gd name="connsiteY171" fmla="*/ 709331 h 4997457"/>
              <a:gd name="connsiteX172" fmla="*/ 3545027 w 4736594"/>
              <a:gd name="connsiteY172" fmla="*/ 717721 h 4997457"/>
              <a:gd name="connsiteX173" fmla="*/ 3545027 w 4736594"/>
              <a:gd name="connsiteY173" fmla="*/ 719927 h 4997457"/>
              <a:gd name="connsiteX174" fmla="*/ 3545027 w 4736594"/>
              <a:gd name="connsiteY174" fmla="*/ 730084 h 4997457"/>
              <a:gd name="connsiteX175" fmla="*/ 3545027 w 4736594"/>
              <a:gd name="connsiteY175" fmla="*/ 736703 h 4997457"/>
              <a:gd name="connsiteX176" fmla="*/ 3556064 w 4736594"/>
              <a:gd name="connsiteY176" fmla="*/ 744653 h 4997457"/>
              <a:gd name="connsiteX177" fmla="*/ 3562688 w 4736594"/>
              <a:gd name="connsiteY177" fmla="*/ 755690 h 4997457"/>
              <a:gd name="connsiteX178" fmla="*/ 3568427 w 4736594"/>
              <a:gd name="connsiteY178" fmla="*/ 765846 h 4997457"/>
              <a:gd name="connsiteX179" fmla="*/ 3571959 w 4736594"/>
              <a:gd name="connsiteY179" fmla="*/ 772025 h 4997457"/>
              <a:gd name="connsiteX180" fmla="*/ 3575051 w 4736594"/>
              <a:gd name="connsiteY180" fmla="*/ 777324 h 4997457"/>
              <a:gd name="connsiteX181" fmla="*/ 3579464 w 4736594"/>
              <a:gd name="connsiteY181" fmla="*/ 782622 h 4997457"/>
              <a:gd name="connsiteX182" fmla="*/ 3582556 w 4736594"/>
              <a:gd name="connsiteY182" fmla="*/ 788806 h 4997457"/>
              <a:gd name="connsiteX183" fmla="*/ 3591386 w 4736594"/>
              <a:gd name="connsiteY183" fmla="*/ 801609 h 4997457"/>
              <a:gd name="connsiteX184" fmla="*/ 3598010 w 4736594"/>
              <a:gd name="connsiteY184" fmla="*/ 815738 h 4997457"/>
              <a:gd name="connsiteX185" fmla="*/ 3605515 w 4736594"/>
              <a:gd name="connsiteY185" fmla="*/ 828986 h 4997457"/>
              <a:gd name="connsiteX186" fmla="*/ 3611694 w 4736594"/>
              <a:gd name="connsiteY186" fmla="*/ 840023 h 4997457"/>
              <a:gd name="connsiteX187" fmla="*/ 3615671 w 4736594"/>
              <a:gd name="connsiteY187" fmla="*/ 846202 h 4997457"/>
              <a:gd name="connsiteX188" fmla="*/ 3618318 w 4736594"/>
              <a:gd name="connsiteY188" fmla="*/ 850620 h 4997457"/>
              <a:gd name="connsiteX189" fmla="*/ 3621851 w 4736594"/>
              <a:gd name="connsiteY189" fmla="*/ 855477 h 4997457"/>
              <a:gd name="connsiteX190" fmla="*/ 3626268 w 4736594"/>
              <a:gd name="connsiteY190" fmla="*/ 866515 h 4997457"/>
              <a:gd name="connsiteX191" fmla="*/ 3632007 w 4736594"/>
              <a:gd name="connsiteY191" fmla="*/ 878877 h 4997457"/>
              <a:gd name="connsiteX192" fmla="*/ 3635099 w 4736594"/>
              <a:gd name="connsiteY192" fmla="*/ 888148 h 4997457"/>
              <a:gd name="connsiteX193" fmla="*/ 3641278 w 4736594"/>
              <a:gd name="connsiteY193" fmla="*/ 894772 h 4997457"/>
              <a:gd name="connsiteX194" fmla="*/ 3652760 w 4736594"/>
              <a:gd name="connsiteY194" fmla="*/ 906695 h 4997457"/>
              <a:gd name="connsiteX195" fmla="*/ 3657613 w 4736594"/>
              <a:gd name="connsiteY195" fmla="*/ 912874 h 4997457"/>
              <a:gd name="connsiteX196" fmla="*/ 3662911 w 4736594"/>
              <a:gd name="connsiteY196" fmla="*/ 917291 h 4997457"/>
              <a:gd name="connsiteX197" fmla="*/ 3667769 w 4736594"/>
              <a:gd name="connsiteY197" fmla="*/ 922145 h 4997457"/>
              <a:gd name="connsiteX198" fmla="*/ 3675274 w 4736594"/>
              <a:gd name="connsiteY198" fmla="*/ 922145 h 4997457"/>
              <a:gd name="connsiteX199" fmla="*/ 3672187 w 4736594"/>
              <a:gd name="connsiteY199" fmla="*/ 924356 h 4997457"/>
              <a:gd name="connsiteX200" fmla="*/ 3666889 w 4736594"/>
              <a:gd name="connsiteY200" fmla="*/ 924356 h 4997457"/>
              <a:gd name="connsiteX201" fmla="*/ 3663356 w 4736594"/>
              <a:gd name="connsiteY201" fmla="*/ 921704 h 4997457"/>
              <a:gd name="connsiteX202" fmla="*/ 3658058 w 4736594"/>
              <a:gd name="connsiteY202" fmla="*/ 921704 h 4997457"/>
              <a:gd name="connsiteX203" fmla="*/ 3658058 w 4736594"/>
              <a:gd name="connsiteY203" fmla="*/ 933186 h 4997457"/>
              <a:gd name="connsiteX204" fmla="*/ 3658058 w 4736594"/>
              <a:gd name="connsiteY204" fmla="*/ 938040 h 4997457"/>
              <a:gd name="connsiteX205" fmla="*/ 3658058 w 4736594"/>
              <a:gd name="connsiteY205" fmla="*/ 942457 h 4997457"/>
              <a:gd name="connsiteX206" fmla="*/ 3658058 w 4736594"/>
              <a:gd name="connsiteY206" fmla="*/ 946870 h 4997457"/>
              <a:gd name="connsiteX207" fmla="*/ 3658058 w 4736594"/>
              <a:gd name="connsiteY207" fmla="*/ 952614 h 4997457"/>
              <a:gd name="connsiteX208" fmla="*/ 3658058 w 4736594"/>
              <a:gd name="connsiteY208" fmla="*/ 957467 h 4997457"/>
              <a:gd name="connsiteX209" fmla="*/ 3658058 w 4736594"/>
              <a:gd name="connsiteY209" fmla="*/ 961884 h 4997457"/>
              <a:gd name="connsiteX210" fmla="*/ 3658058 w 4736594"/>
              <a:gd name="connsiteY210" fmla="*/ 966297 h 4997457"/>
              <a:gd name="connsiteX211" fmla="*/ 3658058 w 4736594"/>
              <a:gd name="connsiteY211" fmla="*/ 971155 h 4997457"/>
              <a:gd name="connsiteX212" fmla="*/ 3658058 w 4736594"/>
              <a:gd name="connsiteY212" fmla="*/ 975573 h 4997457"/>
              <a:gd name="connsiteX213" fmla="*/ 3662031 w 4736594"/>
              <a:gd name="connsiteY213" fmla="*/ 985284 h 4997457"/>
              <a:gd name="connsiteX214" fmla="*/ 3666889 w 4736594"/>
              <a:gd name="connsiteY214" fmla="*/ 997647 h 4997457"/>
              <a:gd name="connsiteX215" fmla="*/ 3675719 w 4736594"/>
              <a:gd name="connsiteY215" fmla="*/ 1007803 h 4997457"/>
              <a:gd name="connsiteX216" fmla="*/ 3686316 w 4736594"/>
              <a:gd name="connsiteY216" fmla="*/ 1013542 h 4997457"/>
              <a:gd name="connsiteX217" fmla="*/ 3700445 w 4736594"/>
              <a:gd name="connsiteY217" fmla="*/ 1013542 h 4997457"/>
              <a:gd name="connsiteX218" fmla="*/ 3704417 w 4736594"/>
              <a:gd name="connsiteY218" fmla="*/ 1019281 h 4997457"/>
              <a:gd name="connsiteX219" fmla="*/ 3707509 w 4736594"/>
              <a:gd name="connsiteY219" fmla="*/ 1024139 h 4997457"/>
              <a:gd name="connsiteX220" fmla="*/ 3711041 w 4736594"/>
              <a:gd name="connsiteY220" fmla="*/ 1028556 h 4997457"/>
              <a:gd name="connsiteX221" fmla="*/ 3715454 w 4736594"/>
              <a:gd name="connsiteY221" fmla="*/ 1032088 h 4997457"/>
              <a:gd name="connsiteX222" fmla="*/ 3719427 w 4736594"/>
              <a:gd name="connsiteY222" fmla="*/ 1036942 h 4997457"/>
              <a:gd name="connsiteX223" fmla="*/ 3725611 w 4736594"/>
              <a:gd name="connsiteY223" fmla="*/ 1039593 h 4997457"/>
              <a:gd name="connsiteX224" fmla="*/ 3730469 w 4736594"/>
              <a:gd name="connsiteY224" fmla="*/ 1043566 h 4997457"/>
              <a:gd name="connsiteX225" fmla="*/ 3735767 w 4736594"/>
              <a:gd name="connsiteY225" fmla="*/ 1046658 h 4997457"/>
              <a:gd name="connsiteX226" fmla="*/ 3741946 w 4736594"/>
              <a:gd name="connsiteY226" fmla="*/ 1051071 h 4997457"/>
              <a:gd name="connsiteX227" fmla="*/ 3746364 w 4736594"/>
              <a:gd name="connsiteY227" fmla="*/ 1054603 h 4997457"/>
              <a:gd name="connsiteX228" fmla="*/ 3746364 w 4736594"/>
              <a:gd name="connsiteY228" fmla="*/ 1062553 h 4997457"/>
              <a:gd name="connsiteX229" fmla="*/ 3746364 w 4736594"/>
              <a:gd name="connsiteY229" fmla="*/ 1072709 h 4997457"/>
              <a:gd name="connsiteX230" fmla="*/ 3757401 w 4736594"/>
              <a:gd name="connsiteY230" fmla="*/ 1102733 h 4997457"/>
              <a:gd name="connsiteX231" fmla="*/ 3767557 w 4736594"/>
              <a:gd name="connsiteY231" fmla="*/ 1113770 h 4997457"/>
              <a:gd name="connsiteX232" fmla="*/ 3772263 w 4736594"/>
              <a:gd name="connsiteY232" fmla="*/ 1120460 h 4997457"/>
              <a:gd name="connsiteX233" fmla="*/ 3765791 w 4736594"/>
              <a:gd name="connsiteY233" fmla="*/ 1117302 h 4997457"/>
              <a:gd name="connsiteX234" fmla="*/ 3765791 w 4736594"/>
              <a:gd name="connsiteY234" fmla="*/ 1139821 h 4997457"/>
              <a:gd name="connsiteX235" fmla="*/ 3771529 w 4736594"/>
              <a:gd name="connsiteY235" fmla="*/ 1160129 h 4997457"/>
              <a:gd name="connsiteX236" fmla="*/ 3771529 w 4736594"/>
              <a:gd name="connsiteY236" fmla="*/ 1171166 h 4997457"/>
              <a:gd name="connsiteX237" fmla="*/ 3771529 w 4736594"/>
              <a:gd name="connsiteY237" fmla="*/ 1181322 h 4997457"/>
              <a:gd name="connsiteX238" fmla="*/ 3771529 w 4736594"/>
              <a:gd name="connsiteY238" fmla="*/ 1203841 h 4997457"/>
              <a:gd name="connsiteX239" fmla="*/ 3774621 w 4736594"/>
              <a:gd name="connsiteY239" fmla="*/ 1214438 h 4997457"/>
              <a:gd name="connsiteX240" fmla="*/ 3774621 w 4736594"/>
              <a:gd name="connsiteY240" fmla="*/ 1225915 h 4997457"/>
              <a:gd name="connsiteX241" fmla="*/ 3774621 w 4736594"/>
              <a:gd name="connsiteY241" fmla="*/ 1237838 h 4997457"/>
              <a:gd name="connsiteX242" fmla="*/ 3778154 w 4736594"/>
              <a:gd name="connsiteY242" fmla="*/ 1248875 h 4997457"/>
              <a:gd name="connsiteX243" fmla="*/ 3783452 w 4736594"/>
              <a:gd name="connsiteY243" fmla="*/ 1272720 h 4997457"/>
              <a:gd name="connsiteX244" fmla="*/ 3787424 w 4736594"/>
              <a:gd name="connsiteY244" fmla="*/ 1283757 h 4997457"/>
              <a:gd name="connsiteX245" fmla="*/ 3797581 w 4736594"/>
              <a:gd name="connsiteY245" fmla="*/ 1294794 h 4997457"/>
              <a:gd name="connsiteX246" fmla="*/ 3803760 w 4736594"/>
              <a:gd name="connsiteY246" fmla="*/ 1294794 h 4997457"/>
              <a:gd name="connsiteX247" fmla="*/ 3809943 w 4736594"/>
              <a:gd name="connsiteY247" fmla="*/ 1301418 h 4997457"/>
              <a:gd name="connsiteX248" fmla="*/ 3822306 w 4736594"/>
              <a:gd name="connsiteY248" fmla="*/ 1301418 h 4997457"/>
              <a:gd name="connsiteX249" fmla="*/ 3825838 w 4736594"/>
              <a:gd name="connsiteY249" fmla="*/ 1306276 h 4997457"/>
              <a:gd name="connsiteX250" fmla="*/ 3830251 w 4736594"/>
              <a:gd name="connsiteY250" fmla="*/ 1310248 h 4997457"/>
              <a:gd name="connsiteX251" fmla="*/ 3834669 w 4736594"/>
              <a:gd name="connsiteY251" fmla="*/ 1321730 h 4997457"/>
              <a:gd name="connsiteX252" fmla="*/ 3839967 w 4736594"/>
              <a:gd name="connsiteY252" fmla="*/ 1321730 h 4997457"/>
              <a:gd name="connsiteX253" fmla="*/ 3845706 w 4736594"/>
              <a:gd name="connsiteY253" fmla="*/ 1321730 h 4997457"/>
              <a:gd name="connsiteX254" fmla="*/ 3854977 w 4736594"/>
              <a:gd name="connsiteY254" fmla="*/ 1326143 h 4997457"/>
              <a:gd name="connsiteX255" fmla="*/ 3860275 w 4736594"/>
              <a:gd name="connsiteY255" fmla="*/ 1329235 h 4997457"/>
              <a:gd name="connsiteX256" fmla="*/ 3864248 w 4736594"/>
              <a:gd name="connsiteY256" fmla="*/ 1332327 h 4997457"/>
              <a:gd name="connsiteX257" fmla="*/ 3864248 w 4736594"/>
              <a:gd name="connsiteY257" fmla="*/ 1338066 h 4997457"/>
              <a:gd name="connsiteX258" fmla="*/ 3867780 w 4736594"/>
              <a:gd name="connsiteY258" fmla="*/ 1344690 h 4997457"/>
              <a:gd name="connsiteX259" fmla="*/ 3873078 w 4736594"/>
              <a:gd name="connsiteY259" fmla="*/ 1355286 h 4997457"/>
              <a:gd name="connsiteX260" fmla="*/ 3877496 w 4736594"/>
              <a:gd name="connsiteY260" fmla="*/ 1359259 h 4997457"/>
              <a:gd name="connsiteX261" fmla="*/ 3880143 w 4736594"/>
              <a:gd name="connsiteY261" fmla="*/ 1364998 h 4997457"/>
              <a:gd name="connsiteX262" fmla="*/ 3885886 w 4736594"/>
              <a:gd name="connsiteY262" fmla="*/ 1373828 h 4997457"/>
              <a:gd name="connsiteX263" fmla="*/ 3888533 w 4736594"/>
              <a:gd name="connsiteY263" fmla="*/ 1381333 h 4997457"/>
              <a:gd name="connsiteX264" fmla="*/ 3893391 w 4736594"/>
              <a:gd name="connsiteY264" fmla="*/ 1401205 h 4997457"/>
              <a:gd name="connsiteX265" fmla="*/ 3901781 w 4736594"/>
              <a:gd name="connsiteY265" fmla="*/ 1424165 h 4997457"/>
              <a:gd name="connsiteX266" fmla="*/ 3927387 w 4736594"/>
              <a:gd name="connsiteY266" fmla="*/ 1434761 h 4997457"/>
              <a:gd name="connsiteX267" fmla="*/ 3927387 w 4736594"/>
              <a:gd name="connsiteY267" fmla="*/ 1445358 h 4997457"/>
              <a:gd name="connsiteX268" fmla="*/ 3927387 w 4736594"/>
              <a:gd name="connsiteY268" fmla="*/ 1458161 h 4997457"/>
              <a:gd name="connsiteX269" fmla="*/ 3927387 w 4736594"/>
              <a:gd name="connsiteY269" fmla="*/ 1469198 h 4997457"/>
              <a:gd name="connsiteX270" fmla="*/ 3927387 w 4736594"/>
              <a:gd name="connsiteY270" fmla="*/ 1474056 h 4997457"/>
              <a:gd name="connsiteX271" fmla="*/ 3927387 w 4736594"/>
              <a:gd name="connsiteY271" fmla="*/ 1479355 h 4997457"/>
              <a:gd name="connsiteX272" fmla="*/ 3934892 w 4736594"/>
              <a:gd name="connsiteY272" fmla="*/ 1484212 h 4997457"/>
              <a:gd name="connsiteX273" fmla="*/ 3938424 w 4736594"/>
              <a:gd name="connsiteY273" fmla="*/ 1490392 h 4997457"/>
              <a:gd name="connsiteX274" fmla="*/ 3938424 w 4736594"/>
              <a:gd name="connsiteY274" fmla="*/ 1493924 h 4997457"/>
              <a:gd name="connsiteX275" fmla="*/ 3938424 w 4736594"/>
              <a:gd name="connsiteY275" fmla="*/ 1497456 h 4997457"/>
              <a:gd name="connsiteX276" fmla="*/ 3938424 w 4736594"/>
              <a:gd name="connsiteY276" fmla="*/ 1507612 h 4997457"/>
              <a:gd name="connsiteX277" fmla="*/ 3945049 w 4736594"/>
              <a:gd name="connsiteY277" fmla="*/ 1507612 h 4997457"/>
              <a:gd name="connsiteX278" fmla="*/ 3949021 w 4736594"/>
              <a:gd name="connsiteY278" fmla="*/ 1513351 h 4997457"/>
              <a:gd name="connsiteX279" fmla="*/ 3949021 w 4736594"/>
              <a:gd name="connsiteY279" fmla="*/ 1518649 h 4997457"/>
              <a:gd name="connsiteX280" fmla="*/ 3951673 w 4736594"/>
              <a:gd name="connsiteY280" fmla="*/ 1523507 h 4997457"/>
              <a:gd name="connsiteX281" fmla="*/ 3951673 w 4736594"/>
              <a:gd name="connsiteY281" fmla="*/ 1530572 h 4997457"/>
              <a:gd name="connsiteX282" fmla="*/ 3951673 w 4736594"/>
              <a:gd name="connsiteY282" fmla="*/ 1538076 h 4997457"/>
              <a:gd name="connsiteX283" fmla="*/ 3960063 w 4736594"/>
              <a:gd name="connsiteY283" fmla="*/ 1535430 h 4997457"/>
              <a:gd name="connsiteX284" fmla="*/ 3957411 w 4736594"/>
              <a:gd name="connsiteY284" fmla="*/ 1524388 h 4997457"/>
              <a:gd name="connsiteX285" fmla="*/ 3957411 w 4736594"/>
              <a:gd name="connsiteY285" fmla="*/ 1515117 h 4997457"/>
              <a:gd name="connsiteX286" fmla="*/ 3961829 w 4736594"/>
              <a:gd name="connsiteY286" fmla="*/ 1508053 h 4997457"/>
              <a:gd name="connsiteX287" fmla="*/ 3968008 w 4736594"/>
              <a:gd name="connsiteY287" fmla="*/ 1513351 h 4997457"/>
              <a:gd name="connsiteX288" fmla="*/ 3972426 w 4736594"/>
              <a:gd name="connsiteY288" fmla="*/ 1516883 h 4997457"/>
              <a:gd name="connsiteX289" fmla="*/ 3975072 w 4736594"/>
              <a:gd name="connsiteY289" fmla="*/ 1526599 h 4997457"/>
              <a:gd name="connsiteX290" fmla="*/ 3975072 w 4736594"/>
              <a:gd name="connsiteY290" fmla="*/ 1530572 h 4997457"/>
              <a:gd name="connsiteX291" fmla="*/ 3975072 w 4736594"/>
              <a:gd name="connsiteY291" fmla="*/ 1534985 h 4997457"/>
              <a:gd name="connsiteX292" fmla="*/ 3977724 w 4736594"/>
              <a:gd name="connsiteY292" fmla="*/ 1538076 h 4997457"/>
              <a:gd name="connsiteX293" fmla="*/ 3977724 w 4736594"/>
              <a:gd name="connsiteY293" fmla="*/ 1542049 h 4997457"/>
              <a:gd name="connsiteX294" fmla="*/ 3983903 w 4736594"/>
              <a:gd name="connsiteY294" fmla="*/ 1547792 h 4997457"/>
              <a:gd name="connsiteX295" fmla="*/ 3990967 w 4736594"/>
              <a:gd name="connsiteY295" fmla="*/ 1547792 h 4997457"/>
              <a:gd name="connsiteX296" fmla="*/ 4000683 w 4736594"/>
              <a:gd name="connsiteY296" fmla="*/ 1544260 h 4997457"/>
              <a:gd name="connsiteX297" fmla="*/ 4008629 w 4736594"/>
              <a:gd name="connsiteY297" fmla="*/ 1548233 h 4997457"/>
              <a:gd name="connsiteX298" fmla="*/ 4015253 w 4736594"/>
              <a:gd name="connsiteY298" fmla="*/ 1553531 h 4997457"/>
              <a:gd name="connsiteX299" fmla="*/ 4017899 w 4736594"/>
              <a:gd name="connsiteY299" fmla="*/ 1562802 h 4997457"/>
              <a:gd name="connsiteX300" fmla="*/ 4025409 w 4736594"/>
              <a:gd name="connsiteY300" fmla="*/ 1562802 h 4997457"/>
              <a:gd name="connsiteX301" fmla="*/ 4038652 w 4736594"/>
              <a:gd name="connsiteY301" fmla="*/ 1566334 h 4997457"/>
              <a:gd name="connsiteX302" fmla="*/ 4041744 w 4736594"/>
              <a:gd name="connsiteY302" fmla="*/ 1566334 h 4997457"/>
              <a:gd name="connsiteX303" fmla="*/ 4062052 w 4736594"/>
              <a:gd name="connsiteY303" fmla="*/ 1584436 h 4997457"/>
              <a:gd name="connsiteX304" fmla="*/ 4068676 w 4736594"/>
              <a:gd name="connsiteY304" fmla="*/ 1593711 h 4997457"/>
              <a:gd name="connsiteX305" fmla="*/ 4076626 w 4736594"/>
              <a:gd name="connsiteY305" fmla="*/ 1605629 h 4997457"/>
              <a:gd name="connsiteX306" fmla="*/ 4085012 w 4736594"/>
              <a:gd name="connsiteY306" fmla="*/ 1614905 h 4997457"/>
              <a:gd name="connsiteX307" fmla="*/ 4095608 w 4736594"/>
              <a:gd name="connsiteY307" fmla="*/ 1618437 h 4997457"/>
              <a:gd name="connsiteX308" fmla="*/ 4102232 w 4736594"/>
              <a:gd name="connsiteY308" fmla="*/ 1622850 h 4997457"/>
              <a:gd name="connsiteX309" fmla="*/ 4108856 w 4736594"/>
              <a:gd name="connsiteY309" fmla="*/ 1635212 h 4997457"/>
              <a:gd name="connsiteX310" fmla="*/ 4121219 w 4736594"/>
              <a:gd name="connsiteY310" fmla="*/ 1639185 h 4997457"/>
              <a:gd name="connsiteX311" fmla="*/ 4126958 w 4736594"/>
              <a:gd name="connsiteY311" fmla="*/ 1648461 h 4997457"/>
              <a:gd name="connsiteX312" fmla="*/ 4130490 w 4736594"/>
              <a:gd name="connsiteY312" fmla="*/ 1658612 h 4997457"/>
              <a:gd name="connsiteX313" fmla="*/ 4134022 w 4736594"/>
              <a:gd name="connsiteY313" fmla="*/ 1667002 h 4997457"/>
              <a:gd name="connsiteX314" fmla="*/ 4143738 w 4736594"/>
              <a:gd name="connsiteY314" fmla="*/ 1667002 h 4997457"/>
              <a:gd name="connsiteX315" fmla="*/ 4150358 w 4736594"/>
              <a:gd name="connsiteY315" fmla="*/ 1674067 h 4997457"/>
              <a:gd name="connsiteX316" fmla="*/ 4156101 w 4736594"/>
              <a:gd name="connsiteY316" fmla="*/ 1681572 h 4997457"/>
              <a:gd name="connsiteX317" fmla="*/ 4158748 w 4736594"/>
              <a:gd name="connsiteY317" fmla="*/ 1690402 h 4997457"/>
              <a:gd name="connsiteX318" fmla="*/ 4168019 w 4736594"/>
              <a:gd name="connsiteY318" fmla="*/ 1690402 h 4997457"/>
              <a:gd name="connsiteX319" fmla="*/ 4173317 w 4736594"/>
              <a:gd name="connsiteY319" fmla="*/ 1684664 h 4997457"/>
              <a:gd name="connsiteX320" fmla="*/ 4179501 w 4736594"/>
              <a:gd name="connsiteY320" fmla="*/ 1689081 h 4997457"/>
              <a:gd name="connsiteX321" fmla="*/ 4179501 w 4736594"/>
              <a:gd name="connsiteY321" fmla="*/ 1696586 h 4997457"/>
              <a:gd name="connsiteX322" fmla="*/ 4182593 w 4736594"/>
              <a:gd name="connsiteY322" fmla="*/ 1701884 h 4997457"/>
              <a:gd name="connsiteX323" fmla="*/ 4193189 w 4736594"/>
              <a:gd name="connsiteY323" fmla="*/ 1716894 h 4997457"/>
              <a:gd name="connsiteX324" fmla="*/ 4201575 w 4736594"/>
              <a:gd name="connsiteY324" fmla="*/ 1737206 h 4997457"/>
              <a:gd name="connsiteX325" fmla="*/ 4198928 w 4736594"/>
              <a:gd name="connsiteY325" fmla="*/ 1746037 h 4997457"/>
              <a:gd name="connsiteX326" fmla="*/ 4190097 w 4736594"/>
              <a:gd name="connsiteY326" fmla="*/ 1749129 h 4997457"/>
              <a:gd name="connsiteX327" fmla="*/ 4182148 w 4736594"/>
              <a:gd name="connsiteY327" fmla="*/ 1753101 h 4997457"/>
              <a:gd name="connsiteX328" fmla="*/ 4175969 w 4736594"/>
              <a:gd name="connsiteY328" fmla="*/ 1759281 h 4997457"/>
              <a:gd name="connsiteX329" fmla="*/ 4155656 w 4736594"/>
              <a:gd name="connsiteY329" fmla="*/ 1762813 h 4997457"/>
              <a:gd name="connsiteX330" fmla="*/ 4149477 w 4736594"/>
              <a:gd name="connsiteY330" fmla="*/ 1773855 h 4997457"/>
              <a:gd name="connsiteX331" fmla="*/ 4137555 w 4736594"/>
              <a:gd name="connsiteY331" fmla="*/ 1773855 h 4997457"/>
              <a:gd name="connsiteX332" fmla="*/ 4135348 w 4736594"/>
              <a:gd name="connsiteY332" fmla="*/ 1769437 h 4997457"/>
              <a:gd name="connsiteX333" fmla="*/ 4131375 w 4736594"/>
              <a:gd name="connsiteY333" fmla="*/ 1769437 h 4997457"/>
              <a:gd name="connsiteX334" fmla="*/ 4124751 w 4736594"/>
              <a:gd name="connsiteY334" fmla="*/ 1761932 h 4997457"/>
              <a:gd name="connsiteX335" fmla="*/ 4124751 w 4736594"/>
              <a:gd name="connsiteY335" fmla="*/ 1768556 h 4997457"/>
              <a:gd name="connsiteX336" fmla="*/ 4124751 w 4736594"/>
              <a:gd name="connsiteY336" fmla="*/ 1776061 h 4997457"/>
              <a:gd name="connsiteX337" fmla="*/ 4130050 w 4736594"/>
              <a:gd name="connsiteY337" fmla="*/ 1779153 h 4997457"/>
              <a:gd name="connsiteX338" fmla="*/ 4135788 w 4736594"/>
              <a:gd name="connsiteY338" fmla="*/ 1781800 h 4997457"/>
              <a:gd name="connsiteX339" fmla="*/ 4140206 w 4736594"/>
              <a:gd name="connsiteY339" fmla="*/ 1789304 h 4997457"/>
              <a:gd name="connsiteX340" fmla="*/ 4146825 w 4736594"/>
              <a:gd name="connsiteY340" fmla="*/ 1789304 h 4997457"/>
              <a:gd name="connsiteX341" fmla="*/ 4151683 w 4736594"/>
              <a:gd name="connsiteY341" fmla="*/ 1782240 h 4997457"/>
              <a:gd name="connsiteX342" fmla="*/ 4158307 w 4736594"/>
              <a:gd name="connsiteY342" fmla="*/ 1782240 h 4997457"/>
              <a:gd name="connsiteX343" fmla="*/ 4167578 w 4736594"/>
              <a:gd name="connsiteY343" fmla="*/ 1782240 h 4997457"/>
              <a:gd name="connsiteX344" fmla="*/ 4176849 w 4736594"/>
              <a:gd name="connsiteY344" fmla="*/ 1782240 h 4997457"/>
              <a:gd name="connsiteX345" fmla="*/ 4183473 w 4736594"/>
              <a:gd name="connsiteY345" fmla="*/ 1786658 h 4997457"/>
              <a:gd name="connsiteX346" fmla="*/ 4189212 w 4736594"/>
              <a:gd name="connsiteY346" fmla="*/ 1791516 h 4997457"/>
              <a:gd name="connsiteX347" fmla="*/ 4197162 w 4736594"/>
              <a:gd name="connsiteY347" fmla="*/ 1798135 h 4997457"/>
              <a:gd name="connsiteX348" fmla="*/ 4202460 w 4736594"/>
              <a:gd name="connsiteY348" fmla="*/ 1802993 h 4997457"/>
              <a:gd name="connsiteX349" fmla="*/ 4212617 w 4736594"/>
              <a:gd name="connsiteY349" fmla="*/ 1818447 h 4997457"/>
              <a:gd name="connsiteX350" fmla="*/ 4219681 w 4736594"/>
              <a:gd name="connsiteY350" fmla="*/ 1825952 h 4997457"/>
              <a:gd name="connsiteX351" fmla="*/ 4225860 w 4736594"/>
              <a:gd name="connsiteY351" fmla="*/ 1833902 h 4997457"/>
              <a:gd name="connsiteX352" fmla="*/ 4240874 w 4736594"/>
              <a:gd name="connsiteY352" fmla="*/ 1848912 h 4997457"/>
              <a:gd name="connsiteX353" fmla="*/ 4249705 w 4736594"/>
              <a:gd name="connsiteY353" fmla="*/ 1854651 h 4997457"/>
              <a:gd name="connsiteX354" fmla="*/ 4257650 w 4736594"/>
              <a:gd name="connsiteY354" fmla="*/ 1861274 h 4997457"/>
              <a:gd name="connsiteX355" fmla="*/ 4272219 w 4736594"/>
              <a:gd name="connsiteY355" fmla="*/ 1865692 h 4997457"/>
              <a:gd name="connsiteX356" fmla="*/ 4278843 w 4736594"/>
              <a:gd name="connsiteY356" fmla="*/ 1865692 h 4997457"/>
              <a:gd name="connsiteX357" fmla="*/ 4287234 w 4736594"/>
              <a:gd name="connsiteY357" fmla="*/ 1865692 h 4997457"/>
              <a:gd name="connsiteX358" fmla="*/ 4295624 w 4736594"/>
              <a:gd name="connsiteY358" fmla="*/ 1865692 h 4997457"/>
              <a:gd name="connsiteX359" fmla="*/ 4312840 w 4736594"/>
              <a:gd name="connsiteY359" fmla="*/ 1840967 h 4997457"/>
              <a:gd name="connsiteX360" fmla="*/ 4321670 w 4736594"/>
              <a:gd name="connsiteY360" fmla="*/ 1836549 h 4997457"/>
              <a:gd name="connsiteX361" fmla="*/ 4326528 w 4736594"/>
              <a:gd name="connsiteY361" fmla="*/ 1831691 h 4997457"/>
              <a:gd name="connsiteX362" fmla="*/ 4335799 w 4736594"/>
              <a:gd name="connsiteY362" fmla="*/ 1827278 h 4997457"/>
              <a:gd name="connsiteX363" fmla="*/ 4340657 w 4736594"/>
              <a:gd name="connsiteY363" fmla="*/ 1827278 h 4997457"/>
              <a:gd name="connsiteX364" fmla="*/ 4346841 w 4736594"/>
              <a:gd name="connsiteY364" fmla="*/ 1823305 h 4997457"/>
              <a:gd name="connsiteX365" fmla="*/ 4353905 w 4736594"/>
              <a:gd name="connsiteY365" fmla="*/ 1819773 h 4997457"/>
              <a:gd name="connsiteX366" fmla="*/ 4359644 w 4736594"/>
              <a:gd name="connsiteY366" fmla="*/ 1815356 h 4997457"/>
              <a:gd name="connsiteX367" fmla="*/ 4364942 w 4736594"/>
              <a:gd name="connsiteY367" fmla="*/ 1815356 h 4997457"/>
              <a:gd name="connsiteX368" fmla="*/ 4372888 w 4736594"/>
              <a:gd name="connsiteY368" fmla="*/ 1819328 h 4997457"/>
              <a:gd name="connsiteX369" fmla="*/ 4380837 w 4736594"/>
              <a:gd name="connsiteY369" fmla="*/ 1821980 h 4997457"/>
              <a:gd name="connsiteX370" fmla="*/ 4392760 w 4736594"/>
              <a:gd name="connsiteY370" fmla="*/ 1821980 h 4997457"/>
              <a:gd name="connsiteX371" fmla="*/ 4400705 w 4736594"/>
              <a:gd name="connsiteY371" fmla="*/ 1826393 h 4997457"/>
              <a:gd name="connsiteX372" fmla="*/ 4413508 w 4736594"/>
              <a:gd name="connsiteY372" fmla="*/ 1826393 h 4997457"/>
              <a:gd name="connsiteX373" fmla="*/ 4424550 w 4736594"/>
              <a:gd name="connsiteY373" fmla="*/ 1821980 h 4997457"/>
              <a:gd name="connsiteX374" fmla="*/ 4428963 w 4736594"/>
              <a:gd name="connsiteY374" fmla="*/ 1821980 h 4997457"/>
              <a:gd name="connsiteX375" fmla="*/ 4433821 w 4736594"/>
              <a:gd name="connsiteY375" fmla="*/ 1818447 h 4997457"/>
              <a:gd name="connsiteX376" fmla="*/ 4438679 w 4736594"/>
              <a:gd name="connsiteY376" fmla="*/ 1815796 h 4997457"/>
              <a:gd name="connsiteX377" fmla="*/ 4442651 w 4736594"/>
              <a:gd name="connsiteY377" fmla="*/ 1815796 h 4997457"/>
              <a:gd name="connsiteX378" fmla="*/ 4446624 w 4736594"/>
              <a:gd name="connsiteY378" fmla="*/ 1811383 h 4997457"/>
              <a:gd name="connsiteX379" fmla="*/ 4451041 w 4736594"/>
              <a:gd name="connsiteY379" fmla="*/ 1808732 h 4997457"/>
              <a:gd name="connsiteX380" fmla="*/ 4458546 w 4736594"/>
              <a:gd name="connsiteY380" fmla="*/ 1804319 h 4997457"/>
              <a:gd name="connsiteX381" fmla="*/ 4458546 w 4736594"/>
              <a:gd name="connsiteY381" fmla="*/ 1801667 h 4997457"/>
              <a:gd name="connsiteX382" fmla="*/ 4465170 w 4736594"/>
              <a:gd name="connsiteY382" fmla="*/ 1801667 h 4997457"/>
              <a:gd name="connsiteX383" fmla="*/ 4473115 w 4736594"/>
              <a:gd name="connsiteY383" fmla="*/ 1799020 h 4997457"/>
              <a:gd name="connsiteX384" fmla="*/ 4479740 w 4736594"/>
              <a:gd name="connsiteY384" fmla="*/ 1799020 h 4997457"/>
              <a:gd name="connsiteX385" fmla="*/ 4483712 w 4736594"/>
              <a:gd name="connsiteY385" fmla="*/ 1803433 h 4997457"/>
              <a:gd name="connsiteX386" fmla="*/ 4495194 w 4736594"/>
              <a:gd name="connsiteY386" fmla="*/ 1803433 h 4997457"/>
              <a:gd name="connsiteX387" fmla="*/ 4508878 w 4736594"/>
              <a:gd name="connsiteY387" fmla="*/ 1803433 h 4997457"/>
              <a:gd name="connsiteX388" fmla="*/ 4519920 w 4736594"/>
              <a:gd name="connsiteY388" fmla="*/ 1803433 h 4997457"/>
              <a:gd name="connsiteX389" fmla="*/ 4530516 w 4736594"/>
              <a:gd name="connsiteY389" fmla="*/ 1798580 h 4997457"/>
              <a:gd name="connsiteX390" fmla="*/ 4540228 w 4736594"/>
              <a:gd name="connsiteY390" fmla="*/ 1792837 h 4997457"/>
              <a:gd name="connsiteX391" fmla="*/ 4551265 w 4736594"/>
              <a:gd name="connsiteY391" fmla="*/ 1792837 h 4997457"/>
              <a:gd name="connsiteX392" fmla="*/ 4563187 w 4736594"/>
              <a:gd name="connsiteY392" fmla="*/ 1792837 h 4997457"/>
              <a:gd name="connsiteX393" fmla="*/ 4572903 w 4736594"/>
              <a:gd name="connsiteY393" fmla="*/ 1798135 h 4997457"/>
              <a:gd name="connsiteX394" fmla="*/ 4584821 w 4736594"/>
              <a:gd name="connsiteY394" fmla="*/ 1798135 h 4997457"/>
              <a:gd name="connsiteX395" fmla="*/ 4590119 w 4736594"/>
              <a:gd name="connsiteY395" fmla="*/ 1798135 h 4997457"/>
              <a:gd name="connsiteX396" fmla="*/ 4596303 w 4736594"/>
              <a:gd name="connsiteY396" fmla="*/ 1798135 h 4997457"/>
              <a:gd name="connsiteX397" fmla="*/ 4605133 w 4736594"/>
              <a:gd name="connsiteY397" fmla="*/ 1793722 h 4997457"/>
              <a:gd name="connsiteX398" fmla="*/ 4611312 w 4736594"/>
              <a:gd name="connsiteY398" fmla="*/ 1793722 h 4997457"/>
              <a:gd name="connsiteX399" fmla="*/ 4613964 w 4736594"/>
              <a:gd name="connsiteY399" fmla="*/ 1790190 h 4997457"/>
              <a:gd name="connsiteX400" fmla="*/ 4617056 w 4736594"/>
              <a:gd name="connsiteY400" fmla="*/ 1787098 h 4997457"/>
              <a:gd name="connsiteX401" fmla="*/ 4620143 w 4736594"/>
              <a:gd name="connsiteY401" fmla="*/ 1784451 h 4997457"/>
              <a:gd name="connsiteX402" fmla="*/ 4628533 w 4736594"/>
              <a:gd name="connsiteY402" fmla="*/ 1784451 h 4997457"/>
              <a:gd name="connsiteX403" fmla="*/ 4637804 w 4736594"/>
              <a:gd name="connsiteY403" fmla="*/ 1784451 h 4997457"/>
              <a:gd name="connsiteX404" fmla="*/ 4640896 w 4736594"/>
              <a:gd name="connsiteY404" fmla="*/ 1784451 h 4997457"/>
              <a:gd name="connsiteX405" fmla="*/ 4645754 w 4736594"/>
              <a:gd name="connsiteY405" fmla="*/ 1784451 h 4997457"/>
              <a:gd name="connsiteX406" fmla="*/ 4650167 w 4736594"/>
              <a:gd name="connsiteY406" fmla="*/ 1784451 h 4997457"/>
              <a:gd name="connsiteX407" fmla="*/ 4655025 w 4736594"/>
              <a:gd name="connsiteY407" fmla="*/ 1784451 h 4997457"/>
              <a:gd name="connsiteX408" fmla="*/ 4658557 w 4736594"/>
              <a:gd name="connsiteY408" fmla="*/ 1784451 h 4997457"/>
              <a:gd name="connsiteX409" fmla="*/ 4662530 w 4736594"/>
              <a:gd name="connsiteY409" fmla="*/ 1784451 h 4997457"/>
              <a:gd name="connsiteX410" fmla="*/ 4669594 w 4736594"/>
              <a:gd name="connsiteY410" fmla="*/ 1781359 h 4997457"/>
              <a:gd name="connsiteX411" fmla="*/ 4673571 w 4736594"/>
              <a:gd name="connsiteY411" fmla="*/ 1781359 h 4997457"/>
              <a:gd name="connsiteX412" fmla="*/ 4676218 w 4736594"/>
              <a:gd name="connsiteY412" fmla="*/ 1778267 h 4997457"/>
              <a:gd name="connsiteX413" fmla="*/ 4679750 w 4736594"/>
              <a:gd name="connsiteY413" fmla="*/ 1778267 h 4997457"/>
              <a:gd name="connsiteX414" fmla="*/ 4684608 w 4736594"/>
              <a:gd name="connsiteY414" fmla="*/ 1769877 h 4997457"/>
              <a:gd name="connsiteX415" fmla="*/ 4689907 w 4736594"/>
              <a:gd name="connsiteY415" fmla="*/ 1761492 h 4997457"/>
              <a:gd name="connsiteX416" fmla="*/ 4719490 w 4736594"/>
              <a:gd name="connsiteY416" fmla="*/ 1761492 h 4997457"/>
              <a:gd name="connsiteX417" fmla="*/ 4734500 w 4736594"/>
              <a:gd name="connsiteY417" fmla="*/ 1767230 h 4997457"/>
              <a:gd name="connsiteX418" fmla="*/ 4735737 w 4736594"/>
              <a:gd name="connsiteY418" fmla="*/ 1769293 h 4997457"/>
              <a:gd name="connsiteX419" fmla="*/ 4730527 w 4736594"/>
              <a:gd name="connsiteY419" fmla="*/ 1782685 h 4997457"/>
              <a:gd name="connsiteX420" fmla="*/ 4727435 w 4736594"/>
              <a:gd name="connsiteY420" fmla="*/ 1792396 h 4997457"/>
              <a:gd name="connsiteX421" fmla="*/ 4727435 w 4736594"/>
              <a:gd name="connsiteY421" fmla="*/ 1797254 h 4997457"/>
              <a:gd name="connsiteX422" fmla="*/ 4697634 w 4736594"/>
              <a:gd name="connsiteY422" fmla="*/ 1792619 h 4997457"/>
              <a:gd name="connsiteX423" fmla="*/ 4692998 w 4736594"/>
              <a:gd name="connsiteY423" fmla="*/ 1822420 h 4997457"/>
              <a:gd name="connsiteX424" fmla="*/ 4692998 w 4736594"/>
              <a:gd name="connsiteY424" fmla="*/ 1827278 h 4997457"/>
              <a:gd name="connsiteX425" fmla="*/ 4692998 w 4736594"/>
              <a:gd name="connsiteY425" fmla="*/ 1830810 h 4997457"/>
              <a:gd name="connsiteX426" fmla="*/ 4696086 w 4736594"/>
              <a:gd name="connsiteY426" fmla="*/ 1830810 h 4997457"/>
              <a:gd name="connsiteX427" fmla="*/ 4696086 w 4736594"/>
              <a:gd name="connsiteY427" fmla="*/ 1834783 h 4997457"/>
              <a:gd name="connsiteX428" fmla="*/ 4696086 w 4736594"/>
              <a:gd name="connsiteY428" fmla="*/ 1839200 h 4997457"/>
              <a:gd name="connsiteX429" fmla="*/ 4696086 w 4736594"/>
              <a:gd name="connsiteY429" fmla="*/ 1849797 h 4997457"/>
              <a:gd name="connsiteX430" fmla="*/ 4696086 w 4736594"/>
              <a:gd name="connsiteY430" fmla="*/ 1858183 h 4997457"/>
              <a:gd name="connsiteX431" fmla="*/ 4696086 w 4736594"/>
              <a:gd name="connsiteY431" fmla="*/ 1866133 h 4997457"/>
              <a:gd name="connsiteX432" fmla="*/ 4696086 w 4736594"/>
              <a:gd name="connsiteY432" fmla="*/ 1872312 h 4997457"/>
              <a:gd name="connsiteX433" fmla="*/ 4689466 w 4736594"/>
              <a:gd name="connsiteY433" fmla="*/ 1878055 h 4997457"/>
              <a:gd name="connsiteX434" fmla="*/ 4685934 w 4736594"/>
              <a:gd name="connsiteY434" fmla="*/ 1883794 h 4997457"/>
              <a:gd name="connsiteX435" fmla="*/ 4679310 w 4736594"/>
              <a:gd name="connsiteY435" fmla="*/ 1887326 h 4997457"/>
              <a:gd name="connsiteX436" fmla="*/ 4679310 w 4736594"/>
              <a:gd name="connsiteY436" fmla="*/ 1895716 h 4997457"/>
              <a:gd name="connsiteX437" fmla="*/ 4679310 w 4736594"/>
              <a:gd name="connsiteY437" fmla="*/ 1905427 h 4997457"/>
              <a:gd name="connsiteX438" fmla="*/ 4676218 w 4736594"/>
              <a:gd name="connsiteY438" fmla="*/ 1921763 h 4997457"/>
              <a:gd name="connsiteX439" fmla="*/ 4672686 w 4736594"/>
              <a:gd name="connsiteY439" fmla="*/ 1936336 h 4997457"/>
              <a:gd name="connsiteX440" fmla="*/ 4672686 w 4736594"/>
              <a:gd name="connsiteY440" fmla="*/ 1950465 h 4997457"/>
              <a:gd name="connsiteX441" fmla="*/ 4662975 w 4736594"/>
              <a:gd name="connsiteY441" fmla="*/ 1961502 h 4997457"/>
              <a:gd name="connsiteX442" fmla="*/ 4662975 w 4736594"/>
              <a:gd name="connsiteY442" fmla="*/ 1973425 h 4997457"/>
              <a:gd name="connsiteX443" fmla="*/ 4653699 w 4736594"/>
              <a:gd name="connsiteY443" fmla="*/ 1981810 h 4997457"/>
              <a:gd name="connsiteX444" fmla="*/ 4646194 w 4736594"/>
              <a:gd name="connsiteY444" fmla="*/ 1991967 h 4997457"/>
              <a:gd name="connsiteX445" fmla="*/ 4642662 w 4736594"/>
              <a:gd name="connsiteY445" fmla="*/ 2004770 h 4997457"/>
              <a:gd name="connsiteX446" fmla="*/ 4635157 w 4736594"/>
              <a:gd name="connsiteY446" fmla="*/ 2018018 h 4997457"/>
              <a:gd name="connsiteX447" fmla="*/ 4628093 w 4736594"/>
              <a:gd name="connsiteY447" fmla="*/ 2029055 h 4997457"/>
              <a:gd name="connsiteX448" fmla="*/ 4620143 w 4736594"/>
              <a:gd name="connsiteY448" fmla="*/ 2038771 h 4997457"/>
              <a:gd name="connsiteX449" fmla="*/ 4609991 w 4736594"/>
              <a:gd name="connsiteY449" fmla="*/ 2048042 h 4997457"/>
              <a:gd name="connsiteX450" fmla="*/ 4606014 w 4736594"/>
              <a:gd name="connsiteY450" fmla="*/ 2061285 h 4997457"/>
              <a:gd name="connsiteX451" fmla="*/ 4603808 w 4736594"/>
              <a:gd name="connsiteY451" fmla="*/ 2072327 h 4997457"/>
              <a:gd name="connsiteX452" fmla="*/ 4599835 w 4736594"/>
              <a:gd name="connsiteY452" fmla="*/ 2080713 h 4997457"/>
              <a:gd name="connsiteX453" fmla="*/ 4594096 w 4736594"/>
              <a:gd name="connsiteY453" fmla="*/ 2090869 h 4997457"/>
              <a:gd name="connsiteX454" fmla="*/ 4580408 w 4736594"/>
              <a:gd name="connsiteY454" fmla="*/ 2108970 h 4997457"/>
              <a:gd name="connsiteX455" fmla="*/ 4575990 w 4736594"/>
              <a:gd name="connsiteY455" fmla="*/ 2113828 h 4997457"/>
              <a:gd name="connsiteX456" fmla="*/ 4572458 w 4736594"/>
              <a:gd name="connsiteY456" fmla="*/ 2121333 h 4997457"/>
              <a:gd name="connsiteX457" fmla="*/ 4564953 w 4736594"/>
              <a:gd name="connsiteY457" fmla="*/ 2131930 h 4997457"/>
              <a:gd name="connsiteX458" fmla="*/ 4560540 w 4736594"/>
              <a:gd name="connsiteY458" fmla="*/ 2142971 h 4997457"/>
              <a:gd name="connsiteX459" fmla="*/ 4557448 w 4736594"/>
              <a:gd name="connsiteY459" fmla="*/ 2148710 h 4997457"/>
              <a:gd name="connsiteX460" fmla="*/ 4557448 w 4736594"/>
              <a:gd name="connsiteY460" fmla="*/ 2154449 h 4997457"/>
              <a:gd name="connsiteX461" fmla="*/ 4557448 w 4736594"/>
              <a:gd name="connsiteY461" fmla="*/ 2167252 h 4997457"/>
              <a:gd name="connsiteX462" fmla="*/ 4557448 w 4736594"/>
              <a:gd name="connsiteY462" fmla="*/ 2173435 h 4997457"/>
              <a:gd name="connsiteX463" fmla="*/ 4554797 w 4736594"/>
              <a:gd name="connsiteY463" fmla="*/ 2178734 h 4997457"/>
              <a:gd name="connsiteX464" fmla="*/ 4547732 w 4736594"/>
              <a:gd name="connsiteY464" fmla="*/ 2189771 h 4997457"/>
              <a:gd name="connsiteX465" fmla="*/ 4541113 w 4736594"/>
              <a:gd name="connsiteY465" fmla="*/ 2202134 h 4997457"/>
              <a:gd name="connsiteX466" fmla="*/ 4535370 w 4736594"/>
              <a:gd name="connsiteY466" fmla="*/ 2211404 h 4997457"/>
              <a:gd name="connsiteX467" fmla="*/ 4529631 w 4736594"/>
              <a:gd name="connsiteY467" fmla="*/ 2220235 h 4997457"/>
              <a:gd name="connsiteX468" fmla="*/ 4524773 w 4736594"/>
              <a:gd name="connsiteY468" fmla="*/ 2228625 h 4997457"/>
              <a:gd name="connsiteX469" fmla="*/ 4519920 w 4736594"/>
              <a:gd name="connsiteY469" fmla="*/ 2234809 h 4997457"/>
              <a:gd name="connsiteX470" fmla="*/ 4514621 w 4736594"/>
              <a:gd name="connsiteY470" fmla="*/ 2240988 h 4997457"/>
              <a:gd name="connsiteX471" fmla="*/ 4509763 w 4736594"/>
              <a:gd name="connsiteY471" fmla="*/ 2248493 h 4997457"/>
              <a:gd name="connsiteX472" fmla="*/ 4504465 w 4736594"/>
              <a:gd name="connsiteY472" fmla="*/ 2255557 h 4997457"/>
              <a:gd name="connsiteX473" fmla="*/ 4502259 w 4736594"/>
              <a:gd name="connsiteY473" fmla="*/ 2262622 h 4997457"/>
              <a:gd name="connsiteX474" fmla="*/ 4497401 w 4736594"/>
              <a:gd name="connsiteY474" fmla="*/ 2268805 h 4997457"/>
              <a:gd name="connsiteX475" fmla="*/ 4494309 w 4736594"/>
              <a:gd name="connsiteY475" fmla="*/ 2275429 h 4997457"/>
              <a:gd name="connsiteX476" fmla="*/ 4487685 w 4736594"/>
              <a:gd name="connsiteY476" fmla="*/ 2282934 h 4997457"/>
              <a:gd name="connsiteX477" fmla="*/ 4484152 w 4736594"/>
              <a:gd name="connsiteY477" fmla="*/ 2289558 h 4997457"/>
              <a:gd name="connsiteX478" fmla="*/ 4470909 w 4736594"/>
              <a:gd name="connsiteY478" fmla="*/ 2305894 h 4997457"/>
              <a:gd name="connsiteX479" fmla="*/ 4459872 w 4736594"/>
              <a:gd name="connsiteY479" fmla="*/ 2317816 h 4997457"/>
              <a:gd name="connsiteX480" fmla="*/ 4452808 w 4736594"/>
              <a:gd name="connsiteY480" fmla="*/ 2324435 h 4997457"/>
              <a:gd name="connsiteX481" fmla="*/ 4448390 w 4736594"/>
              <a:gd name="connsiteY481" fmla="*/ 2329734 h 4997457"/>
              <a:gd name="connsiteX482" fmla="*/ 4443092 w 4736594"/>
              <a:gd name="connsiteY482" fmla="*/ 2336358 h 4997457"/>
              <a:gd name="connsiteX483" fmla="*/ 4439119 w 4736594"/>
              <a:gd name="connsiteY483" fmla="*/ 2342097 h 4997457"/>
              <a:gd name="connsiteX484" fmla="*/ 4429848 w 4736594"/>
              <a:gd name="connsiteY484" fmla="*/ 2348280 h 4997457"/>
              <a:gd name="connsiteX485" fmla="*/ 4427197 w 4736594"/>
              <a:gd name="connsiteY485" fmla="*/ 2352693 h 4997457"/>
              <a:gd name="connsiteX486" fmla="*/ 4422339 w 4736594"/>
              <a:gd name="connsiteY486" fmla="*/ 2357111 h 4997457"/>
              <a:gd name="connsiteX487" fmla="*/ 4419692 w 4736594"/>
              <a:gd name="connsiteY487" fmla="*/ 2360203 h 4997457"/>
              <a:gd name="connsiteX488" fmla="*/ 4417040 w 4736594"/>
              <a:gd name="connsiteY488" fmla="*/ 2362850 h 4997457"/>
              <a:gd name="connsiteX489" fmla="*/ 4407329 w 4736594"/>
              <a:gd name="connsiteY489" fmla="*/ 2375653 h 4997457"/>
              <a:gd name="connsiteX490" fmla="*/ 4396292 w 4736594"/>
              <a:gd name="connsiteY490" fmla="*/ 2387575 h 4997457"/>
              <a:gd name="connsiteX491" fmla="*/ 4390108 w 4736594"/>
              <a:gd name="connsiteY491" fmla="*/ 2393314 h 4997457"/>
              <a:gd name="connsiteX492" fmla="*/ 4384810 w 4736594"/>
              <a:gd name="connsiteY492" fmla="*/ 2397731 h 4997457"/>
              <a:gd name="connsiteX493" fmla="*/ 4379512 w 4736594"/>
              <a:gd name="connsiteY493" fmla="*/ 2402589 h 4997457"/>
              <a:gd name="connsiteX494" fmla="*/ 4373773 w 4736594"/>
              <a:gd name="connsiteY494" fmla="*/ 2409209 h 4997457"/>
              <a:gd name="connsiteX495" fmla="*/ 4360084 w 4736594"/>
              <a:gd name="connsiteY495" fmla="*/ 2422016 h 4997457"/>
              <a:gd name="connsiteX496" fmla="*/ 4344189 w 4736594"/>
              <a:gd name="connsiteY496" fmla="*/ 2433934 h 4997457"/>
              <a:gd name="connsiteX497" fmla="*/ 4313725 w 4736594"/>
              <a:gd name="connsiteY497" fmla="*/ 2455128 h 4997457"/>
              <a:gd name="connsiteX498" fmla="*/ 4286793 w 4736594"/>
              <a:gd name="connsiteY498" fmla="*/ 2470582 h 4997457"/>
              <a:gd name="connsiteX499" fmla="*/ 4273105 w 4736594"/>
              <a:gd name="connsiteY499" fmla="*/ 2478972 h 4997457"/>
              <a:gd name="connsiteX500" fmla="*/ 4265155 w 4736594"/>
              <a:gd name="connsiteY500" fmla="*/ 2483830 h 4997457"/>
              <a:gd name="connsiteX501" fmla="*/ 4258976 w 4736594"/>
              <a:gd name="connsiteY501" fmla="*/ 2488684 h 4997457"/>
              <a:gd name="connsiteX502" fmla="*/ 4242640 w 4736594"/>
              <a:gd name="connsiteY502" fmla="*/ 2498400 h 4997457"/>
              <a:gd name="connsiteX503" fmla="*/ 4228067 w 4736594"/>
              <a:gd name="connsiteY503" fmla="*/ 2510762 h 4997457"/>
              <a:gd name="connsiteX504" fmla="*/ 4213497 w 4736594"/>
              <a:gd name="connsiteY504" fmla="*/ 2522685 h 4997457"/>
              <a:gd name="connsiteX505" fmla="*/ 4198928 w 4736594"/>
              <a:gd name="connsiteY505" fmla="*/ 2534602 h 4997457"/>
              <a:gd name="connsiteX506" fmla="*/ 4185680 w 4736594"/>
              <a:gd name="connsiteY506" fmla="*/ 2546525 h 4997457"/>
              <a:gd name="connsiteX507" fmla="*/ 4171551 w 4736594"/>
              <a:gd name="connsiteY507" fmla="*/ 2561094 h 4997457"/>
              <a:gd name="connsiteX508" fmla="*/ 4157422 w 4736594"/>
              <a:gd name="connsiteY508" fmla="*/ 2574783 h 4997457"/>
              <a:gd name="connsiteX509" fmla="*/ 4146825 w 4736594"/>
              <a:gd name="connsiteY509" fmla="*/ 2586265 h 4997457"/>
              <a:gd name="connsiteX510" fmla="*/ 4139761 w 4736594"/>
              <a:gd name="connsiteY510" fmla="*/ 2593769 h 4997457"/>
              <a:gd name="connsiteX511" fmla="*/ 4131816 w 4736594"/>
              <a:gd name="connsiteY511" fmla="*/ 2599949 h 4997457"/>
              <a:gd name="connsiteX512" fmla="*/ 4125632 w 4736594"/>
              <a:gd name="connsiteY512" fmla="*/ 2606573 h 4997457"/>
              <a:gd name="connsiteX513" fmla="*/ 4119013 w 4736594"/>
              <a:gd name="connsiteY513" fmla="*/ 2613637 h 4997457"/>
              <a:gd name="connsiteX514" fmla="*/ 4111503 w 4736594"/>
              <a:gd name="connsiteY514" fmla="*/ 2623353 h 4997457"/>
              <a:gd name="connsiteX515" fmla="*/ 4103118 w 4736594"/>
              <a:gd name="connsiteY515" fmla="*/ 2631739 h 4997457"/>
              <a:gd name="connsiteX516" fmla="*/ 4091636 w 4736594"/>
              <a:gd name="connsiteY516" fmla="*/ 2647633 h 4997457"/>
              <a:gd name="connsiteX517" fmla="*/ 4086778 w 4736594"/>
              <a:gd name="connsiteY517" fmla="*/ 2652932 h 4997457"/>
              <a:gd name="connsiteX518" fmla="*/ 4082805 w 4736594"/>
              <a:gd name="connsiteY518" fmla="*/ 2659116 h 4997457"/>
              <a:gd name="connsiteX519" fmla="*/ 4076181 w 4736594"/>
              <a:gd name="connsiteY519" fmla="*/ 2659116 h 4997457"/>
              <a:gd name="connsiteX520" fmla="*/ 4070883 w 4736594"/>
              <a:gd name="connsiteY520" fmla="*/ 2659116 h 4997457"/>
              <a:gd name="connsiteX521" fmla="*/ 4074415 w 4736594"/>
              <a:gd name="connsiteY521" fmla="*/ 2665295 h 4997457"/>
              <a:gd name="connsiteX522" fmla="*/ 4074415 w 4736594"/>
              <a:gd name="connsiteY522" fmla="*/ 2671919 h 4997457"/>
              <a:gd name="connsiteX523" fmla="*/ 4064263 w 4736594"/>
              <a:gd name="connsiteY523" fmla="*/ 2686048 h 4997457"/>
              <a:gd name="connsiteX524" fmla="*/ 4059405 w 4736594"/>
              <a:gd name="connsiteY524" fmla="*/ 2694438 h 4997457"/>
              <a:gd name="connsiteX525" fmla="*/ 4055433 w 4736594"/>
              <a:gd name="connsiteY525" fmla="*/ 2702828 h 4997457"/>
              <a:gd name="connsiteX526" fmla="*/ 4050134 w 4736594"/>
              <a:gd name="connsiteY526" fmla="*/ 2709447 h 4997457"/>
              <a:gd name="connsiteX527" fmla="*/ 4043951 w 4736594"/>
              <a:gd name="connsiteY527" fmla="*/ 2716512 h 4997457"/>
              <a:gd name="connsiteX528" fmla="*/ 4034680 w 4736594"/>
              <a:gd name="connsiteY528" fmla="*/ 2730641 h 4997457"/>
              <a:gd name="connsiteX529" fmla="*/ 4026730 w 4736594"/>
              <a:gd name="connsiteY529" fmla="*/ 2742563 h 4997457"/>
              <a:gd name="connsiteX530" fmla="*/ 4021877 w 4736594"/>
              <a:gd name="connsiteY530" fmla="*/ 2742563 h 4997457"/>
              <a:gd name="connsiteX531" fmla="*/ 4015693 w 4736594"/>
              <a:gd name="connsiteY531" fmla="*/ 2742563 h 4997457"/>
              <a:gd name="connsiteX532" fmla="*/ 4010395 w 4736594"/>
              <a:gd name="connsiteY532" fmla="*/ 2742563 h 4997457"/>
              <a:gd name="connsiteX533" fmla="*/ 4005096 w 4736594"/>
              <a:gd name="connsiteY533" fmla="*/ 2744770 h 4997457"/>
              <a:gd name="connsiteX534" fmla="*/ 4000683 w 4736594"/>
              <a:gd name="connsiteY534" fmla="*/ 2744770 h 4997457"/>
              <a:gd name="connsiteX535" fmla="*/ 3998032 w 4736594"/>
              <a:gd name="connsiteY535" fmla="*/ 2740797 h 4997457"/>
              <a:gd name="connsiteX536" fmla="*/ 3989201 w 4736594"/>
              <a:gd name="connsiteY536" fmla="*/ 2737265 h 4997457"/>
              <a:gd name="connsiteX537" fmla="*/ 3993619 w 4736594"/>
              <a:gd name="connsiteY537" fmla="*/ 2742563 h 4997457"/>
              <a:gd name="connsiteX538" fmla="*/ 3997151 w 4736594"/>
              <a:gd name="connsiteY538" fmla="*/ 2748302 h 4997457"/>
              <a:gd name="connsiteX539" fmla="*/ 3997151 w 4736594"/>
              <a:gd name="connsiteY539" fmla="*/ 2754926 h 4997457"/>
              <a:gd name="connsiteX540" fmla="*/ 3999798 w 4736594"/>
              <a:gd name="connsiteY540" fmla="*/ 2760664 h 4997457"/>
              <a:gd name="connsiteX541" fmla="*/ 3999756 w 4736594"/>
              <a:gd name="connsiteY541" fmla="*/ 2760674 h 4997457"/>
              <a:gd name="connsiteX542" fmla="*/ 3995825 w 4736594"/>
              <a:gd name="connsiteY542" fmla="*/ 2757577 h 4997457"/>
              <a:gd name="connsiteX543" fmla="*/ 3987435 w 4736594"/>
              <a:gd name="connsiteY543" fmla="*/ 2763316 h 4997457"/>
              <a:gd name="connsiteX544" fmla="*/ 3982137 w 4736594"/>
              <a:gd name="connsiteY544" fmla="*/ 2773027 h 4997457"/>
              <a:gd name="connsiteX545" fmla="*/ 3962710 w 4736594"/>
              <a:gd name="connsiteY545" fmla="*/ 2777885 h 4997457"/>
              <a:gd name="connsiteX546" fmla="*/ 3945934 w 4736594"/>
              <a:gd name="connsiteY546" fmla="*/ 2788922 h 4997457"/>
              <a:gd name="connsiteX547" fmla="*/ 3945934 w 4736594"/>
              <a:gd name="connsiteY547" fmla="*/ 2810116 h 4997457"/>
              <a:gd name="connsiteX548" fmla="*/ 3941516 w 4736594"/>
              <a:gd name="connsiteY548" fmla="*/ 2832194 h 4997457"/>
              <a:gd name="connsiteX549" fmla="*/ 3930039 w 4736594"/>
              <a:gd name="connsiteY549" fmla="*/ 2835726 h 4997457"/>
              <a:gd name="connsiteX550" fmla="*/ 3926062 w 4736594"/>
              <a:gd name="connsiteY550" fmla="*/ 2848970 h 4997457"/>
              <a:gd name="connsiteX551" fmla="*/ 3922530 w 4736594"/>
              <a:gd name="connsiteY551" fmla="*/ 2861333 h 4997457"/>
              <a:gd name="connsiteX552" fmla="*/ 3917231 w 4736594"/>
              <a:gd name="connsiteY552" fmla="*/ 2871929 h 4997457"/>
              <a:gd name="connsiteX553" fmla="*/ 3912818 w 4736594"/>
              <a:gd name="connsiteY553" fmla="*/ 2882971 h 4997457"/>
              <a:gd name="connsiteX554" fmla="*/ 3906635 w 4736594"/>
              <a:gd name="connsiteY554" fmla="*/ 2892242 h 4997457"/>
              <a:gd name="connsiteX555" fmla="*/ 3906635 w 4736594"/>
              <a:gd name="connsiteY555" fmla="*/ 2897540 h 4997457"/>
              <a:gd name="connsiteX556" fmla="*/ 3903988 w 4736594"/>
              <a:gd name="connsiteY556" fmla="*/ 2900187 h 4997457"/>
              <a:gd name="connsiteX557" fmla="*/ 3903988 w 4736594"/>
              <a:gd name="connsiteY557" fmla="*/ 2908577 h 4997457"/>
              <a:gd name="connsiteX558" fmla="*/ 3900015 w 4736594"/>
              <a:gd name="connsiteY558" fmla="*/ 2915201 h 4997457"/>
              <a:gd name="connsiteX559" fmla="*/ 3896483 w 4736594"/>
              <a:gd name="connsiteY559" fmla="*/ 2920500 h 4997457"/>
              <a:gd name="connsiteX560" fmla="*/ 3892506 w 4736594"/>
              <a:gd name="connsiteY560" fmla="*/ 2924913 h 4997457"/>
              <a:gd name="connsiteX561" fmla="*/ 3885886 w 4736594"/>
              <a:gd name="connsiteY561" fmla="*/ 2920500 h 4997457"/>
              <a:gd name="connsiteX562" fmla="*/ 3881909 w 4736594"/>
              <a:gd name="connsiteY562" fmla="*/ 2926238 h 4997457"/>
              <a:gd name="connsiteX563" fmla="*/ 3881909 w 4736594"/>
              <a:gd name="connsiteY563" fmla="*/ 2934188 h 4997457"/>
              <a:gd name="connsiteX564" fmla="*/ 3881909 w 4736594"/>
              <a:gd name="connsiteY564" fmla="*/ 2943019 h 4997457"/>
              <a:gd name="connsiteX565" fmla="*/ 3877496 w 4736594"/>
              <a:gd name="connsiteY565" fmla="*/ 2943019 h 4997457"/>
              <a:gd name="connsiteX566" fmla="*/ 3877496 w 4736594"/>
              <a:gd name="connsiteY566" fmla="*/ 2947432 h 4997457"/>
              <a:gd name="connsiteX567" fmla="*/ 3877496 w 4736594"/>
              <a:gd name="connsiteY567" fmla="*/ 2951849 h 4997457"/>
              <a:gd name="connsiteX568" fmla="*/ 3874845 w 4736594"/>
              <a:gd name="connsiteY568" fmla="*/ 2961120 h 4997457"/>
              <a:gd name="connsiteX569" fmla="*/ 3874845 w 4736594"/>
              <a:gd name="connsiteY569" fmla="*/ 2977015 h 4997457"/>
              <a:gd name="connsiteX570" fmla="*/ 3870432 w 4736594"/>
              <a:gd name="connsiteY570" fmla="*/ 2980547 h 4997457"/>
              <a:gd name="connsiteX571" fmla="*/ 3866014 w 4736594"/>
              <a:gd name="connsiteY571" fmla="*/ 2986726 h 4997457"/>
              <a:gd name="connsiteX572" fmla="*/ 3862927 w 4736594"/>
              <a:gd name="connsiteY572" fmla="*/ 2999089 h 4997457"/>
              <a:gd name="connsiteX573" fmla="*/ 3856303 w 4736594"/>
              <a:gd name="connsiteY573" fmla="*/ 3020283 h 4997457"/>
              <a:gd name="connsiteX574" fmla="*/ 3859395 w 4736594"/>
              <a:gd name="connsiteY574" fmla="*/ 3029998 h 4997457"/>
              <a:gd name="connsiteX575" fmla="*/ 3859395 w 4736594"/>
              <a:gd name="connsiteY575" fmla="*/ 3041921 h 4997457"/>
              <a:gd name="connsiteX576" fmla="*/ 3863367 w 4736594"/>
              <a:gd name="connsiteY576" fmla="*/ 3051192 h 4997457"/>
              <a:gd name="connsiteX577" fmla="*/ 3873523 w 4736594"/>
              <a:gd name="connsiteY577" fmla="*/ 3054724 h 4997457"/>
              <a:gd name="connsiteX578" fmla="*/ 3883675 w 4736594"/>
              <a:gd name="connsiteY578" fmla="*/ 3066201 h 4997457"/>
              <a:gd name="connsiteX579" fmla="*/ 3892506 w 4736594"/>
              <a:gd name="connsiteY579" fmla="*/ 3077683 h 4997457"/>
              <a:gd name="connsiteX580" fmla="*/ 3900896 w 4736594"/>
              <a:gd name="connsiteY580" fmla="*/ 3080775 h 4997457"/>
              <a:gd name="connsiteX581" fmla="*/ 3908401 w 4736594"/>
              <a:gd name="connsiteY581" fmla="*/ 3095345 h 4997457"/>
              <a:gd name="connsiteX582" fmla="*/ 3896038 w 4736594"/>
              <a:gd name="connsiteY582" fmla="*/ 3106382 h 4997457"/>
              <a:gd name="connsiteX583" fmla="*/ 3888973 w 4736594"/>
              <a:gd name="connsiteY583" fmla="*/ 3124483 h 4997457"/>
              <a:gd name="connsiteX584" fmla="*/ 3888973 w 4736594"/>
              <a:gd name="connsiteY584" fmla="*/ 3143910 h 4997457"/>
              <a:gd name="connsiteX585" fmla="*/ 3896923 w 4736594"/>
              <a:gd name="connsiteY585" fmla="*/ 3143910 h 4997457"/>
              <a:gd name="connsiteX586" fmla="*/ 3896923 w 4736594"/>
              <a:gd name="connsiteY586" fmla="*/ 3153186 h 4997457"/>
              <a:gd name="connsiteX587" fmla="*/ 3896923 w 4736594"/>
              <a:gd name="connsiteY587" fmla="*/ 3163337 h 4997457"/>
              <a:gd name="connsiteX588" fmla="*/ 3890299 w 4736594"/>
              <a:gd name="connsiteY588" fmla="*/ 3174819 h 4997457"/>
              <a:gd name="connsiteX589" fmla="*/ 3890299 w 4736594"/>
              <a:gd name="connsiteY589" fmla="*/ 3192040 h 4997457"/>
              <a:gd name="connsiteX590" fmla="*/ 3893391 w 4736594"/>
              <a:gd name="connsiteY590" fmla="*/ 3200426 h 4997457"/>
              <a:gd name="connsiteX591" fmla="*/ 3893391 w 4736594"/>
              <a:gd name="connsiteY591" fmla="*/ 3207490 h 4997457"/>
              <a:gd name="connsiteX592" fmla="*/ 3904428 w 4736594"/>
              <a:gd name="connsiteY592" fmla="*/ 3221179 h 4997457"/>
              <a:gd name="connsiteX593" fmla="*/ 3904428 w 4736594"/>
              <a:gd name="connsiteY593" fmla="*/ 3228243 h 4997457"/>
              <a:gd name="connsiteX594" fmla="*/ 3907960 w 4736594"/>
              <a:gd name="connsiteY594" fmla="*/ 3234867 h 4997457"/>
              <a:gd name="connsiteX595" fmla="*/ 3913259 w 4736594"/>
              <a:gd name="connsiteY595" fmla="*/ 3239280 h 4997457"/>
              <a:gd name="connsiteX596" fmla="*/ 3913259 w 4736594"/>
              <a:gd name="connsiteY596" fmla="*/ 3246345 h 4997457"/>
              <a:gd name="connsiteX597" fmla="*/ 3913259 w 4736594"/>
              <a:gd name="connsiteY597" fmla="*/ 3251203 h 4997457"/>
              <a:gd name="connsiteX598" fmla="*/ 3909726 w 4736594"/>
              <a:gd name="connsiteY598" fmla="*/ 3251203 h 4997457"/>
              <a:gd name="connsiteX599" fmla="*/ 3915465 w 4736594"/>
              <a:gd name="connsiteY599" fmla="*/ 3258707 h 4997457"/>
              <a:gd name="connsiteX600" fmla="*/ 3918997 w 4736594"/>
              <a:gd name="connsiteY600" fmla="*/ 3269304 h 4997457"/>
              <a:gd name="connsiteX601" fmla="*/ 3918997 w 4736594"/>
              <a:gd name="connsiteY601" fmla="*/ 3278135 h 4997457"/>
              <a:gd name="connsiteX602" fmla="*/ 3918997 w 4736594"/>
              <a:gd name="connsiteY602" fmla="*/ 3285644 h 4997457"/>
              <a:gd name="connsiteX603" fmla="*/ 3918997 w 4736594"/>
              <a:gd name="connsiteY603" fmla="*/ 3291383 h 4997457"/>
              <a:gd name="connsiteX604" fmla="*/ 3926947 w 4736594"/>
              <a:gd name="connsiteY604" fmla="*/ 3291383 h 4997457"/>
              <a:gd name="connsiteX605" fmla="*/ 3932245 w 4736594"/>
              <a:gd name="connsiteY605" fmla="*/ 3298447 h 4997457"/>
              <a:gd name="connsiteX606" fmla="*/ 3932245 w 4736594"/>
              <a:gd name="connsiteY606" fmla="*/ 3306392 h 4997457"/>
              <a:gd name="connsiteX607" fmla="*/ 3940191 w 4736594"/>
              <a:gd name="connsiteY607" fmla="*/ 3302860 h 4997457"/>
              <a:gd name="connsiteX608" fmla="*/ 3945489 w 4736594"/>
              <a:gd name="connsiteY608" fmla="*/ 3309925 h 4997457"/>
              <a:gd name="connsiteX609" fmla="*/ 3953879 w 4736594"/>
              <a:gd name="connsiteY609" fmla="*/ 3309925 h 4997457"/>
              <a:gd name="connsiteX610" fmla="*/ 3957411 w 4736594"/>
              <a:gd name="connsiteY610" fmla="*/ 3316549 h 4997457"/>
              <a:gd name="connsiteX611" fmla="*/ 3961829 w 4736594"/>
              <a:gd name="connsiteY611" fmla="*/ 3316549 h 4997457"/>
              <a:gd name="connsiteX612" fmla="*/ 3961829 w 4736594"/>
              <a:gd name="connsiteY612" fmla="*/ 3320521 h 4997457"/>
              <a:gd name="connsiteX613" fmla="*/ 3961829 w 4736594"/>
              <a:gd name="connsiteY613" fmla="*/ 3323613 h 4997457"/>
              <a:gd name="connsiteX614" fmla="*/ 3969334 w 4736594"/>
              <a:gd name="connsiteY614" fmla="*/ 3326265 h 4997457"/>
              <a:gd name="connsiteX615" fmla="*/ 3973747 w 4736594"/>
              <a:gd name="connsiteY615" fmla="*/ 3335535 h 4997457"/>
              <a:gd name="connsiteX616" fmla="*/ 3968448 w 4736594"/>
              <a:gd name="connsiteY616" fmla="*/ 3335535 h 4997457"/>
              <a:gd name="connsiteX617" fmla="*/ 3968448 w 4736594"/>
              <a:gd name="connsiteY617" fmla="*/ 3342159 h 4997457"/>
              <a:gd name="connsiteX618" fmla="*/ 3971981 w 4736594"/>
              <a:gd name="connsiteY618" fmla="*/ 3342159 h 4997457"/>
              <a:gd name="connsiteX619" fmla="*/ 3968448 w 4736594"/>
              <a:gd name="connsiteY619" fmla="*/ 3345692 h 4997457"/>
              <a:gd name="connsiteX620" fmla="*/ 3968448 w 4736594"/>
              <a:gd name="connsiteY620" fmla="*/ 3354963 h 4997457"/>
              <a:gd name="connsiteX621" fmla="*/ 3968448 w 4736594"/>
              <a:gd name="connsiteY621" fmla="*/ 3362908 h 4997457"/>
              <a:gd name="connsiteX622" fmla="*/ 3962710 w 4736594"/>
              <a:gd name="connsiteY622" fmla="*/ 3367766 h 4997457"/>
              <a:gd name="connsiteX623" fmla="*/ 3958737 w 4736594"/>
              <a:gd name="connsiteY623" fmla="*/ 3373949 h 4997457"/>
              <a:gd name="connsiteX624" fmla="*/ 3958737 w 4736594"/>
              <a:gd name="connsiteY624" fmla="*/ 3380569 h 4997457"/>
              <a:gd name="connsiteX625" fmla="*/ 3962710 w 4736594"/>
              <a:gd name="connsiteY625" fmla="*/ 3385867 h 4997457"/>
              <a:gd name="connsiteX626" fmla="*/ 3962710 w 4736594"/>
              <a:gd name="connsiteY626" fmla="*/ 3394257 h 4997457"/>
              <a:gd name="connsiteX627" fmla="*/ 3962710 w 4736594"/>
              <a:gd name="connsiteY627" fmla="*/ 3398230 h 4997457"/>
              <a:gd name="connsiteX628" fmla="*/ 3962710 w 4736594"/>
              <a:gd name="connsiteY628" fmla="*/ 3401762 h 4997457"/>
              <a:gd name="connsiteX629" fmla="*/ 3965361 w 4736594"/>
              <a:gd name="connsiteY629" fmla="*/ 3410152 h 4997457"/>
              <a:gd name="connsiteX630" fmla="*/ 3965361 w 4736594"/>
              <a:gd name="connsiteY630" fmla="*/ 3419423 h 4997457"/>
              <a:gd name="connsiteX631" fmla="*/ 3968008 w 4736594"/>
              <a:gd name="connsiteY631" fmla="*/ 3426047 h 4997457"/>
              <a:gd name="connsiteX632" fmla="*/ 3968008 w 4736594"/>
              <a:gd name="connsiteY632" fmla="*/ 3431786 h 4997457"/>
              <a:gd name="connsiteX633" fmla="*/ 3968008 w 4736594"/>
              <a:gd name="connsiteY633" fmla="*/ 3438851 h 4997457"/>
              <a:gd name="connsiteX634" fmla="*/ 3968008 w 4736594"/>
              <a:gd name="connsiteY634" fmla="*/ 3446360 h 4997457"/>
              <a:gd name="connsiteX635" fmla="*/ 3971540 w 4736594"/>
              <a:gd name="connsiteY635" fmla="*/ 3449892 h 4997457"/>
              <a:gd name="connsiteX636" fmla="*/ 3975072 w 4736594"/>
              <a:gd name="connsiteY636" fmla="*/ 3452539 h 4997457"/>
              <a:gd name="connsiteX637" fmla="*/ 3968893 w 4736594"/>
              <a:gd name="connsiteY637" fmla="*/ 3452539 h 4997457"/>
              <a:gd name="connsiteX638" fmla="*/ 3960944 w 4736594"/>
              <a:gd name="connsiteY638" fmla="*/ 3459603 h 4997457"/>
              <a:gd name="connsiteX639" fmla="*/ 3968008 w 4736594"/>
              <a:gd name="connsiteY639" fmla="*/ 3459603 h 4997457"/>
              <a:gd name="connsiteX640" fmla="*/ 3971100 w 4736594"/>
              <a:gd name="connsiteY640" fmla="*/ 3463576 h 4997457"/>
              <a:gd name="connsiteX641" fmla="*/ 3975513 w 4736594"/>
              <a:gd name="connsiteY641" fmla="*/ 3463576 h 4997457"/>
              <a:gd name="connsiteX642" fmla="*/ 3972426 w 4736594"/>
              <a:gd name="connsiteY642" fmla="*/ 3465787 h 4997457"/>
              <a:gd name="connsiteX643" fmla="*/ 3975072 w 4736594"/>
              <a:gd name="connsiteY643" fmla="*/ 3469760 h 4997457"/>
              <a:gd name="connsiteX644" fmla="*/ 3975072 w 4736594"/>
              <a:gd name="connsiteY644" fmla="*/ 3474173 h 4997457"/>
              <a:gd name="connsiteX645" fmla="*/ 3971981 w 4736594"/>
              <a:gd name="connsiteY645" fmla="*/ 3476824 h 4997457"/>
              <a:gd name="connsiteX646" fmla="*/ 3969334 w 4736594"/>
              <a:gd name="connsiteY646" fmla="*/ 3479916 h 4997457"/>
              <a:gd name="connsiteX647" fmla="*/ 3964476 w 4736594"/>
              <a:gd name="connsiteY647" fmla="*/ 3479916 h 4997457"/>
              <a:gd name="connsiteX648" fmla="*/ 3960503 w 4736594"/>
              <a:gd name="connsiteY648" fmla="*/ 3482563 h 4997457"/>
              <a:gd name="connsiteX649" fmla="*/ 3968893 w 4736594"/>
              <a:gd name="connsiteY649" fmla="*/ 3491834 h 4997457"/>
              <a:gd name="connsiteX650" fmla="*/ 3968893 w 4736594"/>
              <a:gd name="connsiteY650" fmla="*/ 3499343 h 4997457"/>
              <a:gd name="connsiteX651" fmla="*/ 3968893 w 4736594"/>
              <a:gd name="connsiteY651" fmla="*/ 3511706 h 4997457"/>
              <a:gd name="connsiteX652" fmla="*/ 3968893 w 4736594"/>
              <a:gd name="connsiteY652" fmla="*/ 3517004 h 4997457"/>
              <a:gd name="connsiteX653" fmla="*/ 3968893 w 4736594"/>
              <a:gd name="connsiteY653" fmla="*/ 3523183 h 4997457"/>
              <a:gd name="connsiteX654" fmla="*/ 3968893 w 4736594"/>
              <a:gd name="connsiteY654" fmla="*/ 3528922 h 4997457"/>
              <a:gd name="connsiteX655" fmla="*/ 3968893 w 4736594"/>
              <a:gd name="connsiteY655" fmla="*/ 3534665 h 4997457"/>
              <a:gd name="connsiteX656" fmla="*/ 3968893 w 4736594"/>
              <a:gd name="connsiteY656" fmla="*/ 3538198 h 4997457"/>
              <a:gd name="connsiteX657" fmla="*/ 3968893 w 4736594"/>
              <a:gd name="connsiteY657" fmla="*/ 3541730 h 4997457"/>
              <a:gd name="connsiteX658" fmla="*/ 3968893 w 4736594"/>
              <a:gd name="connsiteY658" fmla="*/ 3547028 h 4997457"/>
              <a:gd name="connsiteX659" fmla="*/ 3968893 w 4736594"/>
              <a:gd name="connsiteY659" fmla="*/ 3551441 h 4997457"/>
              <a:gd name="connsiteX660" fmla="*/ 3968893 w 4736594"/>
              <a:gd name="connsiteY660" fmla="*/ 3566455 h 4997457"/>
              <a:gd name="connsiteX661" fmla="*/ 3968893 w 4736594"/>
              <a:gd name="connsiteY661" fmla="*/ 3572194 h 4997457"/>
              <a:gd name="connsiteX662" fmla="*/ 3964035 w 4736594"/>
              <a:gd name="connsiteY662" fmla="*/ 3575286 h 4997457"/>
              <a:gd name="connsiteX663" fmla="*/ 3968448 w 4736594"/>
              <a:gd name="connsiteY663" fmla="*/ 3578373 h 4997457"/>
              <a:gd name="connsiteX664" fmla="*/ 3972426 w 4736594"/>
              <a:gd name="connsiteY664" fmla="*/ 3581465 h 4997457"/>
              <a:gd name="connsiteX665" fmla="*/ 3978605 w 4736594"/>
              <a:gd name="connsiteY665" fmla="*/ 3576607 h 4997457"/>
              <a:gd name="connsiteX666" fmla="*/ 3978605 w 4736594"/>
              <a:gd name="connsiteY666" fmla="*/ 3581905 h 4997457"/>
              <a:gd name="connsiteX667" fmla="*/ 3978605 w 4736594"/>
              <a:gd name="connsiteY667" fmla="*/ 3587204 h 4997457"/>
              <a:gd name="connsiteX668" fmla="*/ 3973306 w 4736594"/>
              <a:gd name="connsiteY668" fmla="*/ 3587204 h 4997457"/>
              <a:gd name="connsiteX669" fmla="*/ 3973306 w 4736594"/>
              <a:gd name="connsiteY669" fmla="*/ 3592062 h 4997457"/>
              <a:gd name="connsiteX670" fmla="*/ 3973306 w 4736594"/>
              <a:gd name="connsiteY670" fmla="*/ 3600892 h 4997457"/>
              <a:gd name="connsiteX671" fmla="*/ 3973306 w 4736594"/>
              <a:gd name="connsiteY671" fmla="*/ 3605310 h 4997457"/>
              <a:gd name="connsiteX672" fmla="*/ 3977724 w 4736594"/>
              <a:gd name="connsiteY672" fmla="*/ 3599126 h 4997457"/>
              <a:gd name="connsiteX673" fmla="*/ 3981696 w 4736594"/>
              <a:gd name="connsiteY673" fmla="*/ 3590736 h 4997457"/>
              <a:gd name="connsiteX674" fmla="*/ 3986109 w 4736594"/>
              <a:gd name="connsiteY674" fmla="*/ 3603984 h 4997457"/>
              <a:gd name="connsiteX675" fmla="*/ 3986109 w 4736594"/>
              <a:gd name="connsiteY675" fmla="*/ 3612374 h 4997457"/>
              <a:gd name="connsiteX676" fmla="*/ 3986109 w 4736594"/>
              <a:gd name="connsiteY676" fmla="*/ 3620319 h 4997457"/>
              <a:gd name="connsiteX677" fmla="*/ 3979045 w 4736594"/>
              <a:gd name="connsiteY677" fmla="*/ 3620319 h 4997457"/>
              <a:gd name="connsiteX678" fmla="*/ 3971540 w 4736594"/>
              <a:gd name="connsiteY678" fmla="*/ 3620319 h 4997457"/>
              <a:gd name="connsiteX679" fmla="*/ 3981696 w 4736594"/>
              <a:gd name="connsiteY679" fmla="*/ 3625618 h 4997457"/>
              <a:gd name="connsiteX680" fmla="*/ 3977279 w 4736594"/>
              <a:gd name="connsiteY680" fmla="*/ 3629590 h 4997457"/>
              <a:gd name="connsiteX681" fmla="*/ 3977279 w 4736594"/>
              <a:gd name="connsiteY681" fmla="*/ 3634448 h 4997457"/>
              <a:gd name="connsiteX682" fmla="*/ 3972866 w 4736594"/>
              <a:gd name="connsiteY682" fmla="*/ 3634448 h 4997457"/>
              <a:gd name="connsiteX683" fmla="*/ 3969334 w 4736594"/>
              <a:gd name="connsiteY683" fmla="*/ 3637981 h 4997457"/>
              <a:gd name="connsiteX684" fmla="*/ 3966682 w 4736594"/>
              <a:gd name="connsiteY684" fmla="*/ 3641513 h 4997457"/>
              <a:gd name="connsiteX685" fmla="*/ 3975513 w 4736594"/>
              <a:gd name="connsiteY685" fmla="*/ 3646811 h 4997457"/>
              <a:gd name="connsiteX686" fmla="*/ 3972866 w 4736594"/>
              <a:gd name="connsiteY686" fmla="*/ 3654316 h 4997457"/>
              <a:gd name="connsiteX687" fmla="*/ 3969334 w 4736594"/>
              <a:gd name="connsiteY687" fmla="*/ 3661380 h 4997457"/>
              <a:gd name="connsiteX688" fmla="*/ 3959177 w 4736594"/>
              <a:gd name="connsiteY688" fmla="*/ 3670211 h 4997457"/>
              <a:gd name="connsiteX689" fmla="*/ 3949466 w 4736594"/>
              <a:gd name="connsiteY689" fmla="*/ 3683019 h 4997457"/>
              <a:gd name="connsiteX690" fmla="*/ 3941076 w 4736594"/>
              <a:gd name="connsiteY690" fmla="*/ 3692290 h 4997457"/>
              <a:gd name="connsiteX691" fmla="*/ 3935778 w 4736594"/>
              <a:gd name="connsiteY691" fmla="*/ 3698914 h 4997457"/>
              <a:gd name="connsiteX692" fmla="*/ 3935778 w 4736594"/>
              <a:gd name="connsiteY692" fmla="*/ 3706418 h 4997457"/>
              <a:gd name="connsiteX693" fmla="*/ 3928273 w 4736594"/>
              <a:gd name="connsiteY693" fmla="*/ 3713923 h 4997457"/>
              <a:gd name="connsiteX694" fmla="*/ 3921649 w 4736594"/>
              <a:gd name="connsiteY694" fmla="*/ 3713923 h 4997457"/>
              <a:gd name="connsiteX695" fmla="*/ 3914144 w 4736594"/>
              <a:gd name="connsiteY695" fmla="*/ 3718781 h 4997457"/>
              <a:gd name="connsiteX696" fmla="*/ 3914144 w 4736594"/>
              <a:gd name="connsiteY696" fmla="*/ 3724960 h 4997457"/>
              <a:gd name="connsiteX697" fmla="*/ 3922089 w 4736594"/>
              <a:gd name="connsiteY697" fmla="*/ 3722313 h 4997457"/>
              <a:gd name="connsiteX698" fmla="*/ 3918997 w 4736594"/>
              <a:gd name="connsiteY698" fmla="*/ 3728052 h 4997457"/>
              <a:gd name="connsiteX699" fmla="*/ 3912818 w 4736594"/>
              <a:gd name="connsiteY699" fmla="*/ 3730259 h 4997457"/>
              <a:gd name="connsiteX700" fmla="*/ 3905754 w 4736594"/>
              <a:gd name="connsiteY700" fmla="*/ 3738208 h 4997457"/>
              <a:gd name="connsiteX701" fmla="*/ 3902222 w 4736594"/>
              <a:gd name="connsiteY701" fmla="*/ 3740855 h 4997457"/>
              <a:gd name="connsiteX702" fmla="*/ 3892065 w 4736594"/>
              <a:gd name="connsiteY702" fmla="*/ 3747039 h 4997457"/>
              <a:gd name="connsiteX703" fmla="*/ 3879703 w 4736594"/>
              <a:gd name="connsiteY703" fmla="*/ 3752337 h 4997457"/>
              <a:gd name="connsiteX704" fmla="*/ 3869991 w 4736594"/>
              <a:gd name="connsiteY704" fmla="*/ 3761168 h 4997457"/>
              <a:gd name="connsiteX705" fmla="*/ 3858950 w 4736594"/>
              <a:gd name="connsiteY705" fmla="*/ 3768673 h 4997457"/>
              <a:gd name="connsiteX706" fmla="*/ 3845706 w 4736594"/>
              <a:gd name="connsiteY706" fmla="*/ 3771324 h 4997457"/>
              <a:gd name="connsiteX707" fmla="*/ 3824072 w 4736594"/>
              <a:gd name="connsiteY707" fmla="*/ 3777944 h 4997457"/>
              <a:gd name="connsiteX708" fmla="*/ 3808177 w 4736594"/>
              <a:gd name="connsiteY708" fmla="*/ 3786774 h 4997457"/>
              <a:gd name="connsiteX709" fmla="*/ 3794929 w 4736594"/>
              <a:gd name="connsiteY709" fmla="*/ 3789866 h 4997457"/>
              <a:gd name="connsiteX710" fmla="*/ 3767997 w 4736594"/>
              <a:gd name="connsiteY710" fmla="*/ 3803995 h 4997457"/>
              <a:gd name="connsiteX711" fmla="*/ 3753868 w 4736594"/>
              <a:gd name="connsiteY711" fmla="*/ 3811500 h 4997457"/>
              <a:gd name="connsiteX712" fmla="*/ 3739299 w 4736594"/>
              <a:gd name="connsiteY712" fmla="*/ 3820775 h 4997457"/>
              <a:gd name="connsiteX713" fmla="*/ 3729583 w 4736594"/>
              <a:gd name="connsiteY713" fmla="*/ 3831372 h 4997457"/>
              <a:gd name="connsiteX714" fmla="*/ 3718987 w 4736594"/>
              <a:gd name="connsiteY714" fmla="*/ 3837551 h 4997457"/>
              <a:gd name="connsiteX715" fmla="*/ 3718987 w 4736594"/>
              <a:gd name="connsiteY715" fmla="*/ 3843735 h 4997457"/>
              <a:gd name="connsiteX716" fmla="*/ 3714574 w 4736594"/>
              <a:gd name="connsiteY716" fmla="*/ 3848148 h 4997457"/>
              <a:gd name="connsiteX717" fmla="*/ 3710596 w 4736594"/>
              <a:gd name="connsiteY717" fmla="*/ 3850799 h 4997457"/>
              <a:gd name="connsiteX718" fmla="*/ 3707950 w 4736594"/>
              <a:gd name="connsiteY718" fmla="*/ 3855652 h 4997457"/>
              <a:gd name="connsiteX719" fmla="*/ 3698679 w 4736594"/>
              <a:gd name="connsiteY719" fmla="*/ 3863162 h 4997457"/>
              <a:gd name="connsiteX720" fmla="*/ 3691169 w 4736594"/>
              <a:gd name="connsiteY720" fmla="*/ 3871992 h 4997457"/>
              <a:gd name="connsiteX721" fmla="*/ 3681898 w 4736594"/>
              <a:gd name="connsiteY721" fmla="*/ 3883470 h 4997457"/>
              <a:gd name="connsiteX722" fmla="*/ 3681898 w 4736594"/>
              <a:gd name="connsiteY722" fmla="*/ 3896273 h 4997457"/>
              <a:gd name="connsiteX723" fmla="*/ 3674834 w 4736594"/>
              <a:gd name="connsiteY723" fmla="*/ 3896273 h 4997457"/>
              <a:gd name="connsiteX724" fmla="*/ 3668210 w 4736594"/>
              <a:gd name="connsiteY724" fmla="*/ 3896273 h 4997457"/>
              <a:gd name="connsiteX725" fmla="*/ 3653200 w 4736594"/>
              <a:gd name="connsiteY725" fmla="*/ 3901131 h 4997457"/>
              <a:gd name="connsiteX726" fmla="*/ 3628475 w 4736594"/>
              <a:gd name="connsiteY726" fmla="*/ 3922764 h 4997457"/>
              <a:gd name="connsiteX727" fmla="*/ 3616993 w 4736594"/>
              <a:gd name="connsiteY727" fmla="*/ 3933806 h 4997457"/>
              <a:gd name="connsiteX728" fmla="*/ 3604189 w 4736594"/>
              <a:gd name="connsiteY728" fmla="*/ 3945284 h 4997457"/>
              <a:gd name="connsiteX729" fmla="*/ 3593152 w 4736594"/>
              <a:gd name="connsiteY729" fmla="*/ 3954999 h 4997457"/>
              <a:gd name="connsiteX730" fmla="*/ 3578138 w 4736594"/>
              <a:gd name="connsiteY730" fmla="*/ 3963385 h 4997457"/>
              <a:gd name="connsiteX731" fmla="*/ 3575491 w 4736594"/>
              <a:gd name="connsiteY731" fmla="*/ 3958532 h 4997457"/>
              <a:gd name="connsiteX732" fmla="*/ 3571519 w 4736594"/>
              <a:gd name="connsiteY732" fmla="*/ 3955440 h 4997457"/>
              <a:gd name="connsiteX733" fmla="*/ 3562243 w 4736594"/>
              <a:gd name="connsiteY733" fmla="*/ 3950582 h 4997457"/>
              <a:gd name="connsiteX734" fmla="*/ 3571074 w 4736594"/>
              <a:gd name="connsiteY734" fmla="*/ 3966917 h 4997457"/>
              <a:gd name="connsiteX735" fmla="*/ 3571074 w 4736594"/>
              <a:gd name="connsiteY735" fmla="*/ 3976193 h 4997457"/>
              <a:gd name="connsiteX736" fmla="*/ 3571074 w 4736594"/>
              <a:gd name="connsiteY736" fmla="*/ 3985023 h 4997457"/>
              <a:gd name="connsiteX737" fmla="*/ 3565335 w 4736594"/>
              <a:gd name="connsiteY737" fmla="*/ 3987230 h 4997457"/>
              <a:gd name="connsiteX738" fmla="*/ 3565335 w 4736594"/>
              <a:gd name="connsiteY738" fmla="*/ 3998267 h 4997457"/>
              <a:gd name="connsiteX739" fmla="*/ 3565335 w 4736594"/>
              <a:gd name="connsiteY739" fmla="*/ 4002239 h 4997457"/>
              <a:gd name="connsiteX740" fmla="*/ 3565335 w 4736594"/>
              <a:gd name="connsiteY740" fmla="*/ 4005772 h 4997457"/>
              <a:gd name="connsiteX741" fmla="*/ 3565335 w 4736594"/>
              <a:gd name="connsiteY741" fmla="*/ 4009304 h 4997457"/>
              <a:gd name="connsiteX742" fmla="*/ 3565335 w 4736594"/>
              <a:gd name="connsiteY742" fmla="*/ 4018579 h 4997457"/>
              <a:gd name="connsiteX743" fmla="*/ 3568427 w 4736594"/>
              <a:gd name="connsiteY743" fmla="*/ 4015488 h 4997457"/>
              <a:gd name="connsiteX744" fmla="*/ 3571519 w 4736594"/>
              <a:gd name="connsiteY744" fmla="*/ 4015488 h 4997457"/>
              <a:gd name="connsiteX745" fmla="*/ 3581230 w 4736594"/>
              <a:gd name="connsiteY745" fmla="*/ 4020346 h 4997457"/>
              <a:gd name="connsiteX746" fmla="*/ 3585648 w 4736594"/>
              <a:gd name="connsiteY746" fmla="*/ 4029176 h 4997457"/>
              <a:gd name="connsiteX747" fmla="*/ 3589620 w 4736594"/>
              <a:gd name="connsiteY747" fmla="*/ 4038887 h 4997457"/>
              <a:gd name="connsiteX748" fmla="*/ 3586528 w 4736594"/>
              <a:gd name="connsiteY748" fmla="*/ 4049044 h 4997457"/>
              <a:gd name="connsiteX749" fmla="*/ 3586528 w 4736594"/>
              <a:gd name="connsiteY749" fmla="*/ 4056989 h 4997457"/>
              <a:gd name="connsiteX750" fmla="*/ 3590501 w 4736594"/>
              <a:gd name="connsiteY750" fmla="*/ 4068030 h 4997457"/>
              <a:gd name="connsiteX751" fmla="*/ 3595359 w 4736594"/>
              <a:gd name="connsiteY751" fmla="*/ 4075976 h 4997457"/>
              <a:gd name="connsiteX752" fmla="*/ 3600217 w 4736594"/>
              <a:gd name="connsiteY752" fmla="*/ 4084806 h 4997457"/>
              <a:gd name="connsiteX753" fmla="*/ 3600217 w 4736594"/>
              <a:gd name="connsiteY753" fmla="*/ 4095843 h 4997457"/>
              <a:gd name="connsiteX754" fmla="*/ 3605075 w 4736594"/>
              <a:gd name="connsiteY754" fmla="*/ 4105559 h 4997457"/>
              <a:gd name="connsiteX755" fmla="*/ 3607722 w 4736594"/>
              <a:gd name="connsiteY755" fmla="*/ 4126312 h 4997457"/>
              <a:gd name="connsiteX756" fmla="*/ 3615226 w 4736594"/>
              <a:gd name="connsiteY756" fmla="*/ 4126312 h 4997457"/>
              <a:gd name="connsiteX757" fmla="*/ 3615226 w 4736594"/>
              <a:gd name="connsiteY757" fmla="*/ 4116596 h 4997457"/>
              <a:gd name="connsiteX758" fmla="*/ 3618759 w 4736594"/>
              <a:gd name="connsiteY758" fmla="*/ 4128959 h 4997457"/>
              <a:gd name="connsiteX759" fmla="*/ 3618759 w 4736594"/>
              <a:gd name="connsiteY759" fmla="*/ 4135143 h 4997457"/>
              <a:gd name="connsiteX760" fmla="*/ 3618759 w 4736594"/>
              <a:gd name="connsiteY760" fmla="*/ 4140881 h 4997457"/>
              <a:gd name="connsiteX761" fmla="*/ 3618759 w 4736594"/>
              <a:gd name="connsiteY761" fmla="*/ 4146180 h 4997457"/>
              <a:gd name="connsiteX762" fmla="*/ 3616112 w 4736594"/>
              <a:gd name="connsiteY762" fmla="*/ 4151038 h 4997457"/>
              <a:gd name="connsiteX763" fmla="*/ 3616112 w 4736594"/>
              <a:gd name="connsiteY763" fmla="*/ 4157217 h 4997457"/>
              <a:gd name="connsiteX764" fmla="*/ 3616112 w 4736594"/>
              <a:gd name="connsiteY764" fmla="*/ 4164721 h 4997457"/>
              <a:gd name="connsiteX765" fmla="*/ 3616112 w 4736594"/>
              <a:gd name="connsiteY765" fmla="*/ 4169139 h 4997457"/>
              <a:gd name="connsiteX766" fmla="*/ 3616112 w 4736594"/>
              <a:gd name="connsiteY766" fmla="*/ 4175763 h 4997457"/>
              <a:gd name="connsiteX767" fmla="*/ 3619644 w 4736594"/>
              <a:gd name="connsiteY767" fmla="*/ 4175763 h 4997457"/>
              <a:gd name="connsiteX768" fmla="*/ 3616552 w 4736594"/>
              <a:gd name="connsiteY768" fmla="*/ 4183708 h 4997457"/>
              <a:gd name="connsiteX769" fmla="*/ 3613020 w 4736594"/>
              <a:gd name="connsiteY769" fmla="*/ 4186360 h 4997457"/>
              <a:gd name="connsiteX770" fmla="*/ 3613020 w 4736594"/>
              <a:gd name="connsiteY770" fmla="*/ 4191658 h 4997457"/>
              <a:gd name="connsiteX771" fmla="*/ 3613020 w 4736594"/>
              <a:gd name="connsiteY771" fmla="*/ 4199163 h 4997457"/>
              <a:gd name="connsiteX772" fmla="*/ 3613020 w 4736594"/>
              <a:gd name="connsiteY772" fmla="*/ 4210200 h 4997457"/>
              <a:gd name="connsiteX773" fmla="*/ 3613020 w 4736594"/>
              <a:gd name="connsiteY773" fmla="*/ 4216824 h 4997457"/>
              <a:gd name="connsiteX774" fmla="*/ 3613020 w 4736594"/>
              <a:gd name="connsiteY774" fmla="*/ 4222122 h 4997457"/>
              <a:gd name="connsiteX775" fmla="*/ 3613020 w 4736594"/>
              <a:gd name="connsiteY775" fmla="*/ 4227861 h 4997457"/>
              <a:gd name="connsiteX776" fmla="*/ 3613020 w 4736594"/>
              <a:gd name="connsiteY776" fmla="*/ 4232279 h 4997457"/>
              <a:gd name="connsiteX777" fmla="*/ 3609488 w 4736594"/>
              <a:gd name="connsiteY777" fmla="*/ 4226095 h 4997457"/>
              <a:gd name="connsiteX778" fmla="*/ 3609047 w 4736594"/>
              <a:gd name="connsiteY778" fmla="*/ 4225655 h 4997457"/>
              <a:gd name="connsiteX779" fmla="*/ 3605956 w 4736594"/>
              <a:gd name="connsiteY779" fmla="*/ 4226095 h 4997457"/>
              <a:gd name="connsiteX780" fmla="*/ 3605956 w 4736594"/>
              <a:gd name="connsiteY780" fmla="*/ 4238017 h 4997457"/>
              <a:gd name="connsiteX781" fmla="*/ 3605956 w 4736594"/>
              <a:gd name="connsiteY781" fmla="*/ 4247729 h 4997457"/>
              <a:gd name="connsiteX782" fmla="*/ 3609047 w 4736594"/>
              <a:gd name="connsiteY782" fmla="*/ 4243756 h 4997457"/>
              <a:gd name="connsiteX783" fmla="*/ 3612580 w 4736594"/>
              <a:gd name="connsiteY783" fmla="*/ 4238017 h 4997457"/>
              <a:gd name="connsiteX784" fmla="*/ 3619204 w 4736594"/>
              <a:gd name="connsiteY784" fmla="*/ 4232719 h 4997457"/>
              <a:gd name="connsiteX785" fmla="*/ 3619204 w 4736594"/>
              <a:gd name="connsiteY785" fmla="*/ 4246408 h 4997457"/>
              <a:gd name="connsiteX786" fmla="*/ 3616112 w 4736594"/>
              <a:gd name="connsiteY786" fmla="*/ 4258770 h 4997457"/>
              <a:gd name="connsiteX787" fmla="*/ 3609047 w 4736594"/>
              <a:gd name="connsiteY787" fmla="*/ 4267156 h 4997457"/>
              <a:gd name="connsiteX788" fmla="*/ 3601983 w 4736594"/>
              <a:gd name="connsiteY788" fmla="*/ 4278198 h 4997457"/>
              <a:gd name="connsiteX789" fmla="*/ 3590501 w 4736594"/>
              <a:gd name="connsiteY789" fmla="*/ 4289235 h 4997457"/>
              <a:gd name="connsiteX790" fmla="*/ 3575491 w 4736594"/>
              <a:gd name="connsiteY790" fmla="*/ 4295859 h 4997457"/>
              <a:gd name="connsiteX791" fmla="*/ 3556945 w 4736594"/>
              <a:gd name="connsiteY791" fmla="*/ 4303364 h 4997457"/>
              <a:gd name="connsiteX792" fmla="*/ 3537518 w 4736594"/>
              <a:gd name="connsiteY792" fmla="*/ 4309988 h 4997457"/>
              <a:gd name="connsiteX793" fmla="*/ 3524714 w 4736594"/>
              <a:gd name="connsiteY793" fmla="*/ 4314401 h 4997457"/>
              <a:gd name="connsiteX794" fmla="*/ 3480562 w 4736594"/>
              <a:gd name="connsiteY794" fmla="*/ 4330296 h 4997457"/>
              <a:gd name="connsiteX795" fmla="*/ 3449212 w 4736594"/>
              <a:gd name="connsiteY795" fmla="*/ 4343984 h 4997457"/>
              <a:gd name="connsiteX796" fmla="*/ 3435969 w 4736594"/>
              <a:gd name="connsiteY796" fmla="*/ 4351048 h 4997457"/>
              <a:gd name="connsiteX797" fmla="*/ 3428904 w 4736594"/>
              <a:gd name="connsiteY797" fmla="*/ 4359879 h 4997457"/>
              <a:gd name="connsiteX798" fmla="*/ 3428904 w 4736594"/>
              <a:gd name="connsiteY798" fmla="*/ 4365618 h 4997457"/>
              <a:gd name="connsiteX799" fmla="*/ 3428904 w 4736594"/>
              <a:gd name="connsiteY799" fmla="*/ 4371356 h 4997457"/>
              <a:gd name="connsiteX800" fmla="*/ 3425812 w 4736594"/>
              <a:gd name="connsiteY800" fmla="*/ 4378866 h 4997457"/>
              <a:gd name="connsiteX801" fmla="*/ 3420074 w 4736594"/>
              <a:gd name="connsiteY801" fmla="*/ 4385045 h 4997457"/>
              <a:gd name="connsiteX802" fmla="*/ 3410803 w 4736594"/>
              <a:gd name="connsiteY802" fmla="*/ 4385045 h 4997457"/>
              <a:gd name="connsiteX803" fmla="*/ 3415656 w 4736594"/>
              <a:gd name="connsiteY803" fmla="*/ 4387696 h 4997457"/>
              <a:gd name="connsiteX804" fmla="*/ 3418748 w 4736594"/>
              <a:gd name="connsiteY804" fmla="*/ 4389903 h 4997457"/>
              <a:gd name="connsiteX805" fmla="*/ 3418748 w 4736594"/>
              <a:gd name="connsiteY805" fmla="*/ 4394316 h 4997457"/>
              <a:gd name="connsiteX806" fmla="*/ 3418748 w 4736594"/>
              <a:gd name="connsiteY806" fmla="*/ 4398293 h 4997457"/>
              <a:gd name="connsiteX807" fmla="*/ 3421840 w 4736594"/>
              <a:gd name="connsiteY807" fmla="*/ 4400940 h 4997457"/>
              <a:gd name="connsiteX808" fmla="*/ 3426698 w 4736594"/>
              <a:gd name="connsiteY808" fmla="*/ 4400940 h 4997457"/>
              <a:gd name="connsiteX809" fmla="*/ 3426698 w 4736594"/>
              <a:gd name="connsiteY809" fmla="*/ 4404472 h 4997457"/>
              <a:gd name="connsiteX810" fmla="*/ 3431551 w 4736594"/>
              <a:gd name="connsiteY810" fmla="*/ 4404472 h 4997457"/>
              <a:gd name="connsiteX811" fmla="*/ 3431551 w 4736594"/>
              <a:gd name="connsiteY811" fmla="*/ 4417720 h 4997457"/>
              <a:gd name="connsiteX812" fmla="*/ 3431551 w 4736594"/>
              <a:gd name="connsiteY812" fmla="*/ 4430523 h 4997457"/>
              <a:gd name="connsiteX813" fmla="*/ 3431551 w 4736594"/>
              <a:gd name="connsiteY813" fmla="*/ 4442886 h 4997457"/>
              <a:gd name="connsiteX814" fmla="*/ 3431551 w 4736594"/>
              <a:gd name="connsiteY814" fmla="*/ 4457015 h 4997457"/>
              <a:gd name="connsiteX815" fmla="*/ 3426253 w 4736594"/>
              <a:gd name="connsiteY815" fmla="*/ 4468937 h 4997457"/>
              <a:gd name="connsiteX816" fmla="*/ 3422280 w 4736594"/>
              <a:gd name="connsiteY816" fmla="*/ 4481741 h 4997457"/>
              <a:gd name="connsiteX817" fmla="*/ 3417422 w 4736594"/>
              <a:gd name="connsiteY817" fmla="*/ 4496310 h 4997457"/>
              <a:gd name="connsiteX818" fmla="*/ 3414335 w 4736594"/>
              <a:gd name="connsiteY818" fmla="*/ 4506466 h 4997457"/>
              <a:gd name="connsiteX819" fmla="*/ 3412124 w 4736594"/>
              <a:gd name="connsiteY819" fmla="*/ 4524568 h 4997457"/>
              <a:gd name="connsiteX820" fmla="*/ 3408592 w 4736594"/>
              <a:gd name="connsiteY820" fmla="*/ 4540903 h 4997457"/>
              <a:gd name="connsiteX821" fmla="*/ 3403293 w 4736594"/>
              <a:gd name="connsiteY821" fmla="*/ 4548412 h 4997457"/>
              <a:gd name="connsiteX822" fmla="*/ 3400646 w 4736594"/>
              <a:gd name="connsiteY822" fmla="*/ 4557243 h 4997457"/>
              <a:gd name="connsiteX823" fmla="*/ 3390050 w 4736594"/>
              <a:gd name="connsiteY823" fmla="*/ 4571372 h 4997457"/>
              <a:gd name="connsiteX824" fmla="*/ 3376802 w 4736594"/>
              <a:gd name="connsiteY824" fmla="*/ 4581083 h 4997457"/>
              <a:gd name="connsiteX825" fmla="*/ 3360466 w 4736594"/>
              <a:gd name="connsiteY825" fmla="*/ 4587707 h 4997457"/>
              <a:gd name="connsiteX826" fmla="*/ 3346337 w 4736594"/>
              <a:gd name="connsiteY826" fmla="*/ 4600510 h 4997457"/>
              <a:gd name="connsiteX827" fmla="*/ 3322938 w 4736594"/>
              <a:gd name="connsiteY827" fmla="*/ 4624355 h 4997457"/>
              <a:gd name="connsiteX828" fmla="*/ 3312341 w 4736594"/>
              <a:gd name="connsiteY828" fmla="*/ 4638484 h 4997457"/>
              <a:gd name="connsiteX829" fmla="*/ 3304836 w 4736594"/>
              <a:gd name="connsiteY829" fmla="*/ 4654379 h 4997457"/>
              <a:gd name="connsiteX830" fmla="*/ 3294680 w 4736594"/>
              <a:gd name="connsiteY830" fmla="*/ 4669389 h 4997457"/>
              <a:gd name="connsiteX831" fmla="*/ 3291588 w 4736594"/>
              <a:gd name="connsiteY831" fmla="*/ 4677779 h 4997457"/>
              <a:gd name="connsiteX832" fmla="*/ 3286290 w 4736594"/>
              <a:gd name="connsiteY832" fmla="*/ 4684403 h 4997457"/>
              <a:gd name="connsiteX833" fmla="*/ 3269069 w 4736594"/>
              <a:gd name="connsiteY833" fmla="*/ 4710449 h 4997457"/>
              <a:gd name="connsiteX834" fmla="*/ 3259358 w 4736594"/>
              <a:gd name="connsiteY834" fmla="*/ 4724138 h 4997457"/>
              <a:gd name="connsiteX835" fmla="*/ 3248321 w 4736594"/>
              <a:gd name="connsiteY835" fmla="*/ 4738267 h 4997457"/>
              <a:gd name="connsiteX836" fmla="*/ 3235513 w 4736594"/>
              <a:gd name="connsiteY836" fmla="*/ 4750630 h 4997457"/>
              <a:gd name="connsiteX837" fmla="*/ 3221384 w 4736594"/>
              <a:gd name="connsiteY837" fmla="*/ 4761226 h 4997457"/>
              <a:gd name="connsiteX838" fmla="*/ 3208581 w 4736594"/>
              <a:gd name="connsiteY838" fmla="*/ 4769616 h 4997457"/>
              <a:gd name="connsiteX839" fmla="*/ 3201516 w 4736594"/>
              <a:gd name="connsiteY839" fmla="*/ 4775795 h 4997457"/>
              <a:gd name="connsiteX840" fmla="*/ 3195778 w 4736594"/>
              <a:gd name="connsiteY840" fmla="*/ 4779773 h 4997457"/>
              <a:gd name="connsiteX841" fmla="*/ 3190479 w 4736594"/>
              <a:gd name="connsiteY841" fmla="*/ 4785952 h 4997457"/>
              <a:gd name="connsiteX842" fmla="*/ 3178117 w 4736594"/>
              <a:gd name="connsiteY842" fmla="*/ 4797874 h 4997457"/>
              <a:gd name="connsiteX843" fmla="*/ 3171493 w 4736594"/>
              <a:gd name="connsiteY843" fmla="*/ 4806705 h 4997457"/>
              <a:gd name="connsiteX844" fmla="*/ 3163547 w 4736594"/>
              <a:gd name="connsiteY844" fmla="*/ 4814210 h 4997457"/>
              <a:gd name="connsiteX845" fmla="*/ 3145886 w 4736594"/>
              <a:gd name="connsiteY845" fmla="*/ 4832311 h 4997457"/>
              <a:gd name="connsiteX846" fmla="*/ 3126014 w 4736594"/>
              <a:gd name="connsiteY846" fmla="*/ 4846440 h 4997457"/>
              <a:gd name="connsiteX847" fmla="*/ 3106147 w 4736594"/>
              <a:gd name="connsiteY847" fmla="*/ 4859248 h 4997457"/>
              <a:gd name="connsiteX848" fmla="*/ 3097756 w 4736594"/>
              <a:gd name="connsiteY848" fmla="*/ 4866752 h 4997457"/>
              <a:gd name="connsiteX849" fmla="*/ 3087605 w 4736594"/>
              <a:gd name="connsiteY849" fmla="*/ 4873377 h 4997457"/>
              <a:gd name="connsiteX850" fmla="*/ 3065526 w 4736594"/>
              <a:gd name="connsiteY850" fmla="*/ 4887946 h 4997457"/>
              <a:gd name="connsiteX851" fmla="*/ 3046984 w 4736594"/>
              <a:gd name="connsiteY851" fmla="*/ 4898542 h 4997457"/>
              <a:gd name="connsiteX852" fmla="*/ 3028878 w 4736594"/>
              <a:gd name="connsiteY852" fmla="*/ 4908699 h 4997457"/>
              <a:gd name="connsiteX853" fmla="*/ 3012983 w 4736594"/>
              <a:gd name="connsiteY853" fmla="*/ 4914437 h 4997457"/>
              <a:gd name="connsiteX854" fmla="*/ 2999740 w 4736594"/>
              <a:gd name="connsiteY854" fmla="*/ 4921061 h 4997457"/>
              <a:gd name="connsiteX855" fmla="*/ 2986936 w 4736594"/>
              <a:gd name="connsiteY855" fmla="*/ 4921061 h 4997457"/>
              <a:gd name="connsiteX856" fmla="*/ 2963092 w 4736594"/>
              <a:gd name="connsiteY856" fmla="*/ 4921061 h 4997457"/>
              <a:gd name="connsiteX857" fmla="*/ 2951169 w 4736594"/>
              <a:gd name="connsiteY857" fmla="*/ 4921061 h 4997457"/>
              <a:gd name="connsiteX858" fmla="*/ 2942339 w 4736594"/>
              <a:gd name="connsiteY858" fmla="*/ 4926360 h 4997457"/>
              <a:gd name="connsiteX859" fmla="*/ 2934394 w 4736594"/>
              <a:gd name="connsiteY859" fmla="*/ 4931658 h 4997457"/>
              <a:gd name="connsiteX860" fmla="*/ 2937926 w 4736594"/>
              <a:gd name="connsiteY860" fmla="*/ 4939603 h 4997457"/>
              <a:gd name="connsiteX861" fmla="*/ 2921590 w 4736594"/>
              <a:gd name="connsiteY861" fmla="*/ 4942255 h 4997457"/>
              <a:gd name="connsiteX862" fmla="*/ 2901278 w 4736594"/>
              <a:gd name="connsiteY862" fmla="*/ 4937397 h 4997457"/>
              <a:gd name="connsiteX863" fmla="*/ 2890681 w 4736594"/>
              <a:gd name="connsiteY863" fmla="*/ 4937397 h 4997457"/>
              <a:gd name="connsiteX864" fmla="*/ 2885383 w 4736594"/>
              <a:gd name="connsiteY864" fmla="*/ 4945787 h 4997457"/>
              <a:gd name="connsiteX865" fmla="*/ 2880525 w 4736594"/>
              <a:gd name="connsiteY865" fmla="*/ 4951966 h 4997457"/>
              <a:gd name="connsiteX866" fmla="*/ 2868607 w 4736594"/>
              <a:gd name="connsiteY866" fmla="*/ 4951966 h 4997457"/>
              <a:gd name="connsiteX867" fmla="*/ 2848295 w 4736594"/>
              <a:gd name="connsiteY867" fmla="*/ 4945787 h 4997457"/>
              <a:gd name="connsiteX868" fmla="*/ 2837698 w 4736594"/>
              <a:gd name="connsiteY868" fmla="*/ 4945787 h 4997457"/>
              <a:gd name="connsiteX869" fmla="*/ 2826661 w 4736594"/>
              <a:gd name="connsiteY869" fmla="*/ 4943136 h 4997457"/>
              <a:gd name="connsiteX870" fmla="*/ 2818711 w 4736594"/>
              <a:gd name="connsiteY870" fmla="*/ 4943136 h 4997457"/>
              <a:gd name="connsiteX871" fmla="*/ 2809440 w 4736594"/>
              <a:gd name="connsiteY871" fmla="*/ 4943136 h 4997457"/>
              <a:gd name="connsiteX872" fmla="*/ 2797963 w 4736594"/>
              <a:gd name="connsiteY872" fmla="*/ 4943136 h 4997457"/>
              <a:gd name="connsiteX873" fmla="*/ 2793545 w 4736594"/>
              <a:gd name="connsiteY873" fmla="*/ 4943136 h 4997457"/>
              <a:gd name="connsiteX874" fmla="*/ 2790013 w 4736594"/>
              <a:gd name="connsiteY874" fmla="*/ 4943136 h 4997457"/>
              <a:gd name="connsiteX875" fmla="*/ 2786040 w 4736594"/>
              <a:gd name="connsiteY875" fmla="*/ 4943136 h 4997457"/>
              <a:gd name="connsiteX876" fmla="*/ 2780302 w 4736594"/>
              <a:gd name="connsiteY876" fmla="*/ 4950200 h 4997457"/>
              <a:gd name="connsiteX877" fmla="*/ 2773678 w 4736594"/>
              <a:gd name="connsiteY877" fmla="*/ 4950200 h 4997457"/>
              <a:gd name="connsiteX878" fmla="*/ 2760429 w 4736594"/>
              <a:gd name="connsiteY878" fmla="*/ 4950200 h 4997457"/>
              <a:gd name="connsiteX879" fmla="*/ 2747626 w 4736594"/>
              <a:gd name="connsiteY879" fmla="*/ 4947108 h 4997457"/>
              <a:gd name="connsiteX880" fmla="*/ 2736149 w 4736594"/>
              <a:gd name="connsiteY880" fmla="*/ 4943576 h 4997457"/>
              <a:gd name="connsiteX881" fmla="*/ 2725107 w 4736594"/>
              <a:gd name="connsiteY881" fmla="*/ 4943576 h 4997457"/>
              <a:gd name="connsiteX882" fmla="*/ 2717162 w 4736594"/>
              <a:gd name="connsiteY882" fmla="*/ 4947108 h 4997457"/>
              <a:gd name="connsiteX883" fmla="*/ 2713630 w 4736594"/>
              <a:gd name="connsiteY883" fmla="*/ 4947108 h 4997457"/>
              <a:gd name="connsiteX884" fmla="*/ 2709212 w 4736594"/>
              <a:gd name="connsiteY884" fmla="*/ 4947108 h 4997457"/>
              <a:gd name="connsiteX885" fmla="*/ 2700827 w 4736594"/>
              <a:gd name="connsiteY885" fmla="*/ 4947108 h 4997457"/>
              <a:gd name="connsiteX886" fmla="*/ 2692877 w 4736594"/>
              <a:gd name="connsiteY886" fmla="*/ 4947108 h 4997457"/>
              <a:gd name="connsiteX887" fmla="*/ 2690230 w 4736594"/>
              <a:gd name="connsiteY887" fmla="*/ 4955498 h 4997457"/>
              <a:gd name="connsiteX888" fmla="*/ 2679188 w 4736594"/>
              <a:gd name="connsiteY888" fmla="*/ 4955498 h 4997457"/>
              <a:gd name="connsiteX889" fmla="*/ 2670803 w 4736594"/>
              <a:gd name="connsiteY889" fmla="*/ 4969187 h 4997457"/>
              <a:gd name="connsiteX890" fmla="*/ 2654463 w 4736594"/>
              <a:gd name="connsiteY890" fmla="*/ 4969187 h 4997457"/>
              <a:gd name="connsiteX891" fmla="*/ 2639013 w 4736594"/>
              <a:gd name="connsiteY891" fmla="*/ 4973159 h 4997457"/>
              <a:gd name="connsiteX892" fmla="*/ 2622232 w 4736594"/>
              <a:gd name="connsiteY892" fmla="*/ 4970513 h 4997457"/>
              <a:gd name="connsiteX893" fmla="*/ 2604571 w 4736594"/>
              <a:gd name="connsiteY893" fmla="*/ 4970513 h 4997457"/>
              <a:gd name="connsiteX894" fmla="*/ 2604571 w 4736594"/>
              <a:gd name="connsiteY894" fmla="*/ 4976251 h 4997457"/>
              <a:gd name="connsiteX895" fmla="*/ 2600599 w 4736594"/>
              <a:gd name="connsiteY895" fmla="*/ 4976251 h 4997457"/>
              <a:gd name="connsiteX896" fmla="*/ 2596626 w 4736594"/>
              <a:gd name="connsiteY896" fmla="*/ 4976251 h 4997457"/>
              <a:gd name="connsiteX897" fmla="*/ 2588236 w 4736594"/>
              <a:gd name="connsiteY897" fmla="*/ 4976251 h 4997457"/>
              <a:gd name="connsiteX898" fmla="*/ 2578520 w 4736594"/>
              <a:gd name="connsiteY898" fmla="*/ 4976251 h 4997457"/>
              <a:gd name="connsiteX899" fmla="*/ 2578520 w 4736594"/>
              <a:gd name="connsiteY899" fmla="*/ 4980224 h 4997457"/>
              <a:gd name="connsiteX900" fmla="*/ 2575433 w 4736594"/>
              <a:gd name="connsiteY900" fmla="*/ 4980224 h 4997457"/>
              <a:gd name="connsiteX901" fmla="*/ 2572781 w 4736594"/>
              <a:gd name="connsiteY901" fmla="*/ 4982875 h 4997457"/>
              <a:gd name="connsiteX902" fmla="*/ 2569249 w 4736594"/>
              <a:gd name="connsiteY902" fmla="*/ 4982875 h 4997457"/>
              <a:gd name="connsiteX903" fmla="*/ 2563070 w 4736594"/>
              <a:gd name="connsiteY903" fmla="*/ 4988614 h 4997457"/>
              <a:gd name="connsiteX904" fmla="*/ 2554680 w 4736594"/>
              <a:gd name="connsiteY904" fmla="*/ 4988614 h 4997457"/>
              <a:gd name="connsiteX905" fmla="*/ 2550262 w 4736594"/>
              <a:gd name="connsiteY905" fmla="*/ 4996564 h 4997457"/>
              <a:gd name="connsiteX906" fmla="*/ 2542317 w 4736594"/>
              <a:gd name="connsiteY906" fmla="*/ 4996564 h 4997457"/>
              <a:gd name="connsiteX907" fmla="*/ 2527748 w 4736594"/>
              <a:gd name="connsiteY907" fmla="*/ 4993472 h 4997457"/>
              <a:gd name="connsiteX908" fmla="*/ 2522005 w 4736594"/>
              <a:gd name="connsiteY908" fmla="*/ 4989940 h 4997457"/>
              <a:gd name="connsiteX909" fmla="*/ 2514940 w 4736594"/>
              <a:gd name="connsiteY909" fmla="*/ 4986848 h 4997457"/>
              <a:gd name="connsiteX910" fmla="*/ 2507876 w 4736594"/>
              <a:gd name="connsiteY910" fmla="*/ 4986848 h 4997457"/>
              <a:gd name="connsiteX911" fmla="*/ 2502137 w 4736594"/>
              <a:gd name="connsiteY911" fmla="*/ 4983756 h 4997457"/>
              <a:gd name="connsiteX912" fmla="*/ 2506555 w 4736594"/>
              <a:gd name="connsiteY912" fmla="*/ 4979783 h 4997457"/>
              <a:gd name="connsiteX913" fmla="*/ 2506555 w 4736594"/>
              <a:gd name="connsiteY913" fmla="*/ 4973600 h 4997457"/>
              <a:gd name="connsiteX914" fmla="*/ 2499490 w 4736594"/>
              <a:gd name="connsiteY914" fmla="*/ 4973600 h 4997457"/>
              <a:gd name="connsiteX915" fmla="*/ 2492426 w 4736594"/>
              <a:gd name="connsiteY915" fmla="*/ 4973600 h 4997457"/>
              <a:gd name="connsiteX916" fmla="*/ 2489334 w 4736594"/>
              <a:gd name="connsiteY916" fmla="*/ 4970068 h 4997457"/>
              <a:gd name="connsiteX917" fmla="*/ 2484916 w 4736594"/>
              <a:gd name="connsiteY917" fmla="*/ 4970068 h 4997457"/>
              <a:gd name="connsiteX918" fmla="*/ 2472554 w 4736594"/>
              <a:gd name="connsiteY918" fmla="*/ 4970068 h 4997457"/>
              <a:gd name="connsiteX919" fmla="*/ 2472554 w 4736594"/>
              <a:gd name="connsiteY919" fmla="*/ 4960797 h 4997457"/>
              <a:gd name="connsiteX920" fmla="*/ 2472554 w 4736594"/>
              <a:gd name="connsiteY920" fmla="*/ 4948434 h 4997457"/>
              <a:gd name="connsiteX921" fmla="*/ 2458870 w 4736594"/>
              <a:gd name="connsiteY921" fmla="*/ 4948434 h 4997457"/>
              <a:gd name="connsiteX922" fmla="*/ 2446062 w 4736594"/>
              <a:gd name="connsiteY922" fmla="*/ 4948434 h 4997457"/>
              <a:gd name="connsiteX923" fmla="*/ 2443415 w 4736594"/>
              <a:gd name="connsiteY923" fmla="*/ 4957705 h 4997457"/>
              <a:gd name="connsiteX924" fmla="*/ 2443415 w 4736594"/>
              <a:gd name="connsiteY924" fmla="*/ 4963448 h 4997457"/>
              <a:gd name="connsiteX925" fmla="*/ 2437676 w 4736594"/>
              <a:gd name="connsiteY925" fmla="*/ 4954173 h 4997457"/>
              <a:gd name="connsiteX926" fmla="*/ 2437676 w 4736594"/>
              <a:gd name="connsiteY926" fmla="*/ 4940929 h 4997457"/>
              <a:gd name="connsiteX927" fmla="*/ 2444741 w 4736594"/>
              <a:gd name="connsiteY927" fmla="*/ 4933865 h 4997457"/>
              <a:gd name="connsiteX928" fmla="*/ 2444741 w 4736594"/>
              <a:gd name="connsiteY928" fmla="*/ 4925034 h 4997457"/>
              <a:gd name="connsiteX929" fmla="*/ 2435910 w 4736594"/>
              <a:gd name="connsiteY929" fmla="*/ 4908699 h 4997457"/>
              <a:gd name="connsiteX930" fmla="*/ 2431933 w 4736594"/>
              <a:gd name="connsiteY930" fmla="*/ 4902955 h 4997457"/>
              <a:gd name="connsiteX931" fmla="*/ 2426635 w 4736594"/>
              <a:gd name="connsiteY931" fmla="*/ 4898983 h 4997457"/>
              <a:gd name="connsiteX932" fmla="*/ 2426635 w 4736594"/>
              <a:gd name="connsiteY932" fmla="*/ 4894570 h 4997457"/>
              <a:gd name="connsiteX933" fmla="*/ 2426635 w 4736594"/>
              <a:gd name="connsiteY933" fmla="*/ 4890593 h 4997457"/>
              <a:gd name="connsiteX934" fmla="*/ 2426635 w 4736594"/>
              <a:gd name="connsiteY934" fmla="*/ 4887060 h 4997457"/>
              <a:gd name="connsiteX935" fmla="*/ 2422222 w 4736594"/>
              <a:gd name="connsiteY935" fmla="*/ 4884414 h 4997457"/>
              <a:gd name="connsiteX936" fmla="*/ 2418249 w 4736594"/>
              <a:gd name="connsiteY936" fmla="*/ 4884414 h 4997457"/>
              <a:gd name="connsiteX937" fmla="*/ 2418249 w 4736594"/>
              <a:gd name="connsiteY937" fmla="*/ 4880881 h 4997457"/>
              <a:gd name="connsiteX938" fmla="*/ 2423102 w 4736594"/>
              <a:gd name="connsiteY938" fmla="*/ 4880881 h 4997457"/>
              <a:gd name="connsiteX939" fmla="*/ 2415157 w 4736594"/>
              <a:gd name="connsiteY939" fmla="*/ 4875583 h 4997457"/>
              <a:gd name="connsiteX940" fmla="*/ 2411185 w 4736594"/>
              <a:gd name="connsiteY940" fmla="*/ 4865867 h 4997457"/>
              <a:gd name="connsiteX941" fmla="*/ 2416483 w 4736594"/>
              <a:gd name="connsiteY941" fmla="*/ 4857482 h 4997457"/>
              <a:gd name="connsiteX942" fmla="*/ 2425754 w 4736594"/>
              <a:gd name="connsiteY942" fmla="*/ 4861454 h 4997457"/>
              <a:gd name="connsiteX943" fmla="*/ 2442530 w 4736594"/>
              <a:gd name="connsiteY943" fmla="*/ 4848651 h 4997457"/>
              <a:gd name="connsiteX944" fmla="*/ 2442530 w 4736594"/>
              <a:gd name="connsiteY944" fmla="*/ 4823480 h 4997457"/>
              <a:gd name="connsiteX945" fmla="*/ 2442530 w 4736594"/>
              <a:gd name="connsiteY945" fmla="*/ 4811118 h 4997457"/>
              <a:gd name="connsiteX946" fmla="*/ 2442530 w 4736594"/>
              <a:gd name="connsiteY946" fmla="*/ 4800521 h 4997457"/>
              <a:gd name="connsiteX947" fmla="*/ 2438557 w 4736594"/>
              <a:gd name="connsiteY947" fmla="*/ 4791250 h 4997457"/>
              <a:gd name="connsiteX948" fmla="*/ 2435910 w 4736594"/>
              <a:gd name="connsiteY948" fmla="*/ 4784626 h 4997457"/>
              <a:gd name="connsiteX949" fmla="*/ 2426194 w 4736594"/>
              <a:gd name="connsiteY949" fmla="*/ 4775355 h 4997457"/>
              <a:gd name="connsiteX950" fmla="*/ 2422222 w 4736594"/>
              <a:gd name="connsiteY950" fmla="*/ 4769616 h 4997457"/>
              <a:gd name="connsiteX951" fmla="*/ 2417804 w 4736594"/>
              <a:gd name="connsiteY951" fmla="*/ 4764758 h 4997457"/>
              <a:gd name="connsiteX952" fmla="*/ 2417804 w 4736594"/>
              <a:gd name="connsiteY952" fmla="*/ 4758579 h 4997457"/>
              <a:gd name="connsiteX953" fmla="*/ 2413391 w 4736594"/>
              <a:gd name="connsiteY953" fmla="*/ 4755047 h 4997457"/>
              <a:gd name="connsiteX954" fmla="*/ 2409419 w 4736594"/>
              <a:gd name="connsiteY954" fmla="*/ 4750189 h 4997457"/>
              <a:gd name="connsiteX955" fmla="*/ 2405886 w 4736594"/>
              <a:gd name="connsiteY955" fmla="*/ 4745772 h 4997457"/>
              <a:gd name="connsiteX956" fmla="*/ 2399262 w 4736594"/>
              <a:gd name="connsiteY956" fmla="*/ 4736941 h 4997457"/>
              <a:gd name="connsiteX957" fmla="*/ 2391758 w 4736594"/>
              <a:gd name="connsiteY957" fmla="*/ 4724578 h 4997457"/>
              <a:gd name="connsiteX958" fmla="*/ 2391758 w 4736594"/>
              <a:gd name="connsiteY958" fmla="*/ 4718840 h 4997457"/>
              <a:gd name="connsiteX959" fmla="*/ 2389106 w 4736594"/>
              <a:gd name="connsiteY959" fmla="*/ 4713541 h 4997457"/>
              <a:gd name="connsiteX960" fmla="*/ 2389106 w 4736594"/>
              <a:gd name="connsiteY960" fmla="*/ 4708683 h 4997457"/>
              <a:gd name="connsiteX961" fmla="*/ 2385133 w 4736594"/>
              <a:gd name="connsiteY961" fmla="*/ 4705151 h 4997457"/>
              <a:gd name="connsiteX962" fmla="*/ 2380275 w 4736594"/>
              <a:gd name="connsiteY962" fmla="*/ 4694999 h 4997457"/>
              <a:gd name="connsiteX963" fmla="*/ 2376303 w 4736594"/>
              <a:gd name="connsiteY963" fmla="*/ 4685724 h 4997457"/>
              <a:gd name="connsiteX964" fmla="*/ 2373651 w 4736594"/>
              <a:gd name="connsiteY964" fmla="*/ 4677338 h 4997457"/>
              <a:gd name="connsiteX965" fmla="*/ 2371005 w 4736594"/>
              <a:gd name="connsiteY965" fmla="*/ 4670714 h 4997457"/>
              <a:gd name="connsiteX966" fmla="*/ 2366587 w 4736594"/>
              <a:gd name="connsiteY966" fmla="*/ 4660118 h 4997457"/>
              <a:gd name="connsiteX967" fmla="*/ 2366587 w 4736594"/>
              <a:gd name="connsiteY967" fmla="*/ 4656145 h 4997457"/>
              <a:gd name="connsiteX968" fmla="*/ 2366587 w 4736594"/>
              <a:gd name="connsiteY968" fmla="*/ 4652168 h 4997457"/>
              <a:gd name="connsiteX969" fmla="*/ 2366587 w 4736594"/>
              <a:gd name="connsiteY969" fmla="*/ 4648195 h 4997457"/>
              <a:gd name="connsiteX970" fmla="*/ 2366587 w 4736594"/>
              <a:gd name="connsiteY970" fmla="*/ 4644223 h 4997457"/>
              <a:gd name="connsiteX971" fmla="*/ 2363500 w 4736594"/>
              <a:gd name="connsiteY971" fmla="*/ 4637158 h 4997457"/>
              <a:gd name="connsiteX972" fmla="*/ 2359968 w 4736594"/>
              <a:gd name="connsiteY972" fmla="*/ 4629208 h 4997457"/>
              <a:gd name="connsiteX973" fmla="*/ 2359968 w 4736594"/>
              <a:gd name="connsiteY973" fmla="*/ 4624355 h 4997457"/>
              <a:gd name="connsiteX974" fmla="*/ 2359968 w 4736594"/>
              <a:gd name="connsiteY974" fmla="*/ 4620378 h 4997457"/>
              <a:gd name="connsiteX975" fmla="*/ 2356876 w 4736594"/>
              <a:gd name="connsiteY975" fmla="*/ 4615525 h 4997457"/>
              <a:gd name="connsiteX976" fmla="*/ 2356876 w 4736594"/>
              <a:gd name="connsiteY976" fmla="*/ 4611992 h 4997457"/>
              <a:gd name="connsiteX977" fmla="*/ 2353343 w 4736594"/>
              <a:gd name="connsiteY977" fmla="*/ 4604928 h 4997457"/>
              <a:gd name="connsiteX978" fmla="*/ 2350252 w 4736594"/>
              <a:gd name="connsiteY978" fmla="*/ 4599630 h 4997457"/>
              <a:gd name="connsiteX979" fmla="*/ 2347160 w 4736594"/>
              <a:gd name="connsiteY979" fmla="*/ 4593886 h 4997457"/>
              <a:gd name="connsiteX980" fmla="*/ 2342306 w 4736594"/>
              <a:gd name="connsiteY980" fmla="*/ 4589473 h 4997457"/>
              <a:gd name="connsiteX981" fmla="*/ 2337889 w 4736594"/>
              <a:gd name="connsiteY981" fmla="*/ 4578877 h 4997457"/>
              <a:gd name="connsiteX982" fmla="*/ 2327292 w 4736594"/>
              <a:gd name="connsiteY982" fmla="*/ 4573138 h 4997457"/>
              <a:gd name="connsiteX983" fmla="*/ 2321113 w 4736594"/>
              <a:gd name="connsiteY983" fmla="*/ 4565188 h 4997457"/>
              <a:gd name="connsiteX984" fmla="*/ 2313604 w 4736594"/>
              <a:gd name="connsiteY984" fmla="*/ 4557683 h 4997457"/>
              <a:gd name="connsiteX985" fmla="*/ 2305659 w 4736594"/>
              <a:gd name="connsiteY985" fmla="*/ 4551945 h 4997457"/>
              <a:gd name="connsiteX986" fmla="*/ 2298154 w 4736594"/>
              <a:gd name="connsiteY986" fmla="*/ 4543995 h 4997457"/>
              <a:gd name="connsiteX987" fmla="*/ 2287112 w 4736594"/>
              <a:gd name="connsiteY987" fmla="*/ 4537371 h 4997457"/>
              <a:gd name="connsiteX988" fmla="*/ 2278726 w 4736594"/>
              <a:gd name="connsiteY988" fmla="*/ 4526774 h 4997457"/>
              <a:gd name="connsiteX989" fmla="*/ 2278726 w 4736594"/>
              <a:gd name="connsiteY989" fmla="*/ 4523687 h 4997457"/>
              <a:gd name="connsiteX990" fmla="*/ 2274749 w 4736594"/>
              <a:gd name="connsiteY990" fmla="*/ 4517063 h 4997457"/>
              <a:gd name="connsiteX991" fmla="*/ 2269896 w 4736594"/>
              <a:gd name="connsiteY991" fmla="*/ 4511324 h 4997457"/>
              <a:gd name="connsiteX992" fmla="*/ 2267244 w 4736594"/>
              <a:gd name="connsiteY992" fmla="*/ 4502934 h 4997457"/>
              <a:gd name="connsiteX993" fmla="*/ 2262387 w 4736594"/>
              <a:gd name="connsiteY993" fmla="*/ 4496750 h 4997457"/>
              <a:gd name="connsiteX994" fmla="*/ 2258414 w 4736594"/>
              <a:gd name="connsiteY994" fmla="*/ 4490131 h 4997457"/>
              <a:gd name="connsiteX995" fmla="*/ 2254441 w 4736594"/>
              <a:gd name="connsiteY995" fmla="*/ 4483066 h 4997457"/>
              <a:gd name="connsiteX996" fmla="*/ 2250469 w 4736594"/>
              <a:gd name="connsiteY996" fmla="*/ 4476002 h 4997457"/>
              <a:gd name="connsiteX997" fmla="*/ 2250469 w 4736594"/>
              <a:gd name="connsiteY997" fmla="*/ 4462313 h 4997457"/>
              <a:gd name="connsiteX998" fmla="*/ 2244285 w 4736594"/>
              <a:gd name="connsiteY998" fmla="*/ 4453042 h 4997457"/>
              <a:gd name="connsiteX999" fmla="*/ 2240753 w 4736594"/>
              <a:gd name="connsiteY999" fmla="*/ 4445093 h 4997457"/>
              <a:gd name="connsiteX1000" fmla="*/ 2237221 w 4736594"/>
              <a:gd name="connsiteY1000" fmla="*/ 4438028 h 4997457"/>
              <a:gd name="connsiteX1001" fmla="*/ 2242959 w 4736594"/>
              <a:gd name="connsiteY1001" fmla="*/ 4434496 h 4997457"/>
              <a:gd name="connsiteX1002" fmla="*/ 2240312 w 4736594"/>
              <a:gd name="connsiteY1002" fmla="*/ 4421252 h 4997457"/>
              <a:gd name="connsiteX1003" fmla="*/ 2237661 w 4736594"/>
              <a:gd name="connsiteY1003" fmla="*/ 4416395 h 4997457"/>
              <a:gd name="connsiteX1004" fmla="*/ 2232363 w 4736594"/>
              <a:gd name="connsiteY1004" fmla="*/ 4416395 h 4997457"/>
              <a:gd name="connsiteX1005" fmla="*/ 2227950 w 4736594"/>
              <a:gd name="connsiteY1005" fmla="*/ 4407124 h 4997457"/>
              <a:gd name="connsiteX1006" fmla="*/ 2227950 w 4736594"/>
              <a:gd name="connsiteY1006" fmla="*/ 4396527 h 4997457"/>
              <a:gd name="connsiteX1007" fmla="*/ 2227950 w 4736594"/>
              <a:gd name="connsiteY1007" fmla="*/ 4387696 h 4997457"/>
              <a:gd name="connsiteX1008" fmla="*/ 2224858 w 4736594"/>
              <a:gd name="connsiteY1008" fmla="*/ 4382398 h 4997457"/>
              <a:gd name="connsiteX1009" fmla="*/ 2220885 w 4736594"/>
              <a:gd name="connsiteY1009" fmla="*/ 4365177 h 4997457"/>
              <a:gd name="connsiteX1010" fmla="*/ 2220885 w 4736594"/>
              <a:gd name="connsiteY1010" fmla="*/ 4356347 h 4997457"/>
              <a:gd name="connsiteX1011" fmla="*/ 2216027 w 4736594"/>
              <a:gd name="connsiteY1011" fmla="*/ 4347516 h 4997457"/>
              <a:gd name="connsiteX1012" fmla="*/ 2220000 w 4736594"/>
              <a:gd name="connsiteY1012" fmla="*/ 4329855 h 4997457"/>
              <a:gd name="connsiteX1013" fmla="*/ 2216913 w 4736594"/>
              <a:gd name="connsiteY1013" fmla="*/ 4321025 h 4997457"/>
              <a:gd name="connsiteX1014" fmla="*/ 2216913 w 4736594"/>
              <a:gd name="connsiteY1014" fmla="*/ 4311754 h 4997457"/>
              <a:gd name="connsiteX1015" fmla="*/ 2205871 w 4736594"/>
              <a:gd name="connsiteY1015" fmla="*/ 4297625 h 4997457"/>
              <a:gd name="connsiteX1016" fmla="*/ 2205871 w 4736594"/>
              <a:gd name="connsiteY1016" fmla="*/ 4291001 h 4997457"/>
              <a:gd name="connsiteX1017" fmla="*/ 2205871 w 4736594"/>
              <a:gd name="connsiteY1017" fmla="*/ 4286143 h 4997457"/>
              <a:gd name="connsiteX1018" fmla="*/ 2202339 w 4736594"/>
              <a:gd name="connsiteY1018" fmla="*/ 4276872 h 4997457"/>
              <a:gd name="connsiteX1019" fmla="*/ 2199692 w 4736594"/>
              <a:gd name="connsiteY1019" fmla="*/ 4272899 h 4997457"/>
              <a:gd name="connsiteX1020" fmla="*/ 2199692 w 4736594"/>
              <a:gd name="connsiteY1020" fmla="*/ 4268041 h 4997457"/>
              <a:gd name="connsiteX1021" fmla="*/ 2197485 w 4736594"/>
              <a:gd name="connsiteY1021" fmla="*/ 4259651 h 4997457"/>
              <a:gd name="connsiteX1022" fmla="*/ 2197485 w 4736594"/>
              <a:gd name="connsiteY1022" fmla="*/ 4248614 h 4997457"/>
              <a:gd name="connsiteX1023" fmla="*/ 2202339 w 4736594"/>
              <a:gd name="connsiteY1023" fmla="*/ 4248614 h 4997457"/>
              <a:gd name="connsiteX1024" fmla="*/ 2202339 w 4736594"/>
              <a:gd name="connsiteY1024" fmla="*/ 4240664 h 4997457"/>
              <a:gd name="connsiteX1025" fmla="*/ 2202339 w 4736594"/>
              <a:gd name="connsiteY1025" fmla="*/ 4233160 h 4997457"/>
              <a:gd name="connsiteX1026" fmla="*/ 2202339 w 4736594"/>
              <a:gd name="connsiteY1026" fmla="*/ 4220356 h 4997457"/>
              <a:gd name="connsiteX1027" fmla="*/ 2199692 w 4736594"/>
              <a:gd name="connsiteY1027" fmla="*/ 4209319 h 4997457"/>
              <a:gd name="connsiteX1028" fmla="*/ 2204105 w 4736594"/>
              <a:gd name="connsiteY1028" fmla="*/ 4209319 h 4997457"/>
              <a:gd name="connsiteX1029" fmla="*/ 2204105 w 4736594"/>
              <a:gd name="connsiteY1029" fmla="*/ 4203136 h 4997457"/>
              <a:gd name="connsiteX1030" fmla="*/ 2201458 w 4736594"/>
              <a:gd name="connsiteY1030" fmla="*/ 4192979 h 4997457"/>
              <a:gd name="connsiteX1031" fmla="*/ 2197926 w 4736594"/>
              <a:gd name="connsiteY1031" fmla="*/ 4182828 h 4997457"/>
              <a:gd name="connsiteX1032" fmla="*/ 2205871 w 4736594"/>
              <a:gd name="connsiteY1032" fmla="*/ 4180176 h 4997457"/>
              <a:gd name="connsiteX1033" fmla="*/ 2205871 w 4736594"/>
              <a:gd name="connsiteY1033" fmla="*/ 4165607 h 4997457"/>
              <a:gd name="connsiteX1034" fmla="*/ 2205871 w 4736594"/>
              <a:gd name="connsiteY1034" fmla="*/ 4152804 h 4997457"/>
              <a:gd name="connsiteX1035" fmla="*/ 2201898 w 4736594"/>
              <a:gd name="connsiteY1035" fmla="*/ 4139115 h 4997457"/>
              <a:gd name="connsiteX1036" fmla="*/ 2194834 w 4736594"/>
              <a:gd name="connsiteY1036" fmla="*/ 4130285 h 4997457"/>
              <a:gd name="connsiteX1037" fmla="*/ 2189536 w 4736594"/>
              <a:gd name="connsiteY1037" fmla="*/ 4121894 h 4997457"/>
              <a:gd name="connsiteX1038" fmla="*/ 2186889 w 4736594"/>
              <a:gd name="connsiteY1038" fmla="*/ 4119248 h 4997457"/>
              <a:gd name="connsiteX1039" fmla="*/ 2180705 w 4736594"/>
              <a:gd name="connsiteY1039" fmla="*/ 4108651 h 4997457"/>
              <a:gd name="connsiteX1040" fmla="*/ 2174081 w 4736594"/>
              <a:gd name="connsiteY1040" fmla="*/ 4104674 h 4997457"/>
              <a:gd name="connsiteX1041" fmla="*/ 2167902 w 4736594"/>
              <a:gd name="connsiteY1041" fmla="*/ 4090545 h 4997457"/>
              <a:gd name="connsiteX1042" fmla="*/ 2163044 w 4736594"/>
              <a:gd name="connsiteY1042" fmla="*/ 4085247 h 4997457"/>
              <a:gd name="connsiteX1043" fmla="*/ 2163044 w 4736594"/>
              <a:gd name="connsiteY1043" fmla="*/ 4079508 h 4997457"/>
              <a:gd name="connsiteX1044" fmla="*/ 2154654 w 4736594"/>
              <a:gd name="connsiteY1044" fmla="*/ 4068030 h 4997457"/>
              <a:gd name="connsiteX1045" fmla="*/ 2149800 w 4736594"/>
              <a:gd name="connsiteY1045" fmla="*/ 4062732 h 4997457"/>
              <a:gd name="connsiteX1046" fmla="*/ 2145823 w 4736594"/>
              <a:gd name="connsiteY1046" fmla="*/ 4057434 h 4997457"/>
              <a:gd name="connsiteX1047" fmla="*/ 2142736 w 4736594"/>
              <a:gd name="connsiteY1047" fmla="*/ 4052576 h 4997457"/>
              <a:gd name="connsiteX1048" fmla="*/ 2140525 w 4736594"/>
              <a:gd name="connsiteY1048" fmla="*/ 4046392 h 4997457"/>
              <a:gd name="connsiteX1049" fmla="*/ 2137438 w 4736594"/>
              <a:gd name="connsiteY1049" fmla="*/ 4039773 h 4997457"/>
              <a:gd name="connsiteX1050" fmla="*/ 2133461 w 4736594"/>
              <a:gd name="connsiteY1050" fmla="*/ 4036241 h 4997457"/>
              <a:gd name="connsiteX1051" fmla="*/ 2130814 w 4736594"/>
              <a:gd name="connsiteY1051" fmla="*/ 4022992 h 4997457"/>
              <a:gd name="connsiteX1052" fmla="*/ 2122864 w 4736594"/>
              <a:gd name="connsiteY1052" fmla="*/ 4013721 h 4997457"/>
              <a:gd name="connsiteX1053" fmla="*/ 2120217 w 4736594"/>
              <a:gd name="connsiteY1053" fmla="*/ 4007983 h 4997457"/>
              <a:gd name="connsiteX1054" fmla="*/ 2120217 w 4736594"/>
              <a:gd name="connsiteY1054" fmla="*/ 4002239 h 4997457"/>
              <a:gd name="connsiteX1055" fmla="*/ 2120217 w 4736594"/>
              <a:gd name="connsiteY1055" fmla="*/ 3995175 h 4997457"/>
              <a:gd name="connsiteX1056" fmla="*/ 2115359 w 4736594"/>
              <a:gd name="connsiteY1056" fmla="*/ 3987670 h 4997457"/>
              <a:gd name="connsiteX1057" fmla="*/ 2108735 w 4736594"/>
              <a:gd name="connsiteY1057" fmla="*/ 3981491 h 4997457"/>
              <a:gd name="connsiteX1058" fmla="*/ 2108735 w 4736594"/>
              <a:gd name="connsiteY1058" fmla="*/ 3972661 h 4997457"/>
              <a:gd name="connsiteX1059" fmla="*/ 2100790 w 4736594"/>
              <a:gd name="connsiteY1059" fmla="*/ 3958972 h 4997457"/>
              <a:gd name="connsiteX1060" fmla="*/ 2093285 w 4736594"/>
              <a:gd name="connsiteY1060" fmla="*/ 3945284 h 4997457"/>
              <a:gd name="connsiteX1061" fmla="*/ 2086661 w 4736594"/>
              <a:gd name="connsiteY1061" fmla="*/ 3931595 h 4997457"/>
              <a:gd name="connsiteX1062" fmla="*/ 2077830 w 4736594"/>
              <a:gd name="connsiteY1062" fmla="*/ 3914379 h 4997457"/>
              <a:gd name="connsiteX1063" fmla="*/ 2072532 w 4736594"/>
              <a:gd name="connsiteY1063" fmla="*/ 3909081 h 4997457"/>
              <a:gd name="connsiteX1064" fmla="*/ 2072532 w 4736594"/>
              <a:gd name="connsiteY1064" fmla="*/ 3901571 h 4997457"/>
              <a:gd name="connsiteX1065" fmla="*/ 2068560 w 4736594"/>
              <a:gd name="connsiteY1065" fmla="*/ 3895832 h 4997457"/>
              <a:gd name="connsiteX1066" fmla="*/ 2063702 w 4736594"/>
              <a:gd name="connsiteY1066" fmla="*/ 3889208 h 4997457"/>
              <a:gd name="connsiteX1067" fmla="*/ 2052665 w 4736594"/>
              <a:gd name="connsiteY1067" fmla="*/ 3878171 h 4997457"/>
              <a:gd name="connsiteX1068" fmla="*/ 2040742 w 4736594"/>
              <a:gd name="connsiteY1068" fmla="*/ 3864928 h 4997457"/>
              <a:gd name="connsiteX1069" fmla="*/ 2032352 w 4736594"/>
              <a:gd name="connsiteY1069" fmla="*/ 3844175 h 4997457"/>
              <a:gd name="connsiteX1070" fmla="*/ 2023521 w 4736594"/>
              <a:gd name="connsiteY1070" fmla="*/ 3825628 h 4997457"/>
              <a:gd name="connsiteX1071" fmla="*/ 2023521 w 4736594"/>
              <a:gd name="connsiteY1071" fmla="*/ 3803114 h 4997457"/>
              <a:gd name="connsiteX1072" fmla="*/ 2023521 w 4736594"/>
              <a:gd name="connsiteY1072" fmla="*/ 3777063 h 4997457"/>
              <a:gd name="connsiteX1073" fmla="*/ 2023521 w 4736594"/>
              <a:gd name="connsiteY1073" fmla="*/ 3753663 h 4997457"/>
              <a:gd name="connsiteX1074" fmla="*/ 2026173 w 4736594"/>
              <a:gd name="connsiteY1074" fmla="*/ 3749686 h 4997457"/>
              <a:gd name="connsiteX1075" fmla="*/ 2026173 w 4736594"/>
              <a:gd name="connsiteY1075" fmla="*/ 3743947 h 4997457"/>
              <a:gd name="connsiteX1076" fmla="*/ 2026173 w 4736594"/>
              <a:gd name="connsiteY1076" fmla="*/ 3731584 h 4997457"/>
              <a:gd name="connsiteX1077" fmla="*/ 2026173 w 4736594"/>
              <a:gd name="connsiteY1077" fmla="*/ 3727171 h 4997457"/>
              <a:gd name="connsiteX1078" fmla="*/ 2026173 w 4736594"/>
              <a:gd name="connsiteY1078" fmla="*/ 3721428 h 4997457"/>
              <a:gd name="connsiteX1079" fmla="*/ 2026173 w 4736594"/>
              <a:gd name="connsiteY1079" fmla="*/ 3710831 h 4997457"/>
              <a:gd name="connsiteX1080" fmla="*/ 2021315 w 4736594"/>
              <a:gd name="connsiteY1080" fmla="*/ 3689638 h 4997457"/>
              <a:gd name="connsiteX1081" fmla="*/ 2021315 w 4736594"/>
              <a:gd name="connsiteY1081" fmla="*/ 3683899 h 4997457"/>
              <a:gd name="connsiteX1082" fmla="*/ 2028379 w 4736594"/>
              <a:gd name="connsiteY1082" fmla="*/ 3683899 h 4997457"/>
              <a:gd name="connsiteX1083" fmla="*/ 2032352 w 4736594"/>
              <a:gd name="connsiteY1083" fmla="*/ 3679486 h 4997457"/>
              <a:gd name="connsiteX1084" fmla="*/ 2039416 w 4736594"/>
              <a:gd name="connsiteY1084" fmla="*/ 3667124 h 4997457"/>
              <a:gd name="connsiteX1085" fmla="*/ 2039416 w 4736594"/>
              <a:gd name="connsiteY1085" fmla="*/ 3651229 h 4997457"/>
              <a:gd name="connsiteX1086" fmla="*/ 2039416 w 4736594"/>
              <a:gd name="connsiteY1086" fmla="*/ 3645045 h 4997457"/>
              <a:gd name="connsiteX1087" fmla="*/ 2043834 w 4736594"/>
              <a:gd name="connsiteY1087" fmla="*/ 3641953 h 4997457"/>
              <a:gd name="connsiteX1088" fmla="*/ 2043834 w 4736594"/>
              <a:gd name="connsiteY1088" fmla="*/ 3631801 h 4997457"/>
              <a:gd name="connsiteX1089" fmla="*/ 2046921 w 4736594"/>
              <a:gd name="connsiteY1089" fmla="*/ 3619439 h 4997457"/>
              <a:gd name="connsiteX1090" fmla="*/ 2050453 w 4736594"/>
              <a:gd name="connsiteY1090" fmla="*/ 3613255 h 4997457"/>
              <a:gd name="connsiteX1091" fmla="*/ 2056637 w 4736594"/>
              <a:gd name="connsiteY1091" fmla="*/ 3599566 h 4997457"/>
              <a:gd name="connsiteX1092" fmla="*/ 2059284 w 4736594"/>
              <a:gd name="connsiteY1092" fmla="*/ 3586323 h 4997457"/>
              <a:gd name="connsiteX1093" fmla="*/ 2061935 w 4736594"/>
              <a:gd name="connsiteY1093" fmla="*/ 3573960 h 4997457"/>
              <a:gd name="connsiteX1094" fmla="*/ 2061935 w 4736594"/>
              <a:gd name="connsiteY1094" fmla="*/ 3551441 h 4997457"/>
              <a:gd name="connsiteX1095" fmla="*/ 2061935 w 4736594"/>
              <a:gd name="connsiteY1095" fmla="*/ 3544817 h 4997457"/>
              <a:gd name="connsiteX1096" fmla="*/ 2067674 w 4736594"/>
              <a:gd name="connsiteY1096" fmla="*/ 3544817 h 4997457"/>
              <a:gd name="connsiteX1097" fmla="*/ 2067674 w 4736594"/>
              <a:gd name="connsiteY1097" fmla="*/ 3537312 h 4997457"/>
              <a:gd name="connsiteX1098" fmla="*/ 2067674 w 4736594"/>
              <a:gd name="connsiteY1098" fmla="*/ 3531133 h 4997457"/>
              <a:gd name="connsiteX1099" fmla="*/ 2067674 w 4736594"/>
              <a:gd name="connsiteY1099" fmla="*/ 3523624 h 4997457"/>
              <a:gd name="connsiteX1100" fmla="*/ 2067674 w 4736594"/>
              <a:gd name="connsiteY1100" fmla="*/ 3511706 h 4997457"/>
              <a:gd name="connsiteX1101" fmla="*/ 2072972 w 4736594"/>
              <a:gd name="connsiteY1101" fmla="*/ 3509055 h 4997457"/>
              <a:gd name="connsiteX1102" fmla="*/ 2072972 w 4736594"/>
              <a:gd name="connsiteY1102" fmla="*/ 3503316 h 4997457"/>
              <a:gd name="connsiteX1103" fmla="*/ 2077390 w 4736594"/>
              <a:gd name="connsiteY1103" fmla="*/ 3500224 h 4997457"/>
              <a:gd name="connsiteX1104" fmla="*/ 2083129 w 4736594"/>
              <a:gd name="connsiteY1104" fmla="*/ 3496251 h 4997457"/>
              <a:gd name="connsiteX1105" fmla="*/ 2090634 w 4736594"/>
              <a:gd name="connsiteY1105" fmla="*/ 3486980 h 4997457"/>
              <a:gd name="connsiteX1106" fmla="*/ 2093725 w 4736594"/>
              <a:gd name="connsiteY1106" fmla="*/ 3477265 h 4997457"/>
              <a:gd name="connsiteX1107" fmla="*/ 2093725 w 4736594"/>
              <a:gd name="connsiteY1107" fmla="*/ 3470640 h 4997457"/>
              <a:gd name="connsiteX1108" fmla="*/ 2104322 w 4736594"/>
              <a:gd name="connsiteY1108" fmla="*/ 3463576 h 4997457"/>
              <a:gd name="connsiteX1109" fmla="*/ 2114033 w 4736594"/>
              <a:gd name="connsiteY1109" fmla="*/ 3457397 h 4997457"/>
              <a:gd name="connsiteX1110" fmla="*/ 2126396 w 4736594"/>
              <a:gd name="connsiteY1110" fmla="*/ 3457397 h 4997457"/>
              <a:gd name="connsiteX1111" fmla="*/ 2132580 w 4736594"/>
              <a:gd name="connsiteY1111" fmla="*/ 3446360 h 4997457"/>
              <a:gd name="connsiteX1112" fmla="*/ 2139204 w 4736594"/>
              <a:gd name="connsiteY1112" fmla="*/ 3437529 h 4997457"/>
              <a:gd name="connsiteX1113" fmla="*/ 2148915 w 4736594"/>
              <a:gd name="connsiteY1113" fmla="*/ 3420309 h 4997457"/>
              <a:gd name="connsiteX1114" fmla="*/ 2152888 w 4736594"/>
              <a:gd name="connsiteY1114" fmla="*/ 3410152 h 4997457"/>
              <a:gd name="connsiteX1115" fmla="*/ 2152888 w 4736594"/>
              <a:gd name="connsiteY1115" fmla="*/ 3397790 h 4997457"/>
              <a:gd name="connsiteX1116" fmla="*/ 2152888 w 4736594"/>
              <a:gd name="connsiteY1116" fmla="*/ 3382335 h 4997457"/>
              <a:gd name="connsiteX1117" fmla="*/ 2152888 w 4736594"/>
              <a:gd name="connsiteY1117" fmla="*/ 3374390 h 4997457"/>
              <a:gd name="connsiteX1118" fmla="*/ 2152888 w 4736594"/>
              <a:gd name="connsiteY1118" fmla="*/ 3368651 h 4997457"/>
              <a:gd name="connsiteX1119" fmla="*/ 2155099 w 4736594"/>
              <a:gd name="connsiteY1119" fmla="*/ 3366000 h 4997457"/>
              <a:gd name="connsiteX1120" fmla="*/ 2155099 w 4736594"/>
              <a:gd name="connsiteY1120" fmla="*/ 3357609 h 4997457"/>
              <a:gd name="connsiteX1121" fmla="*/ 2155099 w 4736594"/>
              <a:gd name="connsiteY1121" fmla="*/ 3339508 h 4997457"/>
              <a:gd name="connsiteX1122" fmla="*/ 2148915 w 4736594"/>
              <a:gd name="connsiteY1122" fmla="*/ 3333329 h 4997457"/>
              <a:gd name="connsiteX1123" fmla="*/ 2148915 w 4736594"/>
              <a:gd name="connsiteY1123" fmla="*/ 3328471 h 4997457"/>
              <a:gd name="connsiteX1124" fmla="*/ 2148915 w 4736594"/>
              <a:gd name="connsiteY1124" fmla="*/ 3324498 h 4997457"/>
              <a:gd name="connsiteX1125" fmla="*/ 2148915 w 4736594"/>
              <a:gd name="connsiteY1125" fmla="*/ 3319640 h 4997457"/>
              <a:gd name="connsiteX1126" fmla="*/ 2145823 w 4736594"/>
              <a:gd name="connsiteY1126" fmla="*/ 3316549 h 4997457"/>
              <a:gd name="connsiteX1127" fmla="*/ 2143176 w 4736594"/>
              <a:gd name="connsiteY1127" fmla="*/ 3312576 h 4997457"/>
              <a:gd name="connsiteX1128" fmla="*/ 2139644 w 4736594"/>
              <a:gd name="connsiteY1128" fmla="*/ 3308603 h 4997457"/>
              <a:gd name="connsiteX1129" fmla="*/ 2134346 w 4736594"/>
              <a:gd name="connsiteY1129" fmla="*/ 3302860 h 4997457"/>
              <a:gd name="connsiteX1130" fmla="*/ 2134346 w 4736594"/>
              <a:gd name="connsiteY1130" fmla="*/ 3292708 h 4997457"/>
              <a:gd name="connsiteX1131" fmla="*/ 2131694 w 4736594"/>
              <a:gd name="connsiteY1131" fmla="*/ 3292708 h 4997457"/>
              <a:gd name="connsiteX1132" fmla="*/ 2131694 w 4736594"/>
              <a:gd name="connsiteY1132" fmla="*/ 3287850 h 4997457"/>
              <a:gd name="connsiteX1133" fmla="*/ 2127281 w 4736594"/>
              <a:gd name="connsiteY1133" fmla="*/ 3279460 h 4997457"/>
              <a:gd name="connsiteX1134" fmla="*/ 2124190 w 4736594"/>
              <a:gd name="connsiteY1134" fmla="*/ 3279460 h 4997457"/>
              <a:gd name="connsiteX1135" fmla="*/ 2124190 w 4736594"/>
              <a:gd name="connsiteY1135" fmla="*/ 3274602 h 4997457"/>
              <a:gd name="connsiteX1136" fmla="*/ 2124190 w 4736594"/>
              <a:gd name="connsiteY1136" fmla="*/ 3265772 h 4997457"/>
              <a:gd name="connsiteX1137" fmla="*/ 2120217 w 4736594"/>
              <a:gd name="connsiteY1137" fmla="*/ 3262240 h 4997457"/>
              <a:gd name="connsiteX1138" fmla="*/ 2120217 w 4736594"/>
              <a:gd name="connsiteY1138" fmla="*/ 3252969 h 4997457"/>
              <a:gd name="connsiteX1139" fmla="*/ 2120217 w 4736594"/>
              <a:gd name="connsiteY1139" fmla="*/ 3244138 h 4997457"/>
              <a:gd name="connsiteX1140" fmla="*/ 2114919 w 4736594"/>
              <a:gd name="connsiteY1140" fmla="*/ 3230009 h 4997457"/>
              <a:gd name="connsiteX1141" fmla="*/ 2110946 w 4736594"/>
              <a:gd name="connsiteY1141" fmla="*/ 3224711 h 4997457"/>
              <a:gd name="connsiteX1142" fmla="*/ 2110946 w 4736594"/>
              <a:gd name="connsiteY1142" fmla="*/ 3219413 h 4997457"/>
              <a:gd name="connsiteX1143" fmla="*/ 2110946 w 4736594"/>
              <a:gd name="connsiteY1143" fmla="*/ 3212348 h 4997457"/>
              <a:gd name="connsiteX1144" fmla="*/ 2114033 w 4736594"/>
              <a:gd name="connsiteY1144" fmla="*/ 3206169 h 4997457"/>
              <a:gd name="connsiteX1145" fmla="*/ 2119777 w 4736594"/>
              <a:gd name="connsiteY1145" fmla="*/ 3202192 h 4997457"/>
              <a:gd name="connsiteX1146" fmla="*/ 2119777 w 4736594"/>
              <a:gd name="connsiteY1146" fmla="*/ 3195127 h 4997457"/>
              <a:gd name="connsiteX1147" fmla="*/ 2132139 w 4736594"/>
              <a:gd name="connsiteY1147" fmla="*/ 3190274 h 4997457"/>
              <a:gd name="connsiteX1148" fmla="*/ 2123749 w 4736594"/>
              <a:gd name="connsiteY1148" fmla="*/ 3172613 h 4997457"/>
              <a:gd name="connsiteX1149" fmla="*/ 2120657 w 4736594"/>
              <a:gd name="connsiteY1149" fmla="*/ 3158039 h 4997457"/>
              <a:gd name="connsiteX1150" fmla="*/ 2112267 w 4736594"/>
              <a:gd name="connsiteY1150" fmla="*/ 3145236 h 4997457"/>
              <a:gd name="connsiteX1151" fmla="*/ 2106528 w 4736594"/>
              <a:gd name="connsiteY1151" fmla="*/ 3130667 h 4997457"/>
              <a:gd name="connsiteX1152" fmla="*/ 2101671 w 4736594"/>
              <a:gd name="connsiteY1152" fmla="*/ 3118744 h 4997457"/>
              <a:gd name="connsiteX1153" fmla="*/ 2096817 w 4736594"/>
              <a:gd name="connsiteY1153" fmla="*/ 3110354 h 4997457"/>
              <a:gd name="connsiteX1154" fmla="*/ 2093725 w 4736594"/>
              <a:gd name="connsiteY1154" fmla="*/ 3101083 h 4997457"/>
              <a:gd name="connsiteX1155" fmla="*/ 2089753 w 4736594"/>
              <a:gd name="connsiteY1155" fmla="*/ 3091372 h 4997457"/>
              <a:gd name="connsiteX1156" fmla="*/ 2086221 w 4736594"/>
              <a:gd name="connsiteY1156" fmla="*/ 3082096 h 4997457"/>
              <a:gd name="connsiteX1157" fmla="*/ 2086221 w 4736594"/>
              <a:gd name="connsiteY1157" fmla="*/ 3071945 h 4997457"/>
              <a:gd name="connsiteX1158" fmla="*/ 2082243 w 4736594"/>
              <a:gd name="connsiteY1158" fmla="*/ 3064880 h 4997457"/>
              <a:gd name="connsiteX1159" fmla="*/ 2076505 w 4736594"/>
              <a:gd name="connsiteY1159" fmla="*/ 3057816 h 4997457"/>
              <a:gd name="connsiteX1160" fmla="*/ 2072092 w 4736594"/>
              <a:gd name="connsiteY1160" fmla="*/ 3050306 h 4997457"/>
              <a:gd name="connsiteX1161" fmla="*/ 2061495 w 4736594"/>
              <a:gd name="connsiteY1161" fmla="*/ 3033531 h 4997457"/>
              <a:gd name="connsiteX1162" fmla="*/ 2058844 w 4736594"/>
              <a:gd name="connsiteY1162" fmla="*/ 3026907 h 4997457"/>
              <a:gd name="connsiteX1163" fmla="*/ 2049573 w 4736594"/>
              <a:gd name="connsiteY1163" fmla="*/ 3013218 h 4997457"/>
              <a:gd name="connsiteX1164" fmla="*/ 2053986 w 4736594"/>
              <a:gd name="connsiteY1164" fmla="*/ 3007479 h 4997457"/>
              <a:gd name="connsiteX1165" fmla="*/ 2070766 w 4736594"/>
              <a:gd name="connsiteY1165" fmla="*/ 3007479 h 4997457"/>
              <a:gd name="connsiteX1166" fmla="*/ 2084009 w 4736594"/>
              <a:gd name="connsiteY1166" fmla="*/ 3002621 h 4997457"/>
              <a:gd name="connsiteX1167" fmla="*/ 2092840 w 4736594"/>
              <a:gd name="connsiteY1167" fmla="*/ 2998209 h 4997457"/>
              <a:gd name="connsiteX1168" fmla="*/ 2085776 w 4736594"/>
              <a:gd name="connsiteY1168" fmla="*/ 2998209 h 4997457"/>
              <a:gd name="connsiteX1169" fmla="*/ 2078271 w 4736594"/>
              <a:gd name="connsiteY1169" fmla="*/ 3003066 h 4997457"/>
              <a:gd name="connsiteX1170" fmla="*/ 2069881 w 4736594"/>
              <a:gd name="connsiteY1170" fmla="*/ 3006154 h 4997457"/>
              <a:gd name="connsiteX1171" fmla="*/ 2053105 w 4736594"/>
              <a:gd name="connsiteY1171" fmla="*/ 3002621 h 4997457"/>
              <a:gd name="connsiteX1172" fmla="*/ 2042068 w 4736594"/>
              <a:gd name="connsiteY1172" fmla="*/ 2988052 h 4997457"/>
              <a:gd name="connsiteX1173" fmla="*/ 2039416 w 4736594"/>
              <a:gd name="connsiteY1173" fmla="*/ 2978781 h 4997457"/>
              <a:gd name="connsiteX1174" fmla="*/ 2045155 w 4736594"/>
              <a:gd name="connsiteY1174" fmla="*/ 2973923 h 4997457"/>
              <a:gd name="connsiteX1175" fmla="*/ 2045155 w 4736594"/>
              <a:gd name="connsiteY1175" fmla="*/ 2963327 h 4997457"/>
              <a:gd name="connsiteX1176" fmla="*/ 2042949 w 4736594"/>
              <a:gd name="connsiteY1176" fmla="*/ 2958914 h 4997457"/>
              <a:gd name="connsiteX1177" fmla="*/ 2042949 w 4736594"/>
              <a:gd name="connsiteY1177" fmla="*/ 2953615 h 4997457"/>
              <a:gd name="connsiteX1178" fmla="*/ 2037650 w 4736594"/>
              <a:gd name="connsiteY1178" fmla="*/ 2945666 h 4997457"/>
              <a:gd name="connsiteX1179" fmla="*/ 2033237 w 4736594"/>
              <a:gd name="connsiteY1179" fmla="*/ 2937275 h 4997457"/>
              <a:gd name="connsiteX1180" fmla="*/ 2020430 w 4736594"/>
              <a:gd name="connsiteY1180" fmla="*/ 2915201 h 4997457"/>
              <a:gd name="connsiteX1181" fmla="*/ 2020430 w 4736594"/>
              <a:gd name="connsiteY1181" fmla="*/ 2908577 h 4997457"/>
              <a:gd name="connsiteX1182" fmla="*/ 2020430 w 4736594"/>
              <a:gd name="connsiteY1182" fmla="*/ 2902839 h 4997457"/>
              <a:gd name="connsiteX1183" fmla="*/ 2012044 w 4736594"/>
              <a:gd name="connsiteY1183" fmla="*/ 2897981 h 4997457"/>
              <a:gd name="connsiteX1184" fmla="*/ 2004094 w 4736594"/>
              <a:gd name="connsiteY1184" fmla="*/ 2890916 h 4997457"/>
              <a:gd name="connsiteX1185" fmla="*/ 1995704 w 4736594"/>
              <a:gd name="connsiteY1185" fmla="*/ 2883852 h 4997457"/>
              <a:gd name="connsiteX1186" fmla="*/ 1992617 w 4736594"/>
              <a:gd name="connsiteY1186" fmla="*/ 2878994 h 4997457"/>
              <a:gd name="connsiteX1187" fmla="*/ 1992617 w 4736594"/>
              <a:gd name="connsiteY1187" fmla="*/ 2874140 h 4997457"/>
              <a:gd name="connsiteX1188" fmla="*/ 1984667 w 4736594"/>
              <a:gd name="connsiteY1188" fmla="*/ 2865750 h 4997457"/>
              <a:gd name="connsiteX1189" fmla="*/ 1980254 w 4736594"/>
              <a:gd name="connsiteY1189" fmla="*/ 2863544 h 4997457"/>
              <a:gd name="connsiteX1190" fmla="*/ 1975836 w 4736594"/>
              <a:gd name="connsiteY1190" fmla="*/ 2859567 h 4997457"/>
              <a:gd name="connsiteX1191" fmla="*/ 1967891 w 4736594"/>
              <a:gd name="connsiteY1191" fmla="*/ 2853388 h 4997457"/>
              <a:gd name="connsiteX1192" fmla="*/ 1964799 w 4736594"/>
              <a:gd name="connsiteY1192" fmla="*/ 2843231 h 4997457"/>
              <a:gd name="connsiteX1193" fmla="*/ 1955529 w 4736594"/>
              <a:gd name="connsiteY1193" fmla="*/ 2837052 h 4997457"/>
              <a:gd name="connsiteX1194" fmla="*/ 1938748 w 4736594"/>
              <a:gd name="connsiteY1194" fmla="*/ 2832194 h 4997457"/>
              <a:gd name="connsiteX1195" fmla="*/ 1933009 w 4736594"/>
              <a:gd name="connsiteY1195" fmla="*/ 2823804 h 4997457"/>
              <a:gd name="connsiteX1196" fmla="*/ 1919761 w 4736594"/>
              <a:gd name="connsiteY1196" fmla="*/ 2808349 h 4997457"/>
              <a:gd name="connsiteX1197" fmla="*/ 1902545 w 4736594"/>
              <a:gd name="connsiteY1197" fmla="*/ 2790688 h 4997457"/>
              <a:gd name="connsiteX1198" fmla="*/ 1892389 w 4736594"/>
              <a:gd name="connsiteY1198" fmla="*/ 2784069 h 4997457"/>
              <a:gd name="connsiteX1199" fmla="*/ 1884439 w 4736594"/>
              <a:gd name="connsiteY1199" fmla="*/ 2777445 h 4997457"/>
              <a:gd name="connsiteX1200" fmla="*/ 1884439 w 4736594"/>
              <a:gd name="connsiteY1200" fmla="*/ 2773913 h 4997457"/>
              <a:gd name="connsiteX1201" fmla="*/ 1880026 w 4736594"/>
              <a:gd name="connsiteY1201" fmla="*/ 2771261 h 4997457"/>
              <a:gd name="connsiteX1202" fmla="*/ 1880026 w 4736594"/>
              <a:gd name="connsiteY1202" fmla="*/ 2767729 h 4997457"/>
              <a:gd name="connsiteX1203" fmla="*/ 1877375 w 4736594"/>
              <a:gd name="connsiteY1203" fmla="*/ 2765082 h 4997457"/>
              <a:gd name="connsiteX1204" fmla="*/ 1871196 w 4736594"/>
              <a:gd name="connsiteY1204" fmla="*/ 2759784 h 4997457"/>
              <a:gd name="connsiteX1205" fmla="*/ 1871196 w 4736594"/>
              <a:gd name="connsiteY1205" fmla="*/ 2757132 h 4997457"/>
              <a:gd name="connsiteX1206" fmla="*/ 1867223 w 4736594"/>
              <a:gd name="connsiteY1206" fmla="*/ 2748747 h 4997457"/>
              <a:gd name="connsiteX1207" fmla="*/ 1869430 w 4736594"/>
              <a:gd name="connsiteY1207" fmla="*/ 2737265 h 4997457"/>
              <a:gd name="connsiteX1208" fmla="*/ 1862805 w 4736594"/>
              <a:gd name="connsiteY1208" fmla="*/ 2729760 h 4997457"/>
              <a:gd name="connsiteX1209" fmla="*/ 1859714 w 4736594"/>
              <a:gd name="connsiteY1209" fmla="*/ 2729760 h 4997457"/>
              <a:gd name="connsiteX1210" fmla="*/ 1856626 w 4736594"/>
              <a:gd name="connsiteY1210" fmla="*/ 2726228 h 4997457"/>
              <a:gd name="connsiteX1211" fmla="*/ 1852209 w 4736594"/>
              <a:gd name="connsiteY1211" fmla="*/ 2720929 h 4997457"/>
              <a:gd name="connsiteX1212" fmla="*/ 1847351 w 4736594"/>
              <a:gd name="connsiteY1212" fmla="*/ 2715631 h 4997457"/>
              <a:gd name="connsiteX1213" fmla="*/ 1847351 w 4736594"/>
              <a:gd name="connsiteY1213" fmla="*/ 2708567 h 4997457"/>
              <a:gd name="connsiteX1214" fmla="*/ 1844704 w 4736594"/>
              <a:gd name="connsiteY1214" fmla="*/ 2699736 h 4997457"/>
              <a:gd name="connsiteX1215" fmla="*/ 1840731 w 4736594"/>
              <a:gd name="connsiteY1215" fmla="*/ 2693112 h 4997457"/>
              <a:gd name="connsiteX1216" fmla="*/ 1831901 w 4736594"/>
              <a:gd name="connsiteY1216" fmla="*/ 2681635 h 4997457"/>
              <a:gd name="connsiteX1217" fmla="*/ 1824391 w 4736594"/>
              <a:gd name="connsiteY1217" fmla="*/ 2663088 h 4997457"/>
              <a:gd name="connsiteX1218" fmla="*/ 1812914 w 4736594"/>
              <a:gd name="connsiteY1218" fmla="*/ 2644546 h 4997457"/>
              <a:gd name="connsiteX1219" fmla="*/ 1807175 w 4736594"/>
              <a:gd name="connsiteY1219" fmla="*/ 2633505 h 4997457"/>
              <a:gd name="connsiteX1220" fmla="*/ 1815121 w 4736594"/>
              <a:gd name="connsiteY1220" fmla="*/ 2639688 h 4997457"/>
              <a:gd name="connsiteX1221" fmla="*/ 1823070 w 4736594"/>
              <a:gd name="connsiteY1221" fmla="*/ 2639688 h 4997457"/>
              <a:gd name="connsiteX1222" fmla="*/ 1827483 w 4736594"/>
              <a:gd name="connsiteY1222" fmla="*/ 2634830 h 4997457"/>
              <a:gd name="connsiteX1223" fmla="*/ 1832782 w 4736594"/>
              <a:gd name="connsiteY1223" fmla="*/ 2639688 h 4997457"/>
              <a:gd name="connsiteX1224" fmla="*/ 1832782 w 4736594"/>
              <a:gd name="connsiteY1224" fmla="*/ 2630417 h 4997457"/>
              <a:gd name="connsiteX1225" fmla="*/ 1839406 w 4736594"/>
              <a:gd name="connsiteY1225" fmla="*/ 2625119 h 4997457"/>
              <a:gd name="connsiteX1226" fmla="*/ 1845144 w 4736594"/>
              <a:gd name="connsiteY1226" fmla="*/ 2618935 h 4997457"/>
              <a:gd name="connsiteX1227" fmla="*/ 1847796 w 4736594"/>
              <a:gd name="connsiteY1227" fmla="*/ 2610105 h 4997457"/>
              <a:gd name="connsiteX1228" fmla="*/ 1847796 w 4736594"/>
              <a:gd name="connsiteY1228" fmla="*/ 2601274 h 4997457"/>
              <a:gd name="connsiteX1229" fmla="*/ 1847796 w 4736594"/>
              <a:gd name="connsiteY1229" fmla="*/ 2578755 h 4997457"/>
              <a:gd name="connsiteX1230" fmla="*/ 1847796 w 4736594"/>
              <a:gd name="connsiteY1230" fmla="*/ 2566837 h 4997457"/>
              <a:gd name="connsiteX1231" fmla="*/ 1851328 w 4736594"/>
              <a:gd name="connsiteY1231" fmla="*/ 2566837 h 4997457"/>
              <a:gd name="connsiteX1232" fmla="*/ 1858392 w 4736594"/>
              <a:gd name="connsiteY1232" fmla="*/ 2576108 h 4997457"/>
              <a:gd name="connsiteX1233" fmla="*/ 1870310 w 4736594"/>
              <a:gd name="connsiteY1233" fmla="*/ 2576108 h 4997457"/>
              <a:gd name="connsiteX1234" fmla="*/ 1882673 w 4736594"/>
              <a:gd name="connsiteY1234" fmla="*/ 2572576 h 4997457"/>
              <a:gd name="connsiteX1235" fmla="*/ 1859714 w 4736594"/>
              <a:gd name="connsiteY1235" fmla="*/ 2563305 h 4997457"/>
              <a:gd name="connsiteX1236" fmla="*/ 1859714 w 4736594"/>
              <a:gd name="connsiteY1236" fmla="*/ 2558888 h 4997457"/>
              <a:gd name="connsiteX1237" fmla="*/ 1854860 w 4736594"/>
              <a:gd name="connsiteY1237" fmla="*/ 2550497 h 4997457"/>
              <a:gd name="connsiteX1238" fmla="*/ 1849117 w 4736594"/>
              <a:gd name="connsiteY1238" fmla="*/ 2545199 h 4997457"/>
              <a:gd name="connsiteX1239" fmla="*/ 1859273 w 4736594"/>
              <a:gd name="connsiteY1239" fmla="*/ 2541227 h 4997457"/>
              <a:gd name="connsiteX1240" fmla="*/ 1866338 w 4736594"/>
              <a:gd name="connsiteY1240" fmla="*/ 2546525 h 4997457"/>
              <a:gd name="connsiteX1241" fmla="*/ 1872521 w 4736594"/>
              <a:gd name="connsiteY1241" fmla="*/ 2551823 h 4997457"/>
              <a:gd name="connsiteX1242" fmla="*/ 1872521 w 4736594"/>
              <a:gd name="connsiteY1242" fmla="*/ 2542552 h 4997457"/>
              <a:gd name="connsiteX1243" fmla="*/ 1872521 w 4736594"/>
              <a:gd name="connsiteY1243" fmla="*/ 2531515 h 4997457"/>
              <a:gd name="connsiteX1244" fmla="*/ 1872521 w 4736594"/>
              <a:gd name="connsiteY1244" fmla="*/ 2524891 h 4997457"/>
              <a:gd name="connsiteX1245" fmla="*/ 1872521 w 4736594"/>
              <a:gd name="connsiteY1245" fmla="*/ 2519153 h 4997457"/>
              <a:gd name="connsiteX1246" fmla="*/ 1872521 w 4736594"/>
              <a:gd name="connsiteY1246" fmla="*/ 2514295 h 4997457"/>
              <a:gd name="connsiteX1247" fmla="*/ 1868544 w 4736594"/>
              <a:gd name="connsiteY1247" fmla="*/ 2511643 h 4997457"/>
              <a:gd name="connsiteX1248" fmla="*/ 1856626 w 4736594"/>
              <a:gd name="connsiteY1248" fmla="*/ 2511643 h 4997457"/>
              <a:gd name="connsiteX1249" fmla="*/ 1856626 w 4736594"/>
              <a:gd name="connsiteY1249" fmla="*/ 2503698 h 4997457"/>
              <a:gd name="connsiteX1250" fmla="*/ 1860599 w 4736594"/>
              <a:gd name="connsiteY1250" fmla="*/ 2493542 h 4997457"/>
              <a:gd name="connsiteX1251" fmla="*/ 1866338 w 4736594"/>
              <a:gd name="connsiteY1251" fmla="*/ 2486918 h 4997457"/>
              <a:gd name="connsiteX1252" fmla="*/ 1871636 w 4736594"/>
              <a:gd name="connsiteY1252" fmla="*/ 2479413 h 4997457"/>
              <a:gd name="connsiteX1253" fmla="*/ 1875168 w 4736594"/>
              <a:gd name="connsiteY1253" fmla="*/ 2468816 h 4997457"/>
              <a:gd name="connsiteX1254" fmla="*/ 1885765 w 4736594"/>
              <a:gd name="connsiteY1254" fmla="*/ 2454687 h 4997457"/>
              <a:gd name="connsiteX1255" fmla="*/ 1883558 w 4736594"/>
              <a:gd name="connsiteY1255" fmla="*/ 2445416 h 4997457"/>
              <a:gd name="connsiteX1256" fmla="*/ 1886205 w 4736594"/>
              <a:gd name="connsiteY1256" fmla="*/ 2422897 h 4997457"/>
              <a:gd name="connsiteX1257" fmla="*/ 1886205 w 4736594"/>
              <a:gd name="connsiteY1257" fmla="*/ 2408328 h 4997457"/>
              <a:gd name="connsiteX1258" fmla="*/ 1886205 w 4736594"/>
              <a:gd name="connsiteY1258" fmla="*/ 2395525 h 4997457"/>
              <a:gd name="connsiteX1259" fmla="*/ 1889297 w 4736594"/>
              <a:gd name="connsiteY1259" fmla="*/ 2384483 h 4997457"/>
              <a:gd name="connsiteX1260" fmla="*/ 1893715 w 4736594"/>
              <a:gd name="connsiteY1260" fmla="*/ 2373006 h 4997457"/>
              <a:gd name="connsiteX1261" fmla="*/ 1887531 w 4736594"/>
              <a:gd name="connsiteY1261" fmla="*/ 2360643 h 4997457"/>
              <a:gd name="connsiteX1262" fmla="*/ 1881352 w 4736594"/>
              <a:gd name="connsiteY1262" fmla="*/ 2350487 h 4997457"/>
              <a:gd name="connsiteX1263" fmla="*/ 1872962 w 4736594"/>
              <a:gd name="connsiteY1263" fmla="*/ 2342542 h 4997457"/>
              <a:gd name="connsiteX1264" fmla="*/ 1868544 w 4736594"/>
              <a:gd name="connsiteY1264" fmla="*/ 2331060 h 4997457"/>
              <a:gd name="connsiteX1265" fmla="*/ 1868544 w 4736594"/>
              <a:gd name="connsiteY1265" fmla="*/ 2323114 h 4997457"/>
              <a:gd name="connsiteX1266" fmla="*/ 1874728 w 4736594"/>
              <a:gd name="connsiteY1266" fmla="*/ 2319137 h 4997457"/>
              <a:gd name="connsiteX1267" fmla="*/ 1874728 w 4736594"/>
              <a:gd name="connsiteY1267" fmla="*/ 2314284 h 4997457"/>
              <a:gd name="connsiteX1268" fmla="*/ 1874728 w 4736594"/>
              <a:gd name="connsiteY1268" fmla="*/ 2307219 h 4997457"/>
              <a:gd name="connsiteX1269" fmla="*/ 1867223 w 4736594"/>
              <a:gd name="connsiteY1269" fmla="*/ 2307219 h 4997457"/>
              <a:gd name="connsiteX1270" fmla="*/ 1853535 w 4736594"/>
              <a:gd name="connsiteY1270" fmla="*/ 2311192 h 4997457"/>
              <a:gd name="connsiteX1271" fmla="*/ 1842497 w 4736594"/>
              <a:gd name="connsiteY1271" fmla="*/ 2316050 h 4997457"/>
              <a:gd name="connsiteX1272" fmla="*/ 1831456 w 4736594"/>
              <a:gd name="connsiteY1272" fmla="*/ 2307660 h 4997457"/>
              <a:gd name="connsiteX1273" fmla="*/ 1819978 w 4736594"/>
              <a:gd name="connsiteY1273" fmla="*/ 2301476 h 4997457"/>
              <a:gd name="connsiteX1274" fmla="*/ 1814240 w 4736594"/>
              <a:gd name="connsiteY1274" fmla="*/ 2289558 h 4997457"/>
              <a:gd name="connsiteX1275" fmla="*/ 1814240 w 4736594"/>
              <a:gd name="connsiteY1275" fmla="*/ 2282494 h 4997457"/>
              <a:gd name="connsiteX1276" fmla="*/ 1814240 w 4736594"/>
              <a:gd name="connsiteY1276" fmla="*/ 2275870 h 4997457"/>
              <a:gd name="connsiteX1277" fmla="*/ 1814240 w 4736594"/>
              <a:gd name="connsiteY1277" fmla="*/ 2272778 h 4997457"/>
              <a:gd name="connsiteX1278" fmla="*/ 1811148 w 4736594"/>
              <a:gd name="connsiteY1278" fmla="*/ 2272778 h 4997457"/>
              <a:gd name="connsiteX1279" fmla="*/ 1804524 w 4736594"/>
              <a:gd name="connsiteY1279" fmla="*/ 2272778 h 4997457"/>
              <a:gd name="connsiteX1280" fmla="*/ 1800111 w 4736594"/>
              <a:gd name="connsiteY1280" fmla="*/ 2263507 h 4997457"/>
              <a:gd name="connsiteX1281" fmla="*/ 1799833 w 4736594"/>
              <a:gd name="connsiteY1281" fmla="*/ 2263785 h 4997457"/>
              <a:gd name="connsiteX1282" fmla="*/ 1800111 w 4736594"/>
              <a:gd name="connsiteY1282" fmla="*/ 2271897 h 4997457"/>
              <a:gd name="connsiteX1283" fmla="*/ 1800111 w 4736594"/>
              <a:gd name="connsiteY1283" fmla="*/ 2278076 h 4997457"/>
              <a:gd name="connsiteX1284" fmla="*/ 1790395 w 4736594"/>
              <a:gd name="connsiteY1284" fmla="*/ 2278076 h 4997457"/>
              <a:gd name="connsiteX1285" fmla="*/ 1794368 w 4736594"/>
              <a:gd name="connsiteY1285" fmla="*/ 2262622 h 4997457"/>
              <a:gd name="connsiteX1286" fmla="*/ 1787303 w 4736594"/>
              <a:gd name="connsiteY1286" fmla="*/ 2262622 h 4997457"/>
              <a:gd name="connsiteX1287" fmla="*/ 1781564 w 4736594"/>
              <a:gd name="connsiteY1287" fmla="*/ 2262622 h 4997457"/>
              <a:gd name="connsiteX1288" fmla="*/ 1777592 w 4736594"/>
              <a:gd name="connsiteY1288" fmla="*/ 2257323 h 4997457"/>
              <a:gd name="connsiteX1289" fmla="*/ 1773174 w 4736594"/>
              <a:gd name="connsiteY1289" fmla="*/ 2253351 h 4997457"/>
              <a:gd name="connsiteX1290" fmla="*/ 1775826 w 4736594"/>
              <a:gd name="connsiteY1290" fmla="*/ 2272778 h 4997457"/>
              <a:gd name="connsiteX1291" fmla="*/ 1762578 w 4736594"/>
              <a:gd name="connsiteY1291" fmla="*/ 2277196 h 4997457"/>
              <a:gd name="connsiteX1292" fmla="*/ 1740944 w 4736594"/>
              <a:gd name="connsiteY1292" fmla="*/ 2277196 h 4997457"/>
              <a:gd name="connsiteX1293" fmla="*/ 1720636 w 4736594"/>
              <a:gd name="connsiteY1293" fmla="*/ 2282494 h 4997457"/>
              <a:gd name="connsiteX1294" fmla="*/ 1697677 w 4736594"/>
              <a:gd name="connsiteY1294" fmla="*/ 2285581 h 4997457"/>
              <a:gd name="connsiteX1295" fmla="*/ 1685754 w 4736594"/>
              <a:gd name="connsiteY1295" fmla="*/ 2285581 h 4997457"/>
              <a:gd name="connsiteX1296" fmla="*/ 1675157 w 4736594"/>
              <a:gd name="connsiteY1296" fmla="*/ 2290439 h 4997457"/>
              <a:gd name="connsiteX1297" fmla="*/ 1649106 w 4736594"/>
              <a:gd name="connsiteY1297" fmla="*/ 2293090 h 4997457"/>
              <a:gd name="connsiteX1298" fmla="*/ 1619523 w 4736594"/>
              <a:gd name="connsiteY1298" fmla="*/ 2293090 h 4997457"/>
              <a:gd name="connsiteX1299" fmla="*/ 1601862 w 4736594"/>
              <a:gd name="connsiteY1299" fmla="*/ 2282049 h 4997457"/>
              <a:gd name="connsiteX1300" fmla="*/ 1590384 w 4736594"/>
              <a:gd name="connsiteY1300" fmla="*/ 2270572 h 4997457"/>
              <a:gd name="connsiteX1301" fmla="*/ 1578022 w 4736594"/>
              <a:gd name="connsiteY1301" fmla="*/ 2247172 h 4997457"/>
              <a:gd name="connsiteX1302" fmla="*/ 1573604 w 4736594"/>
              <a:gd name="connsiteY1302" fmla="*/ 2234364 h 4997457"/>
              <a:gd name="connsiteX1303" fmla="*/ 1570072 w 4736594"/>
              <a:gd name="connsiteY1303" fmla="*/ 2221561 h 4997457"/>
              <a:gd name="connsiteX1304" fmla="*/ 1574049 w 4736594"/>
              <a:gd name="connsiteY1304" fmla="*/ 2218469 h 4997457"/>
              <a:gd name="connsiteX1305" fmla="*/ 1574049 w 4736594"/>
              <a:gd name="connsiteY1305" fmla="*/ 2214937 h 4997457"/>
              <a:gd name="connsiteX1306" fmla="*/ 1564773 w 4736594"/>
              <a:gd name="connsiteY1306" fmla="*/ 2211850 h 4997457"/>
              <a:gd name="connsiteX1307" fmla="*/ 1564773 w 4736594"/>
              <a:gd name="connsiteY1307" fmla="*/ 2207432 h 4997457"/>
              <a:gd name="connsiteX1308" fmla="*/ 1561686 w 4736594"/>
              <a:gd name="connsiteY1308" fmla="*/ 2203900 h 4997457"/>
              <a:gd name="connsiteX1309" fmla="*/ 1556828 w 4736594"/>
              <a:gd name="connsiteY1309" fmla="*/ 2192863 h 4997457"/>
              <a:gd name="connsiteX1310" fmla="*/ 1530336 w 4736594"/>
              <a:gd name="connsiteY1310" fmla="*/ 2160632 h 4997457"/>
              <a:gd name="connsiteX1311" fmla="*/ 1486184 w 4736594"/>
              <a:gd name="connsiteY1311" fmla="*/ 2145178 h 4997457"/>
              <a:gd name="connsiteX1312" fmla="*/ 1433200 w 4736594"/>
              <a:gd name="connsiteY1312" fmla="*/ 2145178 h 4997457"/>
              <a:gd name="connsiteX1313" fmla="*/ 1416420 w 4736594"/>
              <a:gd name="connsiteY1313" fmla="*/ 2145178 h 4997457"/>
              <a:gd name="connsiteX1314" fmla="*/ 1374919 w 4736594"/>
              <a:gd name="connsiteY1314" fmla="*/ 2145178 h 4997457"/>
              <a:gd name="connsiteX1315" fmla="*/ 1360790 w 4736594"/>
              <a:gd name="connsiteY1315" fmla="*/ 2145178 h 4997457"/>
              <a:gd name="connsiteX1316" fmla="*/ 1341363 w 4736594"/>
              <a:gd name="connsiteY1316" fmla="*/ 2147825 h 4997457"/>
              <a:gd name="connsiteX1317" fmla="*/ 1303834 w 4736594"/>
              <a:gd name="connsiteY1317" fmla="*/ 2156215 h 4997457"/>
              <a:gd name="connsiteX1318" fmla="*/ 1288820 w 4736594"/>
              <a:gd name="connsiteY1318" fmla="*/ 2160187 h 4997457"/>
              <a:gd name="connsiteX1319" fmla="*/ 1278223 w 4736594"/>
              <a:gd name="connsiteY1319" fmla="*/ 2166812 h 4997457"/>
              <a:gd name="connsiteX1320" fmla="*/ 1272925 w 4736594"/>
              <a:gd name="connsiteY1320" fmla="*/ 2175202 h 4997457"/>
              <a:gd name="connsiteX1321" fmla="*/ 1272925 w 4736594"/>
              <a:gd name="connsiteY1321" fmla="*/ 2186239 h 4997457"/>
              <a:gd name="connsiteX1322" fmla="*/ 1259236 w 4736594"/>
              <a:gd name="connsiteY1322" fmla="*/ 2186239 h 4997457"/>
              <a:gd name="connsiteX1323" fmla="*/ 1229657 w 4736594"/>
              <a:gd name="connsiteY1323" fmla="*/ 2186239 h 4997457"/>
              <a:gd name="connsiteX1324" fmla="*/ 1205372 w 4736594"/>
              <a:gd name="connsiteY1324" fmla="*/ 2198602 h 4997457"/>
              <a:gd name="connsiteX1325" fmla="*/ 1192124 w 4736594"/>
              <a:gd name="connsiteY1325" fmla="*/ 2203459 h 4997457"/>
              <a:gd name="connsiteX1326" fmla="*/ 1179761 w 4736594"/>
              <a:gd name="connsiteY1326" fmla="*/ 2207432 h 4997457"/>
              <a:gd name="connsiteX1327" fmla="*/ 1171816 w 4736594"/>
              <a:gd name="connsiteY1327" fmla="*/ 2214937 h 4997457"/>
              <a:gd name="connsiteX1328" fmla="*/ 1160779 w 4736594"/>
              <a:gd name="connsiteY1328" fmla="*/ 2219354 h 4997457"/>
              <a:gd name="connsiteX1329" fmla="*/ 1152389 w 4736594"/>
              <a:gd name="connsiteY1329" fmla="*/ 2226419 h 4997457"/>
              <a:gd name="connsiteX1330" fmla="*/ 1138701 w 4736594"/>
              <a:gd name="connsiteY1330" fmla="*/ 2226419 h 4997457"/>
              <a:gd name="connsiteX1331" fmla="*/ 1126338 w 4736594"/>
              <a:gd name="connsiteY1331" fmla="*/ 2229511 h 4997457"/>
              <a:gd name="connsiteX1332" fmla="*/ 1113535 w 4736594"/>
              <a:gd name="connsiteY1332" fmla="*/ 2233924 h 4997457"/>
              <a:gd name="connsiteX1333" fmla="*/ 1100732 w 4736594"/>
              <a:gd name="connsiteY1333" fmla="*/ 2233924 h 4997457"/>
              <a:gd name="connsiteX1334" fmla="*/ 1090135 w 4736594"/>
              <a:gd name="connsiteY1334" fmla="*/ 2242754 h 4997457"/>
              <a:gd name="connsiteX1335" fmla="*/ 1079093 w 4736594"/>
              <a:gd name="connsiteY1335" fmla="*/ 2248938 h 4997457"/>
              <a:gd name="connsiteX1336" fmla="*/ 1067175 w 4736594"/>
              <a:gd name="connsiteY1336" fmla="*/ 2256443 h 4997457"/>
              <a:gd name="connsiteX1337" fmla="*/ 1057459 w 4736594"/>
              <a:gd name="connsiteY1337" fmla="*/ 2256443 h 4997457"/>
              <a:gd name="connsiteX1338" fmla="*/ 1043771 w 4736594"/>
              <a:gd name="connsiteY1338" fmla="*/ 2247612 h 4997457"/>
              <a:gd name="connsiteX1339" fmla="*/ 1026555 w 4736594"/>
              <a:gd name="connsiteY1339" fmla="*/ 2242754 h 4997457"/>
              <a:gd name="connsiteX1340" fmla="*/ 982402 w 4736594"/>
              <a:gd name="connsiteY1340" fmla="*/ 2233043 h 4997457"/>
              <a:gd name="connsiteX1341" fmla="*/ 928974 w 4736594"/>
              <a:gd name="connsiteY1341" fmla="*/ 2227299 h 4997457"/>
              <a:gd name="connsiteX1342" fmla="*/ 880848 w 4736594"/>
              <a:gd name="connsiteY1342" fmla="*/ 2229511 h 4997457"/>
              <a:gd name="connsiteX1343" fmla="*/ 856563 w 4736594"/>
              <a:gd name="connsiteY1343" fmla="*/ 2233043 h 4997457"/>
              <a:gd name="connsiteX1344" fmla="*/ 844646 w 4736594"/>
              <a:gd name="connsiteY1344" fmla="*/ 2233043 h 4997457"/>
              <a:gd name="connsiteX1345" fmla="*/ 834489 w 4736594"/>
              <a:gd name="connsiteY1345" fmla="*/ 2233043 h 4997457"/>
              <a:gd name="connsiteX1346" fmla="*/ 807557 w 4736594"/>
              <a:gd name="connsiteY1346" fmla="*/ 2236575 h 4997457"/>
              <a:gd name="connsiteX1347" fmla="*/ 785038 w 4736594"/>
              <a:gd name="connsiteY1347" fmla="*/ 2232157 h 4997457"/>
              <a:gd name="connsiteX1348" fmla="*/ 740885 w 4736594"/>
              <a:gd name="connsiteY1348" fmla="*/ 2248493 h 4997457"/>
              <a:gd name="connsiteX1349" fmla="*/ 721899 w 4736594"/>
              <a:gd name="connsiteY1349" fmla="*/ 2256002 h 4997457"/>
              <a:gd name="connsiteX1350" fmla="*/ 703357 w 4736594"/>
              <a:gd name="connsiteY1350" fmla="*/ 2267920 h 4997457"/>
              <a:gd name="connsiteX1351" fmla="*/ 682163 w 4736594"/>
              <a:gd name="connsiteY1351" fmla="*/ 2273219 h 4997457"/>
              <a:gd name="connsiteX1352" fmla="*/ 660085 w 4736594"/>
              <a:gd name="connsiteY1352" fmla="*/ 2264388 h 4997457"/>
              <a:gd name="connsiteX1353" fmla="*/ 646841 w 4736594"/>
              <a:gd name="connsiteY1353" fmla="*/ 2258649 h 4997457"/>
              <a:gd name="connsiteX1354" fmla="*/ 623882 w 4736594"/>
              <a:gd name="connsiteY1354" fmla="*/ 2248938 h 4997457"/>
              <a:gd name="connsiteX1355" fmla="*/ 615051 w 4736594"/>
              <a:gd name="connsiteY1355" fmla="*/ 2244080 h 4997457"/>
              <a:gd name="connsiteX1356" fmla="*/ 605335 w 4736594"/>
              <a:gd name="connsiteY1356" fmla="*/ 2239222 h 4997457"/>
              <a:gd name="connsiteX1357" fmla="*/ 593858 w 4736594"/>
              <a:gd name="connsiteY1357" fmla="*/ 2232598 h 4997457"/>
              <a:gd name="connsiteX1358" fmla="*/ 581050 w 4736594"/>
              <a:gd name="connsiteY1358" fmla="*/ 2225533 h 4997457"/>
              <a:gd name="connsiteX1359" fmla="*/ 570013 w 4736594"/>
              <a:gd name="connsiteY1359" fmla="*/ 2218029 h 4997457"/>
              <a:gd name="connsiteX1360" fmla="*/ 565155 w 4736594"/>
              <a:gd name="connsiteY1360" fmla="*/ 2214056 h 4997457"/>
              <a:gd name="connsiteX1361" fmla="*/ 559857 w 4736594"/>
              <a:gd name="connsiteY1361" fmla="*/ 2210964 h 4997457"/>
              <a:gd name="connsiteX1362" fmla="*/ 551026 w 4736594"/>
              <a:gd name="connsiteY1362" fmla="*/ 2201253 h 4997457"/>
              <a:gd name="connsiteX1363" fmla="*/ 543962 w 4736594"/>
              <a:gd name="connsiteY1363" fmla="*/ 2192863 h 4997457"/>
              <a:gd name="connsiteX1364" fmla="*/ 538223 w 4736594"/>
              <a:gd name="connsiteY1364" fmla="*/ 2190211 h 4997457"/>
              <a:gd name="connsiteX1365" fmla="*/ 533365 w 4736594"/>
              <a:gd name="connsiteY1365" fmla="*/ 2186679 h 4997457"/>
              <a:gd name="connsiteX1366" fmla="*/ 524535 w 4736594"/>
              <a:gd name="connsiteY1366" fmla="*/ 2176968 h 4997457"/>
              <a:gd name="connsiteX1367" fmla="*/ 518796 w 4736594"/>
              <a:gd name="connsiteY1367" fmla="*/ 2173876 h 4997457"/>
              <a:gd name="connsiteX1368" fmla="*/ 513498 w 4736594"/>
              <a:gd name="connsiteY1368" fmla="*/ 2167697 h 4997457"/>
              <a:gd name="connsiteX1369" fmla="*/ 513498 w 4736594"/>
              <a:gd name="connsiteY1369" fmla="*/ 2163279 h 4997457"/>
              <a:gd name="connsiteX1370" fmla="*/ 509965 w 4736594"/>
              <a:gd name="connsiteY1370" fmla="*/ 2160187 h 4997457"/>
              <a:gd name="connsiteX1371" fmla="*/ 505107 w 4736594"/>
              <a:gd name="connsiteY1371" fmla="*/ 2157100 h 4997457"/>
              <a:gd name="connsiteX1372" fmla="*/ 496277 w 4736594"/>
              <a:gd name="connsiteY1372" fmla="*/ 2152242 h 4997457"/>
              <a:gd name="connsiteX1373" fmla="*/ 490098 w 4736594"/>
              <a:gd name="connsiteY1373" fmla="*/ 2146058 h 4997457"/>
              <a:gd name="connsiteX1374" fmla="*/ 479061 w 4736594"/>
              <a:gd name="connsiteY1374" fmla="*/ 2146058 h 4997457"/>
              <a:gd name="connsiteX1375" fmla="*/ 473763 w 4736594"/>
              <a:gd name="connsiteY1375" fmla="*/ 2146058 h 4997457"/>
              <a:gd name="connsiteX1376" fmla="*/ 469345 w 4736594"/>
              <a:gd name="connsiteY1376" fmla="*/ 2143412 h 4997457"/>
              <a:gd name="connsiteX1377" fmla="*/ 464932 w 4736594"/>
              <a:gd name="connsiteY1377" fmla="*/ 2143412 h 4997457"/>
              <a:gd name="connsiteX1378" fmla="*/ 464932 w 4736594"/>
              <a:gd name="connsiteY1378" fmla="*/ 2138554 h 4997457"/>
              <a:gd name="connsiteX1379" fmla="*/ 460955 w 4736594"/>
              <a:gd name="connsiteY1379" fmla="*/ 2129283 h 4997457"/>
              <a:gd name="connsiteX1380" fmla="*/ 451684 w 4736594"/>
              <a:gd name="connsiteY1380" fmla="*/ 2124425 h 4997457"/>
              <a:gd name="connsiteX1381" fmla="*/ 442413 w 4736594"/>
              <a:gd name="connsiteY1381" fmla="*/ 2120012 h 4997457"/>
              <a:gd name="connsiteX1382" fmla="*/ 431376 w 4736594"/>
              <a:gd name="connsiteY1382" fmla="*/ 2116035 h 4997457"/>
              <a:gd name="connsiteX1383" fmla="*/ 426518 w 4736594"/>
              <a:gd name="connsiteY1383" fmla="*/ 2108090 h 4997457"/>
              <a:gd name="connsiteX1384" fmla="*/ 419894 w 4736594"/>
              <a:gd name="connsiteY1384" fmla="*/ 2100140 h 4997457"/>
              <a:gd name="connsiteX1385" fmla="*/ 401792 w 4736594"/>
              <a:gd name="connsiteY1385" fmla="*/ 2087777 h 4997457"/>
              <a:gd name="connsiteX1386" fmla="*/ 392077 w 4736594"/>
              <a:gd name="connsiteY1386" fmla="*/ 2082038 h 4997457"/>
              <a:gd name="connsiteX1387" fmla="*/ 381925 w 4736594"/>
              <a:gd name="connsiteY1387" fmla="*/ 2077625 h 4997457"/>
              <a:gd name="connsiteX1388" fmla="*/ 371328 w 4736594"/>
              <a:gd name="connsiteY1388" fmla="*/ 2073648 h 4997457"/>
              <a:gd name="connsiteX1389" fmla="*/ 360287 w 4736594"/>
              <a:gd name="connsiteY1389" fmla="*/ 2069675 h 4997457"/>
              <a:gd name="connsiteX1390" fmla="*/ 350575 w 4736594"/>
              <a:gd name="connsiteY1390" fmla="*/ 2065703 h 4997457"/>
              <a:gd name="connsiteX1391" fmla="*/ 350575 w 4736594"/>
              <a:gd name="connsiteY1391" fmla="*/ 2058198 h 4997457"/>
              <a:gd name="connsiteX1392" fmla="*/ 359406 w 4736594"/>
              <a:gd name="connsiteY1392" fmla="*/ 2058198 h 4997457"/>
              <a:gd name="connsiteX1393" fmla="*/ 352782 w 4736594"/>
              <a:gd name="connsiteY1393" fmla="*/ 2055547 h 4997457"/>
              <a:gd name="connsiteX1394" fmla="*/ 346603 w 4736594"/>
              <a:gd name="connsiteY1394" fmla="*/ 2051574 h 4997457"/>
              <a:gd name="connsiteX1395" fmla="*/ 346603 w 4736594"/>
              <a:gd name="connsiteY1395" fmla="*/ 2045835 h 4997457"/>
              <a:gd name="connsiteX1396" fmla="*/ 346603 w 4736594"/>
              <a:gd name="connsiteY1396" fmla="*/ 2039211 h 4997457"/>
              <a:gd name="connsiteX1397" fmla="*/ 336446 w 4736594"/>
              <a:gd name="connsiteY1397" fmla="*/ 2046716 h 4997457"/>
              <a:gd name="connsiteX1398" fmla="*/ 330263 w 4736594"/>
              <a:gd name="connsiteY1398" fmla="*/ 2044069 h 4997457"/>
              <a:gd name="connsiteX1399" fmla="*/ 323198 w 4736594"/>
              <a:gd name="connsiteY1399" fmla="*/ 2038326 h 4997457"/>
              <a:gd name="connsiteX1400" fmla="*/ 315253 w 4736594"/>
              <a:gd name="connsiteY1400" fmla="*/ 2033027 h 4997457"/>
              <a:gd name="connsiteX1401" fmla="*/ 322317 w 4736594"/>
              <a:gd name="connsiteY1401" fmla="*/ 2028615 h 4997457"/>
              <a:gd name="connsiteX1402" fmla="*/ 318785 w 4736594"/>
              <a:gd name="connsiteY1402" fmla="*/ 2022431 h 4997457"/>
              <a:gd name="connsiteX1403" fmla="*/ 314813 w 4736594"/>
              <a:gd name="connsiteY1403" fmla="*/ 2015366 h 4997457"/>
              <a:gd name="connsiteX1404" fmla="*/ 310395 w 4736594"/>
              <a:gd name="connsiteY1404" fmla="*/ 2008747 h 4997457"/>
              <a:gd name="connsiteX1405" fmla="*/ 303331 w 4736594"/>
              <a:gd name="connsiteY1405" fmla="*/ 2012720 h 4997457"/>
              <a:gd name="connsiteX1406" fmla="*/ 301124 w 4736594"/>
              <a:gd name="connsiteY1406" fmla="*/ 2003004 h 4997457"/>
              <a:gd name="connsiteX1407" fmla="*/ 294060 w 4736594"/>
              <a:gd name="connsiteY1407" fmla="*/ 1997705 h 4997457"/>
              <a:gd name="connsiteX1408" fmla="*/ 294060 w 4736594"/>
              <a:gd name="connsiteY1408" fmla="*/ 1992852 h 4997457"/>
              <a:gd name="connsiteX1409" fmla="*/ 302890 w 4736594"/>
              <a:gd name="connsiteY1409" fmla="*/ 1992852 h 4997457"/>
              <a:gd name="connsiteX1410" fmla="*/ 312161 w 4736594"/>
              <a:gd name="connsiteY1410" fmla="*/ 1984462 h 4997457"/>
              <a:gd name="connsiteX1411" fmla="*/ 305537 w 4736594"/>
              <a:gd name="connsiteY1411" fmla="*/ 1984462 h 4997457"/>
              <a:gd name="connsiteX1412" fmla="*/ 301565 w 4736594"/>
              <a:gd name="connsiteY1412" fmla="*/ 1987554 h 4997457"/>
              <a:gd name="connsiteX1413" fmla="*/ 296266 w 4736594"/>
              <a:gd name="connsiteY1413" fmla="*/ 1983136 h 4997457"/>
              <a:gd name="connsiteX1414" fmla="*/ 293174 w 4736594"/>
              <a:gd name="connsiteY1414" fmla="*/ 1971659 h 4997457"/>
              <a:gd name="connsiteX1415" fmla="*/ 302005 w 4736594"/>
              <a:gd name="connsiteY1415" fmla="*/ 1966801 h 4997457"/>
              <a:gd name="connsiteX1416" fmla="*/ 294500 w 4736594"/>
              <a:gd name="connsiteY1416" fmla="*/ 1959296 h 4997457"/>
              <a:gd name="connsiteX1417" fmla="*/ 290528 w 4736594"/>
              <a:gd name="connsiteY1417" fmla="*/ 1956644 h 4997457"/>
              <a:gd name="connsiteX1418" fmla="*/ 290528 w 4736594"/>
              <a:gd name="connsiteY1418" fmla="*/ 1950465 h 4997457"/>
              <a:gd name="connsiteX1419" fmla="*/ 295385 w 4736594"/>
              <a:gd name="connsiteY1419" fmla="*/ 1946933 h 4997457"/>
              <a:gd name="connsiteX1420" fmla="*/ 291408 w 4736594"/>
              <a:gd name="connsiteY1420" fmla="*/ 1943401 h 4997457"/>
              <a:gd name="connsiteX1421" fmla="*/ 289202 w 4736594"/>
              <a:gd name="connsiteY1421" fmla="*/ 1938543 h 4997457"/>
              <a:gd name="connsiteX1422" fmla="*/ 284344 w 4736594"/>
              <a:gd name="connsiteY1422" fmla="*/ 1938543 h 4997457"/>
              <a:gd name="connsiteX1423" fmla="*/ 284344 w 4736594"/>
              <a:gd name="connsiteY1423" fmla="*/ 1931038 h 4997457"/>
              <a:gd name="connsiteX1424" fmla="*/ 279045 w 4736594"/>
              <a:gd name="connsiteY1424" fmla="*/ 1927946 h 4997457"/>
              <a:gd name="connsiteX1425" fmla="*/ 276399 w 4736594"/>
              <a:gd name="connsiteY1425" fmla="*/ 1923529 h 4997457"/>
              <a:gd name="connsiteX1426" fmla="*/ 272866 w 4736594"/>
              <a:gd name="connsiteY1426" fmla="*/ 1918230 h 4997457"/>
              <a:gd name="connsiteX1427" fmla="*/ 264476 w 4736594"/>
              <a:gd name="connsiteY1427" fmla="*/ 1923529 h 4997457"/>
              <a:gd name="connsiteX1428" fmla="*/ 268894 w 4736594"/>
              <a:gd name="connsiteY1428" fmla="*/ 1913817 h 4997457"/>
              <a:gd name="connsiteX1429" fmla="*/ 268894 w 4736594"/>
              <a:gd name="connsiteY1429" fmla="*/ 1902780 h 4997457"/>
              <a:gd name="connsiteX1430" fmla="*/ 261384 w 4736594"/>
              <a:gd name="connsiteY1430" fmla="*/ 1908519 h 4997457"/>
              <a:gd name="connsiteX1431" fmla="*/ 256971 w 4736594"/>
              <a:gd name="connsiteY1431" fmla="*/ 1897037 h 4997457"/>
              <a:gd name="connsiteX1432" fmla="*/ 252999 w 4736594"/>
              <a:gd name="connsiteY1432" fmla="*/ 1897037 h 4997457"/>
              <a:gd name="connsiteX1433" fmla="*/ 249907 w 4736594"/>
              <a:gd name="connsiteY1433" fmla="*/ 1893950 h 4997457"/>
              <a:gd name="connsiteX1434" fmla="*/ 241517 w 4736594"/>
              <a:gd name="connsiteY1434" fmla="*/ 1889973 h 4997457"/>
              <a:gd name="connsiteX1435" fmla="*/ 243723 w 4736594"/>
              <a:gd name="connsiteY1435" fmla="*/ 1886000 h 4997457"/>
              <a:gd name="connsiteX1436" fmla="*/ 240191 w 4736594"/>
              <a:gd name="connsiteY1436" fmla="*/ 1882908 h 4997457"/>
              <a:gd name="connsiteX1437" fmla="*/ 234893 w 4736594"/>
              <a:gd name="connsiteY1437" fmla="*/ 1888651 h 4997457"/>
              <a:gd name="connsiteX1438" fmla="*/ 232686 w 4736594"/>
              <a:gd name="connsiteY1438" fmla="*/ 1885560 h 4997457"/>
              <a:gd name="connsiteX1439" fmla="*/ 229154 w 4736594"/>
              <a:gd name="connsiteY1439" fmla="*/ 1882468 h 4997457"/>
              <a:gd name="connsiteX1440" fmla="*/ 222530 w 4736594"/>
              <a:gd name="connsiteY1440" fmla="*/ 1876729 h 4997457"/>
              <a:gd name="connsiteX1441" fmla="*/ 213699 w 4736594"/>
              <a:gd name="connsiteY1441" fmla="*/ 1873637 h 4997457"/>
              <a:gd name="connsiteX1442" fmla="*/ 213699 w 4736594"/>
              <a:gd name="connsiteY1442" fmla="*/ 1869224 h 4997457"/>
              <a:gd name="connsiteX1443" fmla="*/ 211053 w 4736594"/>
              <a:gd name="connsiteY1443" fmla="*/ 1866133 h 4997457"/>
              <a:gd name="connsiteX1444" fmla="*/ 211053 w 4736594"/>
              <a:gd name="connsiteY1444" fmla="*/ 1861715 h 4997457"/>
              <a:gd name="connsiteX1445" fmla="*/ 199571 w 4736594"/>
              <a:gd name="connsiteY1445" fmla="*/ 1857302 h 4997457"/>
              <a:gd name="connsiteX1446" fmla="*/ 199571 w 4736594"/>
              <a:gd name="connsiteY1446" fmla="*/ 1852444 h 4997457"/>
              <a:gd name="connsiteX1447" fmla="*/ 203103 w 4736594"/>
              <a:gd name="connsiteY1447" fmla="*/ 1844054 h 4997457"/>
              <a:gd name="connsiteX1448" fmla="*/ 203103 w 4736594"/>
              <a:gd name="connsiteY1448" fmla="*/ 1834783 h 4997457"/>
              <a:gd name="connsiteX1449" fmla="*/ 195158 w 4736594"/>
              <a:gd name="connsiteY1449" fmla="*/ 1846705 h 4997457"/>
              <a:gd name="connsiteX1450" fmla="*/ 191185 w 4736594"/>
              <a:gd name="connsiteY1450" fmla="*/ 1841407 h 4997457"/>
              <a:gd name="connsiteX1451" fmla="*/ 186327 w 4736594"/>
              <a:gd name="connsiteY1451" fmla="*/ 1830810 h 4997457"/>
              <a:gd name="connsiteX1452" fmla="*/ 186327 w 4736594"/>
              <a:gd name="connsiteY1452" fmla="*/ 1826838 h 4997457"/>
              <a:gd name="connsiteX1453" fmla="*/ 193832 w 4736594"/>
              <a:gd name="connsiteY1453" fmla="*/ 1818888 h 4997457"/>
              <a:gd name="connsiteX1454" fmla="*/ 181029 w 4736594"/>
              <a:gd name="connsiteY1454" fmla="*/ 1824627 h 4997457"/>
              <a:gd name="connsiteX1455" fmla="*/ 173964 w 4736594"/>
              <a:gd name="connsiteY1455" fmla="*/ 1838755 h 4997457"/>
              <a:gd name="connsiteX1456" fmla="*/ 166900 w 4736594"/>
              <a:gd name="connsiteY1456" fmla="*/ 1821980 h 4997457"/>
              <a:gd name="connsiteX1457" fmla="*/ 173964 w 4736594"/>
              <a:gd name="connsiteY1457" fmla="*/ 1807851 h 4997457"/>
              <a:gd name="connsiteX1458" fmla="*/ 163368 w 4736594"/>
              <a:gd name="connsiteY1458" fmla="*/ 1813149 h 4997457"/>
              <a:gd name="connsiteX1459" fmla="*/ 155863 w 4736594"/>
              <a:gd name="connsiteY1459" fmla="*/ 1821094 h 4997457"/>
              <a:gd name="connsiteX1460" fmla="*/ 155863 w 4736594"/>
              <a:gd name="connsiteY1460" fmla="*/ 1808291 h 4997457"/>
              <a:gd name="connsiteX1461" fmla="*/ 148798 w 4736594"/>
              <a:gd name="connsiteY1461" fmla="*/ 1811823 h 4997457"/>
              <a:gd name="connsiteX1462" fmla="*/ 145266 w 4736594"/>
              <a:gd name="connsiteY1462" fmla="*/ 1806525 h 4997457"/>
              <a:gd name="connsiteX1463" fmla="*/ 145266 w 4736594"/>
              <a:gd name="connsiteY1463" fmla="*/ 1798580 h 4997457"/>
              <a:gd name="connsiteX1464" fmla="*/ 147913 w 4736594"/>
              <a:gd name="connsiteY1464" fmla="*/ 1792837 h 4997457"/>
              <a:gd name="connsiteX1465" fmla="*/ 137757 w 4736594"/>
              <a:gd name="connsiteY1465" fmla="*/ 1800346 h 4997457"/>
              <a:gd name="connsiteX1466" fmla="*/ 140849 w 4736594"/>
              <a:gd name="connsiteY1466" fmla="*/ 1787983 h 4997457"/>
              <a:gd name="connsiteX1467" fmla="*/ 150565 w 4736594"/>
              <a:gd name="connsiteY1467" fmla="*/ 1784006 h 4997457"/>
              <a:gd name="connsiteX1468" fmla="*/ 158510 w 4736594"/>
              <a:gd name="connsiteY1468" fmla="*/ 1778708 h 4997457"/>
              <a:gd name="connsiteX1469" fmla="*/ 169106 w 4736594"/>
              <a:gd name="connsiteY1469" fmla="*/ 1780919 h 4997457"/>
              <a:gd name="connsiteX1470" fmla="*/ 158510 w 4736594"/>
              <a:gd name="connsiteY1470" fmla="*/ 1773409 h 4997457"/>
              <a:gd name="connsiteX1471" fmla="*/ 149679 w 4736594"/>
              <a:gd name="connsiteY1471" fmla="*/ 1776942 h 4997457"/>
              <a:gd name="connsiteX1472" fmla="*/ 131137 w 4736594"/>
              <a:gd name="connsiteY1472" fmla="*/ 1785332 h 4997457"/>
              <a:gd name="connsiteX1473" fmla="*/ 136436 w 4736594"/>
              <a:gd name="connsiteY1473" fmla="*/ 1774295 h 4997457"/>
              <a:gd name="connsiteX1474" fmla="*/ 146587 w 4736594"/>
              <a:gd name="connsiteY1474" fmla="*/ 1762372 h 4997457"/>
              <a:gd name="connsiteX1475" fmla="*/ 167340 w 4736594"/>
              <a:gd name="connsiteY1475" fmla="*/ 1753982 h 4997457"/>
              <a:gd name="connsiteX1476" fmla="*/ 152331 w 4736594"/>
              <a:gd name="connsiteY1476" fmla="*/ 1758400 h 4997457"/>
              <a:gd name="connsiteX1477" fmla="*/ 135550 w 4736594"/>
              <a:gd name="connsiteY1477" fmla="*/ 1758400 h 4997457"/>
              <a:gd name="connsiteX1478" fmla="*/ 132458 w 4736594"/>
              <a:gd name="connsiteY1478" fmla="*/ 1766790 h 4997457"/>
              <a:gd name="connsiteX1479" fmla="*/ 123628 w 4736594"/>
              <a:gd name="connsiteY1479" fmla="*/ 1769437 h 4997457"/>
              <a:gd name="connsiteX1480" fmla="*/ 114357 w 4736594"/>
              <a:gd name="connsiteY1480" fmla="*/ 1769437 h 4997457"/>
              <a:gd name="connsiteX1481" fmla="*/ 105526 w 4736594"/>
              <a:gd name="connsiteY1481" fmla="*/ 1772088 h 4997457"/>
              <a:gd name="connsiteX1482" fmla="*/ 109944 w 4736594"/>
              <a:gd name="connsiteY1482" fmla="*/ 1758400 h 4997457"/>
              <a:gd name="connsiteX1483" fmla="*/ 80801 w 4736594"/>
              <a:gd name="connsiteY1483" fmla="*/ 1752661 h 4997457"/>
              <a:gd name="connsiteX1484" fmla="*/ 96255 w 4736594"/>
              <a:gd name="connsiteY1484" fmla="*/ 1735440 h 4997457"/>
              <a:gd name="connsiteX1485" fmla="*/ 89631 w 4736594"/>
              <a:gd name="connsiteY1485" fmla="*/ 1735440 h 4997457"/>
              <a:gd name="connsiteX1486" fmla="*/ 84333 w 4736594"/>
              <a:gd name="connsiteY1486" fmla="*/ 1738087 h 4997457"/>
              <a:gd name="connsiteX1487" fmla="*/ 71530 w 4736594"/>
              <a:gd name="connsiteY1487" fmla="*/ 1742945 h 4997457"/>
              <a:gd name="connsiteX1488" fmla="*/ 60933 w 4736594"/>
              <a:gd name="connsiteY1488" fmla="*/ 1732348 h 4997457"/>
              <a:gd name="connsiteX1489" fmla="*/ 50337 w 4736594"/>
              <a:gd name="connsiteY1489" fmla="*/ 1722192 h 4997457"/>
              <a:gd name="connsiteX1490" fmla="*/ 61374 w 4736594"/>
              <a:gd name="connsiteY1490" fmla="*/ 1711155 h 4997457"/>
              <a:gd name="connsiteX1491" fmla="*/ 78594 w 4736594"/>
              <a:gd name="connsiteY1491" fmla="*/ 1715128 h 4997457"/>
              <a:gd name="connsiteX1492" fmla="*/ 61374 w 4736594"/>
              <a:gd name="connsiteY1492" fmla="*/ 1709389 h 4997457"/>
              <a:gd name="connsiteX1493" fmla="*/ 49011 w 4736594"/>
              <a:gd name="connsiteY1493" fmla="*/ 1709389 h 4997457"/>
              <a:gd name="connsiteX1494" fmla="*/ 53869 w 4736594"/>
              <a:gd name="connsiteY1494" fmla="*/ 1687315 h 4997457"/>
              <a:gd name="connsiteX1495" fmla="*/ 48130 w 4736594"/>
              <a:gd name="connsiteY1495" fmla="*/ 1665236 h 4997457"/>
              <a:gd name="connsiteX1496" fmla="*/ 60493 w 4736594"/>
              <a:gd name="connsiteY1496" fmla="*/ 1655080 h 4997457"/>
              <a:gd name="connsiteX1497" fmla="*/ 68878 w 4736594"/>
              <a:gd name="connsiteY1497" fmla="*/ 1668769 h 4997457"/>
              <a:gd name="connsiteX1498" fmla="*/ 86539 w 4736594"/>
              <a:gd name="connsiteY1498" fmla="*/ 1665236 h 4997457"/>
              <a:gd name="connsiteX1499" fmla="*/ 101113 w 4736594"/>
              <a:gd name="connsiteY1499" fmla="*/ 1657732 h 4997457"/>
              <a:gd name="connsiteX1500" fmla="*/ 118775 w 4736594"/>
              <a:gd name="connsiteY1500" fmla="*/ 1657732 h 4997457"/>
              <a:gd name="connsiteX1501" fmla="*/ 132018 w 4736594"/>
              <a:gd name="connsiteY1501" fmla="*/ 1657732 h 4997457"/>
              <a:gd name="connsiteX1502" fmla="*/ 115683 w 4736594"/>
              <a:gd name="connsiteY1502" fmla="*/ 1657732 h 4997457"/>
              <a:gd name="connsiteX1503" fmla="*/ 98022 w 4736594"/>
              <a:gd name="connsiteY1503" fmla="*/ 1654199 h 4997457"/>
              <a:gd name="connsiteX1504" fmla="*/ 83893 w 4736594"/>
              <a:gd name="connsiteY1504" fmla="*/ 1659498 h 4997457"/>
              <a:gd name="connsiteX1505" fmla="*/ 69764 w 4736594"/>
              <a:gd name="connsiteY1505" fmla="*/ 1663911 h 4997457"/>
              <a:gd name="connsiteX1506" fmla="*/ 62259 w 4736594"/>
              <a:gd name="connsiteY1506" fmla="*/ 1645809 h 4997457"/>
              <a:gd name="connsiteX1507" fmla="*/ 58727 w 4736594"/>
              <a:gd name="connsiteY1507" fmla="*/ 1639185 h 4997457"/>
              <a:gd name="connsiteX1508" fmla="*/ 66672 w 4736594"/>
              <a:gd name="connsiteY1508" fmla="*/ 1632121 h 4997457"/>
              <a:gd name="connsiteX1509" fmla="*/ 59607 w 4736594"/>
              <a:gd name="connsiteY1509" fmla="*/ 1632121 h 4997457"/>
              <a:gd name="connsiteX1510" fmla="*/ 52983 w 4736594"/>
              <a:gd name="connsiteY1510" fmla="*/ 1632121 h 4997457"/>
              <a:gd name="connsiteX1511" fmla="*/ 48571 w 4736594"/>
              <a:gd name="connsiteY1511" fmla="*/ 1610927 h 4997457"/>
              <a:gd name="connsiteX1512" fmla="*/ 38855 w 4736594"/>
              <a:gd name="connsiteY1512" fmla="*/ 1596358 h 4997457"/>
              <a:gd name="connsiteX1513" fmla="*/ 32235 w 4736594"/>
              <a:gd name="connsiteY1513" fmla="*/ 1581789 h 4997457"/>
              <a:gd name="connsiteX1514" fmla="*/ 0 w 4736594"/>
              <a:gd name="connsiteY1514" fmla="*/ 1567660 h 4997457"/>
              <a:gd name="connsiteX1515" fmla="*/ 19427 w 4736594"/>
              <a:gd name="connsiteY1515" fmla="*/ 1560596 h 4997457"/>
              <a:gd name="connsiteX1516" fmla="*/ 35767 w 4736594"/>
              <a:gd name="connsiteY1516" fmla="*/ 1542934 h 4997457"/>
              <a:gd name="connsiteX1517" fmla="*/ 52983 w 4736594"/>
              <a:gd name="connsiteY1517" fmla="*/ 1521301 h 4997457"/>
              <a:gd name="connsiteX1518" fmla="*/ 67557 w 4736594"/>
              <a:gd name="connsiteY1518" fmla="*/ 1489951 h 4997457"/>
              <a:gd name="connsiteX1519" fmla="*/ 71970 w 4736594"/>
              <a:gd name="connsiteY1519" fmla="*/ 1445798 h 4997457"/>
              <a:gd name="connsiteX1520" fmla="*/ 85659 w 4736594"/>
              <a:gd name="connsiteY1520" fmla="*/ 1403852 h 4997457"/>
              <a:gd name="connsiteX1521" fmla="*/ 101113 w 4736594"/>
              <a:gd name="connsiteY1521" fmla="*/ 1359700 h 4997457"/>
              <a:gd name="connsiteX1522" fmla="*/ 101113 w 4736594"/>
              <a:gd name="connsiteY1522" fmla="*/ 1331442 h 4997457"/>
              <a:gd name="connsiteX1523" fmla="*/ 96696 w 4736594"/>
              <a:gd name="connsiteY1523" fmla="*/ 1281550 h 4997457"/>
              <a:gd name="connsiteX1524" fmla="*/ 90072 w 4736594"/>
              <a:gd name="connsiteY1524" fmla="*/ 1262123 h 4997457"/>
              <a:gd name="connsiteX1525" fmla="*/ 79035 w 4736594"/>
              <a:gd name="connsiteY1525" fmla="*/ 1249320 h 4997457"/>
              <a:gd name="connsiteX1526" fmla="*/ 69323 w 4736594"/>
              <a:gd name="connsiteY1526" fmla="*/ 1239604 h 4997457"/>
              <a:gd name="connsiteX1527" fmla="*/ 87865 w 4736594"/>
              <a:gd name="connsiteY1527" fmla="*/ 1229448 h 4997457"/>
              <a:gd name="connsiteX1528" fmla="*/ 73296 w 4736594"/>
              <a:gd name="connsiteY1528" fmla="*/ 1235191 h 4997457"/>
              <a:gd name="connsiteX1529" fmla="*/ 85659 w 4736594"/>
              <a:gd name="connsiteY1529" fmla="*/ 1221062 h 4997457"/>
              <a:gd name="connsiteX1530" fmla="*/ 90957 w 4736594"/>
              <a:gd name="connsiteY1530" fmla="*/ 1183974 h 4997457"/>
              <a:gd name="connsiteX1531" fmla="*/ 83452 w 4736594"/>
              <a:gd name="connsiteY1531" fmla="*/ 1168079 h 4997457"/>
              <a:gd name="connsiteX1532" fmla="*/ 73296 w 4736594"/>
              <a:gd name="connsiteY1532" fmla="*/ 1146441 h 4997457"/>
              <a:gd name="connsiteX1533" fmla="*/ 68878 w 4736594"/>
              <a:gd name="connsiteY1533" fmla="*/ 1158803 h 4997457"/>
              <a:gd name="connsiteX1534" fmla="*/ 60933 w 4736594"/>
              <a:gd name="connsiteY1534" fmla="*/ 1147766 h 4997457"/>
              <a:gd name="connsiteX1535" fmla="*/ 46804 w 4736594"/>
              <a:gd name="connsiteY1535" fmla="*/ 1123481 h 4997457"/>
              <a:gd name="connsiteX1536" fmla="*/ 56961 w 4736594"/>
              <a:gd name="connsiteY1536" fmla="*/ 1138936 h 4997457"/>
              <a:gd name="connsiteX1537" fmla="*/ 53428 w 4736594"/>
              <a:gd name="connsiteY1537" fmla="*/ 1119509 h 4997457"/>
              <a:gd name="connsiteX1538" fmla="*/ 42387 w 4736594"/>
              <a:gd name="connsiteY1538" fmla="*/ 1112444 h 4997457"/>
              <a:gd name="connsiteX1539" fmla="*/ 38414 w 4736594"/>
              <a:gd name="connsiteY1539" fmla="*/ 1128779 h 4997457"/>
              <a:gd name="connsiteX1540" fmla="*/ 33556 w 4736594"/>
              <a:gd name="connsiteY1540" fmla="*/ 1147766 h 4997457"/>
              <a:gd name="connsiteX1541" fmla="*/ 33556 w 4736594"/>
              <a:gd name="connsiteY1541" fmla="*/ 1118628 h 4997457"/>
              <a:gd name="connsiteX1542" fmla="*/ 40180 w 4736594"/>
              <a:gd name="connsiteY1542" fmla="*/ 1070057 h 4997457"/>
              <a:gd name="connsiteX1543" fmla="*/ 50777 w 4736594"/>
              <a:gd name="connsiteY1543" fmla="*/ 1048864 h 4997457"/>
              <a:gd name="connsiteX1544" fmla="*/ 73296 w 4736594"/>
              <a:gd name="connsiteY1544" fmla="*/ 1042685 h 4997457"/>
              <a:gd name="connsiteX1545" fmla="*/ 76828 w 4736594"/>
              <a:gd name="connsiteY1545" fmla="*/ 1026790 h 4997457"/>
              <a:gd name="connsiteX1546" fmla="*/ 82567 w 4736594"/>
              <a:gd name="connsiteY1546" fmla="*/ 1012661 h 4997457"/>
              <a:gd name="connsiteX1547" fmla="*/ 85659 w 4736594"/>
              <a:gd name="connsiteY1547" fmla="*/ 1000739 h 4997457"/>
              <a:gd name="connsiteX1548" fmla="*/ 97136 w 4736594"/>
              <a:gd name="connsiteY1548" fmla="*/ 994115 h 4997457"/>
              <a:gd name="connsiteX1549" fmla="*/ 93164 w 4736594"/>
              <a:gd name="connsiteY1549" fmla="*/ 983518 h 4997457"/>
              <a:gd name="connsiteX1550" fmla="*/ 97581 w 4736594"/>
              <a:gd name="connsiteY1550" fmla="*/ 973807 h 4997457"/>
              <a:gd name="connsiteX1551" fmla="*/ 106852 w 4736594"/>
              <a:gd name="connsiteY1551" fmla="*/ 959233 h 4997457"/>
              <a:gd name="connsiteX1552" fmla="*/ 112150 w 4736594"/>
              <a:gd name="connsiteY1552" fmla="*/ 949081 h 4997457"/>
              <a:gd name="connsiteX1553" fmla="*/ 122747 w 4736594"/>
              <a:gd name="connsiteY1553" fmla="*/ 938040 h 4997457"/>
              <a:gd name="connsiteX1554" fmla="*/ 122747 w 4736594"/>
              <a:gd name="connsiteY1554" fmla="*/ 930094 h 4997457"/>
              <a:gd name="connsiteX1555" fmla="*/ 114357 w 4736594"/>
              <a:gd name="connsiteY1555" fmla="*/ 939806 h 4997457"/>
              <a:gd name="connsiteX1556" fmla="*/ 109059 w 4736594"/>
              <a:gd name="connsiteY1556" fmla="*/ 945104 h 4997457"/>
              <a:gd name="connsiteX1557" fmla="*/ 103760 w 4736594"/>
              <a:gd name="connsiteY1557" fmla="*/ 948196 h 4997457"/>
              <a:gd name="connsiteX1558" fmla="*/ 114357 w 4736594"/>
              <a:gd name="connsiteY1558" fmla="*/ 930535 h 4997457"/>
              <a:gd name="connsiteX1559" fmla="*/ 130252 w 4736594"/>
              <a:gd name="connsiteY1559" fmla="*/ 919938 h 4997457"/>
              <a:gd name="connsiteX1560" fmla="*/ 149239 w 4736594"/>
              <a:gd name="connsiteY1560" fmla="*/ 904043 h 4997457"/>
              <a:gd name="connsiteX1561" fmla="*/ 155418 w 4736594"/>
              <a:gd name="connsiteY1561" fmla="*/ 894772 h 4997457"/>
              <a:gd name="connsiteX1562" fmla="*/ 163808 w 4736594"/>
              <a:gd name="connsiteY1562" fmla="*/ 887267 h 4997457"/>
              <a:gd name="connsiteX1563" fmla="*/ 173524 w 4736594"/>
              <a:gd name="connsiteY1563" fmla="*/ 883290 h 4997457"/>
              <a:gd name="connsiteX1564" fmla="*/ 185442 w 4736594"/>
              <a:gd name="connsiteY1564" fmla="*/ 854152 h 4997457"/>
              <a:gd name="connsiteX1565" fmla="*/ 192506 w 4736594"/>
              <a:gd name="connsiteY1565" fmla="*/ 816623 h 4997457"/>
              <a:gd name="connsiteX1566" fmla="*/ 205754 w 4736594"/>
              <a:gd name="connsiteY1566" fmla="*/ 795870 h 4997457"/>
              <a:gd name="connsiteX1567" fmla="*/ 212819 w 4736594"/>
              <a:gd name="connsiteY1567" fmla="*/ 771145 h 4997457"/>
              <a:gd name="connsiteX1568" fmla="*/ 260944 w 4736594"/>
              <a:gd name="connsiteY1568" fmla="*/ 742887 h 4997457"/>
              <a:gd name="connsiteX1569" fmla="*/ 284344 w 4736594"/>
              <a:gd name="connsiteY1569" fmla="*/ 698734 h 4997457"/>
              <a:gd name="connsiteX1570" fmla="*/ 313047 w 4736594"/>
              <a:gd name="connsiteY1570" fmla="*/ 651489 h 4997457"/>
              <a:gd name="connsiteX1571" fmla="*/ 376182 w 4736594"/>
              <a:gd name="connsiteY1571" fmla="*/ 636480 h 4997457"/>
              <a:gd name="connsiteX1572" fmla="*/ 479061 w 4736594"/>
              <a:gd name="connsiteY1572" fmla="*/ 575547 h 4997457"/>
              <a:gd name="connsiteX1573" fmla="*/ 523214 w 4736594"/>
              <a:gd name="connsiteY1573" fmla="*/ 531394 h 4997457"/>
              <a:gd name="connsiteX1574" fmla="*/ 532044 w 4736594"/>
              <a:gd name="connsiteY1574" fmla="*/ 513293 h 4997457"/>
              <a:gd name="connsiteX1575" fmla="*/ 543081 w 4736594"/>
              <a:gd name="connsiteY1575" fmla="*/ 480177 h 4997457"/>
              <a:gd name="connsiteX1576" fmla="*/ 539989 w 4736594"/>
              <a:gd name="connsiteY1576" fmla="*/ 468254 h 4997457"/>
              <a:gd name="connsiteX1577" fmla="*/ 529833 w 4736594"/>
              <a:gd name="connsiteY1577" fmla="*/ 460309 h 4997457"/>
              <a:gd name="connsiteX1578" fmla="*/ 540430 w 4736594"/>
              <a:gd name="connsiteY1578" fmla="*/ 393197 h 4997457"/>
              <a:gd name="connsiteX1579" fmla="*/ 569573 w 4736594"/>
              <a:gd name="connsiteY1579" fmla="*/ 352136 h 4997457"/>
              <a:gd name="connsiteX1580" fmla="*/ 600477 w 4736594"/>
              <a:gd name="connsiteY1580" fmla="*/ 296502 h 4997457"/>
              <a:gd name="connsiteX1581" fmla="*/ 656112 w 4736594"/>
              <a:gd name="connsiteY1581" fmla="*/ 266037 h 4997457"/>
              <a:gd name="connsiteX1582" fmla="*/ 680838 w 4736594"/>
              <a:gd name="connsiteY1582" fmla="*/ 256321 h 4997457"/>
              <a:gd name="connsiteX1583" fmla="*/ 720133 w 4736594"/>
              <a:gd name="connsiteY1583" fmla="*/ 239546 h 4997457"/>
              <a:gd name="connsiteX1584" fmla="*/ 751482 w 4736594"/>
              <a:gd name="connsiteY1584" fmla="*/ 212614 h 4997457"/>
              <a:gd name="connsiteX1585" fmla="*/ 772675 w 4736594"/>
              <a:gd name="connsiteY1585" fmla="*/ 168461 h 4997457"/>
              <a:gd name="connsiteX1586" fmla="*/ 789011 w 4736594"/>
              <a:gd name="connsiteY1586" fmla="*/ 131373 h 4997457"/>
              <a:gd name="connsiteX1587" fmla="*/ 804465 w 4736594"/>
              <a:gd name="connsiteY1587" fmla="*/ 99583 h 4997457"/>
              <a:gd name="connsiteX1588" fmla="*/ 822126 w 4736594"/>
              <a:gd name="connsiteY1588" fmla="*/ 96050 h 4997457"/>
              <a:gd name="connsiteX1589" fmla="*/ 838021 w 4736594"/>
              <a:gd name="connsiteY1589" fmla="*/ 92518 h 4997457"/>
              <a:gd name="connsiteX1590" fmla="*/ 846852 w 4736594"/>
              <a:gd name="connsiteY1590" fmla="*/ 112386 h 4997457"/>
              <a:gd name="connsiteX1591" fmla="*/ 877757 w 4736594"/>
              <a:gd name="connsiteY1591" fmla="*/ 141969 h 4997457"/>
              <a:gd name="connsiteX1592" fmla="*/ 906900 w 4736594"/>
              <a:gd name="connsiteY1592" fmla="*/ 145501 h 4997457"/>
              <a:gd name="connsiteX1593" fmla="*/ 920143 w 4736594"/>
              <a:gd name="connsiteY1593" fmla="*/ 145501 h 4997457"/>
              <a:gd name="connsiteX1594" fmla="*/ 930300 w 4736594"/>
              <a:gd name="connsiteY1594" fmla="*/ 142410 h 4997457"/>
              <a:gd name="connsiteX1595" fmla="*/ 940896 w 4736594"/>
              <a:gd name="connsiteY1595" fmla="*/ 145942 h 4997457"/>
              <a:gd name="connsiteX1596" fmla="*/ 951493 w 4736594"/>
              <a:gd name="connsiteY1596" fmla="*/ 140643 h 4997457"/>
              <a:gd name="connsiteX1597" fmla="*/ 961209 w 4736594"/>
              <a:gd name="connsiteY1597" fmla="*/ 143735 h 4997457"/>
              <a:gd name="connsiteX1598" fmla="*/ 984168 w 4736594"/>
              <a:gd name="connsiteY1598" fmla="*/ 143735 h 4997457"/>
              <a:gd name="connsiteX1599" fmla="*/ 985772 w 4736594"/>
              <a:gd name="connsiteY1599" fmla="*/ 143295 h 4997457"/>
              <a:gd name="connsiteX1600" fmla="*/ 991233 w 4736594"/>
              <a:gd name="connsiteY1600" fmla="*/ 131373 h 4997457"/>
              <a:gd name="connsiteX1601" fmla="*/ 998737 w 4736594"/>
              <a:gd name="connsiteY1601" fmla="*/ 122097 h 4997457"/>
              <a:gd name="connsiteX1602" fmla="*/ 1015073 w 4736594"/>
              <a:gd name="connsiteY1602" fmla="*/ 144176 h 4997457"/>
              <a:gd name="connsiteX1603" fmla="*/ 1050395 w 4736594"/>
              <a:gd name="connsiteY1603" fmla="*/ 144176 h 4997457"/>
              <a:gd name="connsiteX1604" fmla="*/ 1078653 w 4736594"/>
              <a:gd name="connsiteY1604" fmla="*/ 141084 h 4997457"/>
              <a:gd name="connsiteX1605" fmla="*/ 1106470 w 4736594"/>
              <a:gd name="connsiteY1605" fmla="*/ 130927 h 4997457"/>
              <a:gd name="connsiteX1606" fmla="*/ 1117948 w 4736594"/>
              <a:gd name="connsiteY1606" fmla="*/ 121216 h 4997457"/>
              <a:gd name="connsiteX1607" fmla="*/ 1125897 w 4736594"/>
              <a:gd name="connsiteY1607" fmla="*/ 111060 h 4997457"/>
              <a:gd name="connsiteX1608" fmla="*/ 1154595 w 4736594"/>
              <a:gd name="connsiteY1608" fmla="*/ 100023 h 4997457"/>
              <a:gd name="connsiteX1609" fmla="*/ 1178440 w 4736594"/>
              <a:gd name="connsiteY1609" fmla="*/ 95165 h 4997457"/>
              <a:gd name="connsiteX1610" fmla="*/ 1206253 w 4736594"/>
              <a:gd name="connsiteY1610" fmla="*/ 91633 h 4997457"/>
              <a:gd name="connsiteX1611" fmla="*/ 1229657 w 4736594"/>
              <a:gd name="connsiteY1611" fmla="*/ 70440 h 4997457"/>
              <a:gd name="connsiteX1612" fmla="*/ 1258796 w 4736594"/>
              <a:gd name="connsiteY1612" fmla="*/ 58517 h 4997457"/>
              <a:gd name="connsiteX1613" fmla="*/ 1291026 w 4736594"/>
              <a:gd name="connsiteY1613" fmla="*/ 45714 h 4997457"/>
              <a:gd name="connsiteX1614" fmla="*/ 1323702 w 4736594"/>
              <a:gd name="connsiteY1614" fmla="*/ 45714 h 4997457"/>
              <a:gd name="connsiteX1615" fmla="*/ 1347542 w 4736594"/>
              <a:gd name="connsiteY1615" fmla="*/ 45714 h 4997457"/>
              <a:gd name="connsiteX1616" fmla="*/ 1387722 w 4736594"/>
              <a:gd name="connsiteY1616" fmla="*/ 42622 h 4997457"/>
              <a:gd name="connsiteX1617" fmla="*/ 1408035 w 4736594"/>
              <a:gd name="connsiteY1617" fmla="*/ 30704 h 4997457"/>
              <a:gd name="connsiteX1618" fmla="*/ 1423044 w 4736594"/>
              <a:gd name="connsiteY1618" fmla="*/ 30704 h 4997457"/>
              <a:gd name="connsiteX1619" fmla="*/ 1440705 w 4736594"/>
              <a:gd name="connsiteY1619" fmla="*/ 30704 h 4997457"/>
              <a:gd name="connsiteX1620" fmla="*/ 1458366 w 4736594"/>
              <a:gd name="connsiteY1620" fmla="*/ 25846 h 4997457"/>
              <a:gd name="connsiteX1621" fmla="*/ 1475587 w 4736594"/>
              <a:gd name="connsiteY1621" fmla="*/ 25846 h 4997457"/>
              <a:gd name="connsiteX1622" fmla="*/ 1514001 w 4736594"/>
              <a:gd name="connsiteY1622" fmla="*/ 23640 h 4997457"/>
              <a:gd name="connsiteX1623" fmla="*/ 1532543 w 4736594"/>
              <a:gd name="connsiteY1623" fmla="*/ 25846 h 4997457"/>
              <a:gd name="connsiteX1624" fmla="*/ 1549764 w 4736594"/>
              <a:gd name="connsiteY1624" fmla="*/ 28493 h 4997457"/>
              <a:gd name="connsiteX1625" fmla="*/ 1552856 w 4736594"/>
              <a:gd name="connsiteY1625" fmla="*/ 39090 h 4997457"/>
              <a:gd name="connsiteX1626" fmla="*/ 1562567 w 4736594"/>
              <a:gd name="connsiteY1626" fmla="*/ 47040 h 4997457"/>
              <a:gd name="connsiteX1627" fmla="*/ 1571397 w 4736594"/>
              <a:gd name="connsiteY1627" fmla="*/ 44388 h 4997457"/>
              <a:gd name="connsiteX1628" fmla="*/ 1584645 w 4736594"/>
              <a:gd name="connsiteY1628" fmla="*/ 44388 h 4997457"/>
              <a:gd name="connsiteX1629" fmla="*/ 1603187 w 4736594"/>
              <a:gd name="connsiteY1629" fmla="*/ 28493 h 4997457"/>
              <a:gd name="connsiteX1630" fmla="*/ 1625707 w 4736594"/>
              <a:gd name="connsiteY1630" fmla="*/ 28493 h 4997457"/>
              <a:gd name="connsiteX1631" fmla="*/ 1637629 w 4736594"/>
              <a:gd name="connsiteY1631" fmla="*/ 26287 h 4997457"/>
              <a:gd name="connsiteX1632" fmla="*/ 1633652 w 4736594"/>
              <a:gd name="connsiteY1632" fmla="*/ 19222 h 4997457"/>
              <a:gd name="connsiteX1633" fmla="*/ 1642482 w 4736594"/>
              <a:gd name="connsiteY1633" fmla="*/ 14809 h 4997457"/>
              <a:gd name="connsiteX1634" fmla="*/ 1653964 w 4736594"/>
              <a:gd name="connsiteY1634" fmla="*/ 14809 h 4997457"/>
              <a:gd name="connsiteX1635" fmla="*/ 1653964 w 4736594"/>
              <a:gd name="connsiteY1635" fmla="*/ 22754 h 4997457"/>
              <a:gd name="connsiteX1636" fmla="*/ 1660143 w 4736594"/>
              <a:gd name="connsiteY1636" fmla="*/ 22754 h 4997457"/>
              <a:gd name="connsiteX1637" fmla="*/ 1673832 w 4736594"/>
              <a:gd name="connsiteY1637" fmla="*/ 22754 h 4997457"/>
              <a:gd name="connsiteX1638" fmla="*/ 1678690 w 4736594"/>
              <a:gd name="connsiteY1638" fmla="*/ 25406 h 4997457"/>
              <a:gd name="connsiteX1639" fmla="*/ 1684869 w 4736594"/>
              <a:gd name="connsiteY1639" fmla="*/ 25406 h 4997457"/>
              <a:gd name="connsiteX1640" fmla="*/ 1691052 w 4736594"/>
              <a:gd name="connsiteY1640" fmla="*/ 25406 h 4997457"/>
              <a:gd name="connsiteX1641" fmla="*/ 1700764 w 4736594"/>
              <a:gd name="connsiteY1641" fmla="*/ 25406 h 4997457"/>
              <a:gd name="connsiteX1642" fmla="*/ 1700764 w 4736594"/>
              <a:gd name="connsiteY1642" fmla="*/ 18782 h 4997457"/>
              <a:gd name="connsiteX1643" fmla="*/ 1708273 w 4736594"/>
              <a:gd name="connsiteY1643" fmla="*/ 11277 h 4997457"/>
              <a:gd name="connsiteX1644" fmla="*/ 1727255 w 4736594"/>
              <a:gd name="connsiteY1644" fmla="*/ 28493 h 4997457"/>
              <a:gd name="connsiteX1645" fmla="*/ 1743150 w 4736594"/>
              <a:gd name="connsiteY1645" fmla="*/ 28493 h 4997457"/>
              <a:gd name="connsiteX1646" fmla="*/ 1770087 w 4736594"/>
              <a:gd name="connsiteY1646" fmla="*/ 28493 h 4997457"/>
              <a:gd name="connsiteX1647" fmla="*/ 1785097 w 4736594"/>
              <a:gd name="connsiteY1647" fmla="*/ 28493 h 4997457"/>
              <a:gd name="connsiteX1648" fmla="*/ 1798345 w 4736594"/>
              <a:gd name="connsiteY1648" fmla="*/ 25846 h 4997457"/>
              <a:gd name="connsiteX1649" fmla="*/ 1814240 w 4736594"/>
              <a:gd name="connsiteY1649" fmla="*/ 23195 h 4997457"/>
              <a:gd name="connsiteX1650" fmla="*/ 1827043 w 4736594"/>
              <a:gd name="connsiteY1650" fmla="*/ 12598 h 4997457"/>
              <a:gd name="connsiteX1651" fmla="*/ 1856181 w 4736594"/>
              <a:gd name="connsiteY1651" fmla="*/ 3768 h 4997457"/>
              <a:gd name="connsiteX1652" fmla="*/ 1887091 w 4736594"/>
              <a:gd name="connsiteY1652" fmla="*/ 236 h 499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Lst>
            <a:rect l="l" t="t" r="r" b="b"/>
            <a:pathLst>
              <a:path w="4736594" h="4997457">
                <a:moveTo>
                  <a:pt x="3772263" y="1120460"/>
                </a:moveTo>
                <a:lnTo>
                  <a:pt x="3772689" y="1120668"/>
                </a:lnTo>
                <a:cubicBezTo>
                  <a:pt x="3774068" y="1122269"/>
                  <a:pt x="3774839" y="1124146"/>
                  <a:pt x="3775942" y="1125692"/>
                </a:cubicBezTo>
                <a:close/>
                <a:moveTo>
                  <a:pt x="1887091" y="236"/>
                </a:moveTo>
                <a:cubicBezTo>
                  <a:pt x="1889737" y="2002"/>
                  <a:pt x="1892389" y="5534"/>
                  <a:pt x="1892389" y="5534"/>
                </a:cubicBezTo>
                <a:cubicBezTo>
                  <a:pt x="1894869" y="5993"/>
                  <a:pt x="1897414" y="5993"/>
                  <a:pt x="1899894" y="5534"/>
                </a:cubicBezTo>
                <a:cubicBezTo>
                  <a:pt x="1902545" y="5534"/>
                  <a:pt x="1915348" y="8626"/>
                  <a:pt x="1912257" y="8626"/>
                </a:cubicBezTo>
                <a:cubicBezTo>
                  <a:pt x="1909165" y="8626"/>
                  <a:pt x="1900334" y="8626"/>
                  <a:pt x="1903426" y="8626"/>
                </a:cubicBezTo>
                <a:cubicBezTo>
                  <a:pt x="1906518" y="8626"/>
                  <a:pt x="1908724" y="11277"/>
                  <a:pt x="1911376" y="11277"/>
                </a:cubicBezTo>
                <a:cubicBezTo>
                  <a:pt x="1910620" y="12459"/>
                  <a:pt x="1909063" y="12849"/>
                  <a:pt x="1907844" y="12158"/>
                </a:cubicBezTo>
                <a:cubicBezTo>
                  <a:pt x="1906958" y="17456"/>
                  <a:pt x="1913582" y="21874"/>
                  <a:pt x="1916229" y="24961"/>
                </a:cubicBezTo>
                <a:cubicBezTo>
                  <a:pt x="1918881" y="28053"/>
                  <a:pt x="1916229" y="29379"/>
                  <a:pt x="1916229" y="31585"/>
                </a:cubicBezTo>
                <a:cubicBezTo>
                  <a:pt x="1916229" y="33792"/>
                  <a:pt x="1916229" y="35558"/>
                  <a:pt x="1916229" y="37769"/>
                </a:cubicBezTo>
                <a:cubicBezTo>
                  <a:pt x="1922705" y="39693"/>
                  <a:pt x="1929681" y="37189"/>
                  <a:pt x="1933450" y="31585"/>
                </a:cubicBezTo>
                <a:cubicBezTo>
                  <a:pt x="1937867" y="26287"/>
                  <a:pt x="1944046" y="25846"/>
                  <a:pt x="1948904" y="23195"/>
                </a:cubicBezTo>
                <a:cubicBezTo>
                  <a:pt x="1953763" y="20548"/>
                  <a:pt x="1962148" y="11277"/>
                  <a:pt x="1963914" y="11277"/>
                </a:cubicBezTo>
                <a:cubicBezTo>
                  <a:pt x="1965680" y="11277"/>
                  <a:pt x="1972304" y="17456"/>
                  <a:pt x="1972304" y="17456"/>
                </a:cubicBezTo>
                <a:cubicBezTo>
                  <a:pt x="1973635" y="20863"/>
                  <a:pt x="1973635" y="24646"/>
                  <a:pt x="1972304" y="28053"/>
                </a:cubicBezTo>
                <a:cubicBezTo>
                  <a:pt x="1967854" y="36837"/>
                  <a:pt x="1961337" y="44411"/>
                  <a:pt x="1953317" y="50131"/>
                </a:cubicBezTo>
                <a:cubicBezTo>
                  <a:pt x="1944742" y="54897"/>
                  <a:pt x="1937344" y="61539"/>
                  <a:pt x="1931684" y="69559"/>
                </a:cubicBezTo>
                <a:cubicBezTo>
                  <a:pt x="1928189" y="79038"/>
                  <a:pt x="1931438" y="89691"/>
                  <a:pt x="1939634" y="95605"/>
                </a:cubicBezTo>
                <a:cubicBezTo>
                  <a:pt x="1946698" y="102229"/>
                  <a:pt x="1956409" y="107087"/>
                  <a:pt x="1963033" y="114592"/>
                </a:cubicBezTo>
                <a:cubicBezTo>
                  <a:pt x="1968308" y="121981"/>
                  <a:pt x="1972337" y="130181"/>
                  <a:pt x="1974956" y="138877"/>
                </a:cubicBezTo>
                <a:cubicBezTo>
                  <a:pt x="1975836" y="143290"/>
                  <a:pt x="1973630" y="142850"/>
                  <a:pt x="1970538" y="145501"/>
                </a:cubicBezTo>
                <a:cubicBezTo>
                  <a:pt x="1967446" y="148148"/>
                  <a:pt x="1967446" y="150355"/>
                  <a:pt x="1967446" y="153887"/>
                </a:cubicBezTo>
                <a:cubicBezTo>
                  <a:pt x="1960878" y="164572"/>
                  <a:pt x="1951973" y="173629"/>
                  <a:pt x="1941400" y="180379"/>
                </a:cubicBezTo>
                <a:cubicBezTo>
                  <a:pt x="1929037" y="185635"/>
                  <a:pt x="1917564" y="192788"/>
                  <a:pt x="1907399" y="201572"/>
                </a:cubicBezTo>
                <a:cubicBezTo>
                  <a:pt x="1907069" y="201845"/>
                  <a:pt x="1906740" y="202128"/>
                  <a:pt x="1906425" y="202425"/>
                </a:cubicBezTo>
                <a:cubicBezTo>
                  <a:pt x="1897298" y="210871"/>
                  <a:pt x="1896746" y="225120"/>
                  <a:pt x="1905192" y="234247"/>
                </a:cubicBezTo>
                <a:cubicBezTo>
                  <a:pt x="1909614" y="236890"/>
                  <a:pt x="1913629" y="240162"/>
                  <a:pt x="1917114" y="243959"/>
                </a:cubicBezTo>
                <a:cubicBezTo>
                  <a:pt x="1921931" y="248274"/>
                  <a:pt x="1928342" y="250360"/>
                  <a:pt x="1934776" y="249702"/>
                </a:cubicBezTo>
                <a:cubicBezTo>
                  <a:pt x="1939634" y="249257"/>
                  <a:pt x="1940514" y="245725"/>
                  <a:pt x="1943166" y="245725"/>
                </a:cubicBezTo>
                <a:cubicBezTo>
                  <a:pt x="1945826" y="244204"/>
                  <a:pt x="1947370" y="241279"/>
                  <a:pt x="1947138" y="238220"/>
                </a:cubicBezTo>
                <a:cubicBezTo>
                  <a:pt x="1947138" y="234247"/>
                  <a:pt x="1944487" y="232041"/>
                  <a:pt x="1947138" y="232041"/>
                </a:cubicBezTo>
                <a:cubicBezTo>
                  <a:pt x="1949785" y="232041"/>
                  <a:pt x="1955969" y="232041"/>
                  <a:pt x="1958175" y="232041"/>
                </a:cubicBezTo>
                <a:lnTo>
                  <a:pt x="1974956" y="243959"/>
                </a:lnTo>
                <a:cubicBezTo>
                  <a:pt x="1977162" y="246610"/>
                  <a:pt x="1981575" y="241312"/>
                  <a:pt x="1982020" y="246610"/>
                </a:cubicBezTo>
                <a:cubicBezTo>
                  <a:pt x="1982461" y="251908"/>
                  <a:pt x="1980254" y="252349"/>
                  <a:pt x="1974956" y="251908"/>
                </a:cubicBezTo>
                <a:cubicBezTo>
                  <a:pt x="1969658" y="251468"/>
                  <a:pt x="1967891" y="250142"/>
                  <a:pt x="1963474" y="254115"/>
                </a:cubicBezTo>
                <a:cubicBezTo>
                  <a:pt x="1959061" y="258087"/>
                  <a:pt x="1959061" y="255000"/>
                  <a:pt x="1959061" y="258087"/>
                </a:cubicBezTo>
                <a:cubicBezTo>
                  <a:pt x="1958194" y="260313"/>
                  <a:pt x="1957003" y="262394"/>
                  <a:pt x="1955529" y="264271"/>
                </a:cubicBezTo>
                <a:cubicBezTo>
                  <a:pt x="1951996" y="269570"/>
                  <a:pt x="1952877" y="269570"/>
                  <a:pt x="1959061" y="269570"/>
                </a:cubicBezTo>
                <a:cubicBezTo>
                  <a:pt x="1965240" y="269570"/>
                  <a:pt x="1966125" y="272216"/>
                  <a:pt x="1969212" y="266037"/>
                </a:cubicBezTo>
                <a:cubicBezTo>
                  <a:pt x="1972304" y="259854"/>
                  <a:pt x="1968772" y="259854"/>
                  <a:pt x="1972304" y="259854"/>
                </a:cubicBezTo>
                <a:cubicBezTo>
                  <a:pt x="1975285" y="258699"/>
                  <a:pt x="1978595" y="258699"/>
                  <a:pt x="1981575" y="259854"/>
                </a:cubicBezTo>
                <a:cubicBezTo>
                  <a:pt x="1984227" y="262945"/>
                  <a:pt x="1984227" y="270010"/>
                  <a:pt x="1984227" y="272661"/>
                </a:cubicBezTo>
                <a:cubicBezTo>
                  <a:pt x="1984788" y="275429"/>
                  <a:pt x="1984788" y="278280"/>
                  <a:pt x="1984227" y="281047"/>
                </a:cubicBezTo>
                <a:cubicBezTo>
                  <a:pt x="1985107" y="289437"/>
                  <a:pt x="1987318" y="289437"/>
                  <a:pt x="1995264" y="289437"/>
                </a:cubicBezTo>
                <a:lnTo>
                  <a:pt x="2015576" y="292089"/>
                </a:lnTo>
                <a:cubicBezTo>
                  <a:pt x="2024384" y="294165"/>
                  <a:pt x="2032964" y="297123"/>
                  <a:pt x="2041183" y="300919"/>
                </a:cubicBezTo>
                <a:cubicBezTo>
                  <a:pt x="2047839" y="305457"/>
                  <a:pt x="2054774" y="309583"/>
                  <a:pt x="2061935" y="313282"/>
                </a:cubicBezTo>
                <a:cubicBezTo>
                  <a:pt x="2068369" y="316439"/>
                  <a:pt x="2075573" y="317662"/>
                  <a:pt x="2082688" y="316814"/>
                </a:cubicBezTo>
                <a:cubicBezTo>
                  <a:pt x="2093647" y="316096"/>
                  <a:pt x="2104470" y="314019"/>
                  <a:pt x="2114919" y="310630"/>
                </a:cubicBezTo>
                <a:cubicBezTo>
                  <a:pt x="2124440" y="306227"/>
                  <a:pt x="2135417" y="306227"/>
                  <a:pt x="2144943" y="310630"/>
                </a:cubicBezTo>
                <a:cubicBezTo>
                  <a:pt x="2150862" y="313500"/>
                  <a:pt x="2157347" y="315006"/>
                  <a:pt x="2163929" y="315048"/>
                </a:cubicBezTo>
                <a:cubicBezTo>
                  <a:pt x="2174248" y="315855"/>
                  <a:pt x="2184302" y="318705"/>
                  <a:pt x="2193508" y="323433"/>
                </a:cubicBezTo>
                <a:cubicBezTo>
                  <a:pt x="2202826" y="328801"/>
                  <a:pt x="2212574" y="333372"/>
                  <a:pt x="2222651" y="337122"/>
                </a:cubicBezTo>
                <a:cubicBezTo>
                  <a:pt x="2238546" y="341980"/>
                  <a:pt x="2259299" y="338448"/>
                  <a:pt x="2269451" y="353902"/>
                </a:cubicBezTo>
                <a:cubicBezTo>
                  <a:pt x="2279607" y="369352"/>
                  <a:pt x="2275635" y="390546"/>
                  <a:pt x="2289323" y="404234"/>
                </a:cubicBezTo>
                <a:cubicBezTo>
                  <a:pt x="2293940" y="408031"/>
                  <a:pt x="2298979" y="411289"/>
                  <a:pt x="2304333" y="413950"/>
                </a:cubicBezTo>
                <a:cubicBezTo>
                  <a:pt x="2325410" y="421863"/>
                  <a:pt x="2347623" y="426331"/>
                  <a:pt x="2370119" y="427194"/>
                </a:cubicBezTo>
                <a:cubicBezTo>
                  <a:pt x="2389625" y="429827"/>
                  <a:pt x="2408839" y="434258"/>
                  <a:pt x="2427520" y="440442"/>
                </a:cubicBezTo>
                <a:cubicBezTo>
                  <a:pt x="2442998" y="445411"/>
                  <a:pt x="2457827" y="452230"/>
                  <a:pt x="2471673" y="460750"/>
                </a:cubicBezTo>
                <a:cubicBezTo>
                  <a:pt x="2477907" y="464996"/>
                  <a:pt x="2483679" y="469877"/>
                  <a:pt x="2488894" y="475319"/>
                </a:cubicBezTo>
                <a:cubicBezTo>
                  <a:pt x="2510773" y="494241"/>
                  <a:pt x="2542099" y="497588"/>
                  <a:pt x="2567483" y="483709"/>
                </a:cubicBezTo>
                <a:cubicBezTo>
                  <a:pt x="2586192" y="476214"/>
                  <a:pt x="2599602" y="459456"/>
                  <a:pt x="2602805" y="439556"/>
                </a:cubicBezTo>
                <a:cubicBezTo>
                  <a:pt x="2603246" y="421895"/>
                  <a:pt x="2589117" y="407766"/>
                  <a:pt x="2589117" y="390991"/>
                </a:cubicBezTo>
                <a:cubicBezTo>
                  <a:pt x="2588227" y="386768"/>
                  <a:pt x="2588227" y="382406"/>
                  <a:pt x="2589117" y="378183"/>
                </a:cubicBezTo>
                <a:cubicBezTo>
                  <a:pt x="2589826" y="373941"/>
                  <a:pt x="2591013" y="369797"/>
                  <a:pt x="2592649" y="365820"/>
                </a:cubicBezTo>
                <a:cubicBezTo>
                  <a:pt x="2599607" y="351645"/>
                  <a:pt x="2611793" y="340719"/>
                  <a:pt x="2626650" y="335356"/>
                </a:cubicBezTo>
                <a:lnTo>
                  <a:pt x="2650050" y="326525"/>
                </a:lnTo>
                <a:lnTo>
                  <a:pt x="2661527" y="322553"/>
                </a:lnTo>
                <a:cubicBezTo>
                  <a:pt x="2665259" y="320967"/>
                  <a:pt x="2669097" y="319637"/>
                  <a:pt x="2673009" y="318580"/>
                </a:cubicBezTo>
                <a:cubicBezTo>
                  <a:pt x="2678989" y="319674"/>
                  <a:pt x="2685126" y="319674"/>
                  <a:pt x="2691111" y="318580"/>
                </a:cubicBezTo>
                <a:cubicBezTo>
                  <a:pt x="2695672" y="316341"/>
                  <a:pt x="2700090" y="313833"/>
                  <a:pt x="2704359" y="311071"/>
                </a:cubicBezTo>
                <a:cubicBezTo>
                  <a:pt x="2708795" y="309560"/>
                  <a:pt x="2713607" y="309560"/>
                  <a:pt x="2718043" y="311071"/>
                </a:cubicBezTo>
                <a:cubicBezTo>
                  <a:pt x="2727318" y="313722"/>
                  <a:pt x="2737030" y="311516"/>
                  <a:pt x="2746301" y="313722"/>
                </a:cubicBezTo>
                <a:cubicBezTo>
                  <a:pt x="2765125" y="320560"/>
                  <a:pt x="2784469" y="325876"/>
                  <a:pt x="2804142" y="329617"/>
                </a:cubicBezTo>
                <a:cubicBezTo>
                  <a:pt x="2804846" y="331003"/>
                  <a:pt x="2804846" y="332644"/>
                  <a:pt x="2804142" y="334030"/>
                </a:cubicBezTo>
                <a:cubicBezTo>
                  <a:pt x="2806877" y="337701"/>
                  <a:pt x="2807994" y="342323"/>
                  <a:pt x="2807234" y="346838"/>
                </a:cubicBezTo>
                <a:cubicBezTo>
                  <a:pt x="2806793" y="351691"/>
                  <a:pt x="2809880" y="356109"/>
                  <a:pt x="2813858" y="356109"/>
                </a:cubicBezTo>
                <a:cubicBezTo>
                  <a:pt x="2825335" y="363614"/>
                  <a:pt x="2840349" y="353457"/>
                  <a:pt x="2852267" y="360522"/>
                </a:cubicBezTo>
                <a:cubicBezTo>
                  <a:pt x="2854919" y="362288"/>
                  <a:pt x="2857125" y="366265"/>
                  <a:pt x="2859777" y="366265"/>
                </a:cubicBezTo>
                <a:cubicBezTo>
                  <a:pt x="2862715" y="367605"/>
                  <a:pt x="2865840" y="368499"/>
                  <a:pt x="2869047" y="368912"/>
                </a:cubicBezTo>
                <a:cubicBezTo>
                  <a:pt x="2873530" y="370497"/>
                  <a:pt x="2878096" y="371828"/>
                  <a:pt x="2882736" y="372885"/>
                </a:cubicBezTo>
                <a:cubicBezTo>
                  <a:pt x="2890199" y="373983"/>
                  <a:pt x="2897787" y="373983"/>
                  <a:pt x="2905250" y="372885"/>
                </a:cubicBezTo>
                <a:cubicBezTo>
                  <a:pt x="2912848" y="371559"/>
                  <a:pt x="2920617" y="371559"/>
                  <a:pt x="2928210" y="372885"/>
                </a:cubicBezTo>
                <a:cubicBezTo>
                  <a:pt x="2941898" y="376417"/>
                  <a:pt x="2944990" y="394963"/>
                  <a:pt x="2948963" y="406441"/>
                </a:cubicBezTo>
                <a:cubicBezTo>
                  <a:pt x="2954831" y="407117"/>
                  <a:pt x="2960755" y="407117"/>
                  <a:pt x="2966624" y="406441"/>
                </a:cubicBezTo>
                <a:cubicBezTo>
                  <a:pt x="2971547" y="405245"/>
                  <a:pt x="2976576" y="404503"/>
                  <a:pt x="2981638" y="404234"/>
                </a:cubicBezTo>
                <a:cubicBezTo>
                  <a:pt x="2988336" y="401879"/>
                  <a:pt x="2995308" y="400396"/>
                  <a:pt x="3002386" y="399821"/>
                </a:cubicBezTo>
                <a:cubicBezTo>
                  <a:pt x="3009150" y="401416"/>
                  <a:pt x="3015788" y="403479"/>
                  <a:pt x="3022259" y="406000"/>
                </a:cubicBezTo>
                <a:cubicBezTo>
                  <a:pt x="3025717" y="406339"/>
                  <a:pt x="3029128" y="407076"/>
                  <a:pt x="3032410" y="408207"/>
                </a:cubicBezTo>
                <a:cubicBezTo>
                  <a:pt x="3035321" y="408856"/>
                  <a:pt x="3038334" y="408856"/>
                  <a:pt x="3041241" y="408207"/>
                </a:cubicBezTo>
                <a:cubicBezTo>
                  <a:pt x="3044611" y="407762"/>
                  <a:pt x="3048027" y="407762"/>
                  <a:pt x="3051397" y="408207"/>
                </a:cubicBezTo>
                <a:cubicBezTo>
                  <a:pt x="3054308" y="408828"/>
                  <a:pt x="3057317" y="408828"/>
                  <a:pt x="3060228" y="408207"/>
                </a:cubicBezTo>
                <a:lnTo>
                  <a:pt x="3069944" y="408207"/>
                </a:lnTo>
                <a:cubicBezTo>
                  <a:pt x="3073476" y="408652"/>
                  <a:pt x="3076123" y="412184"/>
                  <a:pt x="3079215" y="412184"/>
                </a:cubicBezTo>
                <a:cubicBezTo>
                  <a:pt x="3085894" y="413593"/>
                  <a:pt x="3092699" y="414335"/>
                  <a:pt x="3099522" y="414390"/>
                </a:cubicBezTo>
                <a:cubicBezTo>
                  <a:pt x="3101289" y="417037"/>
                  <a:pt x="3101289" y="423661"/>
                  <a:pt x="3104380" y="423661"/>
                </a:cubicBezTo>
                <a:cubicBezTo>
                  <a:pt x="3106582" y="423828"/>
                  <a:pt x="3108803" y="423828"/>
                  <a:pt x="3111004" y="423661"/>
                </a:cubicBezTo>
                <a:cubicBezTo>
                  <a:pt x="3113647" y="423448"/>
                  <a:pt x="3116307" y="423448"/>
                  <a:pt x="3118950" y="423661"/>
                </a:cubicBezTo>
                <a:cubicBezTo>
                  <a:pt x="3121142" y="424083"/>
                  <a:pt x="3123386" y="424083"/>
                  <a:pt x="3125574" y="423661"/>
                </a:cubicBezTo>
                <a:cubicBezTo>
                  <a:pt x="3127766" y="423244"/>
                  <a:pt x="3130005" y="423244"/>
                  <a:pt x="3132198" y="423661"/>
                </a:cubicBezTo>
                <a:cubicBezTo>
                  <a:pt x="3133524" y="423661"/>
                  <a:pt x="3136611" y="431166"/>
                  <a:pt x="3136611" y="431166"/>
                </a:cubicBezTo>
                <a:cubicBezTo>
                  <a:pt x="3137607" y="433637"/>
                  <a:pt x="3140162" y="435097"/>
                  <a:pt x="3142794" y="434698"/>
                </a:cubicBezTo>
                <a:cubicBezTo>
                  <a:pt x="3147346" y="435125"/>
                  <a:pt x="3151931" y="435125"/>
                  <a:pt x="3156483" y="434698"/>
                </a:cubicBezTo>
                <a:cubicBezTo>
                  <a:pt x="3161035" y="434267"/>
                  <a:pt x="3165615" y="434267"/>
                  <a:pt x="3170167" y="434698"/>
                </a:cubicBezTo>
                <a:cubicBezTo>
                  <a:pt x="3179628" y="437072"/>
                  <a:pt x="3188699" y="440789"/>
                  <a:pt x="3197103" y="445740"/>
                </a:cubicBezTo>
                <a:cubicBezTo>
                  <a:pt x="3204951" y="450487"/>
                  <a:pt x="3213977" y="452930"/>
                  <a:pt x="3223150" y="452804"/>
                </a:cubicBezTo>
                <a:cubicBezTo>
                  <a:pt x="3232565" y="451173"/>
                  <a:pt x="3241479" y="447395"/>
                  <a:pt x="3249201" y="441763"/>
                </a:cubicBezTo>
                <a:cubicBezTo>
                  <a:pt x="3255849" y="436937"/>
                  <a:pt x="3262779" y="432515"/>
                  <a:pt x="3269954" y="428519"/>
                </a:cubicBezTo>
                <a:cubicBezTo>
                  <a:pt x="3269954" y="431611"/>
                  <a:pt x="3266862" y="434698"/>
                  <a:pt x="3269954" y="436910"/>
                </a:cubicBezTo>
                <a:cubicBezTo>
                  <a:pt x="3273250" y="437985"/>
                  <a:pt x="3276810" y="437985"/>
                  <a:pt x="3280111" y="436910"/>
                </a:cubicBezTo>
                <a:cubicBezTo>
                  <a:pt x="3280111" y="436024"/>
                  <a:pt x="3280551" y="432932"/>
                  <a:pt x="3280111" y="429400"/>
                </a:cubicBezTo>
                <a:cubicBezTo>
                  <a:pt x="3279666" y="425868"/>
                  <a:pt x="3277900" y="417923"/>
                  <a:pt x="3282757" y="417923"/>
                </a:cubicBezTo>
                <a:lnTo>
                  <a:pt x="3288941" y="417923"/>
                </a:lnTo>
                <a:lnTo>
                  <a:pt x="3296006" y="415716"/>
                </a:lnTo>
                <a:cubicBezTo>
                  <a:pt x="3296112" y="415688"/>
                  <a:pt x="3296223" y="415656"/>
                  <a:pt x="3296330" y="415624"/>
                </a:cubicBezTo>
                <a:cubicBezTo>
                  <a:pt x="3301948" y="413973"/>
                  <a:pt x="3305161" y="408086"/>
                  <a:pt x="3303510" y="402468"/>
                </a:cubicBezTo>
                <a:cubicBezTo>
                  <a:pt x="3310802" y="405778"/>
                  <a:pt x="3319174" y="405778"/>
                  <a:pt x="3326470" y="402468"/>
                </a:cubicBezTo>
                <a:cubicBezTo>
                  <a:pt x="3329696" y="400883"/>
                  <a:pt x="3333108" y="399696"/>
                  <a:pt x="3336626" y="398936"/>
                </a:cubicBezTo>
                <a:cubicBezTo>
                  <a:pt x="3334415" y="401587"/>
                  <a:pt x="3317639" y="405120"/>
                  <a:pt x="3318520" y="410418"/>
                </a:cubicBezTo>
                <a:cubicBezTo>
                  <a:pt x="3319405" y="415716"/>
                  <a:pt x="3332649" y="412624"/>
                  <a:pt x="3339273" y="410418"/>
                </a:cubicBezTo>
                <a:cubicBezTo>
                  <a:pt x="3345897" y="408207"/>
                  <a:pt x="3358700" y="406886"/>
                  <a:pt x="3358700" y="403353"/>
                </a:cubicBezTo>
                <a:cubicBezTo>
                  <a:pt x="3358700" y="399821"/>
                  <a:pt x="3354728" y="399821"/>
                  <a:pt x="3354728" y="399821"/>
                </a:cubicBezTo>
                <a:lnTo>
                  <a:pt x="3366650" y="399821"/>
                </a:lnTo>
                <a:cubicBezTo>
                  <a:pt x="3371948" y="402468"/>
                  <a:pt x="3375036" y="406886"/>
                  <a:pt x="3382100" y="409533"/>
                </a:cubicBezTo>
                <a:cubicBezTo>
                  <a:pt x="3389164" y="412184"/>
                  <a:pt x="3393582" y="408652"/>
                  <a:pt x="3401972" y="406441"/>
                </a:cubicBezTo>
                <a:cubicBezTo>
                  <a:pt x="3410358" y="404234"/>
                  <a:pt x="3405059" y="412184"/>
                  <a:pt x="3404619" y="417923"/>
                </a:cubicBezTo>
                <a:cubicBezTo>
                  <a:pt x="3404179" y="423661"/>
                  <a:pt x="3416982" y="421455"/>
                  <a:pt x="3417422" y="423661"/>
                </a:cubicBezTo>
                <a:cubicBezTo>
                  <a:pt x="3417867" y="425868"/>
                  <a:pt x="3421399" y="428079"/>
                  <a:pt x="3421399" y="428079"/>
                </a:cubicBezTo>
                <a:cubicBezTo>
                  <a:pt x="3427578" y="441322"/>
                  <a:pt x="3428904" y="428960"/>
                  <a:pt x="3435969" y="428079"/>
                </a:cubicBezTo>
                <a:cubicBezTo>
                  <a:pt x="3443033" y="427194"/>
                  <a:pt x="3433317" y="420129"/>
                  <a:pt x="3448331" y="423221"/>
                </a:cubicBezTo>
                <a:cubicBezTo>
                  <a:pt x="3477915" y="429845"/>
                  <a:pt x="3463786" y="456337"/>
                  <a:pt x="3463786" y="473998"/>
                </a:cubicBezTo>
                <a:cubicBezTo>
                  <a:pt x="3460254" y="484594"/>
                  <a:pt x="3468199" y="497398"/>
                  <a:pt x="3460254" y="504462"/>
                </a:cubicBezTo>
                <a:cubicBezTo>
                  <a:pt x="3458029" y="506131"/>
                  <a:pt x="3455665" y="507605"/>
                  <a:pt x="3453189" y="508875"/>
                </a:cubicBezTo>
                <a:cubicBezTo>
                  <a:pt x="3445796" y="516422"/>
                  <a:pt x="3441670" y="526573"/>
                  <a:pt x="3441707" y="537133"/>
                </a:cubicBezTo>
                <a:cubicBezTo>
                  <a:pt x="3441267" y="538574"/>
                  <a:pt x="3441267" y="540109"/>
                  <a:pt x="3441707" y="541550"/>
                </a:cubicBezTo>
                <a:cubicBezTo>
                  <a:pt x="3442148" y="544642"/>
                  <a:pt x="3444799" y="544642"/>
                  <a:pt x="3444799" y="544642"/>
                </a:cubicBezTo>
                <a:cubicBezTo>
                  <a:pt x="3446496" y="546566"/>
                  <a:pt x="3448610" y="548077"/>
                  <a:pt x="3450978" y="549055"/>
                </a:cubicBezTo>
                <a:lnTo>
                  <a:pt x="3454510" y="549055"/>
                </a:lnTo>
                <a:cubicBezTo>
                  <a:pt x="3454955" y="551262"/>
                  <a:pt x="3458043" y="553473"/>
                  <a:pt x="3458043" y="553473"/>
                </a:cubicBezTo>
                <a:cubicBezTo>
                  <a:pt x="3458265" y="555230"/>
                  <a:pt x="3458265" y="557014"/>
                  <a:pt x="3458043" y="558771"/>
                </a:cubicBezTo>
                <a:lnTo>
                  <a:pt x="3458043" y="563184"/>
                </a:lnTo>
                <a:cubicBezTo>
                  <a:pt x="3458363" y="564491"/>
                  <a:pt x="3458363" y="565849"/>
                  <a:pt x="3458043" y="567157"/>
                </a:cubicBezTo>
                <a:cubicBezTo>
                  <a:pt x="3458043" y="570689"/>
                  <a:pt x="3458043" y="570689"/>
                  <a:pt x="3458043" y="570689"/>
                </a:cubicBezTo>
                <a:cubicBezTo>
                  <a:pt x="3457829" y="572302"/>
                  <a:pt x="3457829" y="573934"/>
                  <a:pt x="3458043" y="575547"/>
                </a:cubicBezTo>
                <a:cubicBezTo>
                  <a:pt x="3457380" y="577095"/>
                  <a:pt x="3457380" y="578857"/>
                  <a:pt x="3458043" y="580405"/>
                </a:cubicBezTo>
                <a:cubicBezTo>
                  <a:pt x="3459368" y="580405"/>
                  <a:pt x="3462460" y="579079"/>
                  <a:pt x="3462460" y="580405"/>
                </a:cubicBezTo>
                <a:cubicBezTo>
                  <a:pt x="3462460" y="581730"/>
                  <a:pt x="3462460" y="584818"/>
                  <a:pt x="3462460" y="584818"/>
                </a:cubicBezTo>
                <a:lnTo>
                  <a:pt x="3462460" y="587469"/>
                </a:lnTo>
                <a:cubicBezTo>
                  <a:pt x="3464226" y="589235"/>
                  <a:pt x="3467318" y="590561"/>
                  <a:pt x="3467318" y="592768"/>
                </a:cubicBezTo>
                <a:cubicBezTo>
                  <a:pt x="3469089" y="596773"/>
                  <a:pt x="3470572" y="600903"/>
                  <a:pt x="3471731" y="605130"/>
                </a:cubicBezTo>
                <a:cubicBezTo>
                  <a:pt x="3472617" y="607337"/>
                  <a:pt x="3473057" y="604245"/>
                  <a:pt x="3476149" y="607337"/>
                </a:cubicBezTo>
                <a:cubicBezTo>
                  <a:pt x="3479236" y="610429"/>
                  <a:pt x="3481447" y="613961"/>
                  <a:pt x="3484534" y="616608"/>
                </a:cubicBezTo>
                <a:cubicBezTo>
                  <a:pt x="3486880" y="618225"/>
                  <a:pt x="3488836" y="620335"/>
                  <a:pt x="3490278" y="622791"/>
                </a:cubicBezTo>
                <a:cubicBezTo>
                  <a:pt x="3491636" y="625447"/>
                  <a:pt x="3493263" y="627965"/>
                  <a:pt x="3495131" y="630296"/>
                </a:cubicBezTo>
                <a:cubicBezTo>
                  <a:pt x="3498914" y="634259"/>
                  <a:pt x="3503220" y="637676"/>
                  <a:pt x="3507939" y="640452"/>
                </a:cubicBezTo>
                <a:cubicBezTo>
                  <a:pt x="3510219" y="641185"/>
                  <a:pt x="3512324" y="642390"/>
                  <a:pt x="3514118" y="643985"/>
                </a:cubicBezTo>
                <a:cubicBezTo>
                  <a:pt x="3516352" y="645779"/>
                  <a:pt x="3518160" y="648036"/>
                  <a:pt x="3519416" y="650609"/>
                </a:cubicBezTo>
                <a:cubicBezTo>
                  <a:pt x="3522068" y="651930"/>
                  <a:pt x="3522948" y="657673"/>
                  <a:pt x="3522068" y="657673"/>
                </a:cubicBezTo>
                <a:cubicBezTo>
                  <a:pt x="3521182" y="657673"/>
                  <a:pt x="3513237" y="655907"/>
                  <a:pt x="3515884" y="657673"/>
                </a:cubicBezTo>
                <a:cubicBezTo>
                  <a:pt x="3518535" y="659439"/>
                  <a:pt x="3518090" y="658994"/>
                  <a:pt x="3518535" y="662971"/>
                </a:cubicBezTo>
                <a:cubicBezTo>
                  <a:pt x="3518976" y="666944"/>
                  <a:pt x="3518090" y="665618"/>
                  <a:pt x="3515444" y="666944"/>
                </a:cubicBezTo>
                <a:cubicBezTo>
                  <a:pt x="3512792" y="668270"/>
                  <a:pt x="3511911" y="669591"/>
                  <a:pt x="3515444" y="670917"/>
                </a:cubicBezTo>
                <a:cubicBezTo>
                  <a:pt x="3518976" y="672242"/>
                  <a:pt x="3518976" y="673123"/>
                  <a:pt x="3518976" y="675334"/>
                </a:cubicBezTo>
                <a:cubicBezTo>
                  <a:pt x="3518665" y="676790"/>
                  <a:pt x="3518665" y="678292"/>
                  <a:pt x="3518976" y="679747"/>
                </a:cubicBezTo>
                <a:lnTo>
                  <a:pt x="3523834" y="682399"/>
                </a:lnTo>
                <a:cubicBezTo>
                  <a:pt x="3527806" y="685046"/>
                  <a:pt x="3525155" y="689463"/>
                  <a:pt x="3527806" y="691670"/>
                </a:cubicBezTo>
                <a:cubicBezTo>
                  <a:pt x="3530337" y="693709"/>
                  <a:pt x="3533165" y="695346"/>
                  <a:pt x="3536197" y="696528"/>
                </a:cubicBezTo>
                <a:cubicBezTo>
                  <a:pt x="3538843" y="700941"/>
                  <a:pt x="3532664" y="700941"/>
                  <a:pt x="3538843" y="709331"/>
                </a:cubicBezTo>
                <a:cubicBezTo>
                  <a:pt x="3545027" y="717721"/>
                  <a:pt x="3545027" y="717721"/>
                  <a:pt x="3545027" y="717721"/>
                </a:cubicBezTo>
                <a:cubicBezTo>
                  <a:pt x="3545194" y="718444"/>
                  <a:pt x="3545194" y="719204"/>
                  <a:pt x="3545027" y="719927"/>
                </a:cubicBezTo>
                <a:cubicBezTo>
                  <a:pt x="3545657" y="723283"/>
                  <a:pt x="3545657" y="726728"/>
                  <a:pt x="3545027" y="730084"/>
                </a:cubicBezTo>
                <a:cubicBezTo>
                  <a:pt x="3544165" y="732207"/>
                  <a:pt x="3544165" y="734580"/>
                  <a:pt x="3545027" y="736703"/>
                </a:cubicBezTo>
                <a:cubicBezTo>
                  <a:pt x="3545027" y="739795"/>
                  <a:pt x="3552972" y="741121"/>
                  <a:pt x="3556064" y="744653"/>
                </a:cubicBezTo>
                <a:cubicBezTo>
                  <a:pt x="3559156" y="748185"/>
                  <a:pt x="3559156" y="752598"/>
                  <a:pt x="3562688" y="755690"/>
                </a:cubicBezTo>
                <a:cubicBezTo>
                  <a:pt x="3564950" y="758865"/>
                  <a:pt x="3566874" y="762268"/>
                  <a:pt x="3568427" y="765846"/>
                </a:cubicBezTo>
                <a:cubicBezTo>
                  <a:pt x="3569308" y="768053"/>
                  <a:pt x="3571959" y="769819"/>
                  <a:pt x="3571959" y="772025"/>
                </a:cubicBezTo>
                <a:cubicBezTo>
                  <a:pt x="3572826" y="773884"/>
                  <a:pt x="3573855" y="775659"/>
                  <a:pt x="3575051" y="777324"/>
                </a:cubicBezTo>
                <a:cubicBezTo>
                  <a:pt x="3576409" y="779178"/>
                  <a:pt x="3577883" y="780949"/>
                  <a:pt x="3579464" y="782622"/>
                </a:cubicBezTo>
                <a:cubicBezTo>
                  <a:pt x="3582556" y="784388"/>
                  <a:pt x="3580349" y="783948"/>
                  <a:pt x="3582556" y="788806"/>
                </a:cubicBezTo>
                <a:cubicBezTo>
                  <a:pt x="3584762" y="793664"/>
                  <a:pt x="3589180" y="796310"/>
                  <a:pt x="3591386" y="801609"/>
                </a:cubicBezTo>
                <a:cubicBezTo>
                  <a:pt x="3593593" y="806907"/>
                  <a:pt x="3595799" y="811325"/>
                  <a:pt x="3598010" y="815738"/>
                </a:cubicBezTo>
                <a:cubicBezTo>
                  <a:pt x="3600217" y="820155"/>
                  <a:pt x="3605515" y="824568"/>
                  <a:pt x="3605515" y="828986"/>
                </a:cubicBezTo>
                <a:lnTo>
                  <a:pt x="3611694" y="840023"/>
                </a:lnTo>
                <a:cubicBezTo>
                  <a:pt x="3612431" y="842406"/>
                  <a:pt x="3613808" y="844542"/>
                  <a:pt x="3615671" y="846202"/>
                </a:cubicBezTo>
                <a:cubicBezTo>
                  <a:pt x="3616710" y="847574"/>
                  <a:pt x="3617600" y="849057"/>
                  <a:pt x="3618318" y="850620"/>
                </a:cubicBezTo>
                <a:cubicBezTo>
                  <a:pt x="3619347" y="852339"/>
                  <a:pt x="3620529" y="853966"/>
                  <a:pt x="3621851" y="855477"/>
                </a:cubicBezTo>
                <a:cubicBezTo>
                  <a:pt x="3623130" y="859228"/>
                  <a:pt x="3624604" y="862918"/>
                  <a:pt x="3626268" y="866515"/>
                </a:cubicBezTo>
                <a:cubicBezTo>
                  <a:pt x="3628618" y="870418"/>
                  <a:pt x="3630547" y="874557"/>
                  <a:pt x="3632007" y="878877"/>
                </a:cubicBezTo>
                <a:cubicBezTo>
                  <a:pt x="3632503" y="882122"/>
                  <a:pt x="3633541" y="885256"/>
                  <a:pt x="3635099" y="888148"/>
                </a:cubicBezTo>
                <a:cubicBezTo>
                  <a:pt x="3636804" y="890661"/>
                  <a:pt x="3638890" y="892895"/>
                  <a:pt x="3641278" y="894772"/>
                </a:cubicBezTo>
                <a:cubicBezTo>
                  <a:pt x="3645250" y="899185"/>
                  <a:pt x="3652760" y="900951"/>
                  <a:pt x="3652760" y="906695"/>
                </a:cubicBezTo>
                <a:cubicBezTo>
                  <a:pt x="3653599" y="909263"/>
                  <a:pt x="3655319" y="911446"/>
                  <a:pt x="3657613" y="912874"/>
                </a:cubicBezTo>
                <a:cubicBezTo>
                  <a:pt x="3659824" y="913759"/>
                  <a:pt x="3661590" y="914640"/>
                  <a:pt x="3662911" y="917291"/>
                </a:cubicBezTo>
                <a:cubicBezTo>
                  <a:pt x="3664237" y="919938"/>
                  <a:pt x="3664678" y="922145"/>
                  <a:pt x="3667769" y="922145"/>
                </a:cubicBezTo>
                <a:lnTo>
                  <a:pt x="3675274" y="922145"/>
                </a:lnTo>
                <a:cubicBezTo>
                  <a:pt x="3675719" y="924356"/>
                  <a:pt x="3674393" y="924356"/>
                  <a:pt x="3672187" y="924356"/>
                </a:cubicBezTo>
                <a:cubicBezTo>
                  <a:pt x="3669976" y="924356"/>
                  <a:pt x="3670421" y="924796"/>
                  <a:pt x="3666889" y="924356"/>
                </a:cubicBezTo>
                <a:cubicBezTo>
                  <a:pt x="3663356" y="923911"/>
                  <a:pt x="3663356" y="921704"/>
                  <a:pt x="3663356" y="921704"/>
                </a:cubicBezTo>
                <a:cubicBezTo>
                  <a:pt x="3661609" y="921306"/>
                  <a:pt x="3659801" y="921306"/>
                  <a:pt x="3658058" y="921704"/>
                </a:cubicBezTo>
                <a:cubicBezTo>
                  <a:pt x="3657381" y="925501"/>
                  <a:pt x="3657381" y="929390"/>
                  <a:pt x="3658058" y="933186"/>
                </a:cubicBezTo>
                <a:lnTo>
                  <a:pt x="3658058" y="938040"/>
                </a:lnTo>
                <a:cubicBezTo>
                  <a:pt x="3658271" y="939509"/>
                  <a:pt x="3658271" y="940992"/>
                  <a:pt x="3658058" y="942457"/>
                </a:cubicBezTo>
                <a:cubicBezTo>
                  <a:pt x="3657798" y="943917"/>
                  <a:pt x="3657798" y="945410"/>
                  <a:pt x="3658058" y="946870"/>
                </a:cubicBezTo>
                <a:lnTo>
                  <a:pt x="3658058" y="952614"/>
                </a:lnTo>
                <a:cubicBezTo>
                  <a:pt x="3657622" y="954203"/>
                  <a:pt x="3657622" y="955882"/>
                  <a:pt x="3658058" y="957467"/>
                </a:cubicBezTo>
                <a:cubicBezTo>
                  <a:pt x="3657808" y="958932"/>
                  <a:pt x="3657808" y="960424"/>
                  <a:pt x="3658058" y="961884"/>
                </a:cubicBezTo>
                <a:cubicBezTo>
                  <a:pt x="3658058" y="963210"/>
                  <a:pt x="3658058" y="964531"/>
                  <a:pt x="3658058" y="966297"/>
                </a:cubicBezTo>
                <a:cubicBezTo>
                  <a:pt x="3658058" y="968063"/>
                  <a:pt x="3658058" y="971155"/>
                  <a:pt x="3658058" y="971155"/>
                </a:cubicBezTo>
                <a:lnTo>
                  <a:pt x="3658058" y="975573"/>
                </a:lnTo>
                <a:cubicBezTo>
                  <a:pt x="3658716" y="979040"/>
                  <a:pt x="3660070" y="982345"/>
                  <a:pt x="3662031" y="985284"/>
                </a:cubicBezTo>
                <a:cubicBezTo>
                  <a:pt x="3663797" y="989257"/>
                  <a:pt x="3666889" y="993674"/>
                  <a:pt x="3666889" y="997647"/>
                </a:cubicBezTo>
                <a:cubicBezTo>
                  <a:pt x="3669211" y="1001522"/>
                  <a:pt x="3672196" y="1004962"/>
                  <a:pt x="3675719" y="1007803"/>
                </a:cubicBezTo>
                <a:cubicBezTo>
                  <a:pt x="3678417" y="1010965"/>
                  <a:pt x="3682195" y="1013009"/>
                  <a:pt x="3686316" y="1013542"/>
                </a:cubicBezTo>
                <a:cubicBezTo>
                  <a:pt x="3691169" y="1013542"/>
                  <a:pt x="3696027" y="1013542"/>
                  <a:pt x="3700445" y="1013542"/>
                </a:cubicBezTo>
                <a:cubicBezTo>
                  <a:pt x="3702113" y="1015192"/>
                  <a:pt x="3703458" y="1017139"/>
                  <a:pt x="3704417" y="1019281"/>
                </a:cubicBezTo>
                <a:lnTo>
                  <a:pt x="3707509" y="1024139"/>
                </a:lnTo>
                <a:cubicBezTo>
                  <a:pt x="3708167" y="1025960"/>
                  <a:pt x="3709410" y="1027509"/>
                  <a:pt x="3711041" y="1028556"/>
                </a:cubicBezTo>
                <a:cubicBezTo>
                  <a:pt x="3712807" y="1029877"/>
                  <a:pt x="3715454" y="1032088"/>
                  <a:pt x="3715454" y="1032088"/>
                </a:cubicBezTo>
                <a:cubicBezTo>
                  <a:pt x="3716256" y="1034068"/>
                  <a:pt x="3717647" y="1035764"/>
                  <a:pt x="3719427" y="1036942"/>
                </a:cubicBezTo>
                <a:cubicBezTo>
                  <a:pt x="3721193" y="1039593"/>
                  <a:pt x="3725611" y="1039593"/>
                  <a:pt x="3725611" y="1039593"/>
                </a:cubicBezTo>
                <a:cubicBezTo>
                  <a:pt x="3727683" y="1040238"/>
                  <a:pt x="3729426" y="1041665"/>
                  <a:pt x="3730469" y="1043566"/>
                </a:cubicBezTo>
                <a:cubicBezTo>
                  <a:pt x="3731618" y="1045401"/>
                  <a:pt x="3733602" y="1046556"/>
                  <a:pt x="3735767" y="1046658"/>
                </a:cubicBezTo>
                <a:cubicBezTo>
                  <a:pt x="3737973" y="1047098"/>
                  <a:pt x="3741946" y="1051071"/>
                  <a:pt x="3741946" y="1051071"/>
                </a:cubicBezTo>
                <a:cubicBezTo>
                  <a:pt x="3743763" y="1051733"/>
                  <a:pt x="3745316" y="1052976"/>
                  <a:pt x="3746364" y="1054603"/>
                </a:cubicBezTo>
                <a:cubicBezTo>
                  <a:pt x="3747017" y="1057213"/>
                  <a:pt x="3747017" y="1059943"/>
                  <a:pt x="3746364" y="1062553"/>
                </a:cubicBezTo>
                <a:cubicBezTo>
                  <a:pt x="3746141" y="1065937"/>
                  <a:pt x="3746141" y="1069325"/>
                  <a:pt x="3746364" y="1072709"/>
                </a:cubicBezTo>
                <a:cubicBezTo>
                  <a:pt x="3746860" y="1083612"/>
                  <a:pt x="3750716" y="1094102"/>
                  <a:pt x="3757401" y="1102733"/>
                </a:cubicBezTo>
                <a:cubicBezTo>
                  <a:pt x="3760428" y="1106724"/>
                  <a:pt x="3763830" y="1110418"/>
                  <a:pt x="3767557" y="1113770"/>
                </a:cubicBezTo>
                <a:lnTo>
                  <a:pt x="3772263" y="1120460"/>
                </a:lnTo>
                <a:lnTo>
                  <a:pt x="3765791" y="1117302"/>
                </a:lnTo>
                <a:cubicBezTo>
                  <a:pt x="3758726" y="1116417"/>
                  <a:pt x="3765791" y="1135844"/>
                  <a:pt x="3765791" y="1139821"/>
                </a:cubicBezTo>
                <a:lnTo>
                  <a:pt x="3771529" y="1160129"/>
                </a:lnTo>
                <a:cubicBezTo>
                  <a:pt x="3772192" y="1163782"/>
                  <a:pt x="3772192" y="1167518"/>
                  <a:pt x="3771529" y="1171166"/>
                </a:cubicBezTo>
                <a:cubicBezTo>
                  <a:pt x="3771307" y="1174550"/>
                  <a:pt x="3771307" y="1177943"/>
                  <a:pt x="3771529" y="1181322"/>
                </a:cubicBezTo>
                <a:cubicBezTo>
                  <a:pt x="3771089" y="1188823"/>
                  <a:pt x="3771089" y="1196341"/>
                  <a:pt x="3771529" y="1203841"/>
                </a:cubicBezTo>
                <a:cubicBezTo>
                  <a:pt x="3772151" y="1207480"/>
                  <a:pt x="3773184" y="1211036"/>
                  <a:pt x="3774621" y="1214438"/>
                </a:cubicBezTo>
                <a:cubicBezTo>
                  <a:pt x="3776193" y="1218100"/>
                  <a:pt x="3776193" y="1222253"/>
                  <a:pt x="3774621" y="1225915"/>
                </a:cubicBezTo>
                <a:cubicBezTo>
                  <a:pt x="3772864" y="1229698"/>
                  <a:pt x="3772864" y="1234060"/>
                  <a:pt x="3774621" y="1237838"/>
                </a:cubicBezTo>
                <a:cubicBezTo>
                  <a:pt x="3776513" y="1241250"/>
                  <a:pt x="3777713" y="1245000"/>
                  <a:pt x="3778154" y="1248875"/>
                </a:cubicBezTo>
                <a:cubicBezTo>
                  <a:pt x="3778381" y="1257089"/>
                  <a:pt x="3780184" y="1265182"/>
                  <a:pt x="3783452" y="1272720"/>
                </a:cubicBezTo>
                <a:lnTo>
                  <a:pt x="3787424" y="1283757"/>
                </a:lnTo>
                <a:cubicBezTo>
                  <a:pt x="3788305" y="1288174"/>
                  <a:pt x="3792282" y="1294794"/>
                  <a:pt x="3797581" y="1294794"/>
                </a:cubicBezTo>
                <a:cubicBezTo>
                  <a:pt x="3799616" y="1294340"/>
                  <a:pt x="3801725" y="1294340"/>
                  <a:pt x="3803760" y="1294794"/>
                </a:cubicBezTo>
                <a:cubicBezTo>
                  <a:pt x="3807070" y="1295369"/>
                  <a:pt x="3809596" y="1298076"/>
                  <a:pt x="3809943" y="1301418"/>
                </a:cubicBezTo>
                <a:cubicBezTo>
                  <a:pt x="3813884" y="1299698"/>
                  <a:pt x="3818361" y="1299698"/>
                  <a:pt x="3822306" y="1301418"/>
                </a:cubicBezTo>
                <a:cubicBezTo>
                  <a:pt x="3823623" y="1302929"/>
                  <a:pt x="3824809" y="1304551"/>
                  <a:pt x="3825838" y="1306276"/>
                </a:cubicBezTo>
                <a:cubicBezTo>
                  <a:pt x="3826960" y="1307940"/>
                  <a:pt x="3828476" y="1309303"/>
                  <a:pt x="3830251" y="1310248"/>
                </a:cubicBezTo>
                <a:cubicBezTo>
                  <a:pt x="3834669" y="1313340"/>
                  <a:pt x="3832018" y="1317753"/>
                  <a:pt x="3834669" y="1321730"/>
                </a:cubicBezTo>
                <a:cubicBezTo>
                  <a:pt x="3836347" y="1322523"/>
                  <a:pt x="3838289" y="1322523"/>
                  <a:pt x="3839967" y="1321730"/>
                </a:cubicBezTo>
                <a:cubicBezTo>
                  <a:pt x="3841849" y="1321281"/>
                  <a:pt x="3843819" y="1321281"/>
                  <a:pt x="3845706" y="1321730"/>
                </a:cubicBezTo>
                <a:cubicBezTo>
                  <a:pt x="3848798" y="1323496"/>
                  <a:pt x="3852330" y="1326143"/>
                  <a:pt x="3854977" y="1326143"/>
                </a:cubicBezTo>
                <a:cubicBezTo>
                  <a:pt x="3856530" y="1327502"/>
                  <a:pt x="3858328" y="1328544"/>
                  <a:pt x="3860275" y="1329235"/>
                </a:cubicBezTo>
                <a:cubicBezTo>
                  <a:pt x="3861601" y="1330116"/>
                  <a:pt x="3864248" y="1331001"/>
                  <a:pt x="3864248" y="1332327"/>
                </a:cubicBezTo>
                <a:cubicBezTo>
                  <a:pt x="3864248" y="1333648"/>
                  <a:pt x="3864248" y="1338066"/>
                  <a:pt x="3864248" y="1338066"/>
                </a:cubicBezTo>
                <a:cubicBezTo>
                  <a:pt x="3864985" y="1340481"/>
                  <a:pt x="3866186" y="1342734"/>
                  <a:pt x="3867780" y="1344690"/>
                </a:cubicBezTo>
                <a:cubicBezTo>
                  <a:pt x="3870432" y="1347777"/>
                  <a:pt x="3870432" y="1352195"/>
                  <a:pt x="3873078" y="1355286"/>
                </a:cubicBezTo>
                <a:cubicBezTo>
                  <a:pt x="3874659" y="1356487"/>
                  <a:pt x="3876133" y="1357813"/>
                  <a:pt x="3877496" y="1359259"/>
                </a:cubicBezTo>
                <a:cubicBezTo>
                  <a:pt x="3878641" y="1361044"/>
                  <a:pt x="3879531" y="1362972"/>
                  <a:pt x="3880143" y="1364998"/>
                </a:cubicBezTo>
                <a:lnTo>
                  <a:pt x="3885886" y="1373828"/>
                </a:lnTo>
                <a:lnTo>
                  <a:pt x="3888533" y="1381333"/>
                </a:lnTo>
                <a:cubicBezTo>
                  <a:pt x="3893391" y="1387957"/>
                  <a:pt x="3890740" y="1393696"/>
                  <a:pt x="3893391" y="1401205"/>
                </a:cubicBezTo>
                <a:cubicBezTo>
                  <a:pt x="3896038" y="1408710"/>
                  <a:pt x="3901781" y="1416215"/>
                  <a:pt x="3901781" y="1424165"/>
                </a:cubicBezTo>
                <a:lnTo>
                  <a:pt x="3927387" y="1434761"/>
                </a:lnTo>
                <a:cubicBezTo>
                  <a:pt x="3927601" y="1438289"/>
                  <a:pt x="3927601" y="1441830"/>
                  <a:pt x="3927387" y="1445358"/>
                </a:cubicBezTo>
                <a:cubicBezTo>
                  <a:pt x="3927156" y="1449623"/>
                  <a:pt x="3927156" y="1453897"/>
                  <a:pt x="3927387" y="1458161"/>
                </a:cubicBezTo>
                <a:cubicBezTo>
                  <a:pt x="3927142" y="1461832"/>
                  <a:pt x="3927142" y="1465527"/>
                  <a:pt x="3927387" y="1469198"/>
                </a:cubicBezTo>
                <a:cubicBezTo>
                  <a:pt x="3927508" y="1470816"/>
                  <a:pt x="3927508" y="1472438"/>
                  <a:pt x="3927387" y="1474056"/>
                </a:cubicBezTo>
                <a:cubicBezTo>
                  <a:pt x="3927188" y="1475818"/>
                  <a:pt x="3927188" y="1477593"/>
                  <a:pt x="3927387" y="1479355"/>
                </a:cubicBezTo>
                <a:cubicBezTo>
                  <a:pt x="3929418" y="1481607"/>
                  <a:pt x="3932004" y="1483281"/>
                  <a:pt x="3934892" y="1484212"/>
                </a:cubicBezTo>
                <a:cubicBezTo>
                  <a:pt x="3937173" y="1485409"/>
                  <a:pt x="3938550" y="1487819"/>
                  <a:pt x="3938424" y="1490392"/>
                </a:cubicBezTo>
                <a:cubicBezTo>
                  <a:pt x="3938642" y="1491560"/>
                  <a:pt x="3938642" y="1492760"/>
                  <a:pt x="3938424" y="1493924"/>
                </a:cubicBezTo>
                <a:lnTo>
                  <a:pt x="3938424" y="1497456"/>
                </a:lnTo>
                <a:cubicBezTo>
                  <a:pt x="3938424" y="1500988"/>
                  <a:pt x="3932686" y="1507612"/>
                  <a:pt x="3938424" y="1507612"/>
                </a:cubicBezTo>
                <a:cubicBezTo>
                  <a:pt x="3940603" y="1507102"/>
                  <a:pt x="3942884" y="1507102"/>
                  <a:pt x="3945049" y="1507612"/>
                </a:cubicBezTo>
                <a:cubicBezTo>
                  <a:pt x="3949021" y="1508938"/>
                  <a:pt x="3949021" y="1511585"/>
                  <a:pt x="3949021" y="1513351"/>
                </a:cubicBezTo>
                <a:cubicBezTo>
                  <a:pt x="3949021" y="1515117"/>
                  <a:pt x="3946374" y="1516443"/>
                  <a:pt x="3949021" y="1518649"/>
                </a:cubicBezTo>
                <a:cubicBezTo>
                  <a:pt x="3951673" y="1520856"/>
                  <a:pt x="3951673" y="1523507"/>
                  <a:pt x="3951673" y="1523507"/>
                </a:cubicBezTo>
                <a:cubicBezTo>
                  <a:pt x="3952289" y="1525820"/>
                  <a:pt x="3952289" y="1528263"/>
                  <a:pt x="3951673" y="1530572"/>
                </a:cubicBezTo>
                <a:cubicBezTo>
                  <a:pt x="3951232" y="1533056"/>
                  <a:pt x="3951232" y="1535592"/>
                  <a:pt x="3951673" y="1538076"/>
                </a:cubicBezTo>
                <a:cubicBezTo>
                  <a:pt x="3955205" y="1535430"/>
                  <a:pt x="3960063" y="1540283"/>
                  <a:pt x="3960063" y="1535430"/>
                </a:cubicBezTo>
                <a:cubicBezTo>
                  <a:pt x="3960767" y="1531540"/>
                  <a:pt x="3959794" y="1527540"/>
                  <a:pt x="3957411" y="1524388"/>
                </a:cubicBezTo>
                <a:cubicBezTo>
                  <a:pt x="3955645" y="1521546"/>
                  <a:pt x="3955645" y="1517963"/>
                  <a:pt x="3957411" y="1515117"/>
                </a:cubicBezTo>
                <a:cubicBezTo>
                  <a:pt x="3957852" y="1513351"/>
                  <a:pt x="3959618" y="1508938"/>
                  <a:pt x="3961829" y="1508053"/>
                </a:cubicBezTo>
                <a:cubicBezTo>
                  <a:pt x="3964035" y="1507172"/>
                  <a:pt x="3968008" y="1509819"/>
                  <a:pt x="3968008" y="1513351"/>
                </a:cubicBezTo>
                <a:cubicBezTo>
                  <a:pt x="3968008" y="1516883"/>
                  <a:pt x="3969774" y="1512911"/>
                  <a:pt x="3972426" y="1516883"/>
                </a:cubicBezTo>
                <a:cubicBezTo>
                  <a:pt x="3975072" y="1520856"/>
                  <a:pt x="3975072" y="1523507"/>
                  <a:pt x="3975072" y="1526599"/>
                </a:cubicBezTo>
                <a:cubicBezTo>
                  <a:pt x="3975160" y="1527920"/>
                  <a:pt x="3975160" y="1529246"/>
                  <a:pt x="3975072" y="1530572"/>
                </a:cubicBezTo>
                <a:cubicBezTo>
                  <a:pt x="3974674" y="1532013"/>
                  <a:pt x="3974674" y="1533543"/>
                  <a:pt x="3975072" y="1534985"/>
                </a:cubicBezTo>
                <a:cubicBezTo>
                  <a:pt x="3975513" y="1538076"/>
                  <a:pt x="3977724" y="1538076"/>
                  <a:pt x="3977724" y="1538076"/>
                </a:cubicBezTo>
                <a:cubicBezTo>
                  <a:pt x="3978030" y="1539384"/>
                  <a:pt x="3978030" y="1540742"/>
                  <a:pt x="3977724" y="1542049"/>
                </a:cubicBezTo>
                <a:cubicBezTo>
                  <a:pt x="3979490" y="1544701"/>
                  <a:pt x="3981696" y="1547792"/>
                  <a:pt x="3983903" y="1547792"/>
                </a:cubicBezTo>
                <a:cubicBezTo>
                  <a:pt x="3986109" y="1547792"/>
                  <a:pt x="3990967" y="1547792"/>
                  <a:pt x="3990967" y="1547792"/>
                </a:cubicBezTo>
                <a:cubicBezTo>
                  <a:pt x="3993308" y="1544928"/>
                  <a:pt x="3997063" y="1543579"/>
                  <a:pt x="4000683" y="1544260"/>
                </a:cubicBezTo>
                <a:cubicBezTo>
                  <a:pt x="4003771" y="1544464"/>
                  <a:pt x="4006640" y="1545896"/>
                  <a:pt x="4008629" y="1548233"/>
                </a:cubicBezTo>
                <a:cubicBezTo>
                  <a:pt x="4010835" y="1549999"/>
                  <a:pt x="4015253" y="1550880"/>
                  <a:pt x="4015253" y="1553531"/>
                </a:cubicBezTo>
                <a:cubicBezTo>
                  <a:pt x="4017019" y="1556308"/>
                  <a:pt x="4017899" y="1559520"/>
                  <a:pt x="4017899" y="1562802"/>
                </a:cubicBezTo>
                <a:cubicBezTo>
                  <a:pt x="4020551" y="1562802"/>
                  <a:pt x="4022757" y="1562802"/>
                  <a:pt x="4025409" y="1562802"/>
                </a:cubicBezTo>
                <a:lnTo>
                  <a:pt x="4038652" y="1566334"/>
                </a:lnTo>
                <a:lnTo>
                  <a:pt x="4041744" y="1566334"/>
                </a:lnTo>
                <a:cubicBezTo>
                  <a:pt x="4051901" y="1568100"/>
                  <a:pt x="4057199" y="1576490"/>
                  <a:pt x="4062052" y="1584436"/>
                </a:cubicBezTo>
                <a:cubicBezTo>
                  <a:pt x="4063906" y="1587773"/>
                  <a:pt x="4066117" y="1590884"/>
                  <a:pt x="4068676" y="1593711"/>
                </a:cubicBezTo>
                <a:cubicBezTo>
                  <a:pt x="4071768" y="1597684"/>
                  <a:pt x="4073975" y="1601656"/>
                  <a:pt x="4076626" y="1605629"/>
                </a:cubicBezTo>
                <a:cubicBezTo>
                  <a:pt x="4078434" y="1609495"/>
                  <a:pt x="4081350" y="1612726"/>
                  <a:pt x="4085012" y="1614905"/>
                </a:cubicBezTo>
                <a:cubicBezTo>
                  <a:pt x="4088456" y="1616342"/>
                  <a:pt x="4091988" y="1617524"/>
                  <a:pt x="4095608" y="1618437"/>
                </a:cubicBezTo>
                <a:cubicBezTo>
                  <a:pt x="4098125" y="1619382"/>
                  <a:pt x="4100378" y="1620894"/>
                  <a:pt x="4102232" y="1622850"/>
                </a:cubicBezTo>
                <a:cubicBezTo>
                  <a:pt x="4105148" y="1626563"/>
                  <a:pt x="4107354" y="1630744"/>
                  <a:pt x="4108856" y="1635212"/>
                </a:cubicBezTo>
                <a:cubicBezTo>
                  <a:pt x="4111063" y="1639185"/>
                  <a:pt x="4117687" y="1639185"/>
                  <a:pt x="4121219" y="1639185"/>
                </a:cubicBezTo>
                <a:cubicBezTo>
                  <a:pt x="4124130" y="1641554"/>
                  <a:pt x="4126119" y="1644817"/>
                  <a:pt x="4126958" y="1648461"/>
                </a:cubicBezTo>
                <a:cubicBezTo>
                  <a:pt x="4128413" y="1651747"/>
                  <a:pt x="4129563" y="1655145"/>
                  <a:pt x="4130490" y="1658612"/>
                </a:cubicBezTo>
                <a:cubicBezTo>
                  <a:pt x="4130930" y="1661704"/>
                  <a:pt x="4130930" y="1667002"/>
                  <a:pt x="4134022" y="1667002"/>
                </a:cubicBezTo>
                <a:cubicBezTo>
                  <a:pt x="4137114" y="1667002"/>
                  <a:pt x="4140646" y="1667002"/>
                  <a:pt x="4143738" y="1667002"/>
                </a:cubicBezTo>
                <a:cubicBezTo>
                  <a:pt x="4146163" y="1669139"/>
                  <a:pt x="4148374" y="1671508"/>
                  <a:pt x="4150358" y="1674067"/>
                </a:cubicBezTo>
                <a:cubicBezTo>
                  <a:pt x="4153009" y="1676273"/>
                  <a:pt x="4153449" y="1678484"/>
                  <a:pt x="4156101" y="1681572"/>
                </a:cubicBezTo>
                <a:cubicBezTo>
                  <a:pt x="4158748" y="1684664"/>
                  <a:pt x="4156101" y="1690402"/>
                  <a:pt x="4158748" y="1690402"/>
                </a:cubicBezTo>
                <a:cubicBezTo>
                  <a:pt x="4161705" y="1691654"/>
                  <a:pt x="4165061" y="1691654"/>
                  <a:pt x="4168019" y="1690402"/>
                </a:cubicBezTo>
                <a:cubicBezTo>
                  <a:pt x="4173317" y="1690402"/>
                  <a:pt x="4170230" y="1685104"/>
                  <a:pt x="4173317" y="1684664"/>
                </a:cubicBezTo>
                <a:cubicBezTo>
                  <a:pt x="4176409" y="1684223"/>
                  <a:pt x="4179501" y="1686430"/>
                  <a:pt x="4179501" y="1689081"/>
                </a:cubicBezTo>
                <a:cubicBezTo>
                  <a:pt x="4180205" y="1691533"/>
                  <a:pt x="4180205" y="1694129"/>
                  <a:pt x="4179501" y="1696586"/>
                </a:cubicBezTo>
                <a:cubicBezTo>
                  <a:pt x="4179501" y="1698792"/>
                  <a:pt x="4182593" y="1701884"/>
                  <a:pt x="4182593" y="1701884"/>
                </a:cubicBezTo>
                <a:cubicBezTo>
                  <a:pt x="4186695" y="1706441"/>
                  <a:pt x="4190274" y="1711484"/>
                  <a:pt x="4193189" y="1716894"/>
                </a:cubicBezTo>
                <a:cubicBezTo>
                  <a:pt x="4197338" y="1723031"/>
                  <a:pt x="4200166" y="1729943"/>
                  <a:pt x="4201575" y="1737206"/>
                </a:cubicBezTo>
                <a:cubicBezTo>
                  <a:pt x="4202020" y="1740298"/>
                  <a:pt x="4201135" y="1742945"/>
                  <a:pt x="4198928" y="1746037"/>
                </a:cubicBezTo>
                <a:cubicBezTo>
                  <a:pt x="4196722" y="1749129"/>
                  <a:pt x="4192744" y="1749129"/>
                  <a:pt x="4190097" y="1749129"/>
                </a:cubicBezTo>
                <a:cubicBezTo>
                  <a:pt x="4186964" y="1749161"/>
                  <a:pt x="4184048" y="1750631"/>
                  <a:pt x="4182148" y="1753101"/>
                </a:cubicBezTo>
                <a:cubicBezTo>
                  <a:pt x="4179941" y="1754868"/>
                  <a:pt x="4178615" y="1759281"/>
                  <a:pt x="4175969" y="1759281"/>
                </a:cubicBezTo>
                <a:cubicBezTo>
                  <a:pt x="4169609" y="1762187"/>
                  <a:pt x="4162632" y="1763401"/>
                  <a:pt x="4155656" y="1762813"/>
                </a:cubicBezTo>
                <a:cubicBezTo>
                  <a:pt x="4153890" y="1766345"/>
                  <a:pt x="4153890" y="1773855"/>
                  <a:pt x="4149477" y="1773855"/>
                </a:cubicBezTo>
                <a:cubicBezTo>
                  <a:pt x="4145986" y="1776575"/>
                  <a:pt x="4141045" y="1776575"/>
                  <a:pt x="4137555" y="1773855"/>
                </a:cubicBezTo>
                <a:cubicBezTo>
                  <a:pt x="4135348" y="1771643"/>
                  <a:pt x="4136674" y="1769437"/>
                  <a:pt x="4135348" y="1769437"/>
                </a:cubicBezTo>
                <a:cubicBezTo>
                  <a:pt x="4134022" y="1769437"/>
                  <a:pt x="4132256" y="1771643"/>
                  <a:pt x="4131375" y="1769437"/>
                </a:cubicBezTo>
                <a:cubicBezTo>
                  <a:pt x="4130490" y="1767230"/>
                  <a:pt x="4128284" y="1761932"/>
                  <a:pt x="4124751" y="1761932"/>
                </a:cubicBezTo>
                <a:cubicBezTo>
                  <a:pt x="4123824" y="1764046"/>
                  <a:pt x="4123824" y="1766438"/>
                  <a:pt x="4124751" y="1768556"/>
                </a:cubicBezTo>
                <a:cubicBezTo>
                  <a:pt x="4124969" y="1771055"/>
                  <a:pt x="4124969" y="1773562"/>
                  <a:pt x="4124751" y="1776061"/>
                </a:cubicBezTo>
                <a:cubicBezTo>
                  <a:pt x="4124751" y="1779153"/>
                  <a:pt x="4127398" y="1779153"/>
                  <a:pt x="4130050" y="1779153"/>
                </a:cubicBezTo>
                <a:cubicBezTo>
                  <a:pt x="4132214" y="1779366"/>
                  <a:pt x="4134245" y="1780302"/>
                  <a:pt x="4135788" y="1781800"/>
                </a:cubicBezTo>
                <a:cubicBezTo>
                  <a:pt x="4135923" y="1784882"/>
                  <a:pt x="4137555" y="1787696"/>
                  <a:pt x="4140206" y="1789304"/>
                </a:cubicBezTo>
                <a:cubicBezTo>
                  <a:pt x="4142412" y="1789304"/>
                  <a:pt x="4145059" y="1791516"/>
                  <a:pt x="4146825" y="1789304"/>
                </a:cubicBezTo>
                <a:cubicBezTo>
                  <a:pt x="4148592" y="1787098"/>
                  <a:pt x="4149037" y="1782240"/>
                  <a:pt x="4151683" y="1782240"/>
                </a:cubicBezTo>
                <a:cubicBezTo>
                  <a:pt x="4153890" y="1781800"/>
                  <a:pt x="4156101" y="1781800"/>
                  <a:pt x="4158307" y="1782240"/>
                </a:cubicBezTo>
                <a:cubicBezTo>
                  <a:pt x="4161399" y="1781800"/>
                  <a:pt x="4164487" y="1781800"/>
                  <a:pt x="4167578" y="1782240"/>
                </a:cubicBezTo>
                <a:cubicBezTo>
                  <a:pt x="4170670" y="1782462"/>
                  <a:pt x="4173762" y="1782462"/>
                  <a:pt x="4176849" y="1782240"/>
                </a:cubicBezTo>
                <a:cubicBezTo>
                  <a:pt x="4179501" y="1782240"/>
                  <a:pt x="4183473" y="1784451"/>
                  <a:pt x="4183473" y="1786658"/>
                </a:cubicBezTo>
                <a:cubicBezTo>
                  <a:pt x="4185198" y="1788507"/>
                  <a:pt x="4187094" y="1790134"/>
                  <a:pt x="4189212" y="1791516"/>
                </a:cubicBezTo>
                <a:cubicBezTo>
                  <a:pt x="4192169" y="1793337"/>
                  <a:pt x="4194821" y="1795567"/>
                  <a:pt x="4197162" y="1798135"/>
                </a:cubicBezTo>
                <a:cubicBezTo>
                  <a:pt x="4199239" y="1799386"/>
                  <a:pt x="4201047" y="1801037"/>
                  <a:pt x="4202460" y="1802993"/>
                </a:cubicBezTo>
                <a:cubicBezTo>
                  <a:pt x="4206433" y="1807851"/>
                  <a:pt x="4210405" y="1815796"/>
                  <a:pt x="4212617" y="1818447"/>
                </a:cubicBezTo>
                <a:cubicBezTo>
                  <a:pt x="4214823" y="1821094"/>
                  <a:pt x="4217470" y="1822860"/>
                  <a:pt x="4219681" y="1825952"/>
                </a:cubicBezTo>
                <a:lnTo>
                  <a:pt x="4225860" y="1833902"/>
                </a:lnTo>
                <a:cubicBezTo>
                  <a:pt x="4230407" y="1839335"/>
                  <a:pt x="4235442" y="1844360"/>
                  <a:pt x="4240874" y="1848912"/>
                </a:cubicBezTo>
                <a:cubicBezTo>
                  <a:pt x="4243962" y="1851118"/>
                  <a:pt x="4247053" y="1854651"/>
                  <a:pt x="4249705" y="1854651"/>
                </a:cubicBezTo>
                <a:lnTo>
                  <a:pt x="4257650" y="1861274"/>
                </a:lnTo>
                <a:cubicBezTo>
                  <a:pt x="4262021" y="1863995"/>
                  <a:pt x="4267055" y="1865516"/>
                  <a:pt x="4272219" y="1865692"/>
                </a:cubicBezTo>
                <a:lnTo>
                  <a:pt x="4278843" y="1865692"/>
                </a:lnTo>
                <a:cubicBezTo>
                  <a:pt x="4281625" y="1866123"/>
                  <a:pt x="4284452" y="1866123"/>
                  <a:pt x="4287234" y="1865692"/>
                </a:cubicBezTo>
                <a:lnTo>
                  <a:pt x="4295624" y="1865692"/>
                </a:lnTo>
                <a:cubicBezTo>
                  <a:pt x="4304408" y="1860065"/>
                  <a:pt x="4310633" y="1851169"/>
                  <a:pt x="4312840" y="1840967"/>
                </a:cubicBezTo>
                <a:cubicBezTo>
                  <a:pt x="4315491" y="1839200"/>
                  <a:pt x="4319464" y="1837434"/>
                  <a:pt x="4321670" y="1836549"/>
                </a:cubicBezTo>
                <a:cubicBezTo>
                  <a:pt x="4323882" y="1835668"/>
                  <a:pt x="4326528" y="1831691"/>
                  <a:pt x="4326528" y="1831691"/>
                </a:cubicBezTo>
                <a:cubicBezTo>
                  <a:pt x="4329045" y="1829206"/>
                  <a:pt x="4332313" y="1827649"/>
                  <a:pt x="4335799" y="1827278"/>
                </a:cubicBezTo>
                <a:lnTo>
                  <a:pt x="4340657" y="1827278"/>
                </a:lnTo>
                <a:lnTo>
                  <a:pt x="4346841" y="1823305"/>
                </a:lnTo>
                <a:cubicBezTo>
                  <a:pt x="4349400" y="1822578"/>
                  <a:pt x="4351782" y="1821382"/>
                  <a:pt x="4353905" y="1819773"/>
                </a:cubicBezTo>
                <a:cubicBezTo>
                  <a:pt x="4355495" y="1817928"/>
                  <a:pt x="4357438" y="1816426"/>
                  <a:pt x="4359644" y="1815356"/>
                </a:cubicBezTo>
                <a:cubicBezTo>
                  <a:pt x="4361410" y="1815356"/>
                  <a:pt x="4364942" y="1815356"/>
                  <a:pt x="4364942" y="1815356"/>
                </a:cubicBezTo>
                <a:cubicBezTo>
                  <a:pt x="4368076" y="1815393"/>
                  <a:pt x="4370992" y="1816858"/>
                  <a:pt x="4372888" y="1819328"/>
                </a:cubicBezTo>
                <a:cubicBezTo>
                  <a:pt x="4375539" y="1821980"/>
                  <a:pt x="4376865" y="1821980"/>
                  <a:pt x="4380837" y="1821980"/>
                </a:cubicBezTo>
                <a:cubicBezTo>
                  <a:pt x="4384768" y="1821321"/>
                  <a:pt x="4388829" y="1821321"/>
                  <a:pt x="4392760" y="1821980"/>
                </a:cubicBezTo>
                <a:cubicBezTo>
                  <a:pt x="4396023" y="1821762"/>
                  <a:pt x="4399161" y="1823491"/>
                  <a:pt x="4400705" y="1826393"/>
                </a:cubicBezTo>
                <a:lnTo>
                  <a:pt x="4413508" y="1826393"/>
                </a:lnTo>
                <a:cubicBezTo>
                  <a:pt x="4417485" y="1826838"/>
                  <a:pt x="4421018" y="1821980"/>
                  <a:pt x="4424550" y="1821980"/>
                </a:cubicBezTo>
                <a:lnTo>
                  <a:pt x="4428963" y="1821980"/>
                </a:lnTo>
                <a:cubicBezTo>
                  <a:pt x="4430729" y="1821020"/>
                  <a:pt x="4432365" y="1819833"/>
                  <a:pt x="4433821" y="1818447"/>
                </a:cubicBezTo>
                <a:lnTo>
                  <a:pt x="4438679" y="1815796"/>
                </a:lnTo>
                <a:cubicBezTo>
                  <a:pt x="4440000" y="1815796"/>
                  <a:pt x="4438679" y="1817122"/>
                  <a:pt x="4442651" y="1815796"/>
                </a:cubicBezTo>
                <a:cubicBezTo>
                  <a:pt x="4446624" y="1814475"/>
                  <a:pt x="4446624" y="1811383"/>
                  <a:pt x="4446624" y="1811383"/>
                </a:cubicBezTo>
                <a:cubicBezTo>
                  <a:pt x="4447950" y="1810243"/>
                  <a:pt x="4449405" y="1809348"/>
                  <a:pt x="4451041" y="1808732"/>
                </a:cubicBezTo>
                <a:cubicBezTo>
                  <a:pt x="4451041" y="1804319"/>
                  <a:pt x="4458546" y="1806965"/>
                  <a:pt x="4458546" y="1804319"/>
                </a:cubicBezTo>
                <a:cubicBezTo>
                  <a:pt x="4458546" y="1801667"/>
                  <a:pt x="4458546" y="1801667"/>
                  <a:pt x="4458546" y="1801667"/>
                </a:cubicBezTo>
                <a:lnTo>
                  <a:pt x="4465170" y="1801667"/>
                </a:lnTo>
                <a:lnTo>
                  <a:pt x="4473115" y="1799020"/>
                </a:lnTo>
                <a:cubicBezTo>
                  <a:pt x="4475322" y="1798802"/>
                  <a:pt x="4477533" y="1798802"/>
                  <a:pt x="4479740" y="1799020"/>
                </a:cubicBezTo>
                <a:cubicBezTo>
                  <a:pt x="4483712" y="1799461"/>
                  <a:pt x="4480620" y="1800786"/>
                  <a:pt x="4483712" y="1803433"/>
                </a:cubicBezTo>
                <a:cubicBezTo>
                  <a:pt x="4486804" y="1806085"/>
                  <a:pt x="4490777" y="1803433"/>
                  <a:pt x="4495194" y="1803433"/>
                </a:cubicBezTo>
                <a:cubicBezTo>
                  <a:pt x="4499607" y="1803433"/>
                  <a:pt x="4504465" y="1803433"/>
                  <a:pt x="4508878" y="1803433"/>
                </a:cubicBezTo>
                <a:cubicBezTo>
                  <a:pt x="4512545" y="1802970"/>
                  <a:pt x="4516253" y="1802970"/>
                  <a:pt x="4519920" y="1803433"/>
                </a:cubicBezTo>
                <a:cubicBezTo>
                  <a:pt x="4524068" y="1803864"/>
                  <a:pt x="4528129" y="1802006"/>
                  <a:pt x="4530516" y="1798580"/>
                </a:cubicBezTo>
                <a:cubicBezTo>
                  <a:pt x="4532987" y="1795604"/>
                  <a:pt x="4536431" y="1793574"/>
                  <a:pt x="4540228" y="1792837"/>
                </a:cubicBezTo>
                <a:cubicBezTo>
                  <a:pt x="4543894" y="1792373"/>
                  <a:pt x="4547603" y="1792373"/>
                  <a:pt x="4551265" y="1792837"/>
                </a:cubicBezTo>
                <a:cubicBezTo>
                  <a:pt x="4555196" y="1792178"/>
                  <a:pt x="4559256" y="1792178"/>
                  <a:pt x="4563187" y="1792837"/>
                </a:cubicBezTo>
                <a:cubicBezTo>
                  <a:pt x="4567160" y="1794162"/>
                  <a:pt x="4569811" y="1798135"/>
                  <a:pt x="4572903" y="1798135"/>
                </a:cubicBezTo>
                <a:cubicBezTo>
                  <a:pt x="4576876" y="1798580"/>
                  <a:pt x="4580848" y="1798580"/>
                  <a:pt x="4584821" y="1798135"/>
                </a:cubicBezTo>
                <a:lnTo>
                  <a:pt x="4590119" y="1798135"/>
                </a:lnTo>
                <a:cubicBezTo>
                  <a:pt x="4592196" y="1797926"/>
                  <a:pt x="4594226" y="1797926"/>
                  <a:pt x="4596303" y="1798135"/>
                </a:cubicBezTo>
                <a:cubicBezTo>
                  <a:pt x="4599395" y="1796934"/>
                  <a:pt x="4602306" y="1795456"/>
                  <a:pt x="4605133" y="1793722"/>
                </a:cubicBezTo>
                <a:cubicBezTo>
                  <a:pt x="4607029" y="1794825"/>
                  <a:pt x="4609416" y="1794825"/>
                  <a:pt x="4611312" y="1793722"/>
                </a:cubicBezTo>
                <a:cubicBezTo>
                  <a:pt x="4613964" y="1792837"/>
                  <a:pt x="4613964" y="1793282"/>
                  <a:pt x="4613964" y="1790190"/>
                </a:cubicBezTo>
                <a:cubicBezTo>
                  <a:pt x="4613964" y="1787098"/>
                  <a:pt x="4613964" y="1789749"/>
                  <a:pt x="4617056" y="1787098"/>
                </a:cubicBezTo>
                <a:cubicBezTo>
                  <a:pt x="4620143" y="1784451"/>
                  <a:pt x="4617056" y="1784451"/>
                  <a:pt x="4620143" y="1784451"/>
                </a:cubicBezTo>
                <a:cubicBezTo>
                  <a:pt x="4623235" y="1784451"/>
                  <a:pt x="4625441" y="1784451"/>
                  <a:pt x="4628533" y="1784451"/>
                </a:cubicBezTo>
                <a:cubicBezTo>
                  <a:pt x="4631537" y="1785568"/>
                  <a:pt x="4634805" y="1785568"/>
                  <a:pt x="4637804" y="1784451"/>
                </a:cubicBezTo>
                <a:cubicBezTo>
                  <a:pt x="4638819" y="1784080"/>
                  <a:pt x="4639881" y="1784080"/>
                  <a:pt x="4640896" y="1784451"/>
                </a:cubicBezTo>
                <a:cubicBezTo>
                  <a:pt x="4642662" y="1784451"/>
                  <a:pt x="4645754" y="1784451"/>
                  <a:pt x="4645754" y="1784451"/>
                </a:cubicBezTo>
                <a:lnTo>
                  <a:pt x="4650167" y="1784451"/>
                </a:lnTo>
                <a:lnTo>
                  <a:pt x="4655025" y="1784451"/>
                </a:lnTo>
                <a:lnTo>
                  <a:pt x="4658557" y="1784451"/>
                </a:lnTo>
                <a:cubicBezTo>
                  <a:pt x="4659883" y="1784210"/>
                  <a:pt x="4661208" y="1784210"/>
                  <a:pt x="4662530" y="1784451"/>
                </a:cubicBezTo>
                <a:cubicBezTo>
                  <a:pt x="4664782" y="1783158"/>
                  <a:pt x="4667123" y="1782119"/>
                  <a:pt x="4669594" y="1781359"/>
                </a:cubicBezTo>
                <a:cubicBezTo>
                  <a:pt x="4670920" y="1781359"/>
                  <a:pt x="4670920" y="1782240"/>
                  <a:pt x="4673571" y="1781359"/>
                </a:cubicBezTo>
                <a:cubicBezTo>
                  <a:pt x="4676218" y="1780474"/>
                  <a:pt x="4675337" y="1778267"/>
                  <a:pt x="4676218" y="1778267"/>
                </a:cubicBezTo>
                <a:cubicBezTo>
                  <a:pt x="4677103" y="1778267"/>
                  <a:pt x="4674892" y="1780034"/>
                  <a:pt x="4679750" y="1778267"/>
                </a:cubicBezTo>
                <a:cubicBezTo>
                  <a:pt x="4684608" y="1776501"/>
                  <a:pt x="4684608" y="1773409"/>
                  <a:pt x="4684608" y="1769877"/>
                </a:cubicBezTo>
                <a:cubicBezTo>
                  <a:pt x="4685489" y="1766623"/>
                  <a:pt x="4687343" y="1763707"/>
                  <a:pt x="4689907" y="1761492"/>
                </a:cubicBezTo>
                <a:cubicBezTo>
                  <a:pt x="4699618" y="1752216"/>
                  <a:pt x="4709774" y="1758840"/>
                  <a:pt x="4719490" y="1761492"/>
                </a:cubicBezTo>
                <a:cubicBezTo>
                  <a:pt x="4724788" y="1762470"/>
                  <a:pt x="4729906" y="1764412"/>
                  <a:pt x="4734500" y="1767230"/>
                </a:cubicBezTo>
                <a:cubicBezTo>
                  <a:pt x="4734986" y="1767865"/>
                  <a:pt x="4735385" y="1768561"/>
                  <a:pt x="4735737" y="1769293"/>
                </a:cubicBezTo>
                <a:cubicBezTo>
                  <a:pt x="4737990" y="1774425"/>
                  <a:pt x="4735649" y="1780418"/>
                  <a:pt x="4730527" y="1782685"/>
                </a:cubicBezTo>
                <a:cubicBezTo>
                  <a:pt x="4728409" y="1785462"/>
                  <a:pt x="4727305" y="1788897"/>
                  <a:pt x="4727435" y="1792396"/>
                </a:cubicBezTo>
                <a:cubicBezTo>
                  <a:pt x="4727611" y="1794014"/>
                  <a:pt x="4727611" y="1795637"/>
                  <a:pt x="4727435" y="1797254"/>
                </a:cubicBezTo>
                <a:cubicBezTo>
                  <a:pt x="4720505" y="1787742"/>
                  <a:pt x="4707127" y="1785670"/>
                  <a:pt x="4697634" y="1792619"/>
                </a:cubicBezTo>
                <a:cubicBezTo>
                  <a:pt x="4688140" y="1799567"/>
                  <a:pt x="4686064" y="1812908"/>
                  <a:pt x="4692998" y="1822420"/>
                </a:cubicBezTo>
                <a:cubicBezTo>
                  <a:pt x="4692998" y="1824186"/>
                  <a:pt x="4692998" y="1827278"/>
                  <a:pt x="4692998" y="1827278"/>
                </a:cubicBezTo>
                <a:cubicBezTo>
                  <a:pt x="4692424" y="1828391"/>
                  <a:pt x="4692424" y="1829698"/>
                  <a:pt x="4692998" y="1830810"/>
                </a:cubicBezTo>
                <a:cubicBezTo>
                  <a:pt x="4696086" y="1830810"/>
                  <a:pt x="4696086" y="1830810"/>
                  <a:pt x="4696086" y="1830810"/>
                </a:cubicBezTo>
                <a:cubicBezTo>
                  <a:pt x="4697059" y="1831960"/>
                  <a:pt x="4697059" y="1833638"/>
                  <a:pt x="4696086" y="1834783"/>
                </a:cubicBezTo>
                <a:cubicBezTo>
                  <a:pt x="4695423" y="1836183"/>
                  <a:pt x="4695423" y="1837801"/>
                  <a:pt x="4696086" y="1839200"/>
                </a:cubicBezTo>
                <a:cubicBezTo>
                  <a:pt x="4696308" y="1842728"/>
                  <a:pt x="4696308" y="1846270"/>
                  <a:pt x="4696086" y="1849797"/>
                </a:cubicBezTo>
                <a:cubicBezTo>
                  <a:pt x="4696086" y="1852444"/>
                  <a:pt x="4696086" y="1855095"/>
                  <a:pt x="4696086" y="1858183"/>
                </a:cubicBezTo>
                <a:cubicBezTo>
                  <a:pt x="4695909" y="1860830"/>
                  <a:pt x="4695909" y="1863486"/>
                  <a:pt x="4696086" y="1866133"/>
                </a:cubicBezTo>
                <a:cubicBezTo>
                  <a:pt x="4696086" y="1867899"/>
                  <a:pt x="4698297" y="1869665"/>
                  <a:pt x="4696086" y="1872312"/>
                </a:cubicBezTo>
                <a:cubicBezTo>
                  <a:pt x="4693879" y="1874963"/>
                  <a:pt x="4690347" y="1875403"/>
                  <a:pt x="4689466" y="1878055"/>
                </a:cubicBezTo>
                <a:cubicBezTo>
                  <a:pt x="4688581" y="1880702"/>
                  <a:pt x="4688140" y="1880261"/>
                  <a:pt x="4685934" y="1883794"/>
                </a:cubicBezTo>
                <a:cubicBezTo>
                  <a:pt x="4683723" y="1887326"/>
                  <a:pt x="4679310" y="1885119"/>
                  <a:pt x="4679310" y="1887326"/>
                </a:cubicBezTo>
                <a:cubicBezTo>
                  <a:pt x="4679310" y="1889532"/>
                  <a:pt x="4679310" y="1893064"/>
                  <a:pt x="4679310" y="1895716"/>
                </a:cubicBezTo>
                <a:cubicBezTo>
                  <a:pt x="4679528" y="1898947"/>
                  <a:pt x="4679528" y="1902192"/>
                  <a:pt x="4679310" y="1905427"/>
                </a:cubicBezTo>
                <a:cubicBezTo>
                  <a:pt x="4678735" y="1910953"/>
                  <a:pt x="4677720" y="1916418"/>
                  <a:pt x="4676218" y="1921763"/>
                </a:cubicBezTo>
                <a:cubicBezTo>
                  <a:pt x="4673877" y="1926259"/>
                  <a:pt x="4672644" y="1931261"/>
                  <a:pt x="4672686" y="1936336"/>
                </a:cubicBezTo>
                <a:cubicBezTo>
                  <a:pt x="4672686" y="1941190"/>
                  <a:pt x="4674452" y="1944722"/>
                  <a:pt x="4672686" y="1950465"/>
                </a:cubicBezTo>
                <a:cubicBezTo>
                  <a:pt x="4670920" y="1956204"/>
                  <a:pt x="4662975" y="1957970"/>
                  <a:pt x="4662975" y="1961502"/>
                </a:cubicBezTo>
                <a:cubicBezTo>
                  <a:pt x="4662975" y="1965035"/>
                  <a:pt x="4663855" y="1968126"/>
                  <a:pt x="4662975" y="1973425"/>
                </a:cubicBezTo>
                <a:cubicBezTo>
                  <a:pt x="4662089" y="1978723"/>
                  <a:pt x="4658117" y="1981810"/>
                  <a:pt x="4653699" y="1981810"/>
                </a:cubicBezTo>
                <a:cubicBezTo>
                  <a:pt x="4649152" y="1983039"/>
                  <a:pt x="4646018" y="1987248"/>
                  <a:pt x="4646194" y="1991967"/>
                </a:cubicBezTo>
                <a:cubicBezTo>
                  <a:pt x="4645490" y="1996352"/>
                  <a:pt x="4644298" y="2000644"/>
                  <a:pt x="4642662" y="2004770"/>
                </a:cubicBezTo>
                <a:cubicBezTo>
                  <a:pt x="4641160" y="2009674"/>
                  <a:pt x="4638601" y="2014194"/>
                  <a:pt x="4635157" y="2018018"/>
                </a:cubicBezTo>
                <a:cubicBezTo>
                  <a:pt x="4631931" y="2021045"/>
                  <a:pt x="4629507" y="2024841"/>
                  <a:pt x="4628093" y="2029055"/>
                </a:cubicBezTo>
                <a:cubicBezTo>
                  <a:pt x="4626901" y="2033245"/>
                  <a:pt x="4624032" y="2036759"/>
                  <a:pt x="4620143" y="2038771"/>
                </a:cubicBezTo>
                <a:cubicBezTo>
                  <a:pt x="4616170" y="2041135"/>
                  <a:pt x="4612726" y="2044292"/>
                  <a:pt x="4609991" y="2048042"/>
                </a:cubicBezTo>
                <a:cubicBezTo>
                  <a:pt x="4607562" y="2052042"/>
                  <a:pt x="4606190" y="2056604"/>
                  <a:pt x="4606014" y="2061285"/>
                </a:cubicBezTo>
                <a:cubicBezTo>
                  <a:pt x="4606459" y="2065105"/>
                  <a:pt x="4605662" y="2068966"/>
                  <a:pt x="4603808" y="2072327"/>
                </a:cubicBezTo>
                <a:cubicBezTo>
                  <a:pt x="4601953" y="2074844"/>
                  <a:pt x="4600628" y="2077690"/>
                  <a:pt x="4599835" y="2080713"/>
                </a:cubicBezTo>
                <a:cubicBezTo>
                  <a:pt x="4598908" y="2084569"/>
                  <a:pt x="4596919" y="2088087"/>
                  <a:pt x="4594096" y="2090869"/>
                </a:cubicBezTo>
                <a:cubicBezTo>
                  <a:pt x="4588798" y="2096167"/>
                  <a:pt x="4585706" y="2103231"/>
                  <a:pt x="4580408" y="2108970"/>
                </a:cubicBezTo>
                <a:lnTo>
                  <a:pt x="4575990" y="2113828"/>
                </a:lnTo>
                <a:cubicBezTo>
                  <a:pt x="4572458" y="2116480"/>
                  <a:pt x="4572458" y="2121333"/>
                  <a:pt x="4572458" y="2121333"/>
                </a:cubicBezTo>
                <a:cubicBezTo>
                  <a:pt x="4569589" y="2124578"/>
                  <a:pt x="4567030" y="2128128"/>
                  <a:pt x="4564953" y="2131930"/>
                </a:cubicBezTo>
                <a:cubicBezTo>
                  <a:pt x="4564026" y="2135805"/>
                  <a:pt x="4562524" y="2139527"/>
                  <a:pt x="4560540" y="2142971"/>
                </a:cubicBezTo>
                <a:cubicBezTo>
                  <a:pt x="4559256" y="2144742"/>
                  <a:pt x="4558199" y="2146670"/>
                  <a:pt x="4557448" y="2148710"/>
                </a:cubicBezTo>
                <a:cubicBezTo>
                  <a:pt x="4557448" y="2150916"/>
                  <a:pt x="4557448" y="2154449"/>
                  <a:pt x="4557448" y="2154449"/>
                </a:cubicBezTo>
                <a:cubicBezTo>
                  <a:pt x="4557713" y="2158713"/>
                  <a:pt x="4557713" y="2162987"/>
                  <a:pt x="4557448" y="2167252"/>
                </a:cubicBezTo>
                <a:cubicBezTo>
                  <a:pt x="4557847" y="2169292"/>
                  <a:pt x="4557847" y="2171396"/>
                  <a:pt x="4557448" y="2173435"/>
                </a:cubicBezTo>
                <a:cubicBezTo>
                  <a:pt x="4556387" y="2175109"/>
                  <a:pt x="4555506" y="2176884"/>
                  <a:pt x="4554797" y="2178734"/>
                </a:cubicBezTo>
                <a:cubicBezTo>
                  <a:pt x="4552590" y="2182707"/>
                  <a:pt x="4549944" y="2185358"/>
                  <a:pt x="4547732" y="2189771"/>
                </a:cubicBezTo>
                <a:cubicBezTo>
                  <a:pt x="4545526" y="2194189"/>
                  <a:pt x="4541113" y="2198602"/>
                  <a:pt x="4541113" y="2202134"/>
                </a:cubicBezTo>
                <a:cubicBezTo>
                  <a:pt x="4539347" y="2205323"/>
                  <a:pt x="4537446" y="2208419"/>
                  <a:pt x="4535370" y="2211404"/>
                </a:cubicBezTo>
                <a:cubicBezTo>
                  <a:pt x="4533604" y="2214496"/>
                  <a:pt x="4529631" y="2216703"/>
                  <a:pt x="4529631" y="2220235"/>
                </a:cubicBezTo>
                <a:cubicBezTo>
                  <a:pt x="4528263" y="2223179"/>
                  <a:pt x="4526627" y="2225988"/>
                  <a:pt x="4524773" y="2228625"/>
                </a:cubicBezTo>
                <a:cubicBezTo>
                  <a:pt x="4523271" y="2230767"/>
                  <a:pt x="4521639" y="2232834"/>
                  <a:pt x="4519920" y="2234809"/>
                </a:cubicBezTo>
                <a:cubicBezTo>
                  <a:pt x="4518019" y="2236756"/>
                  <a:pt x="4516253" y="2238823"/>
                  <a:pt x="4514621" y="2240988"/>
                </a:cubicBezTo>
                <a:cubicBezTo>
                  <a:pt x="4513425" y="2243741"/>
                  <a:pt x="4511794" y="2246272"/>
                  <a:pt x="4509763" y="2248493"/>
                </a:cubicBezTo>
                <a:lnTo>
                  <a:pt x="4504465" y="2255557"/>
                </a:lnTo>
                <a:cubicBezTo>
                  <a:pt x="4503450" y="2257824"/>
                  <a:pt x="4502741" y="2260198"/>
                  <a:pt x="4502259" y="2262622"/>
                </a:cubicBezTo>
                <a:cubicBezTo>
                  <a:pt x="4500933" y="2264833"/>
                  <a:pt x="4497401" y="2268805"/>
                  <a:pt x="4497401" y="2268805"/>
                </a:cubicBezTo>
                <a:cubicBezTo>
                  <a:pt x="4496826" y="2271197"/>
                  <a:pt x="4495764" y="2273455"/>
                  <a:pt x="4494309" y="2275429"/>
                </a:cubicBezTo>
                <a:cubicBezTo>
                  <a:pt x="4492543" y="2278076"/>
                  <a:pt x="4487685" y="2280283"/>
                  <a:pt x="4487685" y="2282934"/>
                </a:cubicBezTo>
                <a:lnTo>
                  <a:pt x="4484152" y="2289558"/>
                </a:lnTo>
                <a:cubicBezTo>
                  <a:pt x="4480490" y="2295584"/>
                  <a:pt x="4476031" y="2301082"/>
                  <a:pt x="4470909" y="2305894"/>
                </a:cubicBezTo>
                <a:lnTo>
                  <a:pt x="4459872" y="2317816"/>
                </a:lnTo>
                <a:cubicBezTo>
                  <a:pt x="4457749" y="2320245"/>
                  <a:pt x="4455366" y="2322465"/>
                  <a:pt x="4452808" y="2324435"/>
                </a:cubicBezTo>
                <a:cubicBezTo>
                  <a:pt x="4450684" y="2325534"/>
                  <a:pt x="4449095" y="2327444"/>
                  <a:pt x="4448390" y="2329734"/>
                </a:cubicBezTo>
                <a:cubicBezTo>
                  <a:pt x="4446624" y="2331945"/>
                  <a:pt x="4443092" y="2333711"/>
                  <a:pt x="4443092" y="2336358"/>
                </a:cubicBezTo>
                <a:cubicBezTo>
                  <a:pt x="4441900" y="2338374"/>
                  <a:pt x="4440575" y="2340293"/>
                  <a:pt x="4439119" y="2342097"/>
                </a:cubicBezTo>
                <a:cubicBezTo>
                  <a:pt x="4436468" y="2344748"/>
                  <a:pt x="4432495" y="2345629"/>
                  <a:pt x="4429848" y="2348280"/>
                </a:cubicBezTo>
                <a:lnTo>
                  <a:pt x="4427197" y="2352693"/>
                </a:lnTo>
                <a:cubicBezTo>
                  <a:pt x="4425695" y="2354283"/>
                  <a:pt x="4424063" y="2355757"/>
                  <a:pt x="4422339" y="2357111"/>
                </a:cubicBezTo>
                <a:lnTo>
                  <a:pt x="4419692" y="2360203"/>
                </a:lnTo>
                <a:lnTo>
                  <a:pt x="4417040" y="2362850"/>
                </a:lnTo>
                <a:cubicBezTo>
                  <a:pt x="4414041" y="2367300"/>
                  <a:pt x="4410815" y="2371578"/>
                  <a:pt x="4407329" y="2375653"/>
                </a:cubicBezTo>
                <a:cubicBezTo>
                  <a:pt x="4403310" y="2379305"/>
                  <a:pt x="4399602" y="2383297"/>
                  <a:pt x="4396292" y="2387575"/>
                </a:cubicBezTo>
                <a:cubicBezTo>
                  <a:pt x="4394438" y="2389712"/>
                  <a:pt x="4392361" y="2391636"/>
                  <a:pt x="4390108" y="2393314"/>
                </a:cubicBezTo>
                <a:cubicBezTo>
                  <a:pt x="4388653" y="2395122"/>
                  <a:pt x="4386840" y="2396623"/>
                  <a:pt x="4384810" y="2397731"/>
                </a:cubicBezTo>
                <a:lnTo>
                  <a:pt x="4379512" y="2402589"/>
                </a:lnTo>
                <a:lnTo>
                  <a:pt x="4373773" y="2409209"/>
                </a:lnTo>
                <a:cubicBezTo>
                  <a:pt x="4369888" y="2414145"/>
                  <a:pt x="4365253" y="2418461"/>
                  <a:pt x="4360084" y="2422016"/>
                </a:cubicBezTo>
                <a:cubicBezTo>
                  <a:pt x="4355009" y="2426267"/>
                  <a:pt x="4349710" y="2430249"/>
                  <a:pt x="4344189" y="2433934"/>
                </a:cubicBezTo>
                <a:cubicBezTo>
                  <a:pt x="4333593" y="2440558"/>
                  <a:pt x="4322115" y="2449389"/>
                  <a:pt x="4313725" y="2455128"/>
                </a:cubicBezTo>
                <a:cubicBezTo>
                  <a:pt x="4305335" y="2460871"/>
                  <a:pt x="4295624" y="2464403"/>
                  <a:pt x="4286793" y="2470582"/>
                </a:cubicBezTo>
                <a:lnTo>
                  <a:pt x="4273105" y="2478972"/>
                </a:lnTo>
                <a:lnTo>
                  <a:pt x="4265155" y="2483830"/>
                </a:lnTo>
                <a:lnTo>
                  <a:pt x="4258976" y="2488684"/>
                </a:lnTo>
                <a:lnTo>
                  <a:pt x="4242640" y="2498400"/>
                </a:lnTo>
                <a:cubicBezTo>
                  <a:pt x="4237342" y="2502372"/>
                  <a:pt x="4232925" y="2506790"/>
                  <a:pt x="4228067" y="2510762"/>
                </a:cubicBezTo>
                <a:cubicBezTo>
                  <a:pt x="4223213" y="2514735"/>
                  <a:pt x="4217915" y="2518267"/>
                  <a:pt x="4213497" y="2522685"/>
                </a:cubicBezTo>
                <a:cubicBezTo>
                  <a:pt x="4209038" y="2527130"/>
                  <a:pt x="4204180" y="2531121"/>
                  <a:pt x="4198928" y="2534602"/>
                </a:cubicBezTo>
                <a:cubicBezTo>
                  <a:pt x="4194116" y="2538093"/>
                  <a:pt x="4189657" y="2542089"/>
                  <a:pt x="4185680" y="2546525"/>
                </a:cubicBezTo>
                <a:cubicBezTo>
                  <a:pt x="4180827" y="2551383"/>
                  <a:pt x="4175969" y="2555796"/>
                  <a:pt x="4171551" y="2561094"/>
                </a:cubicBezTo>
                <a:cubicBezTo>
                  <a:pt x="4167180" y="2565989"/>
                  <a:pt x="4162456" y="2570564"/>
                  <a:pt x="4157422" y="2574783"/>
                </a:cubicBezTo>
                <a:lnTo>
                  <a:pt x="4146825" y="2586265"/>
                </a:lnTo>
                <a:lnTo>
                  <a:pt x="4139761" y="2593769"/>
                </a:lnTo>
                <a:cubicBezTo>
                  <a:pt x="4137332" y="2596101"/>
                  <a:pt x="4134685" y="2598173"/>
                  <a:pt x="4131816" y="2599949"/>
                </a:cubicBezTo>
                <a:lnTo>
                  <a:pt x="4125632" y="2606573"/>
                </a:lnTo>
                <a:cubicBezTo>
                  <a:pt x="4123203" y="2608710"/>
                  <a:pt x="4120997" y="2611078"/>
                  <a:pt x="4119013" y="2613637"/>
                </a:cubicBezTo>
                <a:lnTo>
                  <a:pt x="4111503" y="2623353"/>
                </a:lnTo>
                <a:cubicBezTo>
                  <a:pt x="4108370" y="2625805"/>
                  <a:pt x="4105588" y="2628623"/>
                  <a:pt x="4103118" y="2631739"/>
                </a:cubicBezTo>
                <a:cubicBezTo>
                  <a:pt x="4099938" y="2637486"/>
                  <a:pt x="4096095" y="2642822"/>
                  <a:pt x="4091636" y="2647633"/>
                </a:cubicBezTo>
                <a:lnTo>
                  <a:pt x="4086778" y="2652932"/>
                </a:lnTo>
                <a:cubicBezTo>
                  <a:pt x="4086161" y="2655375"/>
                  <a:pt x="4084794" y="2657549"/>
                  <a:pt x="4082805" y="2659116"/>
                </a:cubicBezTo>
                <a:cubicBezTo>
                  <a:pt x="4080775" y="2660395"/>
                  <a:pt x="4078211" y="2660395"/>
                  <a:pt x="4076181" y="2659116"/>
                </a:cubicBezTo>
                <a:cubicBezTo>
                  <a:pt x="4074860" y="2659116"/>
                  <a:pt x="4072208" y="2656909"/>
                  <a:pt x="4070883" y="2659116"/>
                </a:cubicBezTo>
                <a:cubicBezTo>
                  <a:pt x="4069562" y="2661322"/>
                  <a:pt x="4071328" y="2663088"/>
                  <a:pt x="4074415" y="2665295"/>
                </a:cubicBezTo>
                <a:cubicBezTo>
                  <a:pt x="4077507" y="2667506"/>
                  <a:pt x="4077507" y="2666620"/>
                  <a:pt x="4074415" y="2671919"/>
                </a:cubicBezTo>
                <a:cubicBezTo>
                  <a:pt x="4071328" y="2677217"/>
                  <a:pt x="4064263" y="2680309"/>
                  <a:pt x="4064263" y="2686048"/>
                </a:cubicBezTo>
                <a:cubicBezTo>
                  <a:pt x="4063202" y="2689125"/>
                  <a:pt x="4061524" y="2691972"/>
                  <a:pt x="4059405" y="2694438"/>
                </a:cubicBezTo>
                <a:cubicBezTo>
                  <a:pt x="4057639" y="2697001"/>
                  <a:pt x="4056313" y="2699838"/>
                  <a:pt x="4055433" y="2702828"/>
                </a:cubicBezTo>
                <a:cubicBezTo>
                  <a:pt x="4054547" y="2705915"/>
                  <a:pt x="4050134" y="2709447"/>
                  <a:pt x="4050134" y="2709447"/>
                </a:cubicBezTo>
                <a:cubicBezTo>
                  <a:pt x="4047705" y="2711478"/>
                  <a:pt x="4045629" y="2713856"/>
                  <a:pt x="4043951" y="2716512"/>
                </a:cubicBezTo>
                <a:cubicBezTo>
                  <a:pt x="4041123" y="2721388"/>
                  <a:pt x="4038036" y="2726103"/>
                  <a:pt x="4034680" y="2730641"/>
                </a:cubicBezTo>
                <a:cubicBezTo>
                  <a:pt x="4032028" y="2734173"/>
                  <a:pt x="4028056" y="2742563"/>
                  <a:pt x="4026730" y="2742563"/>
                </a:cubicBezTo>
                <a:cubicBezTo>
                  <a:pt x="4025409" y="2742563"/>
                  <a:pt x="4021877" y="2742563"/>
                  <a:pt x="4021877" y="2742563"/>
                </a:cubicBezTo>
                <a:cubicBezTo>
                  <a:pt x="4019842" y="2742192"/>
                  <a:pt x="4017723" y="2742192"/>
                  <a:pt x="4015693" y="2742563"/>
                </a:cubicBezTo>
                <a:lnTo>
                  <a:pt x="4010395" y="2742563"/>
                </a:lnTo>
                <a:cubicBezTo>
                  <a:pt x="4008540" y="2743027"/>
                  <a:pt x="4006733" y="2743773"/>
                  <a:pt x="4005096" y="2744770"/>
                </a:cubicBezTo>
                <a:cubicBezTo>
                  <a:pt x="4003771" y="2744770"/>
                  <a:pt x="4003330" y="2745215"/>
                  <a:pt x="4000683" y="2744770"/>
                </a:cubicBezTo>
                <a:cubicBezTo>
                  <a:pt x="3998032" y="2744329"/>
                  <a:pt x="3998032" y="2740797"/>
                  <a:pt x="3998032" y="2740797"/>
                </a:cubicBezTo>
                <a:cubicBezTo>
                  <a:pt x="3996442" y="2737515"/>
                  <a:pt x="3992604" y="2735990"/>
                  <a:pt x="3989201" y="2737265"/>
                </a:cubicBezTo>
                <a:cubicBezTo>
                  <a:pt x="3990087" y="2739471"/>
                  <a:pt x="3990087" y="2740357"/>
                  <a:pt x="3993619" y="2742563"/>
                </a:cubicBezTo>
                <a:cubicBezTo>
                  <a:pt x="3997151" y="2744770"/>
                  <a:pt x="3997151" y="2748302"/>
                  <a:pt x="3997151" y="2748302"/>
                </a:cubicBezTo>
                <a:cubicBezTo>
                  <a:pt x="3996706" y="2750490"/>
                  <a:pt x="3996706" y="2752742"/>
                  <a:pt x="3997151" y="2754926"/>
                </a:cubicBezTo>
                <a:cubicBezTo>
                  <a:pt x="3999798" y="2756252"/>
                  <a:pt x="3999798" y="2760664"/>
                  <a:pt x="3999798" y="2760664"/>
                </a:cubicBezTo>
                <a:cubicBezTo>
                  <a:pt x="3999798" y="2760669"/>
                  <a:pt x="3999756" y="2760669"/>
                  <a:pt x="3999756" y="2760674"/>
                </a:cubicBezTo>
                <a:cubicBezTo>
                  <a:pt x="3997809" y="2760901"/>
                  <a:pt x="3996043" y="2759515"/>
                  <a:pt x="3995825" y="2757577"/>
                </a:cubicBezTo>
                <a:cubicBezTo>
                  <a:pt x="3992469" y="2758518"/>
                  <a:pt x="3989512" y="2760535"/>
                  <a:pt x="3987435" y="2763316"/>
                </a:cubicBezTo>
                <a:cubicBezTo>
                  <a:pt x="3985229" y="2766408"/>
                  <a:pt x="3986554" y="2768174"/>
                  <a:pt x="3982137" y="2773027"/>
                </a:cubicBezTo>
                <a:cubicBezTo>
                  <a:pt x="3977724" y="2777885"/>
                  <a:pt x="3968893" y="2777885"/>
                  <a:pt x="3962710" y="2777885"/>
                </a:cubicBezTo>
                <a:cubicBezTo>
                  <a:pt x="3955733" y="2778859"/>
                  <a:pt x="3949596" y="2782910"/>
                  <a:pt x="3945934" y="2788922"/>
                </a:cubicBezTo>
                <a:cubicBezTo>
                  <a:pt x="3943282" y="2795546"/>
                  <a:pt x="3945934" y="2803051"/>
                  <a:pt x="3945934" y="2810116"/>
                </a:cubicBezTo>
                <a:cubicBezTo>
                  <a:pt x="3945137" y="2817597"/>
                  <a:pt x="3943681" y="2824986"/>
                  <a:pt x="3941516" y="2832194"/>
                </a:cubicBezTo>
                <a:cubicBezTo>
                  <a:pt x="3937103" y="2831754"/>
                  <a:pt x="3930920" y="2831309"/>
                  <a:pt x="3930039" y="2835726"/>
                </a:cubicBezTo>
                <a:cubicBezTo>
                  <a:pt x="3929154" y="2840139"/>
                  <a:pt x="3926062" y="2844117"/>
                  <a:pt x="3926062" y="2848970"/>
                </a:cubicBezTo>
                <a:cubicBezTo>
                  <a:pt x="3925492" y="2853239"/>
                  <a:pt x="3924305" y="2857411"/>
                  <a:pt x="3922530" y="2861333"/>
                </a:cubicBezTo>
                <a:cubicBezTo>
                  <a:pt x="3921208" y="2864865"/>
                  <a:pt x="3917231" y="2868397"/>
                  <a:pt x="3917231" y="2871929"/>
                </a:cubicBezTo>
                <a:cubicBezTo>
                  <a:pt x="3916304" y="2875805"/>
                  <a:pt x="3914816" y="2879527"/>
                  <a:pt x="3912818" y="2882971"/>
                </a:cubicBezTo>
                <a:cubicBezTo>
                  <a:pt x="3911052" y="2886503"/>
                  <a:pt x="3906635" y="2890476"/>
                  <a:pt x="3906635" y="2892242"/>
                </a:cubicBezTo>
                <a:cubicBezTo>
                  <a:pt x="3906635" y="2894008"/>
                  <a:pt x="3909286" y="2894889"/>
                  <a:pt x="3906635" y="2897540"/>
                </a:cubicBezTo>
                <a:cubicBezTo>
                  <a:pt x="3903988" y="2900187"/>
                  <a:pt x="3903988" y="2897540"/>
                  <a:pt x="3903988" y="2900187"/>
                </a:cubicBezTo>
                <a:cubicBezTo>
                  <a:pt x="3903988" y="2902839"/>
                  <a:pt x="3903988" y="2905930"/>
                  <a:pt x="3903988" y="2908577"/>
                </a:cubicBezTo>
                <a:cubicBezTo>
                  <a:pt x="3902824" y="2910877"/>
                  <a:pt x="3901498" y="2913097"/>
                  <a:pt x="3900015" y="2915201"/>
                </a:cubicBezTo>
                <a:cubicBezTo>
                  <a:pt x="3896483" y="2916967"/>
                  <a:pt x="3896483" y="2916082"/>
                  <a:pt x="3896483" y="2920500"/>
                </a:cubicBezTo>
                <a:cubicBezTo>
                  <a:pt x="3896483" y="2924913"/>
                  <a:pt x="3895157" y="2926238"/>
                  <a:pt x="3892506" y="2924913"/>
                </a:cubicBezTo>
                <a:cubicBezTo>
                  <a:pt x="3889859" y="2923592"/>
                  <a:pt x="3889859" y="2920059"/>
                  <a:pt x="3885886" y="2920500"/>
                </a:cubicBezTo>
                <a:cubicBezTo>
                  <a:pt x="3881909" y="2920940"/>
                  <a:pt x="3881909" y="2926238"/>
                  <a:pt x="3881909" y="2926238"/>
                </a:cubicBezTo>
                <a:cubicBezTo>
                  <a:pt x="3881464" y="2928871"/>
                  <a:pt x="3881464" y="2931555"/>
                  <a:pt x="3881909" y="2934188"/>
                </a:cubicBezTo>
                <a:cubicBezTo>
                  <a:pt x="3882373" y="2937113"/>
                  <a:pt x="3882373" y="2940089"/>
                  <a:pt x="3881909" y="2943019"/>
                </a:cubicBezTo>
                <a:cubicBezTo>
                  <a:pt x="3879703" y="2943019"/>
                  <a:pt x="3877496" y="2943019"/>
                  <a:pt x="3877496" y="2943019"/>
                </a:cubicBezTo>
                <a:cubicBezTo>
                  <a:pt x="3877278" y="2944484"/>
                  <a:pt x="3877278" y="2945972"/>
                  <a:pt x="3877496" y="2947432"/>
                </a:cubicBezTo>
                <a:cubicBezTo>
                  <a:pt x="3877246" y="2948892"/>
                  <a:pt x="3877246" y="2950385"/>
                  <a:pt x="3877496" y="2951849"/>
                </a:cubicBezTo>
                <a:cubicBezTo>
                  <a:pt x="3877292" y="2955094"/>
                  <a:pt x="3876388" y="2958256"/>
                  <a:pt x="3874845" y="2961120"/>
                </a:cubicBezTo>
                <a:cubicBezTo>
                  <a:pt x="3874845" y="2968625"/>
                  <a:pt x="3877496" y="2973483"/>
                  <a:pt x="3874845" y="2977015"/>
                </a:cubicBezTo>
                <a:cubicBezTo>
                  <a:pt x="3873607" y="2978452"/>
                  <a:pt x="3872110" y="2979653"/>
                  <a:pt x="3870432" y="2980547"/>
                </a:cubicBezTo>
                <a:cubicBezTo>
                  <a:pt x="3868480" y="2982221"/>
                  <a:pt x="3866964" y="2984339"/>
                  <a:pt x="3866014" y="2986726"/>
                </a:cubicBezTo>
                <a:cubicBezTo>
                  <a:pt x="3864572" y="2990732"/>
                  <a:pt x="3863534" y="2994876"/>
                  <a:pt x="3862927" y="2999089"/>
                </a:cubicBezTo>
                <a:cubicBezTo>
                  <a:pt x="3860716" y="3006154"/>
                  <a:pt x="3856303" y="3012337"/>
                  <a:pt x="3856303" y="3020283"/>
                </a:cubicBezTo>
                <a:cubicBezTo>
                  <a:pt x="3856989" y="3023625"/>
                  <a:pt x="3858027" y="3026879"/>
                  <a:pt x="3859395" y="3029998"/>
                </a:cubicBezTo>
                <a:cubicBezTo>
                  <a:pt x="3859835" y="3033957"/>
                  <a:pt x="3859835" y="3037958"/>
                  <a:pt x="3859395" y="3041921"/>
                </a:cubicBezTo>
                <a:cubicBezTo>
                  <a:pt x="3859279" y="3045448"/>
                  <a:pt x="3860734" y="3048842"/>
                  <a:pt x="3863367" y="3051192"/>
                </a:cubicBezTo>
                <a:cubicBezTo>
                  <a:pt x="3866677" y="3052564"/>
                  <a:pt x="3870070" y="3053741"/>
                  <a:pt x="3873523" y="3054724"/>
                </a:cubicBezTo>
                <a:cubicBezTo>
                  <a:pt x="3877899" y="3057542"/>
                  <a:pt x="3881418" y="3061515"/>
                  <a:pt x="3883675" y="3066201"/>
                </a:cubicBezTo>
                <a:cubicBezTo>
                  <a:pt x="3885710" y="3070651"/>
                  <a:pt x="3888732" y="3074573"/>
                  <a:pt x="3892506" y="3077683"/>
                </a:cubicBezTo>
                <a:lnTo>
                  <a:pt x="3900896" y="3080775"/>
                </a:lnTo>
                <a:cubicBezTo>
                  <a:pt x="3906588" y="3083186"/>
                  <a:pt x="3909745" y="3089314"/>
                  <a:pt x="3908401" y="3095345"/>
                </a:cubicBezTo>
                <a:cubicBezTo>
                  <a:pt x="3907080" y="3101083"/>
                  <a:pt x="3899570" y="3102409"/>
                  <a:pt x="3896038" y="3106382"/>
                </a:cubicBezTo>
                <a:cubicBezTo>
                  <a:pt x="3892153" y="3111703"/>
                  <a:pt x="3889720" y="3117942"/>
                  <a:pt x="3888973" y="3124483"/>
                </a:cubicBezTo>
                <a:cubicBezTo>
                  <a:pt x="3887421" y="3130866"/>
                  <a:pt x="3887421" y="3137527"/>
                  <a:pt x="3888973" y="3143910"/>
                </a:cubicBezTo>
                <a:cubicBezTo>
                  <a:pt x="3891625" y="3141263"/>
                  <a:pt x="3896923" y="3140823"/>
                  <a:pt x="3896923" y="3143910"/>
                </a:cubicBezTo>
                <a:cubicBezTo>
                  <a:pt x="3897364" y="3146984"/>
                  <a:pt x="3897364" y="3150108"/>
                  <a:pt x="3896923" y="3153186"/>
                </a:cubicBezTo>
                <a:cubicBezTo>
                  <a:pt x="3897999" y="3156482"/>
                  <a:pt x="3897999" y="3160042"/>
                  <a:pt x="3896923" y="3163337"/>
                </a:cubicBezTo>
                <a:cubicBezTo>
                  <a:pt x="3894453" y="3167009"/>
                  <a:pt x="3892241" y="3170847"/>
                  <a:pt x="3890299" y="3174819"/>
                </a:cubicBezTo>
                <a:cubicBezTo>
                  <a:pt x="3887861" y="3180299"/>
                  <a:pt x="3887861" y="3186556"/>
                  <a:pt x="3890299" y="3192040"/>
                </a:cubicBezTo>
                <a:cubicBezTo>
                  <a:pt x="3891847" y="3194618"/>
                  <a:pt x="3892900" y="3197459"/>
                  <a:pt x="3893391" y="3200426"/>
                </a:cubicBezTo>
                <a:cubicBezTo>
                  <a:pt x="3892348" y="3202665"/>
                  <a:pt x="3892348" y="3205256"/>
                  <a:pt x="3893391" y="3207490"/>
                </a:cubicBezTo>
                <a:cubicBezTo>
                  <a:pt x="3897892" y="3211324"/>
                  <a:pt x="3901637" y="3215964"/>
                  <a:pt x="3904428" y="3221179"/>
                </a:cubicBezTo>
                <a:cubicBezTo>
                  <a:pt x="3907960" y="3224711"/>
                  <a:pt x="3905754" y="3225151"/>
                  <a:pt x="3904428" y="3228243"/>
                </a:cubicBezTo>
                <a:cubicBezTo>
                  <a:pt x="3903102" y="3231335"/>
                  <a:pt x="3907960" y="3234867"/>
                  <a:pt x="3907960" y="3234867"/>
                </a:cubicBezTo>
                <a:cubicBezTo>
                  <a:pt x="3910338" y="3235391"/>
                  <a:pt x="3912313" y="3237041"/>
                  <a:pt x="3913259" y="3239280"/>
                </a:cubicBezTo>
                <a:cubicBezTo>
                  <a:pt x="3913713" y="3241612"/>
                  <a:pt x="3913713" y="3244018"/>
                  <a:pt x="3913259" y="3246345"/>
                </a:cubicBezTo>
                <a:cubicBezTo>
                  <a:pt x="3913259" y="3247670"/>
                  <a:pt x="3913699" y="3251203"/>
                  <a:pt x="3913259" y="3251203"/>
                </a:cubicBezTo>
                <a:cubicBezTo>
                  <a:pt x="3912818" y="3251203"/>
                  <a:pt x="3909726" y="3251203"/>
                  <a:pt x="3909726" y="3251203"/>
                </a:cubicBezTo>
                <a:cubicBezTo>
                  <a:pt x="3911780" y="3253594"/>
                  <a:pt x="3913694" y="3256102"/>
                  <a:pt x="3915465" y="3258707"/>
                </a:cubicBezTo>
                <a:cubicBezTo>
                  <a:pt x="3917852" y="3261716"/>
                  <a:pt x="3919104" y="3265470"/>
                  <a:pt x="3918997" y="3269304"/>
                </a:cubicBezTo>
                <a:cubicBezTo>
                  <a:pt x="3917713" y="3272108"/>
                  <a:pt x="3917713" y="3275335"/>
                  <a:pt x="3918997" y="3278135"/>
                </a:cubicBezTo>
                <a:cubicBezTo>
                  <a:pt x="3921208" y="3281226"/>
                  <a:pt x="3918997" y="3284318"/>
                  <a:pt x="3918997" y="3285644"/>
                </a:cubicBezTo>
                <a:cubicBezTo>
                  <a:pt x="3918997" y="3286965"/>
                  <a:pt x="3915910" y="3291383"/>
                  <a:pt x="3918997" y="3291383"/>
                </a:cubicBezTo>
                <a:cubicBezTo>
                  <a:pt x="3922089" y="3291383"/>
                  <a:pt x="3926947" y="3288731"/>
                  <a:pt x="3926947" y="3291383"/>
                </a:cubicBezTo>
                <a:cubicBezTo>
                  <a:pt x="3928940" y="3293557"/>
                  <a:pt x="3930716" y="3295921"/>
                  <a:pt x="3932245" y="3298447"/>
                </a:cubicBezTo>
                <a:cubicBezTo>
                  <a:pt x="3932245" y="3300213"/>
                  <a:pt x="3929594" y="3305512"/>
                  <a:pt x="3932245" y="3306392"/>
                </a:cubicBezTo>
                <a:cubicBezTo>
                  <a:pt x="3934892" y="3307278"/>
                  <a:pt x="3937103" y="3302860"/>
                  <a:pt x="3940191" y="3302860"/>
                </a:cubicBezTo>
                <a:cubicBezTo>
                  <a:pt x="3943282" y="3302860"/>
                  <a:pt x="3942842" y="3309925"/>
                  <a:pt x="3945489" y="3309925"/>
                </a:cubicBezTo>
                <a:cubicBezTo>
                  <a:pt x="3948140" y="3309925"/>
                  <a:pt x="3950347" y="3308603"/>
                  <a:pt x="3953879" y="3309925"/>
                </a:cubicBezTo>
                <a:cubicBezTo>
                  <a:pt x="3957411" y="3311250"/>
                  <a:pt x="3956531" y="3316549"/>
                  <a:pt x="3957411" y="3316549"/>
                </a:cubicBezTo>
                <a:cubicBezTo>
                  <a:pt x="3958297" y="3316549"/>
                  <a:pt x="3961829" y="3314782"/>
                  <a:pt x="3961829" y="3316549"/>
                </a:cubicBezTo>
                <a:cubicBezTo>
                  <a:pt x="3961829" y="3318315"/>
                  <a:pt x="3964476" y="3317434"/>
                  <a:pt x="3961829" y="3320521"/>
                </a:cubicBezTo>
                <a:cubicBezTo>
                  <a:pt x="3959177" y="3323613"/>
                  <a:pt x="3954319" y="3324053"/>
                  <a:pt x="3961829" y="3323613"/>
                </a:cubicBezTo>
                <a:cubicBezTo>
                  <a:pt x="3969334" y="3323173"/>
                  <a:pt x="3964916" y="3316989"/>
                  <a:pt x="3969334" y="3326265"/>
                </a:cubicBezTo>
                <a:cubicBezTo>
                  <a:pt x="3973747" y="3335535"/>
                  <a:pt x="3973747" y="3335535"/>
                  <a:pt x="3973747" y="3335535"/>
                </a:cubicBezTo>
                <a:lnTo>
                  <a:pt x="3968448" y="3335535"/>
                </a:lnTo>
                <a:cubicBezTo>
                  <a:pt x="3962269" y="3342159"/>
                  <a:pt x="3964916" y="3342159"/>
                  <a:pt x="3968448" y="3342159"/>
                </a:cubicBezTo>
                <a:cubicBezTo>
                  <a:pt x="3971981" y="3342159"/>
                  <a:pt x="3975513" y="3338627"/>
                  <a:pt x="3971981" y="3342159"/>
                </a:cubicBezTo>
                <a:cubicBezTo>
                  <a:pt x="3968448" y="3345692"/>
                  <a:pt x="3971100" y="3341274"/>
                  <a:pt x="3968448" y="3345692"/>
                </a:cubicBezTo>
                <a:cubicBezTo>
                  <a:pt x="3965802" y="3350105"/>
                  <a:pt x="3964035" y="3352756"/>
                  <a:pt x="3968448" y="3354963"/>
                </a:cubicBezTo>
                <a:cubicBezTo>
                  <a:pt x="3972866" y="3357169"/>
                  <a:pt x="3968448" y="3359821"/>
                  <a:pt x="3968448" y="3362908"/>
                </a:cubicBezTo>
                <a:cubicBezTo>
                  <a:pt x="3967081" y="3365086"/>
                  <a:pt x="3965092" y="3366783"/>
                  <a:pt x="3962710" y="3367766"/>
                </a:cubicBezTo>
                <a:cubicBezTo>
                  <a:pt x="3958737" y="3369092"/>
                  <a:pt x="3958737" y="3371298"/>
                  <a:pt x="3958737" y="3373949"/>
                </a:cubicBezTo>
                <a:cubicBezTo>
                  <a:pt x="3958737" y="3376596"/>
                  <a:pt x="3954764" y="3378803"/>
                  <a:pt x="3958737" y="3380569"/>
                </a:cubicBezTo>
                <a:cubicBezTo>
                  <a:pt x="3962710" y="3382335"/>
                  <a:pt x="3962710" y="3382780"/>
                  <a:pt x="3962710" y="3385867"/>
                </a:cubicBezTo>
                <a:cubicBezTo>
                  <a:pt x="3962710" y="3388959"/>
                  <a:pt x="3962710" y="3391166"/>
                  <a:pt x="3962710" y="3394257"/>
                </a:cubicBezTo>
                <a:cubicBezTo>
                  <a:pt x="3962487" y="3395574"/>
                  <a:pt x="3962487" y="3396918"/>
                  <a:pt x="3962710" y="3398230"/>
                </a:cubicBezTo>
                <a:cubicBezTo>
                  <a:pt x="3962710" y="3401762"/>
                  <a:pt x="3963150" y="3398675"/>
                  <a:pt x="3962710" y="3401762"/>
                </a:cubicBezTo>
                <a:cubicBezTo>
                  <a:pt x="3962269" y="3404854"/>
                  <a:pt x="3965361" y="3407061"/>
                  <a:pt x="3965361" y="3410152"/>
                </a:cubicBezTo>
                <a:cubicBezTo>
                  <a:pt x="3965361" y="3413244"/>
                  <a:pt x="3965361" y="3418102"/>
                  <a:pt x="3965361" y="3419423"/>
                </a:cubicBezTo>
                <a:cubicBezTo>
                  <a:pt x="3965361" y="3420749"/>
                  <a:pt x="3968008" y="3424281"/>
                  <a:pt x="3968008" y="3426047"/>
                </a:cubicBezTo>
                <a:cubicBezTo>
                  <a:pt x="3968008" y="3427813"/>
                  <a:pt x="3968008" y="3429139"/>
                  <a:pt x="3968008" y="3431786"/>
                </a:cubicBezTo>
                <a:cubicBezTo>
                  <a:pt x="3968008" y="3434438"/>
                  <a:pt x="3968008" y="3438851"/>
                  <a:pt x="3968008" y="3438851"/>
                </a:cubicBezTo>
                <a:cubicBezTo>
                  <a:pt x="3967609" y="3441340"/>
                  <a:pt x="3967609" y="3443871"/>
                  <a:pt x="3968008" y="3446360"/>
                </a:cubicBezTo>
                <a:cubicBezTo>
                  <a:pt x="3968448" y="3449892"/>
                  <a:pt x="3970214" y="3447241"/>
                  <a:pt x="3971540" y="3449892"/>
                </a:cubicBezTo>
                <a:cubicBezTo>
                  <a:pt x="3972866" y="3452539"/>
                  <a:pt x="3975513" y="3452539"/>
                  <a:pt x="3975072" y="3452539"/>
                </a:cubicBezTo>
                <a:cubicBezTo>
                  <a:pt x="3974632" y="3452539"/>
                  <a:pt x="3970659" y="3451658"/>
                  <a:pt x="3968893" y="3452539"/>
                </a:cubicBezTo>
                <a:cubicBezTo>
                  <a:pt x="3967127" y="3453424"/>
                  <a:pt x="3959177" y="3459603"/>
                  <a:pt x="3960944" y="3459603"/>
                </a:cubicBezTo>
                <a:cubicBezTo>
                  <a:pt x="3962710" y="3459603"/>
                  <a:pt x="3964916" y="3458723"/>
                  <a:pt x="3968008" y="3459603"/>
                </a:cubicBezTo>
                <a:cubicBezTo>
                  <a:pt x="3971100" y="3460489"/>
                  <a:pt x="3969334" y="3463576"/>
                  <a:pt x="3971100" y="3463576"/>
                </a:cubicBezTo>
                <a:cubicBezTo>
                  <a:pt x="3972866" y="3463576"/>
                  <a:pt x="3975072" y="3461370"/>
                  <a:pt x="3975513" y="3463576"/>
                </a:cubicBezTo>
                <a:cubicBezTo>
                  <a:pt x="3975958" y="3465787"/>
                  <a:pt x="3972426" y="3461810"/>
                  <a:pt x="3972426" y="3465787"/>
                </a:cubicBezTo>
                <a:cubicBezTo>
                  <a:pt x="3972426" y="3469760"/>
                  <a:pt x="3975072" y="3468434"/>
                  <a:pt x="3975072" y="3469760"/>
                </a:cubicBezTo>
                <a:cubicBezTo>
                  <a:pt x="3975072" y="3471085"/>
                  <a:pt x="3978164" y="3471526"/>
                  <a:pt x="3975072" y="3474173"/>
                </a:cubicBezTo>
                <a:cubicBezTo>
                  <a:pt x="3971981" y="3476824"/>
                  <a:pt x="3974632" y="3473732"/>
                  <a:pt x="3971981" y="3476824"/>
                </a:cubicBezTo>
                <a:cubicBezTo>
                  <a:pt x="3969334" y="3479916"/>
                  <a:pt x="3970659" y="3479916"/>
                  <a:pt x="3969334" y="3479916"/>
                </a:cubicBezTo>
                <a:cubicBezTo>
                  <a:pt x="3968008" y="3479916"/>
                  <a:pt x="3964476" y="3479916"/>
                  <a:pt x="3964476" y="3479916"/>
                </a:cubicBezTo>
                <a:cubicBezTo>
                  <a:pt x="3962886" y="3480273"/>
                  <a:pt x="3961430" y="3481219"/>
                  <a:pt x="3960503" y="3482563"/>
                </a:cubicBezTo>
                <a:cubicBezTo>
                  <a:pt x="3955205" y="3488302"/>
                  <a:pt x="3968893" y="3489187"/>
                  <a:pt x="3968893" y="3491834"/>
                </a:cubicBezTo>
                <a:cubicBezTo>
                  <a:pt x="3968893" y="3494485"/>
                  <a:pt x="3968893" y="3496692"/>
                  <a:pt x="3968893" y="3499343"/>
                </a:cubicBezTo>
                <a:lnTo>
                  <a:pt x="3968893" y="3511706"/>
                </a:lnTo>
                <a:cubicBezTo>
                  <a:pt x="3969111" y="3513463"/>
                  <a:pt x="3969111" y="3515247"/>
                  <a:pt x="3968893" y="3517004"/>
                </a:cubicBezTo>
                <a:cubicBezTo>
                  <a:pt x="3968893" y="3519211"/>
                  <a:pt x="3968893" y="3521417"/>
                  <a:pt x="3968893" y="3523183"/>
                </a:cubicBezTo>
                <a:cubicBezTo>
                  <a:pt x="3968893" y="3524950"/>
                  <a:pt x="3968893" y="3528922"/>
                  <a:pt x="3968893" y="3528922"/>
                </a:cubicBezTo>
                <a:lnTo>
                  <a:pt x="3968893" y="3534665"/>
                </a:lnTo>
                <a:cubicBezTo>
                  <a:pt x="3968625" y="3535829"/>
                  <a:pt x="3968625" y="3537030"/>
                  <a:pt x="3968893" y="3538198"/>
                </a:cubicBezTo>
                <a:cubicBezTo>
                  <a:pt x="3968893" y="3541730"/>
                  <a:pt x="3968893" y="3539519"/>
                  <a:pt x="3968893" y="3541730"/>
                </a:cubicBezTo>
                <a:cubicBezTo>
                  <a:pt x="3968893" y="3543936"/>
                  <a:pt x="3968893" y="3547028"/>
                  <a:pt x="3968893" y="3547028"/>
                </a:cubicBezTo>
                <a:cubicBezTo>
                  <a:pt x="3969199" y="3548479"/>
                  <a:pt x="3969199" y="3549990"/>
                  <a:pt x="3968893" y="3551441"/>
                </a:cubicBezTo>
                <a:cubicBezTo>
                  <a:pt x="3968893" y="3556299"/>
                  <a:pt x="3968893" y="3565130"/>
                  <a:pt x="3968893" y="3566455"/>
                </a:cubicBezTo>
                <a:cubicBezTo>
                  <a:pt x="3968893" y="3567777"/>
                  <a:pt x="3970214" y="3571309"/>
                  <a:pt x="3968893" y="3572194"/>
                </a:cubicBezTo>
                <a:cubicBezTo>
                  <a:pt x="3967568" y="3573075"/>
                  <a:pt x="3964476" y="3572194"/>
                  <a:pt x="3964035" y="3575286"/>
                </a:cubicBezTo>
                <a:cubicBezTo>
                  <a:pt x="3963595" y="3578373"/>
                  <a:pt x="3968448" y="3578373"/>
                  <a:pt x="3968448" y="3578373"/>
                </a:cubicBezTo>
                <a:cubicBezTo>
                  <a:pt x="3970038" y="3579036"/>
                  <a:pt x="3971406" y="3580107"/>
                  <a:pt x="3972426" y="3581465"/>
                </a:cubicBezTo>
                <a:cubicBezTo>
                  <a:pt x="3975513" y="3576607"/>
                  <a:pt x="3978605" y="3575726"/>
                  <a:pt x="3978605" y="3576607"/>
                </a:cubicBezTo>
                <a:cubicBezTo>
                  <a:pt x="3978605" y="3577492"/>
                  <a:pt x="3978605" y="3580139"/>
                  <a:pt x="3978605" y="3581905"/>
                </a:cubicBezTo>
                <a:cubicBezTo>
                  <a:pt x="3978605" y="3583671"/>
                  <a:pt x="3979930" y="3587204"/>
                  <a:pt x="3978605" y="3587204"/>
                </a:cubicBezTo>
                <a:cubicBezTo>
                  <a:pt x="3977279" y="3587204"/>
                  <a:pt x="3973306" y="3587204"/>
                  <a:pt x="3973306" y="3587204"/>
                </a:cubicBezTo>
                <a:cubicBezTo>
                  <a:pt x="3972866" y="3588794"/>
                  <a:pt x="3972866" y="3590472"/>
                  <a:pt x="3973306" y="3592062"/>
                </a:cubicBezTo>
                <a:cubicBezTo>
                  <a:pt x="3973571" y="3595001"/>
                  <a:pt x="3973571" y="3597958"/>
                  <a:pt x="3973306" y="3600892"/>
                </a:cubicBezTo>
                <a:cubicBezTo>
                  <a:pt x="3973306" y="3602658"/>
                  <a:pt x="3973306" y="3605310"/>
                  <a:pt x="3973306" y="3605310"/>
                </a:cubicBezTo>
                <a:cubicBezTo>
                  <a:pt x="3975383" y="3603762"/>
                  <a:pt x="3976927" y="3601601"/>
                  <a:pt x="3977724" y="3599126"/>
                </a:cubicBezTo>
                <a:cubicBezTo>
                  <a:pt x="3978605" y="3596479"/>
                  <a:pt x="3977279" y="3592947"/>
                  <a:pt x="3981696" y="3590736"/>
                </a:cubicBezTo>
                <a:cubicBezTo>
                  <a:pt x="3986109" y="3588529"/>
                  <a:pt x="3986109" y="3603984"/>
                  <a:pt x="3986109" y="3603984"/>
                </a:cubicBezTo>
                <a:cubicBezTo>
                  <a:pt x="3985669" y="3606761"/>
                  <a:pt x="3985669" y="3609598"/>
                  <a:pt x="3986109" y="3612374"/>
                </a:cubicBezTo>
                <a:cubicBezTo>
                  <a:pt x="3986109" y="3615021"/>
                  <a:pt x="3987435" y="3620319"/>
                  <a:pt x="3986109" y="3620319"/>
                </a:cubicBezTo>
                <a:cubicBezTo>
                  <a:pt x="3984788" y="3620319"/>
                  <a:pt x="3980811" y="3620319"/>
                  <a:pt x="3979045" y="3620319"/>
                </a:cubicBezTo>
                <a:cubicBezTo>
                  <a:pt x="3977279" y="3620319"/>
                  <a:pt x="3974192" y="3615021"/>
                  <a:pt x="3971540" y="3620319"/>
                </a:cubicBezTo>
                <a:cubicBezTo>
                  <a:pt x="3968893" y="3625618"/>
                  <a:pt x="3981696" y="3621645"/>
                  <a:pt x="3981696" y="3625618"/>
                </a:cubicBezTo>
                <a:cubicBezTo>
                  <a:pt x="3981696" y="3629590"/>
                  <a:pt x="3977279" y="3627824"/>
                  <a:pt x="3977279" y="3629590"/>
                </a:cubicBezTo>
                <a:cubicBezTo>
                  <a:pt x="3977279" y="3631356"/>
                  <a:pt x="3981696" y="3634448"/>
                  <a:pt x="3977279" y="3634448"/>
                </a:cubicBezTo>
                <a:cubicBezTo>
                  <a:pt x="3972866" y="3634448"/>
                  <a:pt x="3973747" y="3630916"/>
                  <a:pt x="3972866" y="3634448"/>
                </a:cubicBezTo>
                <a:cubicBezTo>
                  <a:pt x="3971981" y="3637981"/>
                  <a:pt x="3971981" y="3637540"/>
                  <a:pt x="3969334" y="3637981"/>
                </a:cubicBezTo>
                <a:cubicBezTo>
                  <a:pt x="3966682" y="3638421"/>
                  <a:pt x="3962710" y="3641513"/>
                  <a:pt x="3966682" y="3641513"/>
                </a:cubicBezTo>
                <a:cubicBezTo>
                  <a:pt x="3970659" y="3641513"/>
                  <a:pt x="3975513" y="3641072"/>
                  <a:pt x="3975513" y="3646811"/>
                </a:cubicBezTo>
                <a:cubicBezTo>
                  <a:pt x="3974808" y="3649379"/>
                  <a:pt x="3973923" y="3651892"/>
                  <a:pt x="3972866" y="3654316"/>
                </a:cubicBezTo>
                <a:cubicBezTo>
                  <a:pt x="3971851" y="3656759"/>
                  <a:pt x="3970701" y="3659118"/>
                  <a:pt x="3969334" y="3661380"/>
                </a:cubicBezTo>
                <a:cubicBezTo>
                  <a:pt x="3966682" y="3664913"/>
                  <a:pt x="3961829" y="3666238"/>
                  <a:pt x="3959177" y="3670211"/>
                </a:cubicBezTo>
                <a:cubicBezTo>
                  <a:pt x="3956174" y="3674666"/>
                  <a:pt x="3952952" y="3678944"/>
                  <a:pt x="3949466" y="3683019"/>
                </a:cubicBezTo>
                <a:cubicBezTo>
                  <a:pt x="3946374" y="3686106"/>
                  <a:pt x="3943282" y="3690523"/>
                  <a:pt x="3941076" y="3692290"/>
                </a:cubicBezTo>
                <a:cubicBezTo>
                  <a:pt x="3938869" y="3694056"/>
                  <a:pt x="3935778" y="3696262"/>
                  <a:pt x="3935778" y="3698914"/>
                </a:cubicBezTo>
                <a:cubicBezTo>
                  <a:pt x="3935778" y="3701560"/>
                  <a:pt x="3935778" y="3703327"/>
                  <a:pt x="3935778" y="3706418"/>
                </a:cubicBezTo>
                <a:cubicBezTo>
                  <a:pt x="3933733" y="3709343"/>
                  <a:pt x="3931193" y="3711879"/>
                  <a:pt x="3928273" y="3713923"/>
                </a:cubicBezTo>
                <a:cubicBezTo>
                  <a:pt x="3925621" y="3717015"/>
                  <a:pt x="3925181" y="3715249"/>
                  <a:pt x="3921649" y="3713923"/>
                </a:cubicBezTo>
                <a:cubicBezTo>
                  <a:pt x="3918117" y="3712597"/>
                  <a:pt x="3914144" y="3717455"/>
                  <a:pt x="3914144" y="3718781"/>
                </a:cubicBezTo>
                <a:cubicBezTo>
                  <a:pt x="3914144" y="3720107"/>
                  <a:pt x="3911492" y="3724960"/>
                  <a:pt x="3914144" y="3724960"/>
                </a:cubicBezTo>
                <a:cubicBezTo>
                  <a:pt x="3916791" y="3724960"/>
                  <a:pt x="3918997" y="3722313"/>
                  <a:pt x="3922089" y="3722313"/>
                </a:cubicBezTo>
                <a:cubicBezTo>
                  <a:pt x="3922233" y="3724659"/>
                  <a:pt x="3921032" y="3726884"/>
                  <a:pt x="3918997" y="3728052"/>
                </a:cubicBezTo>
                <a:cubicBezTo>
                  <a:pt x="3917111" y="3729202"/>
                  <a:pt x="3915006" y="3729953"/>
                  <a:pt x="3912818" y="3730259"/>
                </a:cubicBezTo>
                <a:cubicBezTo>
                  <a:pt x="3909286" y="3738208"/>
                  <a:pt x="3905754" y="3738208"/>
                  <a:pt x="3905754" y="3738208"/>
                </a:cubicBezTo>
                <a:cubicBezTo>
                  <a:pt x="3904382" y="3738797"/>
                  <a:pt x="3903172" y="3739701"/>
                  <a:pt x="3902222" y="3740855"/>
                </a:cubicBezTo>
                <a:cubicBezTo>
                  <a:pt x="3899102" y="3743331"/>
                  <a:pt x="3895695" y="3745403"/>
                  <a:pt x="3892065" y="3747039"/>
                </a:cubicBezTo>
                <a:cubicBezTo>
                  <a:pt x="3888093" y="3749245"/>
                  <a:pt x="3883675" y="3750131"/>
                  <a:pt x="3879703" y="3752337"/>
                </a:cubicBezTo>
                <a:cubicBezTo>
                  <a:pt x="3875860" y="3754539"/>
                  <a:pt x="3872545" y="3757552"/>
                  <a:pt x="3869991" y="3761168"/>
                </a:cubicBezTo>
                <a:cubicBezTo>
                  <a:pt x="3867113" y="3764686"/>
                  <a:pt x="3863284" y="3767296"/>
                  <a:pt x="3858950" y="3768673"/>
                </a:cubicBezTo>
                <a:cubicBezTo>
                  <a:pt x="3854977" y="3771324"/>
                  <a:pt x="3850119" y="3771324"/>
                  <a:pt x="3845706" y="3771324"/>
                </a:cubicBezTo>
                <a:cubicBezTo>
                  <a:pt x="3838322" y="3772919"/>
                  <a:pt x="3831086" y="3775139"/>
                  <a:pt x="3824072" y="3777944"/>
                </a:cubicBezTo>
                <a:cubicBezTo>
                  <a:pt x="3818329" y="3780155"/>
                  <a:pt x="3812590" y="3783687"/>
                  <a:pt x="3808177" y="3786774"/>
                </a:cubicBezTo>
                <a:cubicBezTo>
                  <a:pt x="3803760" y="3789866"/>
                  <a:pt x="3804645" y="3786774"/>
                  <a:pt x="3794929" y="3789866"/>
                </a:cubicBezTo>
                <a:cubicBezTo>
                  <a:pt x="3785218" y="3792958"/>
                  <a:pt x="3777268" y="3800022"/>
                  <a:pt x="3767997" y="3803995"/>
                </a:cubicBezTo>
                <a:lnTo>
                  <a:pt x="3753868" y="3811500"/>
                </a:lnTo>
                <a:lnTo>
                  <a:pt x="3739299" y="3820775"/>
                </a:lnTo>
                <a:cubicBezTo>
                  <a:pt x="3734900" y="3823033"/>
                  <a:pt x="3731456" y="3826792"/>
                  <a:pt x="3729583" y="3831372"/>
                </a:cubicBezTo>
                <a:cubicBezTo>
                  <a:pt x="3727377" y="3837551"/>
                  <a:pt x="3723844" y="3837551"/>
                  <a:pt x="3718987" y="3837551"/>
                </a:cubicBezTo>
                <a:cubicBezTo>
                  <a:pt x="3719427" y="3839586"/>
                  <a:pt x="3719427" y="3841700"/>
                  <a:pt x="3718987" y="3843735"/>
                </a:cubicBezTo>
                <a:cubicBezTo>
                  <a:pt x="3717628" y="3845315"/>
                  <a:pt x="3716154" y="3846794"/>
                  <a:pt x="3714574" y="3848148"/>
                </a:cubicBezTo>
                <a:lnTo>
                  <a:pt x="3710596" y="3850799"/>
                </a:lnTo>
                <a:cubicBezTo>
                  <a:pt x="3709461" y="3852264"/>
                  <a:pt x="3708561" y="3853900"/>
                  <a:pt x="3707950" y="3855652"/>
                </a:cubicBezTo>
                <a:cubicBezTo>
                  <a:pt x="3706183" y="3859185"/>
                  <a:pt x="3701325" y="3860070"/>
                  <a:pt x="3698679" y="3863162"/>
                </a:cubicBezTo>
                <a:cubicBezTo>
                  <a:pt x="3696027" y="3866249"/>
                  <a:pt x="3694261" y="3868460"/>
                  <a:pt x="3691169" y="3871992"/>
                </a:cubicBezTo>
                <a:cubicBezTo>
                  <a:pt x="3688082" y="3875525"/>
                  <a:pt x="3681898" y="3879938"/>
                  <a:pt x="3681898" y="3883470"/>
                </a:cubicBezTo>
                <a:cubicBezTo>
                  <a:pt x="3681898" y="3887002"/>
                  <a:pt x="3685871" y="3893626"/>
                  <a:pt x="3681898" y="3896273"/>
                </a:cubicBezTo>
                <a:cubicBezTo>
                  <a:pt x="3679567" y="3896732"/>
                  <a:pt x="3677165" y="3896732"/>
                  <a:pt x="3674834" y="3896273"/>
                </a:cubicBezTo>
                <a:cubicBezTo>
                  <a:pt x="3672646" y="3895856"/>
                  <a:pt x="3670398" y="3895856"/>
                  <a:pt x="3668210" y="3896273"/>
                </a:cubicBezTo>
                <a:cubicBezTo>
                  <a:pt x="3663083" y="3897492"/>
                  <a:pt x="3658067" y="3899114"/>
                  <a:pt x="3653200" y="3901131"/>
                </a:cubicBezTo>
                <a:cubicBezTo>
                  <a:pt x="3643507" y="3906494"/>
                  <a:pt x="3635080" y="3913874"/>
                  <a:pt x="3628475" y="3922764"/>
                </a:cubicBezTo>
                <a:cubicBezTo>
                  <a:pt x="3624942" y="3926297"/>
                  <a:pt x="3620525" y="3929829"/>
                  <a:pt x="3616993" y="3933806"/>
                </a:cubicBezTo>
                <a:cubicBezTo>
                  <a:pt x="3613039" y="3937969"/>
                  <a:pt x="3608760" y="3941807"/>
                  <a:pt x="3604189" y="3945284"/>
                </a:cubicBezTo>
                <a:cubicBezTo>
                  <a:pt x="3600717" y="3948756"/>
                  <a:pt x="3597032" y="3951996"/>
                  <a:pt x="3593152" y="3954999"/>
                </a:cubicBezTo>
                <a:cubicBezTo>
                  <a:pt x="3588883" y="3958944"/>
                  <a:pt x="3583738" y="3961818"/>
                  <a:pt x="3578138" y="3963385"/>
                </a:cubicBezTo>
                <a:cubicBezTo>
                  <a:pt x="3578138" y="3958532"/>
                  <a:pt x="3579464" y="3961619"/>
                  <a:pt x="3575491" y="3958532"/>
                </a:cubicBezTo>
                <a:cubicBezTo>
                  <a:pt x="3571519" y="3955440"/>
                  <a:pt x="3574606" y="3955440"/>
                  <a:pt x="3571519" y="3955440"/>
                </a:cubicBezTo>
                <a:cubicBezTo>
                  <a:pt x="3568065" y="3954643"/>
                  <a:pt x="3564867" y="3952969"/>
                  <a:pt x="3562243" y="3950582"/>
                </a:cubicBezTo>
                <a:cubicBezTo>
                  <a:pt x="3561803" y="3957206"/>
                  <a:pt x="3571074" y="3959853"/>
                  <a:pt x="3571074" y="3966917"/>
                </a:cubicBezTo>
                <a:cubicBezTo>
                  <a:pt x="3570856" y="3970004"/>
                  <a:pt x="3570856" y="3973106"/>
                  <a:pt x="3571074" y="3976193"/>
                </a:cubicBezTo>
                <a:cubicBezTo>
                  <a:pt x="3571959" y="3979071"/>
                  <a:pt x="3571959" y="3982145"/>
                  <a:pt x="3571074" y="3985023"/>
                </a:cubicBezTo>
                <a:cubicBezTo>
                  <a:pt x="3570193" y="3987230"/>
                  <a:pt x="3561803" y="3980606"/>
                  <a:pt x="3565335" y="3987230"/>
                </a:cubicBezTo>
                <a:cubicBezTo>
                  <a:pt x="3568867" y="3993854"/>
                  <a:pt x="3565335" y="3995175"/>
                  <a:pt x="3565335" y="3998267"/>
                </a:cubicBezTo>
                <a:lnTo>
                  <a:pt x="3565335" y="4002239"/>
                </a:lnTo>
                <a:cubicBezTo>
                  <a:pt x="3563129" y="4005772"/>
                  <a:pt x="3565335" y="4005772"/>
                  <a:pt x="3565335" y="4005772"/>
                </a:cubicBezTo>
                <a:cubicBezTo>
                  <a:pt x="3565738" y="4006917"/>
                  <a:pt x="3565738" y="4008164"/>
                  <a:pt x="3565335" y="4009304"/>
                </a:cubicBezTo>
                <a:cubicBezTo>
                  <a:pt x="3561362" y="4014602"/>
                  <a:pt x="3564895" y="4021667"/>
                  <a:pt x="3565335" y="4018579"/>
                </a:cubicBezTo>
                <a:cubicBezTo>
                  <a:pt x="3565775" y="4015488"/>
                  <a:pt x="3565335" y="4015488"/>
                  <a:pt x="3568427" y="4015488"/>
                </a:cubicBezTo>
                <a:cubicBezTo>
                  <a:pt x="3571519" y="4015488"/>
                  <a:pt x="3568867" y="4010630"/>
                  <a:pt x="3571519" y="4015488"/>
                </a:cubicBezTo>
                <a:cubicBezTo>
                  <a:pt x="3574166" y="4020346"/>
                  <a:pt x="3576817" y="4019020"/>
                  <a:pt x="3581230" y="4020346"/>
                </a:cubicBezTo>
                <a:cubicBezTo>
                  <a:pt x="3585648" y="4021667"/>
                  <a:pt x="3585648" y="4026084"/>
                  <a:pt x="3585648" y="4029176"/>
                </a:cubicBezTo>
                <a:cubicBezTo>
                  <a:pt x="3587233" y="4032296"/>
                  <a:pt x="3588563" y="4035545"/>
                  <a:pt x="3589620" y="4038887"/>
                </a:cubicBezTo>
                <a:cubicBezTo>
                  <a:pt x="3590501" y="4042420"/>
                  <a:pt x="3586528" y="4045511"/>
                  <a:pt x="3586528" y="4049044"/>
                </a:cubicBezTo>
                <a:cubicBezTo>
                  <a:pt x="3585193" y="4051524"/>
                  <a:pt x="3585193" y="4054509"/>
                  <a:pt x="3586528" y="4056989"/>
                </a:cubicBezTo>
                <a:cubicBezTo>
                  <a:pt x="3588294" y="4060521"/>
                  <a:pt x="3590501" y="4064053"/>
                  <a:pt x="3590501" y="4068030"/>
                </a:cubicBezTo>
                <a:cubicBezTo>
                  <a:pt x="3592281" y="4070575"/>
                  <a:pt x="3593903" y="4073231"/>
                  <a:pt x="3595359" y="4075976"/>
                </a:cubicBezTo>
                <a:cubicBezTo>
                  <a:pt x="3597144" y="4078845"/>
                  <a:pt x="3598766" y="4081761"/>
                  <a:pt x="3600217" y="4084806"/>
                </a:cubicBezTo>
                <a:cubicBezTo>
                  <a:pt x="3600217" y="4088338"/>
                  <a:pt x="3599776" y="4092756"/>
                  <a:pt x="3600217" y="4095843"/>
                </a:cubicBezTo>
                <a:cubicBezTo>
                  <a:pt x="3600657" y="4098935"/>
                  <a:pt x="3602423" y="4099375"/>
                  <a:pt x="3605075" y="4105559"/>
                </a:cubicBezTo>
                <a:cubicBezTo>
                  <a:pt x="3607722" y="4111738"/>
                  <a:pt x="3605956" y="4126312"/>
                  <a:pt x="3607722" y="4126312"/>
                </a:cubicBezTo>
                <a:cubicBezTo>
                  <a:pt x="3609488" y="4126312"/>
                  <a:pt x="3615226" y="4128519"/>
                  <a:pt x="3615226" y="4126312"/>
                </a:cubicBezTo>
                <a:cubicBezTo>
                  <a:pt x="3615226" y="4124101"/>
                  <a:pt x="3615226" y="4119688"/>
                  <a:pt x="3615226" y="4116596"/>
                </a:cubicBezTo>
                <a:cubicBezTo>
                  <a:pt x="3617957" y="4120128"/>
                  <a:pt x="3619222" y="4124546"/>
                  <a:pt x="3618759" y="4128959"/>
                </a:cubicBezTo>
                <a:cubicBezTo>
                  <a:pt x="3618332" y="4130989"/>
                  <a:pt x="3618332" y="4133112"/>
                  <a:pt x="3618759" y="4135143"/>
                </a:cubicBezTo>
                <a:cubicBezTo>
                  <a:pt x="3619435" y="4136997"/>
                  <a:pt x="3619435" y="4139027"/>
                  <a:pt x="3618759" y="4140881"/>
                </a:cubicBezTo>
                <a:cubicBezTo>
                  <a:pt x="3619403" y="4142601"/>
                  <a:pt x="3619403" y="4144455"/>
                  <a:pt x="3618759" y="4146180"/>
                </a:cubicBezTo>
                <a:cubicBezTo>
                  <a:pt x="3616112" y="4147946"/>
                  <a:pt x="3616112" y="4148386"/>
                  <a:pt x="3616112" y="4151038"/>
                </a:cubicBezTo>
                <a:lnTo>
                  <a:pt x="3616112" y="4157217"/>
                </a:lnTo>
                <a:cubicBezTo>
                  <a:pt x="3615899" y="4159734"/>
                  <a:pt x="3615899" y="4162209"/>
                  <a:pt x="3616112" y="4164721"/>
                </a:cubicBezTo>
                <a:cubicBezTo>
                  <a:pt x="3616112" y="4166047"/>
                  <a:pt x="3616112" y="4169139"/>
                  <a:pt x="3616112" y="4169139"/>
                </a:cubicBezTo>
                <a:cubicBezTo>
                  <a:pt x="3615671" y="4171346"/>
                  <a:pt x="3615671" y="4173552"/>
                  <a:pt x="3616112" y="4175763"/>
                </a:cubicBezTo>
                <a:cubicBezTo>
                  <a:pt x="3616993" y="4175763"/>
                  <a:pt x="3622736" y="4170905"/>
                  <a:pt x="3619644" y="4175763"/>
                </a:cubicBezTo>
                <a:cubicBezTo>
                  <a:pt x="3616552" y="4180616"/>
                  <a:pt x="3616552" y="4183708"/>
                  <a:pt x="3616552" y="4183708"/>
                </a:cubicBezTo>
                <a:cubicBezTo>
                  <a:pt x="3615203" y="4184329"/>
                  <a:pt x="3614003" y="4185257"/>
                  <a:pt x="3613020" y="4186360"/>
                </a:cubicBezTo>
                <a:cubicBezTo>
                  <a:pt x="3612593" y="4188080"/>
                  <a:pt x="3612593" y="4189934"/>
                  <a:pt x="3613020" y="4191658"/>
                </a:cubicBezTo>
                <a:lnTo>
                  <a:pt x="3613020" y="4199163"/>
                </a:lnTo>
                <a:cubicBezTo>
                  <a:pt x="3613901" y="4202783"/>
                  <a:pt x="3613901" y="4206580"/>
                  <a:pt x="3613020" y="4210200"/>
                </a:cubicBezTo>
                <a:cubicBezTo>
                  <a:pt x="3613020" y="4212407"/>
                  <a:pt x="3613020" y="4216824"/>
                  <a:pt x="3613020" y="4216824"/>
                </a:cubicBezTo>
                <a:cubicBezTo>
                  <a:pt x="3612844" y="4218590"/>
                  <a:pt x="3612844" y="4220356"/>
                  <a:pt x="3613020" y="4222122"/>
                </a:cubicBezTo>
                <a:cubicBezTo>
                  <a:pt x="3613020" y="4223889"/>
                  <a:pt x="3613020" y="4226095"/>
                  <a:pt x="3613020" y="4227861"/>
                </a:cubicBezTo>
                <a:cubicBezTo>
                  <a:pt x="3613020" y="4229627"/>
                  <a:pt x="3613905" y="4234485"/>
                  <a:pt x="3613020" y="4232279"/>
                </a:cubicBezTo>
                <a:cubicBezTo>
                  <a:pt x="3612139" y="4230068"/>
                  <a:pt x="3609488" y="4226095"/>
                  <a:pt x="3609488" y="4226095"/>
                </a:cubicBezTo>
                <a:cubicBezTo>
                  <a:pt x="3609363" y="4225919"/>
                  <a:pt x="3609214" y="4225789"/>
                  <a:pt x="3609047" y="4225655"/>
                </a:cubicBezTo>
                <a:cubicBezTo>
                  <a:pt x="3608069" y="4224904"/>
                  <a:pt x="3606688" y="4225126"/>
                  <a:pt x="3605956" y="4226095"/>
                </a:cubicBezTo>
                <a:cubicBezTo>
                  <a:pt x="3602864" y="4229627"/>
                  <a:pt x="3605956" y="4236692"/>
                  <a:pt x="3605956" y="4238017"/>
                </a:cubicBezTo>
                <a:cubicBezTo>
                  <a:pt x="3605956" y="4239343"/>
                  <a:pt x="3602864" y="4248174"/>
                  <a:pt x="3605956" y="4247729"/>
                </a:cubicBezTo>
                <a:cubicBezTo>
                  <a:pt x="3609047" y="4247288"/>
                  <a:pt x="3609047" y="4243756"/>
                  <a:pt x="3609047" y="4243756"/>
                </a:cubicBezTo>
                <a:lnTo>
                  <a:pt x="3612580" y="4238017"/>
                </a:lnTo>
                <a:lnTo>
                  <a:pt x="3619204" y="4232719"/>
                </a:lnTo>
                <a:cubicBezTo>
                  <a:pt x="3619635" y="4237267"/>
                  <a:pt x="3619635" y="4241860"/>
                  <a:pt x="3619204" y="4246408"/>
                </a:cubicBezTo>
                <a:cubicBezTo>
                  <a:pt x="3619069" y="4250691"/>
                  <a:pt x="3618012" y="4254928"/>
                  <a:pt x="3616112" y="4258770"/>
                </a:cubicBezTo>
                <a:cubicBezTo>
                  <a:pt x="3614346" y="4262303"/>
                  <a:pt x="3611254" y="4264069"/>
                  <a:pt x="3609047" y="4267156"/>
                </a:cubicBezTo>
                <a:cubicBezTo>
                  <a:pt x="3606948" y="4270999"/>
                  <a:pt x="3604593" y="4274665"/>
                  <a:pt x="3601983" y="4278198"/>
                </a:cubicBezTo>
                <a:cubicBezTo>
                  <a:pt x="3598956" y="4282611"/>
                  <a:pt x="3595048" y="4286407"/>
                  <a:pt x="3590501" y="4289235"/>
                </a:cubicBezTo>
                <a:cubicBezTo>
                  <a:pt x="3585801" y="4292062"/>
                  <a:pt x="3580753" y="4294310"/>
                  <a:pt x="3575491" y="4295859"/>
                </a:cubicBezTo>
                <a:cubicBezTo>
                  <a:pt x="3568867" y="4298065"/>
                  <a:pt x="3563129" y="4300712"/>
                  <a:pt x="3556945" y="4303364"/>
                </a:cubicBezTo>
                <a:lnTo>
                  <a:pt x="3537518" y="4309988"/>
                </a:lnTo>
                <a:lnTo>
                  <a:pt x="3524714" y="4314401"/>
                </a:lnTo>
                <a:cubicBezTo>
                  <a:pt x="3509710" y="4318860"/>
                  <a:pt x="3494964" y="4324158"/>
                  <a:pt x="3480562" y="4330296"/>
                </a:cubicBezTo>
                <a:cubicBezTo>
                  <a:pt x="3469845" y="4334226"/>
                  <a:pt x="3459378" y="4338774"/>
                  <a:pt x="3449212" y="4343984"/>
                </a:cubicBezTo>
                <a:lnTo>
                  <a:pt x="3435969" y="4351048"/>
                </a:lnTo>
                <a:cubicBezTo>
                  <a:pt x="3432807" y="4353255"/>
                  <a:pt x="3430350" y="4356300"/>
                  <a:pt x="3428904" y="4359879"/>
                </a:cubicBezTo>
                <a:cubicBezTo>
                  <a:pt x="3428723" y="4361775"/>
                  <a:pt x="3428723" y="4363722"/>
                  <a:pt x="3428904" y="4365618"/>
                </a:cubicBezTo>
                <a:cubicBezTo>
                  <a:pt x="3429155" y="4367518"/>
                  <a:pt x="3429155" y="4369461"/>
                  <a:pt x="3428904" y="4371356"/>
                </a:cubicBezTo>
                <a:cubicBezTo>
                  <a:pt x="3425812" y="4374448"/>
                  <a:pt x="3427578" y="4377100"/>
                  <a:pt x="3425812" y="4378866"/>
                </a:cubicBezTo>
                <a:cubicBezTo>
                  <a:pt x="3424046" y="4380632"/>
                  <a:pt x="3423165" y="4385045"/>
                  <a:pt x="3420074" y="4385045"/>
                </a:cubicBezTo>
                <a:cubicBezTo>
                  <a:pt x="3416982" y="4385045"/>
                  <a:pt x="3414335" y="4382398"/>
                  <a:pt x="3410803" y="4385045"/>
                </a:cubicBezTo>
                <a:cubicBezTo>
                  <a:pt x="3412509" y="4385754"/>
                  <a:pt x="3414136" y="4386635"/>
                  <a:pt x="3415656" y="4387696"/>
                </a:cubicBezTo>
                <a:cubicBezTo>
                  <a:pt x="3418748" y="4389903"/>
                  <a:pt x="3418748" y="4389903"/>
                  <a:pt x="3418748" y="4389903"/>
                </a:cubicBezTo>
                <a:cubicBezTo>
                  <a:pt x="3418943" y="4391358"/>
                  <a:pt x="3418943" y="4392860"/>
                  <a:pt x="3418748" y="4394316"/>
                </a:cubicBezTo>
                <a:lnTo>
                  <a:pt x="3418748" y="4398293"/>
                </a:lnTo>
                <a:cubicBezTo>
                  <a:pt x="3419188" y="4400940"/>
                  <a:pt x="3420514" y="4400940"/>
                  <a:pt x="3421840" y="4400940"/>
                </a:cubicBezTo>
                <a:cubicBezTo>
                  <a:pt x="3423165" y="4400940"/>
                  <a:pt x="3426698" y="4400059"/>
                  <a:pt x="3426698" y="4400940"/>
                </a:cubicBezTo>
                <a:cubicBezTo>
                  <a:pt x="3426698" y="4401825"/>
                  <a:pt x="3424932" y="4404472"/>
                  <a:pt x="3426698" y="4404472"/>
                </a:cubicBezTo>
                <a:cubicBezTo>
                  <a:pt x="3428464" y="4404472"/>
                  <a:pt x="3431551" y="4404472"/>
                  <a:pt x="3431551" y="4404472"/>
                </a:cubicBezTo>
                <a:lnTo>
                  <a:pt x="3431551" y="4417720"/>
                </a:lnTo>
                <a:cubicBezTo>
                  <a:pt x="3431111" y="4421957"/>
                  <a:pt x="3431111" y="4426287"/>
                  <a:pt x="3431551" y="4430523"/>
                </a:cubicBezTo>
                <a:cubicBezTo>
                  <a:pt x="3431978" y="4434630"/>
                  <a:pt x="3431978" y="4438779"/>
                  <a:pt x="3431551" y="4442886"/>
                </a:cubicBezTo>
                <a:cubicBezTo>
                  <a:pt x="3431551" y="4447744"/>
                  <a:pt x="3431551" y="4452157"/>
                  <a:pt x="3431551" y="4457015"/>
                </a:cubicBezTo>
                <a:cubicBezTo>
                  <a:pt x="3430429" y="4461252"/>
                  <a:pt x="3428645" y="4465271"/>
                  <a:pt x="3426253" y="4468937"/>
                </a:cubicBezTo>
                <a:cubicBezTo>
                  <a:pt x="3424069" y="4472910"/>
                  <a:pt x="3422716" y="4477235"/>
                  <a:pt x="3422280" y="4481741"/>
                </a:cubicBezTo>
                <a:cubicBezTo>
                  <a:pt x="3420954" y="4486599"/>
                  <a:pt x="3417422" y="4491452"/>
                  <a:pt x="3417422" y="4496310"/>
                </a:cubicBezTo>
                <a:cubicBezTo>
                  <a:pt x="3416194" y="4499624"/>
                  <a:pt x="3415160" y="4503022"/>
                  <a:pt x="3414335" y="4506466"/>
                </a:cubicBezTo>
                <a:cubicBezTo>
                  <a:pt x="3412731" y="4512381"/>
                  <a:pt x="3411989" y="4518477"/>
                  <a:pt x="3412124" y="4524568"/>
                </a:cubicBezTo>
                <a:cubicBezTo>
                  <a:pt x="3412546" y="4530218"/>
                  <a:pt x="3411317" y="4535915"/>
                  <a:pt x="3408592" y="4540903"/>
                </a:cubicBezTo>
                <a:cubicBezTo>
                  <a:pt x="3406571" y="4543202"/>
                  <a:pt x="3404795" y="4545719"/>
                  <a:pt x="3403293" y="4548412"/>
                </a:cubicBezTo>
                <a:cubicBezTo>
                  <a:pt x="3402153" y="4551282"/>
                  <a:pt x="3401263" y="4554239"/>
                  <a:pt x="3400646" y="4557243"/>
                </a:cubicBezTo>
                <a:cubicBezTo>
                  <a:pt x="3398834" y="4563023"/>
                  <a:pt x="3395098" y="4568016"/>
                  <a:pt x="3390050" y="4571372"/>
                </a:cubicBezTo>
                <a:cubicBezTo>
                  <a:pt x="3386128" y="4575210"/>
                  <a:pt x="3381664" y="4578524"/>
                  <a:pt x="3376802" y="4581083"/>
                </a:cubicBezTo>
                <a:cubicBezTo>
                  <a:pt x="3371183" y="4582849"/>
                  <a:pt x="3365718" y="4585056"/>
                  <a:pt x="3360466" y="4587707"/>
                </a:cubicBezTo>
                <a:cubicBezTo>
                  <a:pt x="3355349" y="4591504"/>
                  <a:pt x="3350616" y="4595787"/>
                  <a:pt x="3346337" y="4600510"/>
                </a:cubicBezTo>
                <a:cubicBezTo>
                  <a:pt x="3338392" y="4608460"/>
                  <a:pt x="3330442" y="4615965"/>
                  <a:pt x="3322938" y="4624355"/>
                </a:cubicBezTo>
                <a:cubicBezTo>
                  <a:pt x="3318919" y="4628680"/>
                  <a:pt x="3315368" y="4633403"/>
                  <a:pt x="3312341" y="4638484"/>
                </a:cubicBezTo>
                <a:cubicBezTo>
                  <a:pt x="3309689" y="4643337"/>
                  <a:pt x="3307923" y="4649081"/>
                  <a:pt x="3304836" y="4654379"/>
                </a:cubicBezTo>
                <a:cubicBezTo>
                  <a:pt x="3301095" y="4659144"/>
                  <a:pt x="3297702" y="4664137"/>
                  <a:pt x="3294680" y="4669389"/>
                </a:cubicBezTo>
                <a:cubicBezTo>
                  <a:pt x="3293845" y="4672258"/>
                  <a:pt x="3292812" y="4675039"/>
                  <a:pt x="3291588" y="4677779"/>
                </a:cubicBezTo>
                <a:cubicBezTo>
                  <a:pt x="3290068" y="4680161"/>
                  <a:pt x="3288297" y="4682414"/>
                  <a:pt x="3286290" y="4684403"/>
                </a:cubicBezTo>
                <a:cubicBezTo>
                  <a:pt x="3280111" y="4692788"/>
                  <a:pt x="3276133" y="4702504"/>
                  <a:pt x="3269069" y="4710449"/>
                </a:cubicBezTo>
                <a:cubicBezTo>
                  <a:pt x="3265337" y="4714645"/>
                  <a:pt x="3262083" y="4719238"/>
                  <a:pt x="3259358" y="4724138"/>
                </a:cubicBezTo>
                <a:cubicBezTo>
                  <a:pt x="3256062" y="4729126"/>
                  <a:pt x="3252372" y="4733854"/>
                  <a:pt x="3248321" y="4738267"/>
                </a:cubicBezTo>
                <a:cubicBezTo>
                  <a:pt x="3244385" y="4742726"/>
                  <a:pt x="3240102" y="4746879"/>
                  <a:pt x="3235513" y="4750630"/>
                </a:cubicBezTo>
                <a:cubicBezTo>
                  <a:pt x="3230993" y="4754426"/>
                  <a:pt x="3226279" y="4757958"/>
                  <a:pt x="3221384" y="4761226"/>
                </a:cubicBezTo>
                <a:cubicBezTo>
                  <a:pt x="3216563" y="4763080"/>
                  <a:pt x="3212192" y="4765908"/>
                  <a:pt x="3208581" y="4769616"/>
                </a:cubicBezTo>
                <a:cubicBezTo>
                  <a:pt x="3206680" y="4772133"/>
                  <a:pt x="3204270" y="4774252"/>
                  <a:pt x="3201516" y="4775795"/>
                </a:cubicBezTo>
                <a:cubicBezTo>
                  <a:pt x="3199342" y="4776723"/>
                  <a:pt x="3197391" y="4778048"/>
                  <a:pt x="3195778" y="4779773"/>
                </a:cubicBezTo>
                <a:lnTo>
                  <a:pt x="3190479" y="4785952"/>
                </a:lnTo>
                <a:cubicBezTo>
                  <a:pt x="3186039" y="4789572"/>
                  <a:pt x="3181904" y="4793545"/>
                  <a:pt x="3178117" y="4797874"/>
                </a:cubicBezTo>
                <a:lnTo>
                  <a:pt x="3171493" y="4806705"/>
                </a:lnTo>
                <a:cubicBezTo>
                  <a:pt x="3169054" y="4809440"/>
                  <a:pt x="3166398" y="4811915"/>
                  <a:pt x="3163547" y="4814210"/>
                </a:cubicBezTo>
                <a:cubicBezTo>
                  <a:pt x="3157804" y="4819948"/>
                  <a:pt x="3152065" y="4827458"/>
                  <a:pt x="3145886" y="4832311"/>
                </a:cubicBezTo>
                <a:cubicBezTo>
                  <a:pt x="3139703" y="4837169"/>
                  <a:pt x="3132638" y="4842027"/>
                  <a:pt x="3126014" y="4846440"/>
                </a:cubicBezTo>
                <a:cubicBezTo>
                  <a:pt x="3119168" y="4850371"/>
                  <a:pt x="3112534" y="4854612"/>
                  <a:pt x="3106147" y="4859248"/>
                </a:cubicBezTo>
                <a:cubicBezTo>
                  <a:pt x="3103565" y="4861983"/>
                  <a:pt x="3100755" y="4864500"/>
                  <a:pt x="3097756" y="4866752"/>
                </a:cubicBezTo>
                <a:cubicBezTo>
                  <a:pt x="3094766" y="4869487"/>
                  <a:pt x="3091332" y="4871740"/>
                  <a:pt x="3087605" y="4873377"/>
                </a:cubicBezTo>
                <a:cubicBezTo>
                  <a:pt x="3079979" y="4877836"/>
                  <a:pt x="3072609" y="4882694"/>
                  <a:pt x="3065526" y="4887946"/>
                </a:cubicBezTo>
                <a:cubicBezTo>
                  <a:pt x="3059787" y="4892359"/>
                  <a:pt x="3053163" y="4895451"/>
                  <a:pt x="3046984" y="4898542"/>
                </a:cubicBezTo>
                <a:cubicBezTo>
                  <a:pt x="3040800" y="4901634"/>
                  <a:pt x="3035502" y="4905607"/>
                  <a:pt x="3028878" y="4908699"/>
                </a:cubicBezTo>
                <a:cubicBezTo>
                  <a:pt x="3023807" y="4911169"/>
                  <a:pt x="3018476" y="4913112"/>
                  <a:pt x="3012983" y="4914437"/>
                </a:cubicBezTo>
                <a:cubicBezTo>
                  <a:pt x="3008130" y="4916203"/>
                  <a:pt x="3004598" y="4921061"/>
                  <a:pt x="2999740" y="4921061"/>
                </a:cubicBezTo>
                <a:cubicBezTo>
                  <a:pt x="2995484" y="4921502"/>
                  <a:pt x="2991192" y="4921502"/>
                  <a:pt x="2986936" y="4921061"/>
                </a:cubicBezTo>
                <a:cubicBezTo>
                  <a:pt x="2978991" y="4921502"/>
                  <a:pt x="2971037" y="4921502"/>
                  <a:pt x="2963092" y="4921061"/>
                </a:cubicBezTo>
                <a:cubicBezTo>
                  <a:pt x="2959165" y="4920176"/>
                  <a:pt x="2955095" y="4920176"/>
                  <a:pt x="2951169" y="4921061"/>
                </a:cubicBezTo>
                <a:cubicBezTo>
                  <a:pt x="2948133" y="4922651"/>
                  <a:pt x="2945185" y="4924418"/>
                  <a:pt x="2942339" y="4926360"/>
                </a:cubicBezTo>
                <a:cubicBezTo>
                  <a:pt x="2939692" y="4927681"/>
                  <a:pt x="2935274" y="4928566"/>
                  <a:pt x="2934394" y="4931658"/>
                </a:cubicBezTo>
                <a:cubicBezTo>
                  <a:pt x="2933508" y="4934745"/>
                  <a:pt x="2934834" y="4932539"/>
                  <a:pt x="2937926" y="4939603"/>
                </a:cubicBezTo>
                <a:cubicBezTo>
                  <a:pt x="2941018" y="4946668"/>
                  <a:pt x="2924678" y="4942255"/>
                  <a:pt x="2921590" y="4942255"/>
                </a:cubicBezTo>
                <a:cubicBezTo>
                  <a:pt x="2914994" y="4939956"/>
                  <a:pt x="2908194" y="4938324"/>
                  <a:pt x="2901278" y="4937397"/>
                </a:cubicBezTo>
                <a:cubicBezTo>
                  <a:pt x="2897801" y="4936511"/>
                  <a:pt x="2894162" y="4936511"/>
                  <a:pt x="2890681" y="4937397"/>
                </a:cubicBezTo>
                <a:cubicBezTo>
                  <a:pt x="2887821" y="4939339"/>
                  <a:pt x="2885902" y="4942385"/>
                  <a:pt x="2885383" y="4945787"/>
                </a:cubicBezTo>
                <a:cubicBezTo>
                  <a:pt x="2884502" y="4947993"/>
                  <a:pt x="2883617" y="4951966"/>
                  <a:pt x="2880525" y="4951966"/>
                </a:cubicBezTo>
                <a:cubicBezTo>
                  <a:pt x="2876603" y="4952851"/>
                  <a:pt x="2872529" y="4952851"/>
                  <a:pt x="2868607" y="4951966"/>
                </a:cubicBezTo>
                <a:cubicBezTo>
                  <a:pt x="2861719" y="4950334"/>
                  <a:pt x="2854937" y="4948258"/>
                  <a:pt x="2848295" y="4945787"/>
                </a:cubicBezTo>
                <a:cubicBezTo>
                  <a:pt x="2844776" y="4945342"/>
                  <a:pt x="2841216" y="4945342"/>
                  <a:pt x="2837698" y="4945787"/>
                </a:cubicBezTo>
                <a:cubicBezTo>
                  <a:pt x="2834606" y="4945787"/>
                  <a:pt x="2827987" y="4943136"/>
                  <a:pt x="2826661" y="4943136"/>
                </a:cubicBezTo>
                <a:cubicBezTo>
                  <a:pt x="2825335" y="4943136"/>
                  <a:pt x="2821803" y="4943136"/>
                  <a:pt x="2818711" y="4943136"/>
                </a:cubicBezTo>
                <a:cubicBezTo>
                  <a:pt x="2815656" y="4943798"/>
                  <a:pt x="2812495" y="4943798"/>
                  <a:pt x="2809440" y="4943136"/>
                </a:cubicBezTo>
                <a:cubicBezTo>
                  <a:pt x="2805625" y="4942695"/>
                  <a:pt x="2801778" y="4942695"/>
                  <a:pt x="2797963" y="4943136"/>
                </a:cubicBezTo>
                <a:lnTo>
                  <a:pt x="2793545" y="4943136"/>
                </a:lnTo>
                <a:cubicBezTo>
                  <a:pt x="2792664" y="4943136"/>
                  <a:pt x="2791339" y="4943136"/>
                  <a:pt x="2790013" y="4943136"/>
                </a:cubicBezTo>
                <a:cubicBezTo>
                  <a:pt x="2788687" y="4943136"/>
                  <a:pt x="2791779" y="4940929"/>
                  <a:pt x="2786040" y="4943136"/>
                </a:cubicBezTo>
                <a:cubicBezTo>
                  <a:pt x="2780302" y="4945342"/>
                  <a:pt x="2782068" y="4950200"/>
                  <a:pt x="2780302" y="4950200"/>
                </a:cubicBezTo>
                <a:cubicBezTo>
                  <a:pt x="2778536" y="4950200"/>
                  <a:pt x="2773678" y="4950200"/>
                  <a:pt x="2773678" y="4950200"/>
                </a:cubicBezTo>
                <a:cubicBezTo>
                  <a:pt x="2769269" y="4949760"/>
                  <a:pt x="2764838" y="4949760"/>
                  <a:pt x="2760429" y="4950200"/>
                </a:cubicBezTo>
                <a:cubicBezTo>
                  <a:pt x="2755989" y="4950112"/>
                  <a:pt x="2751617" y="4949055"/>
                  <a:pt x="2747626" y="4947108"/>
                </a:cubicBezTo>
                <a:cubicBezTo>
                  <a:pt x="2743654" y="4946227"/>
                  <a:pt x="2740562" y="4943576"/>
                  <a:pt x="2736149" y="4943576"/>
                </a:cubicBezTo>
                <a:lnTo>
                  <a:pt x="2725107" y="4943576"/>
                </a:lnTo>
                <a:cubicBezTo>
                  <a:pt x="2722020" y="4944021"/>
                  <a:pt x="2720254" y="4947108"/>
                  <a:pt x="2717162" y="4947108"/>
                </a:cubicBezTo>
                <a:lnTo>
                  <a:pt x="2713630" y="4947108"/>
                </a:lnTo>
                <a:cubicBezTo>
                  <a:pt x="2711864" y="4947108"/>
                  <a:pt x="2709212" y="4947108"/>
                  <a:pt x="2709212" y="4947108"/>
                </a:cubicBezTo>
                <a:lnTo>
                  <a:pt x="2700827" y="4947108"/>
                </a:lnTo>
                <a:cubicBezTo>
                  <a:pt x="2698194" y="4946668"/>
                  <a:pt x="2695510" y="4946668"/>
                  <a:pt x="2692877" y="4947108"/>
                </a:cubicBezTo>
                <a:cubicBezTo>
                  <a:pt x="2693762" y="4950640"/>
                  <a:pt x="2694643" y="4955498"/>
                  <a:pt x="2690230" y="4955498"/>
                </a:cubicBezTo>
                <a:cubicBezTo>
                  <a:pt x="2686577" y="4956161"/>
                  <a:pt x="2682841" y="4956161"/>
                  <a:pt x="2679188" y="4955498"/>
                </a:cubicBezTo>
                <a:cubicBezTo>
                  <a:pt x="2679188" y="4962122"/>
                  <a:pt x="2677867" y="4969187"/>
                  <a:pt x="2670803" y="4969187"/>
                </a:cubicBezTo>
                <a:cubicBezTo>
                  <a:pt x="2665365" y="4969627"/>
                  <a:pt x="2659900" y="4969627"/>
                  <a:pt x="2654463" y="4969187"/>
                </a:cubicBezTo>
                <a:cubicBezTo>
                  <a:pt x="2649165" y="4970068"/>
                  <a:pt x="2644311" y="4973159"/>
                  <a:pt x="2639013" y="4973159"/>
                </a:cubicBezTo>
                <a:cubicBezTo>
                  <a:pt x="2633334" y="4972942"/>
                  <a:pt x="2627698" y="4972056"/>
                  <a:pt x="2622232" y="4970513"/>
                </a:cubicBezTo>
                <a:cubicBezTo>
                  <a:pt x="2616396" y="4969409"/>
                  <a:pt x="2610407" y="4969409"/>
                  <a:pt x="2604571" y="4970513"/>
                </a:cubicBezTo>
                <a:cubicBezTo>
                  <a:pt x="2604571" y="4972279"/>
                  <a:pt x="2608104" y="4976251"/>
                  <a:pt x="2604571" y="4976251"/>
                </a:cubicBezTo>
                <a:lnTo>
                  <a:pt x="2600599" y="4976251"/>
                </a:lnTo>
                <a:lnTo>
                  <a:pt x="2596626" y="4976251"/>
                </a:lnTo>
                <a:cubicBezTo>
                  <a:pt x="2593896" y="4977132"/>
                  <a:pt x="2590962" y="4977132"/>
                  <a:pt x="2588236" y="4976251"/>
                </a:cubicBezTo>
                <a:cubicBezTo>
                  <a:pt x="2585130" y="4974925"/>
                  <a:pt x="2581626" y="4974925"/>
                  <a:pt x="2578520" y="4976251"/>
                </a:cubicBezTo>
                <a:cubicBezTo>
                  <a:pt x="2578692" y="4977577"/>
                  <a:pt x="2578692" y="4978898"/>
                  <a:pt x="2578520" y="4980224"/>
                </a:cubicBezTo>
                <a:cubicBezTo>
                  <a:pt x="2575433" y="4980224"/>
                  <a:pt x="2578080" y="4977577"/>
                  <a:pt x="2575433" y="4980224"/>
                </a:cubicBezTo>
                <a:cubicBezTo>
                  <a:pt x="2572781" y="4982875"/>
                  <a:pt x="2572781" y="4982875"/>
                  <a:pt x="2572781" y="4982875"/>
                </a:cubicBezTo>
                <a:cubicBezTo>
                  <a:pt x="2571636" y="4983269"/>
                  <a:pt x="2570394" y="4983269"/>
                  <a:pt x="2569249" y="4982875"/>
                </a:cubicBezTo>
                <a:cubicBezTo>
                  <a:pt x="2566157" y="4983756"/>
                  <a:pt x="2565717" y="4988614"/>
                  <a:pt x="2563070" y="4988614"/>
                </a:cubicBezTo>
                <a:cubicBezTo>
                  <a:pt x="2560312" y="4989277"/>
                  <a:pt x="2557433" y="4989277"/>
                  <a:pt x="2554680" y="4988614"/>
                </a:cubicBezTo>
                <a:cubicBezTo>
                  <a:pt x="2554240" y="4991706"/>
                  <a:pt x="2553795" y="4996564"/>
                  <a:pt x="2550262" y="4996564"/>
                </a:cubicBezTo>
                <a:cubicBezTo>
                  <a:pt x="2547745" y="4997755"/>
                  <a:pt x="2544834" y="4997755"/>
                  <a:pt x="2542317" y="4996564"/>
                </a:cubicBezTo>
                <a:cubicBezTo>
                  <a:pt x="2537900" y="4993472"/>
                  <a:pt x="2533046" y="4993472"/>
                  <a:pt x="2527748" y="4993472"/>
                </a:cubicBezTo>
                <a:cubicBezTo>
                  <a:pt x="2525523" y="4992897"/>
                  <a:pt x="2523525" y="4991659"/>
                  <a:pt x="2522005" y="4989940"/>
                </a:cubicBezTo>
                <a:lnTo>
                  <a:pt x="2514940" y="4986848"/>
                </a:lnTo>
                <a:lnTo>
                  <a:pt x="2507876" y="4986848"/>
                </a:lnTo>
                <a:cubicBezTo>
                  <a:pt x="2506555" y="4986408"/>
                  <a:pt x="2502137" y="4985082"/>
                  <a:pt x="2502137" y="4983756"/>
                </a:cubicBezTo>
                <a:cubicBezTo>
                  <a:pt x="2502137" y="4982430"/>
                  <a:pt x="2503463" y="4981550"/>
                  <a:pt x="2506555" y="4979783"/>
                </a:cubicBezTo>
                <a:cubicBezTo>
                  <a:pt x="2509642" y="4978017"/>
                  <a:pt x="2506555" y="4973600"/>
                  <a:pt x="2506555" y="4973600"/>
                </a:cubicBezTo>
                <a:cubicBezTo>
                  <a:pt x="2504367" y="4972320"/>
                  <a:pt x="2501673" y="4972320"/>
                  <a:pt x="2499490" y="4973600"/>
                </a:cubicBezTo>
                <a:cubicBezTo>
                  <a:pt x="2497279" y="4973600"/>
                  <a:pt x="2495513" y="4974485"/>
                  <a:pt x="2492426" y="4973600"/>
                </a:cubicBezTo>
                <a:cubicBezTo>
                  <a:pt x="2489334" y="4972719"/>
                  <a:pt x="2490660" y="4970068"/>
                  <a:pt x="2489334" y="4970068"/>
                </a:cubicBezTo>
                <a:cubicBezTo>
                  <a:pt x="2488008" y="4970068"/>
                  <a:pt x="2484916" y="4970068"/>
                  <a:pt x="2484916" y="4970068"/>
                </a:cubicBezTo>
                <a:cubicBezTo>
                  <a:pt x="2480902" y="4971393"/>
                  <a:pt x="2476572" y="4971393"/>
                  <a:pt x="2472554" y="4970068"/>
                </a:cubicBezTo>
                <a:cubicBezTo>
                  <a:pt x="2469907" y="4969187"/>
                  <a:pt x="2472554" y="4964329"/>
                  <a:pt x="2472554" y="4960797"/>
                </a:cubicBezTo>
                <a:cubicBezTo>
                  <a:pt x="2472989" y="4956690"/>
                  <a:pt x="2472989" y="4952541"/>
                  <a:pt x="2472554" y="4948434"/>
                </a:cubicBezTo>
                <a:lnTo>
                  <a:pt x="2458870" y="4948434"/>
                </a:lnTo>
                <a:cubicBezTo>
                  <a:pt x="2454892" y="4948434"/>
                  <a:pt x="2449154" y="4945787"/>
                  <a:pt x="2446062" y="4948434"/>
                </a:cubicBezTo>
                <a:cubicBezTo>
                  <a:pt x="2443865" y="4950997"/>
                  <a:pt x="2442891" y="4954395"/>
                  <a:pt x="2443415" y="4957705"/>
                </a:cubicBezTo>
                <a:cubicBezTo>
                  <a:pt x="2443415" y="4958590"/>
                  <a:pt x="2446062" y="4963888"/>
                  <a:pt x="2443415" y="4963448"/>
                </a:cubicBezTo>
                <a:cubicBezTo>
                  <a:pt x="2440764" y="4963003"/>
                  <a:pt x="2437676" y="4954173"/>
                  <a:pt x="2437676" y="4954173"/>
                </a:cubicBezTo>
                <a:cubicBezTo>
                  <a:pt x="2435910" y="4949936"/>
                  <a:pt x="2435910" y="4945166"/>
                  <a:pt x="2437676" y="4940929"/>
                </a:cubicBezTo>
                <a:cubicBezTo>
                  <a:pt x="2438997" y="4937837"/>
                  <a:pt x="2444741" y="4933865"/>
                  <a:pt x="2444741" y="4933865"/>
                </a:cubicBezTo>
                <a:cubicBezTo>
                  <a:pt x="2446521" y="4931171"/>
                  <a:pt x="2446521" y="4927727"/>
                  <a:pt x="2444741" y="4925034"/>
                </a:cubicBezTo>
                <a:cubicBezTo>
                  <a:pt x="2442409" y="4919295"/>
                  <a:pt x="2439447" y="4913821"/>
                  <a:pt x="2435910" y="4908699"/>
                </a:cubicBezTo>
                <a:cubicBezTo>
                  <a:pt x="2434585" y="4906933"/>
                  <a:pt x="2433259" y="4906933"/>
                  <a:pt x="2431933" y="4902955"/>
                </a:cubicBezTo>
                <a:cubicBezTo>
                  <a:pt x="2430612" y="4898983"/>
                  <a:pt x="2426635" y="4898983"/>
                  <a:pt x="2426635" y="4898983"/>
                </a:cubicBezTo>
                <a:cubicBezTo>
                  <a:pt x="2426713" y="4897527"/>
                  <a:pt x="2426713" y="4896025"/>
                  <a:pt x="2426635" y="4894570"/>
                </a:cubicBezTo>
                <a:cubicBezTo>
                  <a:pt x="2426876" y="4893244"/>
                  <a:pt x="2426876" y="4891918"/>
                  <a:pt x="2426635" y="4890593"/>
                </a:cubicBezTo>
                <a:cubicBezTo>
                  <a:pt x="2426718" y="4889401"/>
                  <a:pt x="2426718" y="4888256"/>
                  <a:pt x="2426635" y="4887060"/>
                </a:cubicBezTo>
                <a:lnTo>
                  <a:pt x="2422222" y="4884414"/>
                </a:lnTo>
                <a:lnTo>
                  <a:pt x="2418249" y="4884414"/>
                </a:lnTo>
                <a:cubicBezTo>
                  <a:pt x="2418249" y="4883973"/>
                  <a:pt x="2418249" y="4880881"/>
                  <a:pt x="2418249" y="4880881"/>
                </a:cubicBezTo>
                <a:lnTo>
                  <a:pt x="2423102" y="4880881"/>
                </a:lnTo>
                <a:cubicBezTo>
                  <a:pt x="2421336" y="4875583"/>
                  <a:pt x="2419130" y="4876909"/>
                  <a:pt x="2415157" y="4875583"/>
                </a:cubicBezTo>
                <a:cubicBezTo>
                  <a:pt x="2411185" y="4874257"/>
                  <a:pt x="2410740" y="4868519"/>
                  <a:pt x="2411185" y="4865867"/>
                </a:cubicBezTo>
                <a:cubicBezTo>
                  <a:pt x="2411625" y="4863220"/>
                  <a:pt x="2413832" y="4857482"/>
                  <a:pt x="2416483" y="4857482"/>
                </a:cubicBezTo>
                <a:cubicBezTo>
                  <a:pt x="2419130" y="4857482"/>
                  <a:pt x="2417804" y="4859688"/>
                  <a:pt x="2425754" y="4861454"/>
                </a:cubicBezTo>
                <a:cubicBezTo>
                  <a:pt x="2433699" y="4863220"/>
                  <a:pt x="2438997" y="4855270"/>
                  <a:pt x="2442530" y="4848651"/>
                </a:cubicBezTo>
                <a:cubicBezTo>
                  <a:pt x="2444745" y="4840395"/>
                  <a:pt x="2444745" y="4831741"/>
                  <a:pt x="2442530" y="4823480"/>
                </a:cubicBezTo>
                <a:cubicBezTo>
                  <a:pt x="2442752" y="4819378"/>
                  <a:pt x="2442752" y="4815225"/>
                  <a:pt x="2442530" y="4811118"/>
                </a:cubicBezTo>
                <a:cubicBezTo>
                  <a:pt x="2443169" y="4807632"/>
                  <a:pt x="2443169" y="4804012"/>
                  <a:pt x="2442530" y="4800521"/>
                </a:cubicBezTo>
                <a:cubicBezTo>
                  <a:pt x="2441566" y="4797299"/>
                  <a:pt x="2440230" y="4794166"/>
                  <a:pt x="2438557" y="4791250"/>
                </a:cubicBezTo>
                <a:lnTo>
                  <a:pt x="2435910" y="4784626"/>
                </a:lnTo>
                <a:cubicBezTo>
                  <a:pt x="2433240" y="4781006"/>
                  <a:pt x="2429954" y="4777872"/>
                  <a:pt x="2426194" y="4775355"/>
                </a:cubicBezTo>
                <a:cubicBezTo>
                  <a:pt x="2424720" y="4773547"/>
                  <a:pt x="2423390" y="4771647"/>
                  <a:pt x="2422222" y="4769616"/>
                </a:cubicBezTo>
                <a:lnTo>
                  <a:pt x="2417804" y="4764758"/>
                </a:lnTo>
                <a:cubicBezTo>
                  <a:pt x="2417600" y="4762686"/>
                  <a:pt x="2417600" y="4760651"/>
                  <a:pt x="2417804" y="4758579"/>
                </a:cubicBezTo>
                <a:cubicBezTo>
                  <a:pt x="2417364" y="4755047"/>
                  <a:pt x="2413391" y="4755047"/>
                  <a:pt x="2413391" y="4755047"/>
                </a:cubicBezTo>
                <a:lnTo>
                  <a:pt x="2409419" y="4750189"/>
                </a:lnTo>
                <a:cubicBezTo>
                  <a:pt x="2408005" y="4748910"/>
                  <a:pt x="2406813" y="4747450"/>
                  <a:pt x="2405886" y="4745772"/>
                </a:cubicBezTo>
                <a:cubicBezTo>
                  <a:pt x="2403434" y="4743037"/>
                  <a:pt x="2401218" y="4740079"/>
                  <a:pt x="2399262" y="4736941"/>
                </a:cubicBezTo>
                <a:cubicBezTo>
                  <a:pt x="2397186" y="4732570"/>
                  <a:pt x="2394669" y="4728421"/>
                  <a:pt x="2391758" y="4724578"/>
                </a:cubicBezTo>
                <a:cubicBezTo>
                  <a:pt x="2391377" y="4722682"/>
                  <a:pt x="2391377" y="4720740"/>
                  <a:pt x="2391758" y="4718840"/>
                </a:cubicBezTo>
                <a:lnTo>
                  <a:pt x="2389106" y="4713541"/>
                </a:lnTo>
                <a:cubicBezTo>
                  <a:pt x="2389180" y="4711910"/>
                  <a:pt x="2389180" y="4710320"/>
                  <a:pt x="2389106" y="4708683"/>
                </a:cubicBezTo>
                <a:lnTo>
                  <a:pt x="2385133" y="4705151"/>
                </a:lnTo>
                <a:cubicBezTo>
                  <a:pt x="2382816" y="4702152"/>
                  <a:pt x="2381165" y="4698708"/>
                  <a:pt x="2380275" y="4694999"/>
                </a:cubicBezTo>
                <a:cubicBezTo>
                  <a:pt x="2379413" y="4691731"/>
                  <a:pt x="2378074" y="4688598"/>
                  <a:pt x="2376303" y="4685724"/>
                </a:cubicBezTo>
                <a:cubicBezTo>
                  <a:pt x="2373651" y="4682637"/>
                  <a:pt x="2373651" y="4679985"/>
                  <a:pt x="2373651" y="4677338"/>
                </a:cubicBezTo>
                <a:cubicBezTo>
                  <a:pt x="2373243" y="4674951"/>
                  <a:pt x="2372335" y="4672703"/>
                  <a:pt x="2371005" y="4670714"/>
                </a:cubicBezTo>
                <a:cubicBezTo>
                  <a:pt x="2369266" y="4667316"/>
                  <a:pt x="2367792" y="4663738"/>
                  <a:pt x="2366587" y="4660118"/>
                </a:cubicBezTo>
                <a:cubicBezTo>
                  <a:pt x="2366337" y="4658792"/>
                  <a:pt x="2366337" y="4657466"/>
                  <a:pt x="2366587" y="4656145"/>
                </a:cubicBezTo>
                <a:cubicBezTo>
                  <a:pt x="2366587" y="4654819"/>
                  <a:pt x="2366587" y="4652168"/>
                  <a:pt x="2366587" y="4652168"/>
                </a:cubicBezTo>
                <a:cubicBezTo>
                  <a:pt x="2366402" y="4650847"/>
                  <a:pt x="2366402" y="4649521"/>
                  <a:pt x="2366587" y="4648195"/>
                </a:cubicBezTo>
                <a:cubicBezTo>
                  <a:pt x="2366587" y="4646869"/>
                  <a:pt x="2366587" y="4644223"/>
                  <a:pt x="2366587" y="4644223"/>
                </a:cubicBezTo>
                <a:cubicBezTo>
                  <a:pt x="2365933" y="4641706"/>
                  <a:pt x="2364895" y="4639323"/>
                  <a:pt x="2363500" y="4637158"/>
                </a:cubicBezTo>
                <a:cubicBezTo>
                  <a:pt x="2362137" y="4634595"/>
                  <a:pt x="2360960" y="4631948"/>
                  <a:pt x="2359968" y="4629208"/>
                </a:cubicBezTo>
                <a:cubicBezTo>
                  <a:pt x="2359801" y="4627577"/>
                  <a:pt x="2359801" y="4625987"/>
                  <a:pt x="2359968" y="4624355"/>
                </a:cubicBezTo>
                <a:cubicBezTo>
                  <a:pt x="2360134" y="4623029"/>
                  <a:pt x="2360134" y="4621704"/>
                  <a:pt x="2359968" y="4620378"/>
                </a:cubicBezTo>
                <a:cubicBezTo>
                  <a:pt x="2359193" y="4618612"/>
                  <a:pt x="2358150" y="4616980"/>
                  <a:pt x="2356876" y="4615525"/>
                </a:cubicBezTo>
                <a:cubicBezTo>
                  <a:pt x="2356621" y="4614375"/>
                  <a:pt x="2356621" y="4613137"/>
                  <a:pt x="2356876" y="4611992"/>
                </a:cubicBezTo>
                <a:cubicBezTo>
                  <a:pt x="2356440" y="4609341"/>
                  <a:pt x="2355212" y="4606870"/>
                  <a:pt x="2353343" y="4604928"/>
                </a:cubicBezTo>
                <a:cubicBezTo>
                  <a:pt x="2351897" y="4603426"/>
                  <a:pt x="2350840" y="4601614"/>
                  <a:pt x="2350252" y="4599630"/>
                </a:cubicBezTo>
                <a:cubicBezTo>
                  <a:pt x="2349668" y="4597511"/>
                  <a:pt x="2348615" y="4595523"/>
                  <a:pt x="2347160" y="4593886"/>
                </a:cubicBezTo>
                <a:cubicBezTo>
                  <a:pt x="2345839" y="4592120"/>
                  <a:pt x="2346719" y="4592565"/>
                  <a:pt x="2342306" y="4589473"/>
                </a:cubicBezTo>
                <a:cubicBezTo>
                  <a:pt x="2337889" y="4586381"/>
                  <a:pt x="2340540" y="4584615"/>
                  <a:pt x="2337889" y="4578877"/>
                </a:cubicBezTo>
                <a:cubicBezTo>
                  <a:pt x="2335242" y="4573138"/>
                  <a:pt x="2329499" y="4575344"/>
                  <a:pt x="2327292" y="4573138"/>
                </a:cubicBezTo>
                <a:cubicBezTo>
                  <a:pt x="2325086" y="4570927"/>
                  <a:pt x="2321113" y="4565188"/>
                  <a:pt x="2321113" y="4565188"/>
                </a:cubicBezTo>
                <a:cubicBezTo>
                  <a:pt x="2319069" y="4562277"/>
                  <a:pt x="2316529" y="4559714"/>
                  <a:pt x="2313604" y="4557683"/>
                </a:cubicBezTo>
                <a:lnTo>
                  <a:pt x="2305659" y="4551945"/>
                </a:lnTo>
                <a:cubicBezTo>
                  <a:pt x="2302933" y="4549516"/>
                  <a:pt x="2300420" y="4546864"/>
                  <a:pt x="2298154" y="4543995"/>
                </a:cubicBezTo>
                <a:cubicBezTo>
                  <a:pt x="2295094" y="4540903"/>
                  <a:pt x="2291293" y="4538608"/>
                  <a:pt x="2287112" y="4537371"/>
                </a:cubicBezTo>
                <a:cubicBezTo>
                  <a:pt x="2282699" y="4534724"/>
                  <a:pt x="2281814" y="4530751"/>
                  <a:pt x="2278726" y="4526774"/>
                </a:cubicBezTo>
                <a:cubicBezTo>
                  <a:pt x="2278523" y="4525759"/>
                  <a:pt x="2278523" y="4524702"/>
                  <a:pt x="2278726" y="4523687"/>
                </a:cubicBezTo>
                <a:cubicBezTo>
                  <a:pt x="2277401" y="4520595"/>
                  <a:pt x="2277401" y="4517063"/>
                  <a:pt x="2274749" y="4517063"/>
                </a:cubicBezTo>
                <a:cubicBezTo>
                  <a:pt x="2272659" y="4515607"/>
                  <a:pt x="2270985" y="4513619"/>
                  <a:pt x="2269896" y="4511324"/>
                </a:cubicBezTo>
                <a:cubicBezTo>
                  <a:pt x="2267244" y="4508673"/>
                  <a:pt x="2267244" y="4505581"/>
                  <a:pt x="2267244" y="4502934"/>
                </a:cubicBezTo>
                <a:cubicBezTo>
                  <a:pt x="2265492" y="4500992"/>
                  <a:pt x="2263865" y="4498915"/>
                  <a:pt x="2262387" y="4496750"/>
                </a:cubicBezTo>
                <a:cubicBezTo>
                  <a:pt x="2260903" y="4494632"/>
                  <a:pt x="2259577" y="4492425"/>
                  <a:pt x="2258414" y="4490131"/>
                </a:cubicBezTo>
                <a:lnTo>
                  <a:pt x="2254441" y="4483066"/>
                </a:lnTo>
                <a:cubicBezTo>
                  <a:pt x="2250469" y="4480415"/>
                  <a:pt x="2250469" y="4480415"/>
                  <a:pt x="2250469" y="4476002"/>
                </a:cubicBezTo>
                <a:cubicBezTo>
                  <a:pt x="2250469" y="4471584"/>
                  <a:pt x="2251349" y="4466726"/>
                  <a:pt x="2250469" y="4462313"/>
                </a:cubicBezTo>
                <a:cubicBezTo>
                  <a:pt x="2249583" y="4457896"/>
                  <a:pt x="2246492" y="4456130"/>
                  <a:pt x="2244285" y="4453042"/>
                </a:cubicBezTo>
                <a:cubicBezTo>
                  <a:pt x="2242663" y="4450613"/>
                  <a:pt x="2241467" y="4447920"/>
                  <a:pt x="2240753" y="4445093"/>
                </a:cubicBezTo>
                <a:cubicBezTo>
                  <a:pt x="2239228" y="4442928"/>
                  <a:pt x="2238036" y="4440545"/>
                  <a:pt x="2237221" y="4438028"/>
                </a:cubicBezTo>
                <a:cubicBezTo>
                  <a:pt x="2236340" y="4434496"/>
                  <a:pt x="2240312" y="4434496"/>
                  <a:pt x="2242959" y="4434496"/>
                </a:cubicBezTo>
                <a:cubicBezTo>
                  <a:pt x="2243200" y="4429949"/>
                  <a:pt x="2242287" y="4425360"/>
                  <a:pt x="2240312" y="4421252"/>
                </a:cubicBezTo>
                <a:cubicBezTo>
                  <a:pt x="2239969" y="4419398"/>
                  <a:pt x="2239042" y="4417674"/>
                  <a:pt x="2237661" y="4416395"/>
                </a:cubicBezTo>
                <a:cubicBezTo>
                  <a:pt x="2235955" y="4415732"/>
                  <a:pt x="2234073" y="4415732"/>
                  <a:pt x="2232363" y="4416395"/>
                </a:cubicBezTo>
                <a:cubicBezTo>
                  <a:pt x="2227950" y="4415509"/>
                  <a:pt x="2227950" y="4411096"/>
                  <a:pt x="2227950" y="4407124"/>
                </a:cubicBezTo>
                <a:cubicBezTo>
                  <a:pt x="2227950" y="4403146"/>
                  <a:pt x="2227950" y="4400940"/>
                  <a:pt x="2227950" y="4396527"/>
                </a:cubicBezTo>
                <a:cubicBezTo>
                  <a:pt x="2228158" y="4393565"/>
                  <a:pt x="2228158" y="4390654"/>
                  <a:pt x="2227950" y="4387696"/>
                </a:cubicBezTo>
                <a:lnTo>
                  <a:pt x="2224858" y="4382398"/>
                </a:lnTo>
                <a:cubicBezTo>
                  <a:pt x="2221636" y="4377276"/>
                  <a:pt x="2220236" y="4371180"/>
                  <a:pt x="2220885" y="4365177"/>
                </a:cubicBezTo>
                <a:cubicBezTo>
                  <a:pt x="2221492" y="4362262"/>
                  <a:pt x="2221492" y="4359263"/>
                  <a:pt x="2220885" y="4356347"/>
                </a:cubicBezTo>
                <a:cubicBezTo>
                  <a:pt x="2220000" y="4353255"/>
                  <a:pt x="2217793" y="4353695"/>
                  <a:pt x="2216027" y="4347516"/>
                </a:cubicBezTo>
                <a:cubicBezTo>
                  <a:pt x="2214261" y="4341333"/>
                  <a:pt x="2220000" y="4335594"/>
                  <a:pt x="2220000" y="4329855"/>
                </a:cubicBezTo>
                <a:cubicBezTo>
                  <a:pt x="2220042" y="4326634"/>
                  <a:pt x="2218948" y="4323495"/>
                  <a:pt x="2216913" y="4321025"/>
                </a:cubicBezTo>
                <a:cubicBezTo>
                  <a:pt x="2215550" y="4318067"/>
                  <a:pt x="2215550" y="4314711"/>
                  <a:pt x="2216913" y="4311754"/>
                </a:cubicBezTo>
                <a:cubicBezTo>
                  <a:pt x="2216375" y="4305259"/>
                  <a:pt x="2212041" y="4299697"/>
                  <a:pt x="2205871" y="4297625"/>
                </a:cubicBezTo>
                <a:cubicBezTo>
                  <a:pt x="2205871" y="4291001"/>
                  <a:pt x="2205871" y="4292326"/>
                  <a:pt x="2205871" y="4291001"/>
                </a:cubicBezTo>
                <a:cubicBezTo>
                  <a:pt x="2205871" y="4289675"/>
                  <a:pt x="2205871" y="4286143"/>
                  <a:pt x="2205871" y="4286143"/>
                </a:cubicBezTo>
                <a:cubicBezTo>
                  <a:pt x="2205361" y="4282833"/>
                  <a:pt x="2204156" y="4279700"/>
                  <a:pt x="2202339" y="4276872"/>
                </a:cubicBezTo>
                <a:cubicBezTo>
                  <a:pt x="2199692" y="4272899"/>
                  <a:pt x="2199692" y="4272899"/>
                  <a:pt x="2199692" y="4272899"/>
                </a:cubicBezTo>
                <a:cubicBezTo>
                  <a:pt x="2199571" y="4271263"/>
                  <a:pt x="2199571" y="4269673"/>
                  <a:pt x="2199692" y="4268041"/>
                </a:cubicBezTo>
                <a:cubicBezTo>
                  <a:pt x="2199163" y="4265214"/>
                  <a:pt x="2198422" y="4262391"/>
                  <a:pt x="2197485" y="4259651"/>
                </a:cubicBezTo>
                <a:cubicBezTo>
                  <a:pt x="2196387" y="4256077"/>
                  <a:pt x="2196387" y="4252188"/>
                  <a:pt x="2197485" y="4248614"/>
                </a:cubicBezTo>
                <a:cubicBezTo>
                  <a:pt x="2199094" y="4248837"/>
                  <a:pt x="2200730" y="4248837"/>
                  <a:pt x="2202339" y="4248614"/>
                </a:cubicBezTo>
                <a:cubicBezTo>
                  <a:pt x="2202339" y="4245963"/>
                  <a:pt x="2202339" y="4243316"/>
                  <a:pt x="2202339" y="4240664"/>
                </a:cubicBezTo>
                <a:cubicBezTo>
                  <a:pt x="2202552" y="4238152"/>
                  <a:pt x="2202552" y="4235677"/>
                  <a:pt x="2202339" y="4233160"/>
                </a:cubicBezTo>
                <a:cubicBezTo>
                  <a:pt x="2203224" y="4228923"/>
                  <a:pt x="2203224" y="4224593"/>
                  <a:pt x="2202339" y="4220356"/>
                </a:cubicBezTo>
                <a:cubicBezTo>
                  <a:pt x="2199692" y="4218590"/>
                  <a:pt x="2198366" y="4209319"/>
                  <a:pt x="2199692" y="4209319"/>
                </a:cubicBezTo>
                <a:cubicBezTo>
                  <a:pt x="2201018" y="4209319"/>
                  <a:pt x="2204105" y="4210640"/>
                  <a:pt x="2204105" y="4209319"/>
                </a:cubicBezTo>
                <a:cubicBezTo>
                  <a:pt x="2204105" y="4207994"/>
                  <a:pt x="2206756" y="4207108"/>
                  <a:pt x="2204105" y="4203136"/>
                </a:cubicBezTo>
                <a:cubicBezTo>
                  <a:pt x="2201458" y="4199163"/>
                  <a:pt x="2204990" y="4195631"/>
                  <a:pt x="2201458" y="4192979"/>
                </a:cubicBezTo>
                <a:cubicBezTo>
                  <a:pt x="2197926" y="4190332"/>
                  <a:pt x="2196600" y="4185474"/>
                  <a:pt x="2197926" y="4182828"/>
                </a:cubicBezTo>
                <a:cubicBezTo>
                  <a:pt x="2199252" y="4180176"/>
                  <a:pt x="2205871" y="4185034"/>
                  <a:pt x="2205871" y="4180176"/>
                </a:cubicBezTo>
                <a:cubicBezTo>
                  <a:pt x="2205871" y="4175318"/>
                  <a:pt x="2205871" y="4170465"/>
                  <a:pt x="2205871" y="4165607"/>
                </a:cubicBezTo>
                <a:cubicBezTo>
                  <a:pt x="2206548" y="4161370"/>
                  <a:pt x="2206548" y="4157041"/>
                  <a:pt x="2205871" y="4152804"/>
                </a:cubicBezTo>
                <a:cubicBezTo>
                  <a:pt x="2205491" y="4148034"/>
                  <a:pt x="2204142" y="4143352"/>
                  <a:pt x="2201898" y="4139115"/>
                </a:cubicBezTo>
                <a:cubicBezTo>
                  <a:pt x="2200132" y="4135583"/>
                  <a:pt x="2194834" y="4134257"/>
                  <a:pt x="2194834" y="4130285"/>
                </a:cubicBezTo>
                <a:cubicBezTo>
                  <a:pt x="2193930" y="4127017"/>
                  <a:pt x="2192090" y="4124101"/>
                  <a:pt x="2189536" y="4121894"/>
                </a:cubicBezTo>
                <a:lnTo>
                  <a:pt x="2186889" y="4119248"/>
                </a:lnTo>
                <a:cubicBezTo>
                  <a:pt x="2185160" y="4115539"/>
                  <a:pt x="2183088" y="4111961"/>
                  <a:pt x="2180705" y="4108651"/>
                </a:cubicBezTo>
                <a:cubicBezTo>
                  <a:pt x="2178601" y="4107149"/>
                  <a:pt x="2176385" y="4105823"/>
                  <a:pt x="2174081" y="4104674"/>
                </a:cubicBezTo>
                <a:cubicBezTo>
                  <a:pt x="2167902" y="4101142"/>
                  <a:pt x="2170994" y="4094962"/>
                  <a:pt x="2167902" y="4090545"/>
                </a:cubicBezTo>
                <a:cubicBezTo>
                  <a:pt x="2166521" y="4088561"/>
                  <a:pt x="2164884" y="4086795"/>
                  <a:pt x="2163044" y="4085247"/>
                </a:cubicBezTo>
                <a:cubicBezTo>
                  <a:pt x="2162854" y="4083351"/>
                  <a:pt x="2162854" y="4081408"/>
                  <a:pt x="2163044" y="4079508"/>
                </a:cubicBezTo>
                <a:cubicBezTo>
                  <a:pt x="2161065" y="4075137"/>
                  <a:pt x="2158209" y="4071238"/>
                  <a:pt x="2154654" y="4068030"/>
                </a:cubicBezTo>
                <a:cubicBezTo>
                  <a:pt x="2152823" y="4066473"/>
                  <a:pt x="2151191" y="4064698"/>
                  <a:pt x="2149800" y="4062732"/>
                </a:cubicBezTo>
                <a:lnTo>
                  <a:pt x="2145823" y="4057434"/>
                </a:lnTo>
                <a:lnTo>
                  <a:pt x="2142736" y="4052576"/>
                </a:lnTo>
                <a:cubicBezTo>
                  <a:pt x="2141735" y="4050620"/>
                  <a:pt x="2140993" y="4048538"/>
                  <a:pt x="2140525" y="4046392"/>
                </a:cubicBezTo>
                <a:cubicBezTo>
                  <a:pt x="2139862" y="4044033"/>
                  <a:pt x="2138819" y="4041798"/>
                  <a:pt x="2137438" y="4039773"/>
                </a:cubicBezTo>
                <a:cubicBezTo>
                  <a:pt x="2136552" y="4036241"/>
                  <a:pt x="2138759" y="4039773"/>
                  <a:pt x="2133461" y="4036241"/>
                </a:cubicBezTo>
                <a:cubicBezTo>
                  <a:pt x="2128162" y="4032708"/>
                  <a:pt x="2131254" y="4027410"/>
                  <a:pt x="2130814" y="4022992"/>
                </a:cubicBezTo>
                <a:cubicBezTo>
                  <a:pt x="2130373" y="4018579"/>
                  <a:pt x="2125075" y="4017254"/>
                  <a:pt x="2122864" y="4013721"/>
                </a:cubicBezTo>
                <a:cubicBezTo>
                  <a:pt x="2122252" y="4011696"/>
                  <a:pt x="2121362" y="4009767"/>
                  <a:pt x="2120217" y="4007983"/>
                </a:cubicBezTo>
                <a:cubicBezTo>
                  <a:pt x="2119341" y="4006166"/>
                  <a:pt x="2119341" y="4004057"/>
                  <a:pt x="2120217" y="4002239"/>
                </a:cubicBezTo>
                <a:cubicBezTo>
                  <a:pt x="2120657" y="3999908"/>
                  <a:pt x="2120657" y="3997511"/>
                  <a:pt x="2120217" y="3995175"/>
                </a:cubicBezTo>
                <a:cubicBezTo>
                  <a:pt x="2118961" y="3992459"/>
                  <a:pt x="2117329" y="3989928"/>
                  <a:pt x="2115359" y="3987670"/>
                </a:cubicBezTo>
                <a:cubicBezTo>
                  <a:pt x="2113153" y="3985464"/>
                  <a:pt x="2108735" y="3984138"/>
                  <a:pt x="2108735" y="3981491"/>
                </a:cubicBezTo>
                <a:cubicBezTo>
                  <a:pt x="2108735" y="3978840"/>
                  <a:pt x="2108735" y="3975307"/>
                  <a:pt x="2108735" y="3972661"/>
                </a:cubicBezTo>
                <a:cubicBezTo>
                  <a:pt x="2106519" y="3967858"/>
                  <a:pt x="2103858" y="3963278"/>
                  <a:pt x="2100790" y="3958972"/>
                </a:cubicBezTo>
                <a:cubicBezTo>
                  <a:pt x="2097860" y="3954656"/>
                  <a:pt x="2095348" y="3950077"/>
                  <a:pt x="2093285" y="3945284"/>
                </a:cubicBezTo>
                <a:cubicBezTo>
                  <a:pt x="2091524" y="3940514"/>
                  <a:pt x="2089308" y="3935934"/>
                  <a:pt x="2086661" y="3931595"/>
                </a:cubicBezTo>
                <a:cubicBezTo>
                  <a:pt x="2083129" y="3926297"/>
                  <a:pt x="2079156" y="3917026"/>
                  <a:pt x="2077830" y="3914379"/>
                </a:cubicBezTo>
                <a:cubicBezTo>
                  <a:pt x="2076505" y="3911727"/>
                  <a:pt x="2072532" y="3911287"/>
                  <a:pt x="2072532" y="3909081"/>
                </a:cubicBezTo>
                <a:cubicBezTo>
                  <a:pt x="2072532" y="3906870"/>
                  <a:pt x="2072972" y="3903782"/>
                  <a:pt x="2072532" y="3901571"/>
                </a:cubicBezTo>
                <a:cubicBezTo>
                  <a:pt x="2072092" y="3899365"/>
                  <a:pt x="2068560" y="3895832"/>
                  <a:pt x="2068560" y="3895832"/>
                </a:cubicBezTo>
                <a:cubicBezTo>
                  <a:pt x="2067345" y="3893357"/>
                  <a:pt x="2065695" y="3891114"/>
                  <a:pt x="2063702" y="3889208"/>
                </a:cubicBezTo>
                <a:cubicBezTo>
                  <a:pt x="2059808" y="3885755"/>
                  <a:pt x="2056118" y="3882065"/>
                  <a:pt x="2052665" y="3878171"/>
                </a:cubicBezTo>
                <a:cubicBezTo>
                  <a:pt x="2047491" y="3875001"/>
                  <a:pt x="2043352" y="3870402"/>
                  <a:pt x="2040742" y="3864928"/>
                </a:cubicBezTo>
                <a:cubicBezTo>
                  <a:pt x="2038406" y="3857831"/>
                  <a:pt x="2035601" y="3850901"/>
                  <a:pt x="2032352" y="3844175"/>
                </a:cubicBezTo>
                <a:cubicBezTo>
                  <a:pt x="2029260" y="3837991"/>
                  <a:pt x="2026173" y="3832253"/>
                  <a:pt x="2023521" y="3825628"/>
                </a:cubicBezTo>
                <a:cubicBezTo>
                  <a:pt x="2021575" y="3818253"/>
                  <a:pt x="2021575" y="3810489"/>
                  <a:pt x="2023521" y="3803114"/>
                </a:cubicBezTo>
                <a:cubicBezTo>
                  <a:pt x="2023521" y="3794284"/>
                  <a:pt x="2023521" y="3785453"/>
                  <a:pt x="2023521" y="3777063"/>
                </a:cubicBezTo>
                <a:cubicBezTo>
                  <a:pt x="2022863" y="3769275"/>
                  <a:pt x="2022863" y="3761451"/>
                  <a:pt x="2023521" y="3753663"/>
                </a:cubicBezTo>
                <a:cubicBezTo>
                  <a:pt x="2026173" y="3753218"/>
                  <a:pt x="2026173" y="3749686"/>
                  <a:pt x="2026173" y="3749686"/>
                </a:cubicBezTo>
                <a:lnTo>
                  <a:pt x="2026173" y="3743947"/>
                </a:lnTo>
                <a:cubicBezTo>
                  <a:pt x="2026386" y="3739831"/>
                  <a:pt x="2026386" y="3735705"/>
                  <a:pt x="2026173" y="3731584"/>
                </a:cubicBezTo>
                <a:lnTo>
                  <a:pt x="2026173" y="3727171"/>
                </a:lnTo>
                <a:lnTo>
                  <a:pt x="2026173" y="3721428"/>
                </a:lnTo>
                <a:cubicBezTo>
                  <a:pt x="2026409" y="3717900"/>
                  <a:pt x="2026409" y="3714364"/>
                  <a:pt x="2026173" y="3710831"/>
                </a:cubicBezTo>
                <a:cubicBezTo>
                  <a:pt x="2026882" y="3703429"/>
                  <a:pt x="2025176" y="3695993"/>
                  <a:pt x="2021315" y="3689638"/>
                </a:cubicBezTo>
                <a:cubicBezTo>
                  <a:pt x="2020675" y="3687779"/>
                  <a:pt x="2020675" y="3685758"/>
                  <a:pt x="2021315" y="3683899"/>
                </a:cubicBezTo>
                <a:cubicBezTo>
                  <a:pt x="2023651" y="3684330"/>
                  <a:pt x="2026043" y="3684330"/>
                  <a:pt x="2028379" y="3683899"/>
                </a:cubicBezTo>
                <a:cubicBezTo>
                  <a:pt x="2032352" y="3683459"/>
                  <a:pt x="2030586" y="3683899"/>
                  <a:pt x="2032352" y="3679486"/>
                </a:cubicBezTo>
                <a:cubicBezTo>
                  <a:pt x="2034118" y="3675069"/>
                  <a:pt x="2039416" y="3671977"/>
                  <a:pt x="2039416" y="3667124"/>
                </a:cubicBezTo>
                <a:cubicBezTo>
                  <a:pt x="2039857" y="3661835"/>
                  <a:pt x="2039857" y="3656518"/>
                  <a:pt x="2039416" y="3651229"/>
                </a:cubicBezTo>
                <a:cubicBezTo>
                  <a:pt x="2039046" y="3649184"/>
                  <a:pt x="2039046" y="3647089"/>
                  <a:pt x="2039416" y="3645045"/>
                </a:cubicBezTo>
                <a:cubicBezTo>
                  <a:pt x="2040302" y="3641953"/>
                  <a:pt x="2040742" y="3644164"/>
                  <a:pt x="2043834" y="3641953"/>
                </a:cubicBezTo>
                <a:cubicBezTo>
                  <a:pt x="2046921" y="3639747"/>
                  <a:pt x="2043834" y="3635334"/>
                  <a:pt x="2043834" y="3631801"/>
                </a:cubicBezTo>
                <a:cubicBezTo>
                  <a:pt x="2043370" y="3627444"/>
                  <a:pt x="2044464" y="3623064"/>
                  <a:pt x="2046921" y="3619439"/>
                </a:cubicBezTo>
                <a:cubicBezTo>
                  <a:pt x="2048358" y="3617534"/>
                  <a:pt x="2049540" y="3615457"/>
                  <a:pt x="2050453" y="3613255"/>
                </a:cubicBezTo>
                <a:cubicBezTo>
                  <a:pt x="2053137" y="3609004"/>
                  <a:pt x="2055219" y="3604397"/>
                  <a:pt x="2056637" y="3599566"/>
                </a:cubicBezTo>
                <a:cubicBezTo>
                  <a:pt x="2057263" y="3595103"/>
                  <a:pt x="2058148" y="3590685"/>
                  <a:pt x="2059284" y="3586323"/>
                </a:cubicBezTo>
                <a:cubicBezTo>
                  <a:pt x="2060383" y="3582253"/>
                  <a:pt x="2061263" y="3578123"/>
                  <a:pt x="2061935" y="3573960"/>
                </a:cubicBezTo>
                <a:cubicBezTo>
                  <a:pt x="2061935" y="3566455"/>
                  <a:pt x="2061935" y="3553648"/>
                  <a:pt x="2061935" y="3551441"/>
                </a:cubicBezTo>
                <a:cubicBezTo>
                  <a:pt x="2061935" y="3549235"/>
                  <a:pt x="2060169" y="3544817"/>
                  <a:pt x="2061935" y="3544817"/>
                </a:cubicBezTo>
                <a:cubicBezTo>
                  <a:pt x="2063702" y="3544817"/>
                  <a:pt x="2067674" y="3546143"/>
                  <a:pt x="2067674" y="3544817"/>
                </a:cubicBezTo>
                <a:cubicBezTo>
                  <a:pt x="2067674" y="3543496"/>
                  <a:pt x="2067674" y="3537312"/>
                  <a:pt x="2067674" y="3537312"/>
                </a:cubicBezTo>
                <a:cubicBezTo>
                  <a:pt x="2067452" y="3535259"/>
                  <a:pt x="2067452" y="3533187"/>
                  <a:pt x="2067674" y="3531133"/>
                </a:cubicBezTo>
                <a:cubicBezTo>
                  <a:pt x="2068110" y="3528649"/>
                  <a:pt x="2068110" y="3526108"/>
                  <a:pt x="2067674" y="3523624"/>
                </a:cubicBezTo>
                <a:cubicBezTo>
                  <a:pt x="2067674" y="3520537"/>
                  <a:pt x="2065908" y="3514353"/>
                  <a:pt x="2067674" y="3511706"/>
                </a:cubicBezTo>
                <a:cubicBezTo>
                  <a:pt x="2069440" y="3509055"/>
                  <a:pt x="2072972" y="3510821"/>
                  <a:pt x="2072972" y="3509055"/>
                </a:cubicBezTo>
                <a:cubicBezTo>
                  <a:pt x="2072972" y="3507288"/>
                  <a:pt x="2072532" y="3506408"/>
                  <a:pt x="2072972" y="3503316"/>
                </a:cubicBezTo>
                <a:cubicBezTo>
                  <a:pt x="2073413" y="3500224"/>
                  <a:pt x="2077390" y="3500224"/>
                  <a:pt x="2077390" y="3500224"/>
                </a:cubicBezTo>
                <a:cubicBezTo>
                  <a:pt x="2079559" y="3499320"/>
                  <a:pt x="2081516" y="3497967"/>
                  <a:pt x="2083129" y="3496251"/>
                </a:cubicBezTo>
                <a:cubicBezTo>
                  <a:pt x="2085868" y="3493359"/>
                  <a:pt x="2088376" y="3490258"/>
                  <a:pt x="2090634" y="3486980"/>
                </a:cubicBezTo>
                <a:cubicBezTo>
                  <a:pt x="2093725" y="3483448"/>
                  <a:pt x="2095932" y="3482123"/>
                  <a:pt x="2093725" y="3477265"/>
                </a:cubicBezTo>
                <a:cubicBezTo>
                  <a:pt x="2092701" y="3475179"/>
                  <a:pt x="2092701" y="3472731"/>
                  <a:pt x="2093725" y="3470640"/>
                </a:cubicBezTo>
                <a:cubicBezTo>
                  <a:pt x="2096372" y="3466668"/>
                  <a:pt x="2100349" y="3465342"/>
                  <a:pt x="2104322" y="3463576"/>
                </a:cubicBezTo>
                <a:cubicBezTo>
                  <a:pt x="2108295" y="3461810"/>
                  <a:pt x="2108735" y="3457397"/>
                  <a:pt x="2114033" y="3457397"/>
                </a:cubicBezTo>
                <a:cubicBezTo>
                  <a:pt x="2118052" y="3458713"/>
                  <a:pt x="2122382" y="3458713"/>
                  <a:pt x="2126396" y="3457397"/>
                </a:cubicBezTo>
                <a:cubicBezTo>
                  <a:pt x="2129488" y="3455191"/>
                  <a:pt x="2132580" y="3449892"/>
                  <a:pt x="2132580" y="3446360"/>
                </a:cubicBezTo>
                <a:cubicBezTo>
                  <a:pt x="2134239" y="3443041"/>
                  <a:pt x="2136483" y="3440051"/>
                  <a:pt x="2139204" y="3437529"/>
                </a:cubicBezTo>
                <a:cubicBezTo>
                  <a:pt x="2143779" y="3432653"/>
                  <a:pt x="2147112" y="3426747"/>
                  <a:pt x="2148915" y="3420309"/>
                </a:cubicBezTo>
                <a:cubicBezTo>
                  <a:pt x="2150431" y="3417004"/>
                  <a:pt x="2151757" y="3413610"/>
                  <a:pt x="2152888" y="3410152"/>
                </a:cubicBezTo>
                <a:cubicBezTo>
                  <a:pt x="2153546" y="3406059"/>
                  <a:pt x="2153546" y="3401883"/>
                  <a:pt x="2152888" y="3397790"/>
                </a:cubicBezTo>
                <a:cubicBezTo>
                  <a:pt x="2152888" y="3392932"/>
                  <a:pt x="2152888" y="3387633"/>
                  <a:pt x="2152888" y="3382335"/>
                </a:cubicBezTo>
                <a:cubicBezTo>
                  <a:pt x="2153129" y="3379693"/>
                  <a:pt x="2153129" y="3377032"/>
                  <a:pt x="2152888" y="3374390"/>
                </a:cubicBezTo>
                <a:cubicBezTo>
                  <a:pt x="2152888" y="3372624"/>
                  <a:pt x="2152888" y="3368651"/>
                  <a:pt x="2152888" y="3368651"/>
                </a:cubicBezTo>
                <a:lnTo>
                  <a:pt x="2155099" y="3366000"/>
                </a:lnTo>
                <a:cubicBezTo>
                  <a:pt x="2155558" y="3363223"/>
                  <a:pt x="2155558" y="3360391"/>
                  <a:pt x="2155099" y="3357609"/>
                </a:cubicBezTo>
                <a:cubicBezTo>
                  <a:pt x="2156429" y="3351653"/>
                  <a:pt x="2156429" y="3345469"/>
                  <a:pt x="2155099" y="3339508"/>
                </a:cubicBezTo>
                <a:cubicBezTo>
                  <a:pt x="2152007" y="3339068"/>
                  <a:pt x="2148915" y="3335535"/>
                  <a:pt x="2148915" y="3333329"/>
                </a:cubicBezTo>
                <a:cubicBezTo>
                  <a:pt x="2148915" y="3331118"/>
                  <a:pt x="2148915" y="3329797"/>
                  <a:pt x="2148915" y="3328471"/>
                </a:cubicBezTo>
                <a:cubicBezTo>
                  <a:pt x="2148915" y="3327145"/>
                  <a:pt x="2148915" y="3324498"/>
                  <a:pt x="2148915" y="3324498"/>
                </a:cubicBezTo>
                <a:cubicBezTo>
                  <a:pt x="2149161" y="3322885"/>
                  <a:pt x="2149161" y="3321254"/>
                  <a:pt x="2148915" y="3319640"/>
                </a:cubicBezTo>
                <a:cubicBezTo>
                  <a:pt x="2148475" y="3316549"/>
                  <a:pt x="2145823" y="3316549"/>
                  <a:pt x="2145823" y="3316549"/>
                </a:cubicBezTo>
                <a:lnTo>
                  <a:pt x="2143176" y="3312576"/>
                </a:lnTo>
                <a:lnTo>
                  <a:pt x="2139644" y="3308603"/>
                </a:lnTo>
                <a:cubicBezTo>
                  <a:pt x="2138318" y="3306837"/>
                  <a:pt x="2134346" y="3306392"/>
                  <a:pt x="2134346" y="3302860"/>
                </a:cubicBezTo>
                <a:cubicBezTo>
                  <a:pt x="2134346" y="3299328"/>
                  <a:pt x="2136993" y="3292708"/>
                  <a:pt x="2134346" y="3292708"/>
                </a:cubicBezTo>
                <a:cubicBezTo>
                  <a:pt x="2131694" y="3292708"/>
                  <a:pt x="2131694" y="3294030"/>
                  <a:pt x="2131694" y="3292708"/>
                </a:cubicBezTo>
                <a:cubicBezTo>
                  <a:pt x="2131694" y="3291383"/>
                  <a:pt x="2131694" y="3287850"/>
                  <a:pt x="2131694" y="3287850"/>
                </a:cubicBezTo>
                <a:cubicBezTo>
                  <a:pt x="2130939" y="3284731"/>
                  <a:pt x="2129423" y="3281848"/>
                  <a:pt x="2127281" y="3279460"/>
                </a:cubicBezTo>
                <a:lnTo>
                  <a:pt x="2124190" y="3279460"/>
                </a:lnTo>
                <a:cubicBezTo>
                  <a:pt x="2124190" y="3278135"/>
                  <a:pt x="2124190" y="3274602"/>
                  <a:pt x="2124190" y="3274602"/>
                </a:cubicBezTo>
                <a:cubicBezTo>
                  <a:pt x="2124852" y="3271701"/>
                  <a:pt x="2124852" y="3268678"/>
                  <a:pt x="2124190" y="3265772"/>
                </a:cubicBezTo>
                <a:cubicBezTo>
                  <a:pt x="2123309" y="3262240"/>
                  <a:pt x="2120217" y="3264451"/>
                  <a:pt x="2120217" y="3262240"/>
                </a:cubicBezTo>
                <a:cubicBezTo>
                  <a:pt x="2120217" y="3260033"/>
                  <a:pt x="2120217" y="3256061"/>
                  <a:pt x="2120217" y="3252969"/>
                </a:cubicBezTo>
                <a:cubicBezTo>
                  <a:pt x="2120467" y="3250034"/>
                  <a:pt x="2120467" y="3247077"/>
                  <a:pt x="2120217" y="3244138"/>
                </a:cubicBezTo>
                <a:cubicBezTo>
                  <a:pt x="2118891" y="3239280"/>
                  <a:pt x="2114919" y="3234867"/>
                  <a:pt x="2114919" y="3230009"/>
                </a:cubicBezTo>
                <a:cubicBezTo>
                  <a:pt x="2114117" y="3227905"/>
                  <a:pt x="2112740" y="3226069"/>
                  <a:pt x="2110946" y="3224711"/>
                </a:cubicBezTo>
                <a:cubicBezTo>
                  <a:pt x="2110946" y="3222945"/>
                  <a:pt x="2110946" y="3222064"/>
                  <a:pt x="2110946" y="3219413"/>
                </a:cubicBezTo>
                <a:cubicBezTo>
                  <a:pt x="2110946" y="3216766"/>
                  <a:pt x="2110946" y="3215440"/>
                  <a:pt x="2110946" y="3212348"/>
                </a:cubicBezTo>
                <a:cubicBezTo>
                  <a:pt x="2110946" y="3209256"/>
                  <a:pt x="2111827" y="3207490"/>
                  <a:pt x="2114033" y="3206169"/>
                </a:cubicBezTo>
                <a:cubicBezTo>
                  <a:pt x="2116244" y="3204843"/>
                  <a:pt x="2119777" y="3203958"/>
                  <a:pt x="2119777" y="3202192"/>
                </a:cubicBezTo>
                <a:cubicBezTo>
                  <a:pt x="2119777" y="3200426"/>
                  <a:pt x="2115359" y="3194687"/>
                  <a:pt x="2119777" y="3195127"/>
                </a:cubicBezTo>
                <a:cubicBezTo>
                  <a:pt x="2124190" y="3195572"/>
                  <a:pt x="2132139" y="3196894"/>
                  <a:pt x="2132139" y="3190274"/>
                </a:cubicBezTo>
                <a:cubicBezTo>
                  <a:pt x="2129863" y="3184151"/>
                  <a:pt x="2127054" y="3178240"/>
                  <a:pt x="2123749" y="3172613"/>
                </a:cubicBezTo>
                <a:cubicBezTo>
                  <a:pt x="2123791" y="3167588"/>
                  <a:pt x="2122739" y="3162614"/>
                  <a:pt x="2120657" y="3158039"/>
                </a:cubicBezTo>
                <a:cubicBezTo>
                  <a:pt x="2117607" y="3153946"/>
                  <a:pt x="2114807" y="3149667"/>
                  <a:pt x="2112267" y="3145236"/>
                </a:cubicBezTo>
                <a:cubicBezTo>
                  <a:pt x="2109829" y="3140605"/>
                  <a:pt x="2107901" y="3135719"/>
                  <a:pt x="2106528" y="3130667"/>
                </a:cubicBezTo>
                <a:cubicBezTo>
                  <a:pt x="2105203" y="3126694"/>
                  <a:pt x="2102556" y="3121836"/>
                  <a:pt x="2101671" y="3118744"/>
                </a:cubicBezTo>
                <a:cubicBezTo>
                  <a:pt x="2100790" y="3115652"/>
                  <a:pt x="2096817" y="3113886"/>
                  <a:pt x="2096817" y="3110354"/>
                </a:cubicBezTo>
                <a:cubicBezTo>
                  <a:pt x="2096256" y="3107128"/>
                  <a:pt x="2095213" y="3104004"/>
                  <a:pt x="2093725" y="3101083"/>
                </a:cubicBezTo>
                <a:cubicBezTo>
                  <a:pt x="2092135" y="3097964"/>
                  <a:pt x="2090805" y="3094714"/>
                  <a:pt x="2089753" y="3091372"/>
                </a:cubicBezTo>
                <a:cubicBezTo>
                  <a:pt x="2088311" y="3088387"/>
                  <a:pt x="2087129" y="3085286"/>
                  <a:pt x="2086221" y="3082096"/>
                </a:cubicBezTo>
                <a:lnTo>
                  <a:pt x="2086221" y="3071945"/>
                </a:lnTo>
                <a:cubicBezTo>
                  <a:pt x="2085776" y="3068853"/>
                  <a:pt x="2082243" y="3067527"/>
                  <a:pt x="2082243" y="3064880"/>
                </a:cubicBezTo>
                <a:cubicBezTo>
                  <a:pt x="2080579" y="3062331"/>
                  <a:pt x="2078656" y="3059967"/>
                  <a:pt x="2076505" y="3057816"/>
                </a:cubicBezTo>
                <a:cubicBezTo>
                  <a:pt x="2075286" y="3055174"/>
                  <a:pt x="2073807" y="3052657"/>
                  <a:pt x="2072092" y="3050306"/>
                </a:cubicBezTo>
                <a:cubicBezTo>
                  <a:pt x="2067507" y="3045453"/>
                  <a:pt x="2063910" y="3039756"/>
                  <a:pt x="2061495" y="3033531"/>
                </a:cubicBezTo>
                <a:cubicBezTo>
                  <a:pt x="2060494" y="3031371"/>
                  <a:pt x="2059613" y="3029159"/>
                  <a:pt x="2058844" y="3026907"/>
                </a:cubicBezTo>
                <a:cubicBezTo>
                  <a:pt x="2056378" y="3021951"/>
                  <a:pt x="2053258" y="3017348"/>
                  <a:pt x="2049573" y="3013218"/>
                </a:cubicBezTo>
                <a:cubicBezTo>
                  <a:pt x="2046040" y="3007479"/>
                  <a:pt x="2049573" y="3007479"/>
                  <a:pt x="2053986" y="3007479"/>
                </a:cubicBezTo>
                <a:cubicBezTo>
                  <a:pt x="2059571" y="3007934"/>
                  <a:pt x="2065180" y="3007934"/>
                  <a:pt x="2070766" y="3007479"/>
                </a:cubicBezTo>
                <a:cubicBezTo>
                  <a:pt x="2075448" y="3006724"/>
                  <a:pt x="2079949" y="3005074"/>
                  <a:pt x="2084009" y="3002621"/>
                </a:cubicBezTo>
                <a:cubicBezTo>
                  <a:pt x="2086221" y="3002621"/>
                  <a:pt x="2092840" y="2998209"/>
                  <a:pt x="2092840" y="2998209"/>
                </a:cubicBezTo>
                <a:cubicBezTo>
                  <a:pt x="2092840" y="2998209"/>
                  <a:pt x="2085776" y="2998209"/>
                  <a:pt x="2085776" y="2998209"/>
                </a:cubicBezTo>
                <a:cubicBezTo>
                  <a:pt x="2082971" y="2999298"/>
                  <a:pt x="2080417" y="3000948"/>
                  <a:pt x="2078271" y="3003066"/>
                </a:cubicBezTo>
                <a:cubicBezTo>
                  <a:pt x="2075721" y="3004666"/>
                  <a:pt x="2072861" y="3005723"/>
                  <a:pt x="2069881" y="3006154"/>
                </a:cubicBezTo>
                <a:cubicBezTo>
                  <a:pt x="2064045" y="3007716"/>
                  <a:pt x="2057815" y="3006404"/>
                  <a:pt x="2053105" y="3002621"/>
                </a:cubicBezTo>
                <a:cubicBezTo>
                  <a:pt x="2049044" y="2998065"/>
                  <a:pt x="2045350" y="2993198"/>
                  <a:pt x="2042068" y="2988052"/>
                </a:cubicBezTo>
                <a:cubicBezTo>
                  <a:pt x="2039917" y="2985475"/>
                  <a:pt x="2038953" y="2982105"/>
                  <a:pt x="2039416" y="2978781"/>
                </a:cubicBezTo>
                <a:cubicBezTo>
                  <a:pt x="2039857" y="2976130"/>
                  <a:pt x="2042508" y="2973923"/>
                  <a:pt x="2045155" y="2973923"/>
                </a:cubicBezTo>
                <a:cubicBezTo>
                  <a:pt x="2046184" y="2970465"/>
                  <a:pt x="2046184" y="2966785"/>
                  <a:pt x="2045155" y="2963327"/>
                </a:cubicBezTo>
                <a:cubicBezTo>
                  <a:pt x="2044511" y="2961811"/>
                  <a:pt x="2043774" y="2960337"/>
                  <a:pt x="2042949" y="2958914"/>
                </a:cubicBezTo>
                <a:cubicBezTo>
                  <a:pt x="2042949" y="2957148"/>
                  <a:pt x="2043389" y="2957148"/>
                  <a:pt x="2042949" y="2953615"/>
                </a:cubicBezTo>
                <a:cubicBezTo>
                  <a:pt x="2042508" y="2950083"/>
                  <a:pt x="2037650" y="2948317"/>
                  <a:pt x="2037650" y="2945666"/>
                </a:cubicBezTo>
                <a:cubicBezTo>
                  <a:pt x="2035588" y="2943223"/>
                  <a:pt x="2034081" y="2940358"/>
                  <a:pt x="2033237" y="2937275"/>
                </a:cubicBezTo>
                <a:cubicBezTo>
                  <a:pt x="2030586" y="2928890"/>
                  <a:pt x="2020430" y="2924032"/>
                  <a:pt x="2020430" y="2915201"/>
                </a:cubicBezTo>
                <a:cubicBezTo>
                  <a:pt x="2019781" y="2913041"/>
                  <a:pt x="2019781" y="2910737"/>
                  <a:pt x="2020430" y="2908577"/>
                </a:cubicBezTo>
                <a:cubicBezTo>
                  <a:pt x="2020430" y="2906371"/>
                  <a:pt x="2020430" y="2902839"/>
                  <a:pt x="2020430" y="2902839"/>
                </a:cubicBezTo>
                <a:cubicBezTo>
                  <a:pt x="2017903" y="2900799"/>
                  <a:pt x="2015071" y="2899163"/>
                  <a:pt x="2012044" y="2897981"/>
                </a:cubicBezTo>
                <a:cubicBezTo>
                  <a:pt x="2008952" y="2895774"/>
                  <a:pt x="2007186" y="2890916"/>
                  <a:pt x="2004094" y="2890916"/>
                </a:cubicBezTo>
                <a:cubicBezTo>
                  <a:pt x="2000896" y="2889081"/>
                  <a:pt x="1998059" y="2886689"/>
                  <a:pt x="1995704" y="2883852"/>
                </a:cubicBezTo>
                <a:cubicBezTo>
                  <a:pt x="1994188" y="2882605"/>
                  <a:pt x="1993104" y="2880904"/>
                  <a:pt x="1992617" y="2878994"/>
                </a:cubicBezTo>
                <a:cubicBezTo>
                  <a:pt x="1992811" y="2877385"/>
                  <a:pt x="1992811" y="2875749"/>
                  <a:pt x="1992617" y="2874140"/>
                </a:cubicBezTo>
                <a:cubicBezTo>
                  <a:pt x="1991078" y="2870469"/>
                  <a:pt x="1988250" y="2867484"/>
                  <a:pt x="1984667" y="2865750"/>
                </a:cubicBezTo>
                <a:lnTo>
                  <a:pt x="1980254" y="2863544"/>
                </a:lnTo>
                <a:lnTo>
                  <a:pt x="1975836" y="2859567"/>
                </a:lnTo>
                <a:lnTo>
                  <a:pt x="1967891" y="2853388"/>
                </a:lnTo>
                <a:cubicBezTo>
                  <a:pt x="1964799" y="2850296"/>
                  <a:pt x="1967006" y="2846323"/>
                  <a:pt x="1964799" y="2843231"/>
                </a:cubicBezTo>
                <a:cubicBezTo>
                  <a:pt x="1962593" y="2840139"/>
                  <a:pt x="1958175" y="2837052"/>
                  <a:pt x="1955529" y="2837052"/>
                </a:cubicBezTo>
                <a:lnTo>
                  <a:pt x="1938748" y="2832194"/>
                </a:lnTo>
                <a:cubicBezTo>
                  <a:pt x="1935406" y="2830702"/>
                  <a:pt x="1933190" y="2827461"/>
                  <a:pt x="1933009" y="2823804"/>
                </a:cubicBezTo>
                <a:cubicBezTo>
                  <a:pt x="1931243" y="2816740"/>
                  <a:pt x="1925505" y="2814093"/>
                  <a:pt x="1919761" y="2808349"/>
                </a:cubicBezTo>
                <a:cubicBezTo>
                  <a:pt x="1914023" y="2802611"/>
                  <a:pt x="1908724" y="2795987"/>
                  <a:pt x="1902545" y="2790688"/>
                </a:cubicBezTo>
                <a:cubicBezTo>
                  <a:pt x="1899630" y="2787833"/>
                  <a:pt x="1896176" y="2785580"/>
                  <a:pt x="1892389" y="2784069"/>
                </a:cubicBezTo>
                <a:cubicBezTo>
                  <a:pt x="1888949" y="2783031"/>
                  <a:pt x="1886085" y="2780639"/>
                  <a:pt x="1884439" y="2777445"/>
                </a:cubicBezTo>
                <a:cubicBezTo>
                  <a:pt x="1884884" y="2776309"/>
                  <a:pt x="1884884" y="2775048"/>
                  <a:pt x="1884439" y="2773913"/>
                </a:cubicBezTo>
                <a:cubicBezTo>
                  <a:pt x="1882673" y="2771261"/>
                  <a:pt x="1880026" y="2772147"/>
                  <a:pt x="1880026" y="2771261"/>
                </a:cubicBezTo>
                <a:cubicBezTo>
                  <a:pt x="1880026" y="2770380"/>
                  <a:pt x="1880026" y="2767729"/>
                  <a:pt x="1880026" y="2767729"/>
                </a:cubicBezTo>
                <a:lnTo>
                  <a:pt x="1877375" y="2765082"/>
                </a:lnTo>
                <a:cubicBezTo>
                  <a:pt x="1875609" y="2762876"/>
                  <a:pt x="1871196" y="2759784"/>
                  <a:pt x="1871196" y="2759784"/>
                </a:cubicBezTo>
                <a:lnTo>
                  <a:pt x="1871196" y="2757132"/>
                </a:lnTo>
                <a:cubicBezTo>
                  <a:pt x="1868595" y="2755144"/>
                  <a:pt x="1867116" y="2752015"/>
                  <a:pt x="1867223" y="2748747"/>
                </a:cubicBezTo>
                <a:cubicBezTo>
                  <a:pt x="1870092" y="2745655"/>
                  <a:pt x="1870945" y="2741200"/>
                  <a:pt x="1869430" y="2737265"/>
                </a:cubicBezTo>
                <a:cubicBezTo>
                  <a:pt x="1867538" y="2734502"/>
                  <a:pt x="1865313" y="2731980"/>
                  <a:pt x="1862805" y="2729760"/>
                </a:cubicBezTo>
                <a:lnTo>
                  <a:pt x="1859714" y="2729760"/>
                </a:lnTo>
                <a:lnTo>
                  <a:pt x="1856626" y="2726228"/>
                </a:lnTo>
                <a:lnTo>
                  <a:pt x="1852209" y="2720929"/>
                </a:lnTo>
                <a:cubicBezTo>
                  <a:pt x="1850702" y="2719066"/>
                  <a:pt x="1849080" y="2717295"/>
                  <a:pt x="1847351" y="2715631"/>
                </a:cubicBezTo>
                <a:cubicBezTo>
                  <a:pt x="1847351" y="2713425"/>
                  <a:pt x="1847351" y="2711213"/>
                  <a:pt x="1847351" y="2708567"/>
                </a:cubicBezTo>
                <a:cubicBezTo>
                  <a:pt x="1847230" y="2705447"/>
                  <a:pt x="1846312" y="2702411"/>
                  <a:pt x="1844704" y="2699736"/>
                </a:cubicBezTo>
                <a:cubicBezTo>
                  <a:pt x="1843540" y="2697437"/>
                  <a:pt x="1842215" y="2695216"/>
                  <a:pt x="1840731" y="2693112"/>
                </a:cubicBezTo>
                <a:lnTo>
                  <a:pt x="1831901" y="2681635"/>
                </a:lnTo>
                <a:cubicBezTo>
                  <a:pt x="1828313" y="2675947"/>
                  <a:pt x="1825768" y="2669666"/>
                  <a:pt x="1824391" y="2663088"/>
                </a:cubicBezTo>
                <a:cubicBezTo>
                  <a:pt x="1820989" y="2656654"/>
                  <a:pt x="1817151" y="2650461"/>
                  <a:pt x="1812914" y="2644546"/>
                </a:cubicBezTo>
                <a:cubicBezTo>
                  <a:pt x="1810657" y="2641056"/>
                  <a:pt x="1808733" y="2637357"/>
                  <a:pt x="1807175" y="2633505"/>
                </a:cubicBezTo>
                <a:cubicBezTo>
                  <a:pt x="1810263" y="2634830"/>
                  <a:pt x="1812029" y="2639688"/>
                  <a:pt x="1815121" y="2639688"/>
                </a:cubicBezTo>
                <a:cubicBezTo>
                  <a:pt x="1817554" y="2641209"/>
                  <a:pt x="1820637" y="2641209"/>
                  <a:pt x="1823070" y="2639688"/>
                </a:cubicBezTo>
                <a:cubicBezTo>
                  <a:pt x="1821745" y="2634830"/>
                  <a:pt x="1824836" y="2633950"/>
                  <a:pt x="1827483" y="2634830"/>
                </a:cubicBezTo>
                <a:cubicBezTo>
                  <a:pt x="1830135" y="2635716"/>
                  <a:pt x="1829249" y="2639688"/>
                  <a:pt x="1832782" y="2639688"/>
                </a:cubicBezTo>
                <a:cubicBezTo>
                  <a:pt x="1832374" y="2636610"/>
                  <a:pt x="1832374" y="2633495"/>
                  <a:pt x="1832782" y="2630417"/>
                </a:cubicBezTo>
                <a:cubicBezTo>
                  <a:pt x="1834107" y="2627766"/>
                  <a:pt x="1837640" y="2627326"/>
                  <a:pt x="1839406" y="2625119"/>
                </a:cubicBezTo>
                <a:cubicBezTo>
                  <a:pt x="1841172" y="2622908"/>
                  <a:pt x="1845144" y="2621587"/>
                  <a:pt x="1845144" y="2618935"/>
                </a:cubicBezTo>
                <a:cubicBezTo>
                  <a:pt x="1847022" y="2616391"/>
                  <a:pt x="1847958" y="2613266"/>
                  <a:pt x="1847796" y="2610105"/>
                </a:cubicBezTo>
                <a:lnTo>
                  <a:pt x="1847796" y="2601274"/>
                </a:lnTo>
                <a:cubicBezTo>
                  <a:pt x="1848236" y="2593774"/>
                  <a:pt x="1848236" y="2586255"/>
                  <a:pt x="1847796" y="2578755"/>
                </a:cubicBezTo>
                <a:cubicBezTo>
                  <a:pt x="1847383" y="2574792"/>
                  <a:pt x="1847383" y="2570801"/>
                  <a:pt x="1847796" y="2566837"/>
                </a:cubicBezTo>
                <a:cubicBezTo>
                  <a:pt x="1848677" y="2562860"/>
                  <a:pt x="1851328" y="2566837"/>
                  <a:pt x="1851328" y="2566837"/>
                </a:cubicBezTo>
                <a:cubicBezTo>
                  <a:pt x="1852909" y="2570444"/>
                  <a:pt x="1855328" y="2573624"/>
                  <a:pt x="1858392" y="2576108"/>
                </a:cubicBezTo>
                <a:cubicBezTo>
                  <a:pt x="1862212" y="2577652"/>
                  <a:pt x="1866486" y="2577652"/>
                  <a:pt x="1870310" y="2576108"/>
                </a:cubicBezTo>
                <a:lnTo>
                  <a:pt x="1882673" y="2572576"/>
                </a:lnTo>
                <a:cubicBezTo>
                  <a:pt x="1874338" y="2571561"/>
                  <a:pt x="1866416" y="2568363"/>
                  <a:pt x="1859714" y="2563305"/>
                </a:cubicBezTo>
                <a:cubicBezTo>
                  <a:pt x="1859890" y="2561836"/>
                  <a:pt x="1859890" y="2560352"/>
                  <a:pt x="1859714" y="2558888"/>
                </a:cubicBezTo>
                <a:cubicBezTo>
                  <a:pt x="1857396" y="2556561"/>
                  <a:pt x="1855722" y="2553668"/>
                  <a:pt x="1854860" y="2550497"/>
                </a:cubicBezTo>
                <a:cubicBezTo>
                  <a:pt x="1853094" y="2550057"/>
                  <a:pt x="1849117" y="2548731"/>
                  <a:pt x="1849117" y="2545199"/>
                </a:cubicBezTo>
                <a:cubicBezTo>
                  <a:pt x="1851861" y="2542613"/>
                  <a:pt x="1855505" y="2541189"/>
                  <a:pt x="1859273" y="2541227"/>
                </a:cubicBezTo>
                <a:cubicBezTo>
                  <a:pt x="1862805" y="2541227"/>
                  <a:pt x="1865457" y="2544318"/>
                  <a:pt x="1866338" y="2546525"/>
                </a:cubicBezTo>
                <a:cubicBezTo>
                  <a:pt x="1867223" y="2548731"/>
                  <a:pt x="1872521" y="2554030"/>
                  <a:pt x="1872521" y="2551823"/>
                </a:cubicBezTo>
                <a:cubicBezTo>
                  <a:pt x="1872521" y="2549617"/>
                  <a:pt x="1872521" y="2542552"/>
                  <a:pt x="1872521" y="2542552"/>
                </a:cubicBezTo>
                <a:cubicBezTo>
                  <a:pt x="1872563" y="2538872"/>
                  <a:pt x="1872563" y="2535191"/>
                  <a:pt x="1872521" y="2531515"/>
                </a:cubicBezTo>
                <a:cubicBezTo>
                  <a:pt x="1872521" y="2529304"/>
                  <a:pt x="1872521" y="2524891"/>
                  <a:pt x="1872521" y="2524891"/>
                </a:cubicBezTo>
                <a:cubicBezTo>
                  <a:pt x="1872317" y="2522981"/>
                  <a:pt x="1872317" y="2521058"/>
                  <a:pt x="1872521" y="2519153"/>
                </a:cubicBezTo>
                <a:cubicBezTo>
                  <a:pt x="1872521" y="2517386"/>
                  <a:pt x="1872521" y="2514295"/>
                  <a:pt x="1872521" y="2514295"/>
                </a:cubicBezTo>
                <a:cubicBezTo>
                  <a:pt x="1871933" y="2512626"/>
                  <a:pt x="1870310" y="2511546"/>
                  <a:pt x="1868544" y="2511643"/>
                </a:cubicBezTo>
                <a:cubicBezTo>
                  <a:pt x="1864576" y="2511893"/>
                  <a:pt x="1860594" y="2511893"/>
                  <a:pt x="1856626" y="2511643"/>
                </a:cubicBezTo>
                <a:cubicBezTo>
                  <a:pt x="1853535" y="2510322"/>
                  <a:pt x="1856626" y="2506345"/>
                  <a:pt x="1856626" y="2503698"/>
                </a:cubicBezTo>
                <a:cubicBezTo>
                  <a:pt x="1858138" y="2500393"/>
                  <a:pt x="1859468" y="2497000"/>
                  <a:pt x="1860599" y="2493542"/>
                </a:cubicBezTo>
                <a:cubicBezTo>
                  <a:pt x="1862022" y="2490950"/>
                  <a:pt x="1863974" y="2488693"/>
                  <a:pt x="1866338" y="2486918"/>
                </a:cubicBezTo>
                <a:cubicBezTo>
                  <a:pt x="1869036" y="2485226"/>
                  <a:pt x="1870945" y="2482523"/>
                  <a:pt x="1871636" y="2479413"/>
                </a:cubicBezTo>
                <a:cubicBezTo>
                  <a:pt x="1872141" y="2475690"/>
                  <a:pt x="1873342" y="2472098"/>
                  <a:pt x="1875168" y="2468816"/>
                </a:cubicBezTo>
                <a:cubicBezTo>
                  <a:pt x="1878260" y="2463958"/>
                  <a:pt x="1885765" y="2460426"/>
                  <a:pt x="1885765" y="2454687"/>
                </a:cubicBezTo>
                <a:cubicBezTo>
                  <a:pt x="1885714" y="2451475"/>
                  <a:pt x="1884963" y="2448309"/>
                  <a:pt x="1883558" y="2445416"/>
                </a:cubicBezTo>
                <a:cubicBezTo>
                  <a:pt x="1880907" y="2437911"/>
                  <a:pt x="1886205" y="2427315"/>
                  <a:pt x="1886205" y="2422897"/>
                </a:cubicBezTo>
                <a:cubicBezTo>
                  <a:pt x="1886205" y="2418484"/>
                  <a:pt x="1886205" y="2412301"/>
                  <a:pt x="1886205" y="2408328"/>
                </a:cubicBezTo>
                <a:cubicBezTo>
                  <a:pt x="1886205" y="2404355"/>
                  <a:pt x="1886205" y="2399938"/>
                  <a:pt x="1886205" y="2395525"/>
                </a:cubicBezTo>
                <a:cubicBezTo>
                  <a:pt x="1886284" y="2391640"/>
                  <a:pt x="1887350" y="2387844"/>
                  <a:pt x="1889297" y="2384483"/>
                </a:cubicBezTo>
                <a:cubicBezTo>
                  <a:pt x="1892445" y="2381530"/>
                  <a:pt x="1894072" y="2377307"/>
                  <a:pt x="1893715" y="2373006"/>
                </a:cubicBezTo>
                <a:cubicBezTo>
                  <a:pt x="1892194" y="2368635"/>
                  <a:pt x="1890113" y="2364481"/>
                  <a:pt x="1887531" y="2360643"/>
                </a:cubicBezTo>
                <a:cubicBezTo>
                  <a:pt x="1886613" y="2356684"/>
                  <a:pt x="1884444" y="2353124"/>
                  <a:pt x="1881352" y="2350487"/>
                </a:cubicBezTo>
                <a:cubicBezTo>
                  <a:pt x="1877820" y="2348280"/>
                  <a:pt x="1872962" y="2346955"/>
                  <a:pt x="1872962" y="2342542"/>
                </a:cubicBezTo>
                <a:cubicBezTo>
                  <a:pt x="1872151" y="2338490"/>
                  <a:pt x="1870663" y="2334606"/>
                  <a:pt x="1868544" y="2331060"/>
                </a:cubicBezTo>
                <a:cubicBezTo>
                  <a:pt x="1866616" y="2328765"/>
                  <a:pt x="1866616" y="2325409"/>
                  <a:pt x="1868544" y="2323114"/>
                </a:cubicBezTo>
                <a:cubicBezTo>
                  <a:pt x="1869870" y="2319137"/>
                  <a:pt x="1874728" y="2320463"/>
                  <a:pt x="1874728" y="2319137"/>
                </a:cubicBezTo>
                <a:cubicBezTo>
                  <a:pt x="1874728" y="2317816"/>
                  <a:pt x="1874728" y="2314284"/>
                  <a:pt x="1874728" y="2314284"/>
                </a:cubicBezTo>
                <a:cubicBezTo>
                  <a:pt x="1874065" y="2311975"/>
                  <a:pt x="1874065" y="2309528"/>
                  <a:pt x="1874728" y="2307219"/>
                </a:cubicBezTo>
                <a:cubicBezTo>
                  <a:pt x="1872521" y="2304128"/>
                  <a:pt x="1867223" y="2307219"/>
                  <a:pt x="1867223" y="2307219"/>
                </a:cubicBezTo>
                <a:cubicBezTo>
                  <a:pt x="1862282" y="2306153"/>
                  <a:pt x="1857136" y="2307646"/>
                  <a:pt x="1853535" y="2311192"/>
                </a:cubicBezTo>
                <a:cubicBezTo>
                  <a:pt x="1850443" y="2316050"/>
                  <a:pt x="1846910" y="2317816"/>
                  <a:pt x="1842497" y="2316050"/>
                </a:cubicBezTo>
                <a:cubicBezTo>
                  <a:pt x="1838080" y="2314284"/>
                  <a:pt x="1836314" y="2308985"/>
                  <a:pt x="1831456" y="2307660"/>
                </a:cubicBezTo>
                <a:cubicBezTo>
                  <a:pt x="1826603" y="2306334"/>
                  <a:pt x="1821304" y="2305453"/>
                  <a:pt x="1819978" y="2301476"/>
                </a:cubicBezTo>
                <a:cubicBezTo>
                  <a:pt x="1818653" y="2297503"/>
                  <a:pt x="1814240" y="2293531"/>
                  <a:pt x="1814240" y="2289558"/>
                </a:cubicBezTo>
                <a:cubicBezTo>
                  <a:pt x="1813985" y="2287208"/>
                  <a:pt x="1813985" y="2284839"/>
                  <a:pt x="1814240" y="2282494"/>
                </a:cubicBezTo>
                <a:cubicBezTo>
                  <a:pt x="1813985" y="2280292"/>
                  <a:pt x="1813985" y="2278067"/>
                  <a:pt x="1814240" y="2275870"/>
                </a:cubicBezTo>
                <a:cubicBezTo>
                  <a:pt x="1814240" y="2272778"/>
                  <a:pt x="1814680" y="2272778"/>
                  <a:pt x="1814240" y="2272778"/>
                </a:cubicBezTo>
                <a:cubicBezTo>
                  <a:pt x="1813795" y="2272778"/>
                  <a:pt x="1814680" y="2272778"/>
                  <a:pt x="1811148" y="2272778"/>
                </a:cubicBezTo>
                <a:cubicBezTo>
                  <a:pt x="1807616" y="2272778"/>
                  <a:pt x="1808941" y="2273663"/>
                  <a:pt x="1804524" y="2272778"/>
                </a:cubicBezTo>
                <a:cubicBezTo>
                  <a:pt x="1800111" y="2271897"/>
                  <a:pt x="1800111" y="2266154"/>
                  <a:pt x="1800111" y="2263507"/>
                </a:cubicBezTo>
                <a:cubicBezTo>
                  <a:pt x="1800014" y="2263595"/>
                  <a:pt x="1799925" y="2263688"/>
                  <a:pt x="1799833" y="2263785"/>
                </a:cubicBezTo>
                <a:cubicBezTo>
                  <a:pt x="1797668" y="2266098"/>
                  <a:pt x="1797793" y="2269732"/>
                  <a:pt x="1800111" y="2271897"/>
                </a:cubicBezTo>
                <a:cubicBezTo>
                  <a:pt x="1800111" y="2273663"/>
                  <a:pt x="1803198" y="2278076"/>
                  <a:pt x="1800111" y="2278076"/>
                </a:cubicBezTo>
                <a:cubicBezTo>
                  <a:pt x="1797005" y="2279402"/>
                  <a:pt x="1793501" y="2279402"/>
                  <a:pt x="1790395" y="2278076"/>
                </a:cubicBezTo>
                <a:cubicBezTo>
                  <a:pt x="1784656" y="2274104"/>
                  <a:pt x="1790835" y="2265713"/>
                  <a:pt x="1794368" y="2262622"/>
                </a:cubicBezTo>
                <a:lnTo>
                  <a:pt x="1787303" y="2262622"/>
                </a:lnTo>
                <a:lnTo>
                  <a:pt x="1781564" y="2262622"/>
                </a:lnTo>
                <a:cubicBezTo>
                  <a:pt x="1777592" y="2261301"/>
                  <a:pt x="1777592" y="2259534"/>
                  <a:pt x="1777592" y="2257323"/>
                </a:cubicBezTo>
                <a:lnTo>
                  <a:pt x="1773174" y="2253351"/>
                </a:lnTo>
                <a:cubicBezTo>
                  <a:pt x="1774922" y="2259678"/>
                  <a:pt x="1775812" y="2266214"/>
                  <a:pt x="1775826" y="2272778"/>
                </a:cubicBezTo>
                <a:cubicBezTo>
                  <a:pt x="1775385" y="2277196"/>
                  <a:pt x="1767436" y="2277196"/>
                  <a:pt x="1762578" y="2277196"/>
                </a:cubicBezTo>
                <a:cubicBezTo>
                  <a:pt x="1755448" y="2275666"/>
                  <a:pt x="1748073" y="2275666"/>
                  <a:pt x="1740944" y="2277196"/>
                </a:cubicBezTo>
                <a:cubicBezTo>
                  <a:pt x="1734320" y="2278962"/>
                  <a:pt x="1727700" y="2282494"/>
                  <a:pt x="1720636" y="2282494"/>
                </a:cubicBezTo>
                <a:cubicBezTo>
                  <a:pt x="1712909" y="2282870"/>
                  <a:pt x="1705223" y="2283903"/>
                  <a:pt x="1697677" y="2285581"/>
                </a:cubicBezTo>
                <a:cubicBezTo>
                  <a:pt x="1693945" y="2283621"/>
                  <a:pt x="1689486" y="2283621"/>
                  <a:pt x="1685754" y="2285581"/>
                </a:cubicBezTo>
                <a:lnTo>
                  <a:pt x="1675157" y="2290439"/>
                </a:lnTo>
                <a:cubicBezTo>
                  <a:pt x="1666624" y="2292437"/>
                  <a:pt x="1657867" y="2293322"/>
                  <a:pt x="1649106" y="2293090"/>
                </a:cubicBezTo>
                <a:cubicBezTo>
                  <a:pt x="1639256" y="2293753"/>
                  <a:pt x="1629373" y="2293753"/>
                  <a:pt x="1619523" y="2293090"/>
                </a:cubicBezTo>
                <a:cubicBezTo>
                  <a:pt x="1612551" y="2291528"/>
                  <a:pt x="1606316" y="2287635"/>
                  <a:pt x="1601862" y="2282049"/>
                </a:cubicBezTo>
                <a:lnTo>
                  <a:pt x="1590384" y="2270572"/>
                </a:lnTo>
                <a:cubicBezTo>
                  <a:pt x="1584984" y="2263516"/>
                  <a:pt x="1580807" y="2255608"/>
                  <a:pt x="1578022" y="2247172"/>
                </a:cubicBezTo>
                <a:cubicBezTo>
                  <a:pt x="1576255" y="2243194"/>
                  <a:pt x="1573604" y="2235690"/>
                  <a:pt x="1573604" y="2234364"/>
                </a:cubicBezTo>
                <a:cubicBezTo>
                  <a:pt x="1573604" y="2233043"/>
                  <a:pt x="1569191" y="2224653"/>
                  <a:pt x="1570072" y="2221561"/>
                </a:cubicBezTo>
                <a:cubicBezTo>
                  <a:pt x="1570957" y="2218469"/>
                  <a:pt x="1571397" y="2222001"/>
                  <a:pt x="1574049" y="2218469"/>
                </a:cubicBezTo>
                <a:cubicBezTo>
                  <a:pt x="1576696" y="2214937"/>
                  <a:pt x="1576696" y="2218029"/>
                  <a:pt x="1574049" y="2214937"/>
                </a:cubicBezTo>
                <a:cubicBezTo>
                  <a:pt x="1571397" y="2211850"/>
                  <a:pt x="1564773" y="2212730"/>
                  <a:pt x="1564773" y="2211850"/>
                </a:cubicBezTo>
                <a:cubicBezTo>
                  <a:pt x="1564773" y="2210964"/>
                  <a:pt x="1564773" y="2207432"/>
                  <a:pt x="1564773" y="2207432"/>
                </a:cubicBezTo>
                <a:lnTo>
                  <a:pt x="1561686" y="2203900"/>
                </a:lnTo>
                <a:cubicBezTo>
                  <a:pt x="1560333" y="2200108"/>
                  <a:pt x="1558710" y="2196423"/>
                  <a:pt x="1556828" y="2192863"/>
                </a:cubicBezTo>
                <a:cubicBezTo>
                  <a:pt x="1549875" y="2180709"/>
                  <a:pt x="1540915" y="2169810"/>
                  <a:pt x="1530336" y="2160632"/>
                </a:cubicBezTo>
                <a:cubicBezTo>
                  <a:pt x="1517552" y="2151069"/>
                  <a:pt x="1502139" y="2145674"/>
                  <a:pt x="1486184" y="2145178"/>
                </a:cubicBezTo>
                <a:cubicBezTo>
                  <a:pt x="1468551" y="2143852"/>
                  <a:pt x="1450834" y="2143852"/>
                  <a:pt x="1433200" y="2145178"/>
                </a:cubicBezTo>
                <a:lnTo>
                  <a:pt x="1416420" y="2145178"/>
                </a:lnTo>
                <a:lnTo>
                  <a:pt x="1374919" y="2145178"/>
                </a:lnTo>
                <a:lnTo>
                  <a:pt x="1360790" y="2145178"/>
                </a:lnTo>
                <a:lnTo>
                  <a:pt x="1341363" y="2147825"/>
                </a:lnTo>
                <a:cubicBezTo>
                  <a:pt x="1328722" y="2149989"/>
                  <a:pt x="1316197" y="2152789"/>
                  <a:pt x="1303834" y="2156215"/>
                </a:cubicBezTo>
                <a:cubicBezTo>
                  <a:pt x="1298763" y="2157281"/>
                  <a:pt x="1293752" y="2158602"/>
                  <a:pt x="1288820" y="2160187"/>
                </a:cubicBezTo>
                <a:cubicBezTo>
                  <a:pt x="1284731" y="2161355"/>
                  <a:pt x="1281060" y="2163650"/>
                  <a:pt x="1278223" y="2166812"/>
                </a:cubicBezTo>
                <a:cubicBezTo>
                  <a:pt x="1275437" y="2168819"/>
                  <a:pt x="1273537" y="2171822"/>
                  <a:pt x="1272925" y="2175202"/>
                </a:cubicBezTo>
                <a:cubicBezTo>
                  <a:pt x="1272925" y="2178734"/>
                  <a:pt x="1276017" y="2186239"/>
                  <a:pt x="1272925" y="2186239"/>
                </a:cubicBezTo>
                <a:cubicBezTo>
                  <a:pt x="1268428" y="2187342"/>
                  <a:pt x="1263733" y="2187342"/>
                  <a:pt x="1259236" y="2186239"/>
                </a:cubicBezTo>
                <a:cubicBezTo>
                  <a:pt x="1249423" y="2184917"/>
                  <a:pt x="1239471" y="2184917"/>
                  <a:pt x="1229657" y="2186239"/>
                </a:cubicBezTo>
                <a:cubicBezTo>
                  <a:pt x="1219501" y="2187124"/>
                  <a:pt x="1213762" y="2193743"/>
                  <a:pt x="1205372" y="2198602"/>
                </a:cubicBezTo>
                <a:cubicBezTo>
                  <a:pt x="1201168" y="2200748"/>
                  <a:pt x="1196723" y="2202379"/>
                  <a:pt x="1192124" y="2203459"/>
                </a:cubicBezTo>
                <a:cubicBezTo>
                  <a:pt x="1187721" y="2203635"/>
                  <a:pt x="1183447" y="2205008"/>
                  <a:pt x="1179761" y="2207432"/>
                </a:cubicBezTo>
                <a:cubicBezTo>
                  <a:pt x="1177332" y="2210158"/>
                  <a:pt x="1174672" y="2212670"/>
                  <a:pt x="1171816" y="2214937"/>
                </a:cubicBezTo>
                <a:cubicBezTo>
                  <a:pt x="1168061" y="2216221"/>
                  <a:pt x="1164381" y="2217695"/>
                  <a:pt x="1160779" y="2219354"/>
                </a:cubicBezTo>
                <a:cubicBezTo>
                  <a:pt x="1157687" y="2221120"/>
                  <a:pt x="1155481" y="2226419"/>
                  <a:pt x="1152389" y="2226419"/>
                </a:cubicBezTo>
                <a:cubicBezTo>
                  <a:pt x="1147920" y="2227731"/>
                  <a:pt x="1143169" y="2227731"/>
                  <a:pt x="1138701" y="2226419"/>
                </a:cubicBezTo>
                <a:cubicBezTo>
                  <a:pt x="1134325" y="2225622"/>
                  <a:pt x="1129824" y="2226748"/>
                  <a:pt x="1126338" y="2229511"/>
                </a:cubicBezTo>
                <a:cubicBezTo>
                  <a:pt x="1122625" y="2232259"/>
                  <a:pt x="1118152" y="2233803"/>
                  <a:pt x="1113535" y="2233924"/>
                </a:cubicBezTo>
                <a:cubicBezTo>
                  <a:pt x="1109367" y="2232602"/>
                  <a:pt x="1104899" y="2232602"/>
                  <a:pt x="1100732" y="2233924"/>
                </a:cubicBezTo>
                <a:cubicBezTo>
                  <a:pt x="1097199" y="2236575"/>
                  <a:pt x="1094107" y="2240107"/>
                  <a:pt x="1090135" y="2242754"/>
                </a:cubicBezTo>
                <a:cubicBezTo>
                  <a:pt x="1086603" y="2245076"/>
                  <a:pt x="1082917" y="2247144"/>
                  <a:pt x="1079093" y="2248938"/>
                </a:cubicBezTo>
                <a:cubicBezTo>
                  <a:pt x="1075287" y="2251696"/>
                  <a:pt x="1071306" y="2254199"/>
                  <a:pt x="1067175" y="2256443"/>
                </a:cubicBezTo>
                <a:cubicBezTo>
                  <a:pt x="1064195" y="2258274"/>
                  <a:pt x="1060440" y="2258274"/>
                  <a:pt x="1057459" y="2256443"/>
                </a:cubicBezTo>
                <a:cubicBezTo>
                  <a:pt x="1053487" y="2252674"/>
                  <a:pt x="1048842" y="2249684"/>
                  <a:pt x="1043771" y="2247612"/>
                </a:cubicBezTo>
                <a:cubicBezTo>
                  <a:pt x="1038176" y="2245526"/>
                  <a:pt x="1032414" y="2243909"/>
                  <a:pt x="1026555" y="2242754"/>
                </a:cubicBezTo>
                <a:cubicBezTo>
                  <a:pt x="1013307" y="2239222"/>
                  <a:pt x="997852" y="2235690"/>
                  <a:pt x="982402" y="2233043"/>
                </a:cubicBezTo>
                <a:cubicBezTo>
                  <a:pt x="964792" y="2229580"/>
                  <a:pt x="946913" y="2227661"/>
                  <a:pt x="928974" y="2227299"/>
                </a:cubicBezTo>
                <a:cubicBezTo>
                  <a:pt x="912903" y="2226938"/>
                  <a:pt x="896822" y="2227675"/>
                  <a:pt x="880848" y="2229511"/>
                </a:cubicBezTo>
                <a:lnTo>
                  <a:pt x="856563" y="2233043"/>
                </a:lnTo>
                <a:lnTo>
                  <a:pt x="844646" y="2233043"/>
                </a:lnTo>
                <a:lnTo>
                  <a:pt x="834489" y="2233043"/>
                </a:lnTo>
                <a:cubicBezTo>
                  <a:pt x="825413" y="2233321"/>
                  <a:pt x="816392" y="2234503"/>
                  <a:pt x="807557" y="2236575"/>
                </a:cubicBezTo>
                <a:cubicBezTo>
                  <a:pt x="800205" y="2234401"/>
                  <a:pt x="792668" y="2232922"/>
                  <a:pt x="785038" y="2232157"/>
                </a:cubicBezTo>
                <a:cubicBezTo>
                  <a:pt x="770608" y="2238355"/>
                  <a:pt x="755872" y="2243806"/>
                  <a:pt x="740885" y="2248493"/>
                </a:cubicBezTo>
                <a:cubicBezTo>
                  <a:pt x="734340" y="2250421"/>
                  <a:pt x="727990" y="2252934"/>
                  <a:pt x="721899" y="2256002"/>
                </a:cubicBezTo>
                <a:cubicBezTo>
                  <a:pt x="715275" y="2259534"/>
                  <a:pt x="709976" y="2264388"/>
                  <a:pt x="703357" y="2267920"/>
                </a:cubicBezTo>
                <a:cubicBezTo>
                  <a:pt x="697136" y="2272134"/>
                  <a:pt x="689631" y="2274016"/>
                  <a:pt x="682163" y="2273219"/>
                </a:cubicBezTo>
                <a:cubicBezTo>
                  <a:pt x="674464" y="2271202"/>
                  <a:pt x="667052" y="2268235"/>
                  <a:pt x="660085" y="2264388"/>
                </a:cubicBezTo>
                <a:lnTo>
                  <a:pt x="646841" y="2258649"/>
                </a:lnTo>
                <a:cubicBezTo>
                  <a:pt x="638956" y="2255979"/>
                  <a:pt x="631285" y="2252734"/>
                  <a:pt x="623882" y="2248938"/>
                </a:cubicBezTo>
                <a:lnTo>
                  <a:pt x="615051" y="2244080"/>
                </a:lnTo>
                <a:cubicBezTo>
                  <a:pt x="611899" y="2242286"/>
                  <a:pt x="608659" y="2240663"/>
                  <a:pt x="605335" y="2239222"/>
                </a:cubicBezTo>
                <a:cubicBezTo>
                  <a:pt x="600922" y="2237456"/>
                  <a:pt x="598271" y="2232598"/>
                  <a:pt x="593858" y="2232598"/>
                </a:cubicBezTo>
                <a:cubicBezTo>
                  <a:pt x="589445" y="2230512"/>
                  <a:pt x="585171" y="2228148"/>
                  <a:pt x="581050" y="2225533"/>
                </a:cubicBezTo>
                <a:cubicBezTo>
                  <a:pt x="577110" y="2223447"/>
                  <a:pt x="573411" y="2220930"/>
                  <a:pt x="570013" y="2218029"/>
                </a:cubicBezTo>
                <a:cubicBezTo>
                  <a:pt x="568502" y="2216573"/>
                  <a:pt x="566884" y="2215247"/>
                  <a:pt x="565155" y="2214056"/>
                </a:cubicBezTo>
                <a:lnTo>
                  <a:pt x="559857" y="2210964"/>
                </a:lnTo>
                <a:cubicBezTo>
                  <a:pt x="556445" y="2208183"/>
                  <a:pt x="553469" y="2204910"/>
                  <a:pt x="551026" y="2201253"/>
                </a:cubicBezTo>
                <a:cubicBezTo>
                  <a:pt x="549432" y="2197897"/>
                  <a:pt x="547003" y="2195004"/>
                  <a:pt x="543962" y="2192863"/>
                </a:cubicBezTo>
                <a:lnTo>
                  <a:pt x="538223" y="2190211"/>
                </a:lnTo>
                <a:cubicBezTo>
                  <a:pt x="536364" y="2189409"/>
                  <a:pt x="534705" y="2188204"/>
                  <a:pt x="533365" y="2186679"/>
                </a:cubicBezTo>
                <a:cubicBezTo>
                  <a:pt x="530649" y="2183244"/>
                  <a:pt x="527696" y="2179999"/>
                  <a:pt x="524535" y="2176968"/>
                </a:cubicBezTo>
                <a:lnTo>
                  <a:pt x="518796" y="2173876"/>
                </a:lnTo>
                <a:cubicBezTo>
                  <a:pt x="516172" y="2172740"/>
                  <a:pt x="514216" y="2170464"/>
                  <a:pt x="513498" y="2167697"/>
                </a:cubicBezTo>
                <a:cubicBezTo>
                  <a:pt x="513692" y="2166227"/>
                  <a:pt x="513692" y="2164744"/>
                  <a:pt x="513498" y="2163279"/>
                </a:cubicBezTo>
                <a:cubicBezTo>
                  <a:pt x="512436" y="2162130"/>
                  <a:pt x="511250" y="2161091"/>
                  <a:pt x="509965" y="2160187"/>
                </a:cubicBezTo>
                <a:cubicBezTo>
                  <a:pt x="508524" y="2158903"/>
                  <a:pt x="506883" y="2157860"/>
                  <a:pt x="505107" y="2157100"/>
                </a:cubicBezTo>
                <a:cubicBezTo>
                  <a:pt x="501728" y="2156451"/>
                  <a:pt x="498636" y="2154750"/>
                  <a:pt x="496277" y="2152242"/>
                </a:cubicBezTo>
                <a:cubicBezTo>
                  <a:pt x="494511" y="2149591"/>
                  <a:pt x="493190" y="2146058"/>
                  <a:pt x="490098" y="2146058"/>
                </a:cubicBezTo>
                <a:cubicBezTo>
                  <a:pt x="487006" y="2146058"/>
                  <a:pt x="483033" y="2146058"/>
                  <a:pt x="479061" y="2146058"/>
                </a:cubicBezTo>
                <a:cubicBezTo>
                  <a:pt x="477299" y="2146258"/>
                  <a:pt x="475524" y="2146258"/>
                  <a:pt x="473763" y="2146058"/>
                </a:cubicBezTo>
                <a:cubicBezTo>
                  <a:pt x="472112" y="2145507"/>
                  <a:pt x="470606" y="2144603"/>
                  <a:pt x="469345" y="2143412"/>
                </a:cubicBezTo>
                <a:lnTo>
                  <a:pt x="464932" y="2143412"/>
                </a:lnTo>
                <a:cubicBezTo>
                  <a:pt x="464144" y="2141887"/>
                  <a:pt x="464144" y="2140079"/>
                  <a:pt x="464932" y="2138554"/>
                </a:cubicBezTo>
                <a:cubicBezTo>
                  <a:pt x="465548" y="2134952"/>
                  <a:pt x="463996" y="2131318"/>
                  <a:pt x="460955" y="2129283"/>
                </a:cubicBezTo>
                <a:lnTo>
                  <a:pt x="451684" y="2124425"/>
                </a:lnTo>
                <a:cubicBezTo>
                  <a:pt x="448726" y="2122691"/>
                  <a:pt x="445621" y="2121217"/>
                  <a:pt x="442413" y="2120012"/>
                </a:cubicBezTo>
                <a:cubicBezTo>
                  <a:pt x="438830" y="2118422"/>
                  <a:pt x="435144" y="2117092"/>
                  <a:pt x="431376" y="2116035"/>
                </a:cubicBezTo>
                <a:cubicBezTo>
                  <a:pt x="426518" y="2114713"/>
                  <a:pt x="426518" y="2112062"/>
                  <a:pt x="426518" y="2108090"/>
                </a:cubicBezTo>
                <a:cubicBezTo>
                  <a:pt x="425633" y="2104571"/>
                  <a:pt x="423199" y="2101646"/>
                  <a:pt x="419894" y="2100140"/>
                </a:cubicBezTo>
                <a:cubicBezTo>
                  <a:pt x="414155" y="2095727"/>
                  <a:pt x="407971" y="2091754"/>
                  <a:pt x="401792" y="2087777"/>
                </a:cubicBezTo>
                <a:lnTo>
                  <a:pt x="392077" y="2082038"/>
                </a:lnTo>
                <a:cubicBezTo>
                  <a:pt x="388618" y="2080754"/>
                  <a:pt x="385225" y="2079280"/>
                  <a:pt x="381925" y="2077625"/>
                </a:cubicBezTo>
                <a:cubicBezTo>
                  <a:pt x="378495" y="2076035"/>
                  <a:pt x="374958" y="2074705"/>
                  <a:pt x="371328" y="2073648"/>
                </a:cubicBezTo>
                <a:cubicBezTo>
                  <a:pt x="367495" y="2072795"/>
                  <a:pt x="363786" y="2071460"/>
                  <a:pt x="360287" y="2069675"/>
                </a:cubicBezTo>
                <a:lnTo>
                  <a:pt x="350575" y="2065703"/>
                </a:lnTo>
                <a:cubicBezTo>
                  <a:pt x="350575" y="2063051"/>
                  <a:pt x="348369" y="2058198"/>
                  <a:pt x="350575" y="2058198"/>
                </a:cubicBezTo>
                <a:cubicBezTo>
                  <a:pt x="352782" y="2058198"/>
                  <a:pt x="356754" y="2061730"/>
                  <a:pt x="359406" y="2058198"/>
                </a:cubicBezTo>
                <a:cubicBezTo>
                  <a:pt x="356986" y="2057985"/>
                  <a:pt x="354682" y="2057062"/>
                  <a:pt x="352782" y="2055547"/>
                </a:cubicBezTo>
                <a:cubicBezTo>
                  <a:pt x="350506" y="2054592"/>
                  <a:pt x="348415" y="2053247"/>
                  <a:pt x="346603" y="2051574"/>
                </a:cubicBezTo>
                <a:cubicBezTo>
                  <a:pt x="343070" y="2049367"/>
                  <a:pt x="346603" y="2048042"/>
                  <a:pt x="346603" y="2045835"/>
                </a:cubicBezTo>
                <a:cubicBezTo>
                  <a:pt x="346603" y="2043624"/>
                  <a:pt x="346603" y="2039211"/>
                  <a:pt x="346603" y="2039211"/>
                </a:cubicBezTo>
                <a:cubicBezTo>
                  <a:pt x="344836" y="2044069"/>
                  <a:pt x="342185" y="2046716"/>
                  <a:pt x="336446" y="2046716"/>
                </a:cubicBezTo>
                <a:cubicBezTo>
                  <a:pt x="334156" y="2046503"/>
                  <a:pt x="332001" y="2045571"/>
                  <a:pt x="330263" y="2044069"/>
                </a:cubicBezTo>
                <a:cubicBezTo>
                  <a:pt x="328228" y="2041789"/>
                  <a:pt x="325845" y="2039851"/>
                  <a:pt x="323198" y="2038326"/>
                </a:cubicBezTo>
                <a:cubicBezTo>
                  <a:pt x="320551" y="2036560"/>
                  <a:pt x="317460" y="2037445"/>
                  <a:pt x="315253" y="2033027"/>
                </a:cubicBezTo>
                <a:cubicBezTo>
                  <a:pt x="313047" y="2028615"/>
                  <a:pt x="321877" y="2030821"/>
                  <a:pt x="322317" y="2028615"/>
                </a:cubicBezTo>
                <a:cubicBezTo>
                  <a:pt x="322758" y="2026408"/>
                  <a:pt x="319666" y="2024642"/>
                  <a:pt x="318785" y="2022431"/>
                </a:cubicBezTo>
                <a:cubicBezTo>
                  <a:pt x="317900" y="2020224"/>
                  <a:pt x="315253" y="2017577"/>
                  <a:pt x="314813" y="2015366"/>
                </a:cubicBezTo>
                <a:cubicBezTo>
                  <a:pt x="314368" y="2013160"/>
                  <a:pt x="313047" y="2008747"/>
                  <a:pt x="310395" y="2008747"/>
                </a:cubicBezTo>
                <a:cubicBezTo>
                  <a:pt x="307748" y="2008747"/>
                  <a:pt x="305982" y="2012720"/>
                  <a:pt x="303331" y="2012720"/>
                </a:cubicBezTo>
                <a:cubicBezTo>
                  <a:pt x="302853" y="2009428"/>
                  <a:pt x="302116" y="2006179"/>
                  <a:pt x="301124" y="2003004"/>
                </a:cubicBezTo>
                <a:cubicBezTo>
                  <a:pt x="299358" y="1997705"/>
                  <a:pt x="297592" y="1999471"/>
                  <a:pt x="294060" y="1997705"/>
                </a:cubicBezTo>
                <a:cubicBezTo>
                  <a:pt x="290528" y="1995939"/>
                  <a:pt x="290968" y="1992852"/>
                  <a:pt x="294060" y="1992852"/>
                </a:cubicBezTo>
                <a:cubicBezTo>
                  <a:pt x="297152" y="1992852"/>
                  <a:pt x="299798" y="1992852"/>
                  <a:pt x="302890" y="1992852"/>
                </a:cubicBezTo>
                <a:cubicBezTo>
                  <a:pt x="304944" y="1989088"/>
                  <a:pt x="308216" y="1986131"/>
                  <a:pt x="312161" y="1984462"/>
                </a:cubicBezTo>
                <a:cubicBezTo>
                  <a:pt x="310173" y="1983057"/>
                  <a:pt x="307526" y="1983057"/>
                  <a:pt x="305537" y="1984462"/>
                </a:cubicBezTo>
                <a:cubicBezTo>
                  <a:pt x="303771" y="1984902"/>
                  <a:pt x="304216" y="1985343"/>
                  <a:pt x="301565" y="1987554"/>
                </a:cubicBezTo>
                <a:cubicBezTo>
                  <a:pt x="298918" y="1989760"/>
                  <a:pt x="296266" y="1985788"/>
                  <a:pt x="296266" y="1983136"/>
                </a:cubicBezTo>
                <a:cubicBezTo>
                  <a:pt x="294366" y="1979599"/>
                  <a:pt x="293309" y="1975668"/>
                  <a:pt x="293174" y="1971659"/>
                </a:cubicBezTo>
                <a:cubicBezTo>
                  <a:pt x="293174" y="1966801"/>
                  <a:pt x="302005" y="1970333"/>
                  <a:pt x="302005" y="1966801"/>
                </a:cubicBezTo>
                <a:cubicBezTo>
                  <a:pt x="302005" y="1963268"/>
                  <a:pt x="298473" y="1961943"/>
                  <a:pt x="294500" y="1959296"/>
                </a:cubicBezTo>
                <a:cubicBezTo>
                  <a:pt x="290528" y="1956644"/>
                  <a:pt x="290528" y="1956644"/>
                  <a:pt x="290528" y="1956644"/>
                </a:cubicBezTo>
                <a:cubicBezTo>
                  <a:pt x="290333" y="1954586"/>
                  <a:pt x="290333" y="1952523"/>
                  <a:pt x="290528" y="1950465"/>
                </a:cubicBezTo>
                <a:cubicBezTo>
                  <a:pt x="290528" y="1946933"/>
                  <a:pt x="294500" y="1950465"/>
                  <a:pt x="295385" y="1946933"/>
                </a:cubicBezTo>
                <a:cubicBezTo>
                  <a:pt x="296266" y="1943401"/>
                  <a:pt x="293619" y="1944722"/>
                  <a:pt x="291408" y="1943401"/>
                </a:cubicBezTo>
                <a:cubicBezTo>
                  <a:pt x="289202" y="1942075"/>
                  <a:pt x="289642" y="1938543"/>
                  <a:pt x="289202" y="1938543"/>
                </a:cubicBezTo>
                <a:cubicBezTo>
                  <a:pt x="288761" y="1938543"/>
                  <a:pt x="284344" y="1940749"/>
                  <a:pt x="284344" y="1938543"/>
                </a:cubicBezTo>
                <a:cubicBezTo>
                  <a:pt x="284344" y="1936336"/>
                  <a:pt x="285229" y="1934125"/>
                  <a:pt x="284344" y="1931038"/>
                </a:cubicBezTo>
                <a:cubicBezTo>
                  <a:pt x="283463" y="1927946"/>
                  <a:pt x="279045" y="1932359"/>
                  <a:pt x="279045" y="1927946"/>
                </a:cubicBezTo>
                <a:cubicBezTo>
                  <a:pt x="279045" y="1923529"/>
                  <a:pt x="276399" y="1923529"/>
                  <a:pt x="276399" y="1923529"/>
                </a:cubicBezTo>
                <a:lnTo>
                  <a:pt x="272866" y="1918230"/>
                </a:lnTo>
                <a:cubicBezTo>
                  <a:pt x="269334" y="1919116"/>
                  <a:pt x="265362" y="1927061"/>
                  <a:pt x="264476" y="1923529"/>
                </a:cubicBezTo>
                <a:cubicBezTo>
                  <a:pt x="263596" y="1919996"/>
                  <a:pt x="268894" y="1916464"/>
                  <a:pt x="268894" y="1913817"/>
                </a:cubicBezTo>
                <a:cubicBezTo>
                  <a:pt x="268894" y="1911166"/>
                  <a:pt x="272426" y="1901895"/>
                  <a:pt x="268894" y="1902780"/>
                </a:cubicBezTo>
                <a:cubicBezTo>
                  <a:pt x="265362" y="1903661"/>
                  <a:pt x="264917" y="1908519"/>
                  <a:pt x="261384" y="1908519"/>
                </a:cubicBezTo>
                <a:cubicBezTo>
                  <a:pt x="261890" y="1904199"/>
                  <a:pt x="260239" y="1899911"/>
                  <a:pt x="256971" y="1897037"/>
                </a:cubicBezTo>
                <a:cubicBezTo>
                  <a:pt x="255646" y="1897037"/>
                  <a:pt x="256086" y="1897923"/>
                  <a:pt x="252999" y="1897037"/>
                </a:cubicBezTo>
                <a:cubicBezTo>
                  <a:pt x="249907" y="1896156"/>
                  <a:pt x="252113" y="1895271"/>
                  <a:pt x="249907" y="1893950"/>
                </a:cubicBezTo>
                <a:cubicBezTo>
                  <a:pt x="247701" y="1892624"/>
                  <a:pt x="241517" y="1891298"/>
                  <a:pt x="241517" y="1889973"/>
                </a:cubicBezTo>
                <a:cubicBezTo>
                  <a:pt x="241517" y="1888651"/>
                  <a:pt x="243723" y="1889092"/>
                  <a:pt x="243723" y="1886000"/>
                </a:cubicBezTo>
                <a:cubicBezTo>
                  <a:pt x="243723" y="1882908"/>
                  <a:pt x="242843" y="1882468"/>
                  <a:pt x="240191" y="1882908"/>
                </a:cubicBezTo>
                <a:cubicBezTo>
                  <a:pt x="237544" y="1883353"/>
                  <a:pt x="237104" y="1889092"/>
                  <a:pt x="234893" y="1888651"/>
                </a:cubicBezTo>
                <a:cubicBezTo>
                  <a:pt x="232686" y="1888207"/>
                  <a:pt x="232686" y="1885560"/>
                  <a:pt x="232686" y="1885560"/>
                </a:cubicBezTo>
                <a:cubicBezTo>
                  <a:pt x="231625" y="1884405"/>
                  <a:pt x="230438" y="1883367"/>
                  <a:pt x="229154" y="1882468"/>
                </a:cubicBezTo>
                <a:cubicBezTo>
                  <a:pt x="227610" y="1879904"/>
                  <a:pt x="225293" y="1877888"/>
                  <a:pt x="222530" y="1876729"/>
                </a:cubicBezTo>
                <a:cubicBezTo>
                  <a:pt x="219443" y="1875844"/>
                  <a:pt x="213699" y="1875403"/>
                  <a:pt x="213699" y="1873637"/>
                </a:cubicBezTo>
                <a:cubicBezTo>
                  <a:pt x="213699" y="1871871"/>
                  <a:pt x="213699" y="1869224"/>
                  <a:pt x="213699" y="1869224"/>
                </a:cubicBezTo>
                <a:lnTo>
                  <a:pt x="211053" y="1866133"/>
                </a:lnTo>
                <a:cubicBezTo>
                  <a:pt x="211053" y="1864366"/>
                  <a:pt x="211493" y="1866133"/>
                  <a:pt x="211053" y="1861715"/>
                </a:cubicBezTo>
                <a:cubicBezTo>
                  <a:pt x="210612" y="1857302"/>
                  <a:pt x="204869" y="1859508"/>
                  <a:pt x="199571" y="1857302"/>
                </a:cubicBezTo>
                <a:cubicBezTo>
                  <a:pt x="194272" y="1855095"/>
                  <a:pt x="196038" y="1854651"/>
                  <a:pt x="199571" y="1852444"/>
                </a:cubicBezTo>
                <a:cubicBezTo>
                  <a:pt x="203103" y="1850237"/>
                  <a:pt x="203103" y="1848031"/>
                  <a:pt x="203103" y="1844054"/>
                </a:cubicBezTo>
                <a:cubicBezTo>
                  <a:pt x="203511" y="1840980"/>
                  <a:pt x="203511" y="1837861"/>
                  <a:pt x="203103" y="1834783"/>
                </a:cubicBezTo>
                <a:cubicBezTo>
                  <a:pt x="199339" y="1837889"/>
                  <a:pt x="196571" y="1842033"/>
                  <a:pt x="195158" y="1846705"/>
                </a:cubicBezTo>
                <a:cubicBezTo>
                  <a:pt x="191185" y="1845820"/>
                  <a:pt x="196038" y="1844939"/>
                  <a:pt x="191185" y="1841407"/>
                </a:cubicBezTo>
                <a:cubicBezTo>
                  <a:pt x="186327" y="1837875"/>
                  <a:pt x="190740" y="1830810"/>
                  <a:pt x="186327" y="1830810"/>
                </a:cubicBezTo>
                <a:lnTo>
                  <a:pt x="186327" y="1826838"/>
                </a:lnTo>
                <a:cubicBezTo>
                  <a:pt x="189419" y="1827278"/>
                  <a:pt x="197804" y="1817122"/>
                  <a:pt x="193832" y="1818888"/>
                </a:cubicBezTo>
                <a:cubicBezTo>
                  <a:pt x="189859" y="1820654"/>
                  <a:pt x="182795" y="1821094"/>
                  <a:pt x="181029" y="1824627"/>
                </a:cubicBezTo>
                <a:cubicBezTo>
                  <a:pt x="179263" y="1828159"/>
                  <a:pt x="181029" y="1840081"/>
                  <a:pt x="173964" y="1838755"/>
                </a:cubicBezTo>
                <a:cubicBezTo>
                  <a:pt x="166900" y="1837434"/>
                  <a:pt x="166900" y="1826838"/>
                  <a:pt x="166900" y="1821980"/>
                </a:cubicBezTo>
                <a:cubicBezTo>
                  <a:pt x="168388" y="1816885"/>
                  <a:pt x="170780" y="1812097"/>
                  <a:pt x="173964" y="1807851"/>
                </a:cubicBezTo>
                <a:lnTo>
                  <a:pt x="163368" y="1813149"/>
                </a:lnTo>
                <a:cubicBezTo>
                  <a:pt x="161161" y="1814915"/>
                  <a:pt x="155863" y="1824186"/>
                  <a:pt x="155863" y="1821094"/>
                </a:cubicBezTo>
                <a:cubicBezTo>
                  <a:pt x="155863" y="1818007"/>
                  <a:pt x="158950" y="1808291"/>
                  <a:pt x="155863" y="1808291"/>
                </a:cubicBezTo>
                <a:cubicBezTo>
                  <a:pt x="152771" y="1808291"/>
                  <a:pt x="152331" y="1811823"/>
                  <a:pt x="148798" y="1811823"/>
                </a:cubicBezTo>
                <a:cubicBezTo>
                  <a:pt x="145266" y="1811823"/>
                  <a:pt x="145266" y="1806525"/>
                  <a:pt x="145266" y="1806525"/>
                </a:cubicBezTo>
                <a:cubicBezTo>
                  <a:pt x="144130" y="1803994"/>
                  <a:pt x="144130" y="1801106"/>
                  <a:pt x="145266" y="1798580"/>
                </a:cubicBezTo>
                <a:cubicBezTo>
                  <a:pt x="147913" y="1797254"/>
                  <a:pt x="151005" y="1796369"/>
                  <a:pt x="147913" y="1792837"/>
                </a:cubicBezTo>
                <a:cubicBezTo>
                  <a:pt x="144821" y="1789304"/>
                  <a:pt x="137757" y="1800346"/>
                  <a:pt x="137757" y="1800346"/>
                </a:cubicBezTo>
                <a:cubicBezTo>
                  <a:pt x="138577" y="1796174"/>
                  <a:pt x="139611" y="1792049"/>
                  <a:pt x="140849" y="1787983"/>
                </a:cubicBezTo>
                <a:cubicBezTo>
                  <a:pt x="143055" y="1784006"/>
                  <a:pt x="147473" y="1784891"/>
                  <a:pt x="150565" y="1784006"/>
                </a:cubicBezTo>
                <a:cubicBezTo>
                  <a:pt x="153652" y="1783125"/>
                  <a:pt x="154977" y="1778708"/>
                  <a:pt x="158510" y="1778708"/>
                </a:cubicBezTo>
                <a:cubicBezTo>
                  <a:pt x="162185" y="1778318"/>
                  <a:pt x="165894" y="1779088"/>
                  <a:pt x="169106" y="1780919"/>
                </a:cubicBezTo>
                <a:cubicBezTo>
                  <a:pt x="166181" y="1777651"/>
                  <a:pt x="162561" y="1775083"/>
                  <a:pt x="158510" y="1773409"/>
                </a:cubicBezTo>
                <a:cubicBezTo>
                  <a:pt x="154977" y="1772529"/>
                  <a:pt x="151445" y="1775621"/>
                  <a:pt x="149679" y="1776942"/>
                </a:cubicBezTo>
                <a:cubicBezTo>
                  <a:pt x="147913" y="1778267"/>
                  <a:pt x="131578" y="1785772"/>
                  <a:pt x="131137" y="1785332"/>
                </a:cubicBezTo>
                <a:cubicBezTo>
                  <a:pt x="130692" y="1784891"/>
                  <a:pt x="135110" y="1782240"/>
                  <a:pt x="136436" y="1774295"/>
                </a:cubicBezTo>
                <a:cubicBezTo>
                  <a:pt x="137757" y="1766345"/>
                  <a:pt x="138202" y="1762813"/>
                  <a:pt x="146587" y="1762372"/>
                </a:cubicBezTo>
                <a:cubicBezTo>
                  <a:pt x="154977" y="1761932"/>
                  <a:pt x="162927" y="1762813"/>
                  <a:pt x="167340" y="1753982"/>
                </a:cubicBezTo>
                <a:cubicBezTo>
                  <a:pt x="161161" y="1753101"/>
                  <a:pt x="155863" y="1758400"/>
                  <a:pt x="152331" y="1758400"/>
                </a:cubicBezTo>
                <a:cubicBezTo>
                  <a:pt x="148798" y="1758400"/>
                  <a:pt x="138642" y="1756193"/>
                  <a:pt x="135550" y="1758400"/>
                </a:cubicBezTo>
                <a:cubicBezTo>
                  <a:pt x="132458" y="1760606"/>
                  <a:pt x="135550" y="1764139"/>
                  <a:pt x="132458" y="1766790"/>
                </a:cubicBezTo>
                <a:cubicBezTo>
                  <a:pt x="129603" y="1767930"/>
                  <a:pt x="126646" y="1768820"/>
                  <a:pt x="123628" y="1769437"/>
                </a:cubicBezTo>
                <a:cubicBezTo>
                  <a:pt x="120573" y="1770109"/>
                  <a:pt x="117412" y="1770109"/>
                  <a:pt x="114357" y="1769437"/>
                </a:cubicBezTo>
                <a:cubicBezTo>
                  <a:pt x="110825" y="1769437"/>
                  <a:pt x="106412" y="1776501"/>
                  <a:pt x="105526" y="1772088"/>
                </a:cubicBezTo>
                <a:cubicBezTo>
                  <a:pt x="104646" y="1767671"/>
                  <a:pt x="115242" y="1763698"/>
                  <a:pt x="109944" y="1758400"/>
                </a:cubicBezTo>
                <a:cubicBezTo>
                  <a:pt x="99922" y="1762159"/>
                  <a:pt x="88649" y="1759934"/>
                  <a:pt x="80801" y="1752661"/>
                </a:cubicBezTo>
                <a:cubicBezTo>
                  <a:pt x="74622" y="1743386"/>
                  <a:pt x="90072" y="1737647"/>
                  <a:pt x="96255" y="1735440"/>
                </a:cubicBezTo>
                <a:cubicBezTo>
                  <a:pt x="94068" y="1735000"/>
                  <a:pt x="91819" y="1735000"/>
                  <a:pt x="89631" y="1735440"/>
                </a:cubicBezTo>
                <a:cubicBezTo>
                  <a:pt x="87865" y="1738087"/>
                  <a:pt x="88751" y="1733234"/>
                  <a:pt x="84333" y="1738087"/>
                </a:cubicBezTo>
                <a:cubicBezTo>
                  <a:pt x="79920" y="1742945"/>
                  <a:pt x="76828" y="1742945"/>
                  <a:pt x="71530" y="1742945"/>
                </a:cubicBezTo>
                <a:cubicBezTo>
                  <a:pt x="69180" y="1738402"/>
                  <a:pt x="65476" y="1734699"/>
                  <a:pt x="60933" y="1732348"/>
                </a:cubicBezTo>
                <a:cubicBezTo>
                  <a:pt x="57401" y="1730142"/>
                  <a:pt x="50777" y="1727491"/>
                  <a:pt x="50337" y="1722192"/>
                </a:cubicBezTo>
                <a:cubicBezTo>
                  <a:pt x="49896" y="1716894"/>
                  <a:pt x="56961" y="1711155"/>
                  <a:pt x="61374" y="1711155"/>
                </a:cubicBezTo>
                <a:cubicBezTo>
                  <a:pt x="67418" y="1709969"/>
                  <a:pt x="73681" y="1711415"/>
                  <a:pt x="78594" y="1715128"/>
                </a:cubicBezTo>
                <a:cubicBezTo>
                  <a:pt x="74622" y="1706297"/>
                  <a:pt x="66232" y="1704976"/>
                  <a:pt x="61374" y="1709389"/>
                </a:cubicBezTo>
                <a:cubicBezTo>
                  <a:pt x="56516" y="1713807"/>
                  <a:pt x="49011" y="1716894"/>
                  <a:pt x="49011" y="1709389"/>
                </a:cubicBezTo>
                <a:cubicBezTo>
                  <a:pt x="49011" y="1701884"/>
                  <a:pt x="53869" y="1694820"/>
                  <a:pt x="53869" y="1687315"/>
                </a:cubicBezTo>
                <a:cubicBezTo>
                  <a:pt x="52372" y="1679852"/>
                  <a:pt x="50457" y="1672482"/>
                  <a:pt x="48130" y="1665236"/>
                </a:cubicBezTo>
                <a:cubicBezTo>
                  <a:pt x="47245" y="1655080"/>
                  <a:pt x="52983" y="1655080"/>
                  <a:pt x="60493" y="1655080"/>
                </a:cubicBezTo>
                <a:cubicBezTo>
                  <a:pt x="60048" y="1662145"/>
                  <a:pt x="60933" y="1668769"/>
                  <a:pt x="68878" y="1668769"/>
                </a:cubicBezTo>
                <a:cubicBezTo>
                  <a:pt x="74997" y="1670340"/>
                  <a:pt x="81501" y="1669042"/>
                  <a:pt x="86539" y="1665236"/>
                </a:cubicBezTo>
                <a:cubicBezTo>
                  <a:pt x="91838" y="1660823"/>
                  <a:pt x="94489" y="1657732"/>
                  <a:pt x="101113" y="1657732"/>
                </a:cubicBezTo>
                <a:cubicBezTo>
                  <a:pt x="107733" y="1657732"/>
                  <a:pt x="113031" y="1661264"/>
                  <a:pt x="118775" y="1657732"/>
                </a:cubicBezTo>
                <a:cubicBezTo>
                  <a:pt x="122742" y="1654927"/>
                  <a:pt x="128050" y="1654927"/>
                  <a:pt x="132018" y="1657732"/>
                </a:cubicBezTo>
                <a:cubicBezTo>
                  <a:pt x="127605" y="1649782"/>
                  <a:pt x="122307" y="1655525"/>
                  <a:pt x="115683" y="1657732"/>
                </a:cubicBezTo>
                <a:cubicBezTo>
                  <a:pt x="109059" y="1659938"/>
                  <a:pt x="104201" y="1654199"/>
                  <a:pt x="98022" y="1654199"/>
                </a:cubicBezTo>
                <a:cubicBezTo>
                  <a:pt x="92700" y="1653300"/>
                  <a:pt x="87309" y="1655321"/>
                  <a:pt x="83893" y="1659498"/>
                </a:cubicBezTo>
                <a:cubicBezTo>
                  <a:pt x="79920" y="1663911"/>
                  <a:pt x="76388" y="1667888"/>
                  <a:pt x="69764" y="1663911"/>
                </a:cubicBezTo>
                <a:cubicBezTo>
                  <a:pt x="70292" y="1657027"/>
                  <a:pt x="67506" y="1650301"/>
                  <a:pt x="62259" y="1645809"/>
                </a:cubicBezTo>
                <a:cubicBezTo>
                  <a:pt x="58727" y="1644043"/>
                  <a:pt x="56961" y="1642277"/>
                  <a:pt x="58727" y="1639185"/>
                </a:cubicBezTo>
                <a:cubicBezTo>
                  <a:pt x="60493" y="1636098"/>
                  <a:pt x="66672" y="1635653"/>
                  <a:pt x="66672" y="1632121"/>
                </a:cubicBezTo>
                <a:cubicBezTo>
                  <a:pt x="64354" y="1631527"/>
                  <a:pt x="61925" y="1631527"/>
                  <a:pt x="59607" y="1632121"/>
                </a:cubicBezTo>
                <a:cubicBezTo>
                  <a:pt x="57485" y="1632983"/>
                  <a:pt x="55106" y="1632983"/>
                  <a:pt x="52983" y="1632121"/>
                </a:cubicBezTo>
                <a:cubicBezTo>
                  <a:pt x="53799" y="1624769"/>
                  <a:pt x="52251" y="1617343"/>
                  <a:pt x="48571" y="1610927"/>
                </a:cubicBezTo>
                <a:cubicBezTo>
                  <a:pt x="44978" y="1606315"/>
                  <a:pt x="41729" y="1601443"/>
                  <a:pt x="38855" y="1596358"/>
                </a:cubicBezTo>
                <a:cubicBezTo>
                  <a:pt x="36936" y="1591380"/>
                  <a:pt x="34724" y="1586512"/>
                  <a:pt x="32235" y="1581789"/>
                </a:cubicBezTo>
                <a:cubicBezTo>
                  <a:pt x="24549" y="1571957"/>
                  <a:pt x="12437" y="1566649"/>
                  <a:pt x="0" y="1567660"/>
                </a:cubicBezTo>
                <a:cubicBezTo>
                  <a:pt x="5743" y="1564128"/>
                  <a:pt x="13689" y="1563687"/>
                  <a:pt x="19427" y="1560596"/>
                </a:cubicBezTo>
                <a:cubicBezTo>
                  <a:pt x="26269" y="1556173"/>
                  <a:pt x="31888" y="1550101"/>
                  <a:pt x="35767" y="1542934"/>
                </a:cubicBezTo>
                <a:lnTo>
                  <a:pt x="52983" y="1521301"/>
                </a:lnTo>
                <a:cubicBezTo>
                  <a:pt x="60201" y="1512113"/>
                  <a:pt x="65189" y="1501387"/>
                  <a:pt x="67557" y="1489951"/>
                </a:cubicBezTo>
                <a:cubicBezTo>
                  <a:pt x="68077" y="1475155"/>
                  <a:pt x="69551" y="1460405"/>
                  <a:pt x="71970" y="1445798"/>
                </a:cubicBezTo>
                <a:cubicBezTo>
                  <a:pt x="74997" y="1431359"/>
                  <a:pt x="79582" y="1417295"/>
                  <a:pt x="85659" y="1403852"/>
                </a:cubicBezTo>
                <a:cubicBezTo>
                  <a:pt x="92570" y="1389811"/>
                  <a:pt x="97762" y="1374987"/>
                  <a:pt x="101113" y="1359700"/>
                </a:cubicBezTo>
                <a:cubicBezTo>
                  <a:pt x="102217" y="1350313"/>
                  <a:pt x="102217" y="1340828"/>
                  <a:pt x="101113" y="1331442"/>
                </a:cubicBezTo>
                <a:cubicBezTo>
                  <a:pt x="101215" y="1314708"/>
                  <a:pt x="99737" y="1298006"/>
                  <a:pt x="96696" y="1281550"/>
                </a:cubicBezTo>
                <a:cubicBezTo>
                  <a:pt x="95430" y="1274792"/>
                  <a:pt x="93201" y="1268251"/>
                  <a:pt x="90072" y="1262123"/>
                </a:cubicBezTo>
                <a:cubicBezTo>
                  <a:pt x="86762" y="1257548"/>
                  <a:pt x="83072" y="1253265"/>
                  <a:pt x="79035" y="1249320"/>
                </a:cubicBezTo>
                <a:cubicBezTo>
                  <a:pt x="76828" y="1247109"/>
                  <a:pt x="61374" y="1241811"/>
                  <a:pt x="69323" y="1239604"/>
                </a:cubicBezTo>
                <a:cubicBezTo>
                  <a:pt x="77269" y="1237397"/>
                  <a:pt x="87865" y="1239604"/>
                  <a:pt x="87865" y="1229448"/>
                </a:cubicBezTo>
                <a:cubicBezTo>
                  <a:pt x="81686" y="1230773"/>
                  <a:pt x="79920" y="1235191"/>
                  <a:pt x="73296" y="1235191"/>
                </a:cubicBezTo>
                <a:cubicBezTo>
                  <a:pt x="78210" y="1231237"/>
                  <a:pt x="82395" y="1226458"/>
                  <a:pt x="85659" y="1221062"/>
                </a:cubicBezTo>
                <a:cubicBezTo>
                  <a:pt x="91555" y="1209645"/>
                  <a:pt x="93423" y="1196578"/>
                  <a:pt x="90957" y="1183974"/>
                </a:cubicBezTo>
                <a:cubicBezTo>
                  <a:pt x="88904" y="1178472"/>
                  <a:pt x="86396" y="1173155"/>
                  <a:pt x="83452" y="1168079"/>
                </a:cubicBezTo>
                <a:cubicBezTo>
                  <a:pt x="79707" y="1161038"/>
                  <a:pt x="76314" y="1153820"/>
                  <a:pt x="73296" y="1146441"/>
                </a:cubicBezTo>
                <a:cubicBezTo>
                  <a:pt x="72856" y="1148652"/>
                  <a:pt x="71970" y="1158803"/>
                  <a:pt x="68878" y="1158803"/>
                </a:cubicBezTo>
                <a:cubicBezTo>
                  <a:pt x="65791" y="1158803"/>
                  <a:pt x="60933" y="1150418"/>
                  <a:pt x="60933" y="1147766"/>
                </a:cubicBezTo>
                <a:cubicBezTo>
                  <a:pt x="55704" y="1139983"/>
                  <a:pt x="50986" y="1131871"/>
                  <a:pt x="46804" y="1123481"/>
                </a:cubicBezTo>
                <a:cubicBezTo>
                  <a:pt x="51241" y="1127857"/>
                  <a:pt x="54703" y="1133127"/>
                  <a:pt x="56961" y="1138936"/>
                </a:cubicBezTo>
                <a:cubicBezTo>
                  <a:pt x="57814" y="1132251"/>
                  <a:pt x="56581" y="1125465"/>
                  <a:pt x="53428" y="1119509"/>
                </a:cubicBezTo>
                <a:cubicBezTo>
                  <a:pt x="52103" y="1115976"/>
                  <a:pt x="46364" y="1109797"/>
                  <a:pt x="42387" y="1112444"/>
                </a:cubicBezTo>
                <a:cubicBezTo>
                  <a:pt x="38414" y="1115096"/>
                  <a:pt x="38414" y="1124366"/>
                  <a:pt x="38414" y="1128779"/>
                </a:cubicBezTo>
                <a:cubicBezTo>
                  <a:pt x="37631" y="1135292"/>
                  <a:pt x="35999" y="1141680"/>
                  <a:pt x="33556" y="1147766"/>
                </a:cubicBezTo>
                <a:cubicBezTo>
                  <a:pt x="33556" y="1138055"/>
                  <a:pt x="31350" y="1134523"/>
                  <a:pt x="33556" y="1118628"/>
                </a:cubicBezTo>
                <a:cubicBezTo>
                  <a:pt x="35767" y="1102733"/>
                  <a:pt x="37088" y="1085952"/>
                  <a:pt x="40180" y="1070057"/>
                </a:cubicBezTo>
                <a:cubicBezTo>
                  <a:pt x="40936" y="1061918"/>
                  <a:pt x="44718" y="1054353"/>
                  <a:pt x="50777" y="1048864"/>
                </a:cubicBezTo>
                <a:cubicBezTo>
                  <a:pt x="57485" y="1044567"/>
                  <a:pt x="65332" y="1042416"/>
                  <a:pt x="73296" y="1042685"/>
                </a:cubicBezTo>
                <a:cubicBezTo>
                  <a:pt x="72401" y="1037127"/>
                  <a:pt x="73667" y="1031444"/>
                  <a:pt x="76828" y="1026790"/>
                </a:cubicBezTo>
                <a:cubicBezTo>
                  <a:pt x="79814" y="1022590"/>
                  <a:pt x="81784" y="1017751"/>
                  <a:pt x="82567" y="1012661"/>
                </a:cubicBezTo>
                <a:cubicBezTo>
                  <a:pt x="82442" y="1008475"/>
                  <a:pt x="83517" y="1004336"/>
                  <a:pt x="85659" y="1000739"/>
                </a:cubicBezTo>
                <a:cubicBezTo>
                  <a:pt x="88306" y="997207"/>
                  <a:pt x="94930" y="998533"/>
                  <a:pt x="97136" y="994115"/>
                </a:cubicBezTo>
                <a:cubicBezTo>
                  <a:pt x="99347" y="989702"/>
                  <a:pt x="94489" y="987491"/>
                  <a:pt x="93164" y="983518"/>
                </a:cubicBezTo>
                <a:cubicBezTo>
                  <a:pt x="91838" y="979545"/>
                  <a:pt x="97581" y="976013"/>
                  <a:pt x="97581" y="973807"/>
                </a:cubicBezTo>
                <a:cubicBezTo>
                  <a:pt x="101382" y="969440"/>
                  <a:pt x="104507" y="964527"/>
                  <a:pt x="106852" y="959233"/>
                </a:cubicBezTo>
                <a:cubicBezTo>
                  <a:pt x="107714" y="955450"/>
                  <a:pt x="109536" y="951951"/>
                  <a:pt x="112150" y="949081"/>
                </a:cubicBezTo>
                <a:cubicBezTo>
                  <a:pt x="115683" y="945104"/>
                  <a:pt x="122747" y="939806"/>
                  <a:pt x="122747" y="938040"/>
                </a:cubicBezTo>
                <a:cubicBezTo>
                  <a:pt x="122747" y="936273"/>
                  <a:pt x="125394" y="930535"/>
                  <a:pt x="122747" y="930094"/>
                </a:cubicBezTo>
                <a:cubicBezTo>
                  <a:pt x="120096" y="929654"/>
                  <a:pt x="114357" y="939806"/>
                  <a:pt x="114357" y="939806"/>
                </a:cubicBezTo>
                <a:lnTo>
                  <a:pt x="109059" y="945104"/>
                </a:lnTo>
                <a:cubicBezTo>
                  <a:pt x="107733" y="948196"/>
                  <a:pt x="103760" y="948196"/>
                  <a:pt x="103760" y="948196"/>
                </a:cubicBezTo>
                <a:cubicBezTo>
                  <a:pt x="106699" y="941975"/>
                  <a:pt x="110250" y="936060"/>
                  <a:pt x="114357" y="930535"/>
                </a:cubicBezTo>
                <a:cubicBezTo>
                  <a:pt x="119377" y="926599"/>
                  <a:pt x="124689" y="923062"/>
                  <a:pt x="130252" y="919938"/>
                </a:cubicBezTo>
                <a:cubicBezTo>
                  <a:pt x="136955" y="915103"/>
                  <a:pt x="143301" y="909791"/>
                  <a:pt x="149239" y="904043"/>
                </a:cubicBezTo>
                <a:cubicBezTo>
                  <a:pt x="151552" y="901132"/>
                  <a:pt x="153619" y="898026"/>
                  <a:pt x="155418" y="894772"/>
                </a:cubicBezTo>
                <a:lnTo>
                  <a:pt x="163808" y="887267"/>
                </a:lnTo>
                <a:cubicBezTo>
                  <a:pt x="166501" y="884880"/>
                  <a:pt x="169927" y="883476"/>
                  <a:pt x="173524" y="883290"/>
                </a:cubicBezTo>
                <a:cubicBezTo>
                  <a:pt x="185442" y="881969"/>
                  <a:pt x="185442" y="863863"/>
                  <a:pt x="185442" y="854152"/>
                </a:cubicBezTo>
                <a:cubicBezTo>
                  <a:pt x="183954" y="841214"/>
                  <a:pt x="186415" y="828133"/>
                  <a:pt x="192506" y="816623"/>
                </a:cubicBezTo>
                <a:cubicBezTo>
                  <a:pt x="197587" y="810147"/>
                  <a:pt x="202018" y="803199"/>
                  <a:pt x="205754" y="795870"/>
                </a:cubicBezTo>
                <a:cubicBezTo>
                  <a:pt x="207641" y="787503"/>
                  <a:pt x="209996" y="779247"/>
                  <a:pt x="212819" y="771145"/>
                </a:cubicBezTo>
                <a:cubicBezTo>
                  <a:pt x="222530" y="752158"/>
                  <a:pt x="243283" y="752158"/>
                  <a:pt x="260944" y="742887"/>
                </a:cubicBezTo>
                <a:cubicBezTo>
                  <a:pt x="278605" y="733616"/>
                  <a:pt x="278605" y="716836"/>
                  <a:pt x="284344" y="698734"/>
                </a:cubicBezTo>
                <a:cubicBezTo>
                  <a:pt x="290087" y="680633"/>
                  <a:pt x="294060" y="659880"/>
                  <a:pt x="313047" y="651489"/>
                </a:cubicBezTo>
                <a:cubicBezTo>
                  <a:pt x="332029" y="643099"/>
                  <a:pt x="355433" y="643985"/>
                  <a:pt x="376182" y="636480"/>
                </a:cubicBezTo>
                <a:cubicBezTo>
                  <a:pt x="413075" y="620928"/>
                  <a:pt x="447688" y="600425"/>
                  <a:pt x="479061" y="575547"/>
                </a:cubicBezTo>
                <a:cubicBezTo>
                  <a:pt x="496448" y="563773"/>
                  <a:pt x="511435" y="548786"/>
                  <a:pt x="523214" y="531394"/>
                </a:cubicBezTo>
                <a:cubicBezTo>
                  <a:pt x="526509" y="525539"/>
                  <a:pt x="529458" y="519495"/>
                  <a:pt x="532044" y="513293"/>
                </a:cubicBezTo>
                <a:cubicBezTo>
                  <a:pt x="537681" y="503011"/>
                  <a:pt x="541422" y="491789"/>
                  <a:pt x="543081" y="480177"/>
                </a:cubicBezTo>
                <a:cubicBezTo>
                  <a:pt x="543438" y="475968"/>
                  <a:pt x="542349" y="471764"/>
                  <a:pt x="539989" y="468254"/>
                </a:cubicBezTo>
                <a:cubicBezTo>
                  <a:pt x="538664" y="466488"/>
                  <a:pt x="529833" y="460309"/>
                  <a:pt x="529833" y="460309"/>
                </a:cubicBezTo>
                <a:cubicBezTo>
                  <a:pt x="528234" y="437424"/>
                  <a:pt x="531859" y="414479"/>
                  <a:pt x="540430" y="393197"/>
                </a:cubicBezTo>
                <a:cubicBezTo>
                  <a:pt x="547939" y="375096"/>
                  <a:pt x="573545" y="375096"/>
                  <a:pt x="569573" y="352136"/>
                </a:cubicBezTo>
                <a:cubicBezTo>
                  <a:pt x="565600" y="329177"/>
                  <a:pt x="586349" y="308864"/>
                  <a:pt x="600477" y="296502"/>
                </a:cubicBezTo>
                <a:cubicBezTo>
                  <a:pt x="617184" y="283300"/>
                  <a:pt x="635990" y="273000"/>
                  <a:pt x="656112" y="266037"/>
                </a:cubicBezTo>
                <a:lnTo>
                  <a:pt x="680838" y="256321"/>
                </a:lnTo>
                <a:cubicBezTo>
                  <a:pt x="694308" y="251644"/>
                  <a:pt x="707441" y="246035"/>
                  <a:pt x="720133" y="239546"/>
                </a:cubicBezTo>
                <a:cubicBezTo>
                  <a:pt x="731851" y="232157"/>
                  <a:pt x="742411" y="223081"/>
                  <a:pt x="751482" y="212614"/>
                </a:cubicBezTo>
                <a:cubicBezTo>
                  <a:pt x="760915" y="199152"/>
                  <a:pt x="768072" y="184240"/>
                  <a:pt x="772675" y="168461"/>
                </a:cubicBezTo>
                <a:cubicBezTo>
                  <a:pt x="777533" y="155653"/>
                  <a:pt x="785479" y="141969"/>
                  <a:pt x="789011" y="131373"/>
                </a:cubicBezTo>
                <a:cubicBezTo>
                  <a:pt x="792543" y="120776"/>
                  <a:pt x="792543" y="105321"/>
                  <a:pt x="804465" y="99583"/>
                </a:cubicBezTo>
                <a:cubicBezTo>
                  <a:pt x="810241" y="97895"/>
                  <a:pt x="816147" y="96713"/>
                  <a:pt x="822126" y="96050"/>
                </a:cubicBezTo>
                <a:cubicBezTo>
                  <a:pt x="827545" y="95508"/>
                  <a:pt x="832881" y="94321"/>
                  <a:pt x="838021" y="92518"/>
                </a:cubicBezTo>
                <a:cubicBezTo>
                  <a:pt x="840427" y="99365"/>
                  <a:pt x="843380" y="106007"/>
                  <a:pt x="846852" y="112386"/>
                </a:cubicBezTo>
                <a:cubicBezTo>
                  <a:pt x="853397" y="125541"/>
                  <a:pt x="864328" y="136003"/>
                  <a:pt x="877757" y="141969"/>
                </a:cubicBezTo>
                <a:cubicBezTo>
                  <a:pt x="887023" y="145576"/>
                  <a:pt x="897045" y="146790"/>
                  <a:pt x="906900" y="145501"/>
                </a:cubicBezTo>
                <a:cubicBezTo>
                  <a:pt x="911290" y="146164"/>
                  <a:pt x="915758" y="146164"/>
                  <a:pt x="920143" y="145501"/>
                </a:cubicBezTo>
                <a:cubicBezTo>
                  <a:pt x="923319" y="143874"/>
                  <a:pt x="926758" y="142827"/>
                  <a:pt x="930300" y="142410"/>
                </a:cubicBezTo>
                <a:cubicBezTo>
                  <a:pt x="933832" y="142850"/>
                  <a:pt x="936924" y="146823"/>
                  <a:pt x="940896" y="145942"/>
                </a:cubicBezTo>
                <a:cubicBezTo>
                  <a:pt x="944869" y="145056"/>
                  <a:pt x="947520" y="140643"/>
                  <a:pt x="951493" y="140643"/>
                </a:cubicBezTo>
                <a:cubicBezTo>
                  <a:pt x="954951" y="140787"/>
                  <a:pt x="958302" y="141858"/>
                  <a:pt x="961209" y="143735"/>
                </a:cubicBezTo>
                <a:cubicBezTo>
                  <a:pt x="969594" y="148589"/>
                  <a:pt x="975778" y="143735"/>
                  <a:pt x="984168" y="143735"/>
                </a:cubicBezTo>
                <a:cubicBezTo>
                  <a:pt x="984715" y="143638"/>
                  <a:pt x="985253" y="143490"/>
                  <a:pt x="985772" y="143295"/>
                </a:cubicBezTo>
                <a:cubicBezTo>
                  <a:pt x="990574" y="141510"/>
                  <a:pt x="993017" y="136170"/>
                  <a:pt x="991233" y="131373"/>
                </a:cubicBezTo>
                <a:cubicBezTo>
                  <a:pt x="992832" y="127650"/>
                  <a:pt x="995428" y="124443"/>
                  <a:pt x="998737" y="122097"/>
                </a:cubicBezTo>
                <a:cubicBezTo>
                  <a:pt x="999178" y="134460"/>
                  <a:pt x="1003595" y="144176"/>
                  <a:pt x="1015073" y="144176"/>
                </a:cubicBezTo>
                <a:cubicBezTo>
                  <a:pt x="1026555" y="144176"/>
                  <a:pt x="1038473" y="144176"/>
                  <a:pt x="1050395" y="144176"/>
                </a:cubicBezTo>
                <a:cubicBezTo>
                  <a:pt x="1059926" y="144922"/>
                  <a:pt x="1069507" y="143874"/>
                  <a:pt x="1078653" y="141084"/>
                </a:cubicBezTo>
                <a:cubicBezTo>
                  <a:pt x="1088262" y="138701"/>
                  <a:pt x="1097584" y="135294"/>
                  <a:pt x="1106470" y="130927"/>
                </a:cubicBezTo>
                <a:cubicBezTo>
                  <a:pt x="1110962" y="128577"/>
                  <a:pt x="1114884" y="125258"/>
                  <a:pt x="1117948" y="121216"/>
                </a:cubicBezTo>
                <a:cubicBezTo>
                  <a:pt x="1120085" y="117457"/>
                  <a:pt x="1122764" y="114036"/>
                  <a:pt x="1125897" y="111060"/>
                </a:cubicBezTo>
                <a:cubicBezTo>
                  <a:pt x="1133314" y="103245"/>
                  <a:pt x="1143855" y="99193"/>
                  <a:pt x="1154595" y="100023"/>
                </a:cubicBezTo>
                <a:cubicBezTo>
                  <a:pt x="1166958" y="103115"/>
                  <a:pt x="1170050" y="95165"/>
                  <a:pt x="1178440" y="95165"/>
                </a:cubicBezTo>
                <a:cubicBezTo>
                  <a:pt x="1187860" y="96403"/>
                  <a:pt x="1197441" y="95188"/>
                  <a:pt x="1206253" y="91633"/>
                </a:cubicBezTo>
                <a:cubicBezTo>
                  <a:pt x="1215529" y="86335"/>
                  <a:pt x="1221267" y="76623"/>
                  <a:pt x="1229657" y="70440"/>
                </a:cubicBezTo>
                <a:cubicBezTo>
                  <a:pt x="1238863" y="65322"/>
                  <a:pt x="1248640" y="61321"/>
                  <a:pt x="1258796" y="58517"/>
                </a:cubicBezTo>
                <a:cubicBezTo>
                  <a:pt x="1269833" y="54545"/>
                  <a:pt x="1279989" y="48806"/>
                  <a:pt x="1291026" y="45714"/>
                </a:cubicBezTo>
                <a:cubicBezTo>
                  <a:pt x="1301846" y="43943"/>
                  <a:pt x="1312883" y="43943"/>
                  <a:pt x="1323702" y="45714"/>
                </a:cubicBezTo>
                <a:cubicBezTo>
                  <a:pt x="1331642" y="46154"/>
                  <a:pt x="1339601" y="46154"/>
                  <a:pt x="1347542" y="45714"/>
                </a:cubicBezTo>
                <a:cubicBezTo>
                  <a:pt x="1361012" y="46479"/>
                  <a:pt x="1374525" y="45440"/>
                  <a:pt x="1387722" y="42622"/>
                </a:cubicBezTo>
                <a:cubicBezTo>
                  <a:pt x="1393461" y="40416"/>
                  <a:pt x="1401851" y="30704"/>
                  <a:pt x="1408035" y="30704"/>
                </a:cubicBezTo>
                <a:cubicBezTo>
                  <a:pt x="1414214" y="30704"/>
                  <a:pt x="1416865" y="32911"/>
                  <a:pt x="1423044" y="30704"/>
                </a:cubicBezTo>
                <a:cubicBezTo>
                  <a:pt x="1429228" y="28493"/>
                  <a:pt x="1432760" y="30704"/>
                  <a:pt x="1440705" y="30704"/>
                </a:cubicBezTo>
                <a:cubicBezTo>
                  <a:pt x="1447005" y="31502"/>
                  <a:pt x="1453360" y="29749"/>
                  <a:pt x="1458366" y="25846"/>
                </a:cubicBezTo>
                <a:cubicBezTo>
                  <a:pt x="1463665" y="23640"/>
                  <a:pt x="1469403" y="25846"/>
                  <a:pt x="1475587" y="25846"/>
                </a:cubicBezTo>
                <a:cubicBezTo>
                  <a:pt x="1488423" y="25772"/>
                  <a:pt x="1501244" y="25035"/>
                  <a:pt x="1514001" y="23640"/>
                </a:cubicBezTo>
                <a:lnTo>
                  <a:pt x="1532543" y="25846"/>
                </a:lnTo>
                <a:cubicBezTo>
                  <a:pt x="1538416" y="25133"/>
                  <a:pt x="1544377" y="26050"/>
                  <a:pt x="1549764" y="28493"/>
                </a:cubicBezTo>
                <a:cubicBezTo>
                  <a:pt x="1552856" y="31145"/>
                  <a:pt x="1552856" y="35558"/>
                  <a:pt x="1552856" y="39090"/>
                </a:cubicBezTo>
                <a:cubicBezTo>
                  <a:pt x="1554005" y="43582"/>
                  <a:pt x="1557941" y="46799"/>
                  <a:pt x="1562567" y="47040"/>
                </a:cubicBezTo>
                <a:cubicBezTo>
                  <a:pt x="1565659" y="47480"/>
                  <a:pt x="1568306" y="44388"/>
                  <a:pt x="1571397" y="44388"/>
                </a:cubicBezTo>
                <a:cubicBezTo>
                  <a:pt x="1575643" y="42673"/>
                  <a:pt x="1580395" y="42673"/>
                  <a:pt x="1584645" y="44388"/>
                </a:cubicBezTo>
                <a:cubicBezTo>
                  <a:pt x="1587733" y="34236"/>
                  <a:pt x="1592150" y="28493"/>
                  <a:pt x="1603187" y="28493"/>
                </a:cubicBezTo>
                <a:cubicBezTo>
                  <a:pt x="1610655" y="29606"/>
                  <a:pt x="1618239" y="29606"/>
                  <a:pt x="1625707" y="28493"/>
                </a:cubicBezTo>
                <a:cubicBezTo>
                  <a:pt x="1629781" y="28489"/>
                  <a:pt x="1633818" y="27742"/>
                  <a:pt x="1637629" y="26287"/>
                </a:cubicBezTo>
                <a:cubicBezTo>
                  <a:pt x="1636303" y="22314"/>
                  <a:pt x="1633652" y="23640"/>
                  <a:pt x="1633652" y="19222"/>
                </a:cubicBezTo>
                <a:cubicBezTo>
                  <a:pt x="1633652" y="14809"/>
                  <a:pt x="1639395" y="14809"/>
                  <a:pt x="1642482" y="14809"/>
                </a:cubicBezTo>
                <a:cubicBezTo>
                  <a:pt x="1645574" y="14809"/>
                  <a:pt x="1649547" y="12158"/>
                  <a:pt x="1653964" y="14809"/>
                </a:cubicBezTo>
                <a:cubicBezTo>
                  <a:pt x="1658377" y="17456"/>
                  <a:pt x="1651758" y="22754"/>
                  <a:pt x="1653964" y="22754"/>
                </a:cubicBezTo>
                <a:cubicBezTo>
                  <a:pt x="1656171" y="22754"/>
                  <a:pt x="1657937" y="22754"/>
                  <a:pt x="1660143" y="22754"/>
                </a:cubicBezTo>
                <a:lnTo>
                  <a:pt x="1673832" y="22754"/>
                </a:lnTo>
                <a:cubicBezTo>
                  <a:pt x="1676038" y="23195"/>
                  <a:pt x="1676924" y="25406"/>
                  <a:pt x="1678690" y="25406"/>
                </a:cubicBezTo>
                <a:cubicBezTo>
                  <a:pt x="1680456" y="25406"/>
                  <a:pt x="1684869" y="25406"/>
                  <a:pt x="1684869" y="25406"/>
                </a:cubicBezTo>
                <a:lnTo>
                  <a:pt x="1691052" y="25406"/>
                </a:lnTo>
                <a:cubicBezTo>
                  <a:pt x="1693699" y="25406"/>
                  <a:pt x="1698117" y="26727"/>
                  <a:pt x="1700764" y="25406"/>
                </a:cubicBezTo>
                <a:cubicBezTo>
                  <a:pt x="1703415" y="24080"/>
                  <a:pt x="1702089" y="24080"/>
                  <a:pt x="1700764" y="18782"/>
                </a:cubicBezTo>
                <a:cubicBezTo>
                  <a:pt x="1699443" y="13484"/>
                  <a:pt x="1700764" y="11277"/>
                  <a:pt x="1708273" y="11277"/>
                </a:cubicBezTo>
                <a:cubicBezTo>
                  <a:pt x="1715778" y="11277"/>
                  <a:pt x="1721957" y="28493"/>
                  <a:pt x="1727255" y="28493"/>
                </a:cubicBezTo>
                <a:cubicBezTo>
                  <a:pt x="1732554" y="28493"/>
                  <a:pt x="1737412" y="28493"/>
                  <a:pt x="1743150" y="28493"/>
                </a:cubicBezTo>
                <a:cubicBezTo>
                  <a:pt x="1742270" y="43508"/>
                  <a:pt x="1761256" y="28493"/>
                  <a:pt x="1770087" y="28493"/>
                </a:cubicBezTo>
                <a:cubicBezTo>
                  <a:pt x="1775079" y="28934"/>
                  <a:pt x="1780104" y="28934"/>
                  <a:pt x="1785097" y="28493"/>
                </a:cubicBezTo>
                <a:lnTo>
                  <a:pt x="1798345" y="25846"/>
                </a:lnTo>
                <a:cubicBezTo>
                  <a:pt x="1803768" y="26125"/>
                  <a:pt x="1809196" y="25221"/>
                  <a:pt x="1814240" y="23195"/>
                </a:cubicBezTo>
                <a:cubicBezTo>
                  <a:pt x="1818801" y="20043"/>
                  <a:pt x="1823089" y="16497"/>
                  <a:pt x="1827043" y="12598"/>
                </a:cubicBezTo>
                <a:cubicBezTo>
                  <a:pt x="1835767" y="7045"/>
                  <a:pt x="1845844" y="3990"/>
                  <a:pt x="1856181" y="3768"/>
                </a:cubicBezTo>
                <a:cubicBezTo>
                  <a:pt x="1866171" y="643"/>
                  <a:pt x="1876656" y="-553"/>
                  <a:pt x="1887091" y="236"/>
                </a:cubicBezTo>
                <a:close/>
              </a:path>
            </a:pathLst>
          </a:cu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5" name="Title 5">
            <a:extLst>
              <a:ext uri="{FF2B5EF4-FFF2-40B4-BE49-F238E27FC236}">
                <a16:creationId xmlns:a16="http://schemas.microsoft.com/office/drawing/2014/main" id="{ADC969DC-FE27-C8B3-D5A5-DA76711AEF15}"/>
              </a:ext>
            </a:extLst>
          </p:cNvPr>
          <p:cNvSpPr>
            <a:spLocks noGrp="1"/>
          </p:cNvSpPr>
          <p:nvPr>
            <p:ph type="title"/>
          </p:nvPr>
        </p:nvSpPr>
        <p:spPr>
          <a:xfrm>
            <a:off x="6096001" y="946702"/>
            <a:ext cx="5076876" cy="1080296"/>
          </a:xfrm>
        </p:spPr>
        <p:txBody>
          <a:bodyPr wrap="square">
            <a:spAutoFit/>
          </a:bodyPr>
          <a:lstStyle/>
          <a:p>
            <a:r>
              <a:rPr lang="en-US" dirty="0"/>
              <a:t>Click to edit Master title style</a:t>
            </a:r>
          </a:p>
        </p:txBody>
      </p:sp>
    </p:spTree>
    <p:extLst>
      <p:ext uri="{BB962C8B-B14F-4D97-AF65-F5344CB8AC3E}">
        <p14:creationId xmlns:p14="http://schemas.microsoft.com/office/powerpoint/2010/main" val="86582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50"/>
                                        <p:tgtEl>
                                          <p:spTgt spid="4"/>
                                        </p:tgtEl>
                                      </p:cBhvr>
                                    </p:animEffect>
                                  </p:childTnLst>
                                </p:cTn>
                              </p:par>
                              <p:par>
                                <p:cTn id="8" presetID="42" presetClass="path" presetSubtype="0" accel="49333" decel="50667" fill="hold" grpId="1" nodeType="withEffect">
                                  <p:stCondLst>
                                    <p:cond delay="250"/>
                                  </p:stCondLst>
                                  <p:childTnLst>
                                    <p:animMotion origin="layout" path="M 0 1.11111E-6 L 0 0.19699 " pathEditMode="relative" rAng="0" ptsTypes="AA">
                                      <p:cBhvr>
                                        <p:cTn id="9" dur="1000" spd="-100000" fill="hold"/>
                                        <p:tgtEl>
                                          <p:spTgt spid="4"/>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0D15-9F73-92D1-F390-D149D24655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BAA4B6-EB13-AC91-3A5E-17C27799C3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D0094E-1623-5910-9A1C-66465C637880}"/>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5" name="Footer Placeholder 4">
            <a:extLst>
              <a:ext uri="{FF2B5EF4-FFF2-40B4-BE49-F238E27FC236}">
                <a16:creationId xmlns:a16="http://schemas.microsoft.com/office/drawing/2014/main" id="{E3F052F3-7600-D7C6-F55D-907EC5A2E8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674C4F-764E-1F86-EE9F-DACC0DE1BDA3}"/>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49384015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Device 1">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13" name="Picture Placeholder 12">
            <a:extLst>
              <a:ext uri="{FF2B5EF4-FFF2-40B4-BE49-F238E27FC236}">
                <a16:creationId xmlns:a16="http://schemas.microsoft.com/office/drawing/2014/main" id="{214203EA-B7E5-22F6-270B-3E9F1DFAD3B9}"/>
              </a:ext>
            </a:extLst>
          </p:cNvPr>
          <p:cNvSpPr>
            <a:spLocks noGrp="1"/>
          </p:cNvSpPr>
          <p:nvPr>
            <p:ph type="pic" sz="quarter" idx="12"/>
          </p:nvPr>
        </p:nvSpPr>
        <p:spPr>
          <a:xfrm>
            <a:off x="2448199" y="3901114"/>
            <a:ext cx="2029968" cy="4398264"/>
          </a:xfrm>
          <a:custGeom>
            <a:avLst/>
            <a:gdLst>
              <a:gd name="connsiteX0" fmla="*/ 1623501 w 2029968"/>
              <a:gd name="connsiteY0" fmla="*/ 72 h 4398264"/>
              <a:gd name="connsiteX1" fmla="*/ 1833844 w 2029968"/>
              <a:gd name="connsiteY1" fmla="*/ 1044 h 4398264"/>
              <a:gd name="connsiteX2" fmla="*/ 1968977 w 2029968"/>
              <a:gd name="connsiteY2" fmla="*/ 52303 h 4398264"/>
              <a:gd name="connsiteX3" fmla="*/ 2025335 w 2029968"/>
              <a:gd name="connsiteY3" fmla="*/ 157382 h 4398264"/>
              <a:gd name="connsiteX4" fmla="*/ 2029791 w 2029968"/>
              <a:gd name="connsiteY4" fmla="*/ 204487 h 4398264"/>
              <a:gd name="connsiteX5" fmla="*/ 2029925 w 2029968"/>
              <a:gd name="connsiteY5" fmla="*/ 2199812 h 4398264"/>
              <a:gd name="connsiteX6" fmla="*/ 2029925 w 2029968"/>
              <a:gd name="connsiteY6" fmla="*/ 4195071 h 4398264"/>
              <a:gd name="connsiteX7" fmla="*/ 1979383 w 2029968"/>
              <a:gd name="connsiteY7" fmla="*/ 4336120 h 4398264"/>
              <a:gd name="connsiteX8" fmla="*/ 1850891 w 2029968"/>
              <a:gd name="connsiteY8" fmla="*/ 4396901 h 4398264"/>
              <a:gd name="connsiteX9" fmla="*/ 1823125 w 2029968"/>
              <a:gd name="connsiteY9" fmla="*/ 4398249 h 4398264"/>
              <a:gd name="connsiteX10" fmla="*/ 207970 w 2029968"/>
              <a:gd name="connsiteY10" fmla="*/ 4398249 h 4398264"/>
              <a:gd name="connsiteX11" fmla="*/ 81639 w 2029968"/>
              <a:gd name="connsiteY11" fmla="*/ 4362390 h 4398264"/>
              <a:gd name="connsiteX12" fmla="*/ 4402 w 2029968"/>
              <a:gd name="connsiteY12" fmla="*/ 4235967 h 4398264"/>
              <a:gd name="connsiteX13" fmla="*/ 190 w 2029968"/>
              <a:gd name="connsiteY13" fmla="*/ 4183294 h 4398264"/>
              <a:gd name="connsiteX14" fmla="*/ 56 w 2029968"/>
              <a:gd name="connsiteY14" fmla="*/ 211557 h 4398264"/>
              <a:gd name="connsiteX15" fmla="*/ 35555 w 2029968"/>
              <a:gd name="connsiteY15" fmla="*/ 82704 h 4398264"/>
              <a:gd name="connsiteX16" fmla="*/ 164404 w 2029968"/>
              <a:gd name="connsiteY16" fmla="*/ 4403 h 4398264"/>
              <a:gd name="connsiteX17" fmla="*/ 216393 w 2029968"/>
              <a:gd name="connsiteY17" fmla="*/ 293 h 4398264"/>
              <a:gd name="connsiteX18" fmla="*/ 405633 w 2029968"/>
              <a:gd name="connsiteY18" fmla="*/ 116 h 4398264"/>
              <a:gd name="connsiteX19" fmla="*/ 439818 w 2029968"/>
              <a:gd name="connsiteY19" fmla="*/ 32727 h 4398264"/>
              <a:gd name="connsiteX20" fmla="*/ 574883 w 2029968"/>
              <a:gd name="connsiteY20" fmla="*/ 157294 h 4398264"/>
              <a:gd name="connsiteX21" fmla="*/ 872091 w 2029968"/>
              <a:gd name="connsiteY21" fmla="*/ 157294 h 4398264"/>
              <a:gd name="connsiteX22" fmla="*/ 1454273 w 2029968"/>
              <a:gd name="connsiteY22" fmla="*/ 157294 h 4398264"/>
              <a:gd name="connsiteX23" fmla="*/ 1548558 w 2029968"/>
              <a:gd name="connsiteY23" fmla="*/ 124727 h 4398264"/>
              <a:gd name="connsiteX24" fmla="*/ 1590898 w 2029968"/>
              <a:gd name="connsiteY24" fmla="*/ 32064 h 4398264"/>
              <a:gd name="connsiteX25" fmla="*/ 1623501 w 2029968"/>
              <a:gd name="connsiteY25" fmla="*/ 72 h 439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29968" h="4398264">
                <a:moveTo>
                  <a:pt x="1623501" y="72"/>
                </a:moveTo>
                <a:cubicBezTo>
                  <a:pt x="1693608" y="205"/>
                  <a:pt x="1763759" y="-569"/>
                  <a:pt x="1833844" y="1044"/>
                </a:cubicBezTo>
                <a:cubicBezTo>
                  <a:pt x="1884452" y="2193"/>
                  <a:pt x="1930737" y="17350"/>
                  <a:pt x="1968977" y="52303"/>
                </a:cubicBezTo>
                <a:cubicBezTo>
                  <a:pt x="2000175" y="80849"/>
                  <a:pt x="2017512" y="116751"/>
                  <a:pt x="2025335" y="157382"/>
                </a:cubicBezTo>
                <a:cubicBezTo>
                  <a:pt x="2028309" y="172910"/>
                  <a:pt x="2029802" y="188681"/>
                  <a:pt x="2029791" y="204487"/>
                </a:cubicBezTo>
                <a:cubicBezTo>
                  <a:pt x="2029969" y="869639"/>
                  <a:pt x="2030013" y="1534748"/>
                  <a:pt x="2029925" y="2199812"/>
                </a:cubicBezTo>
                <a:cubicBezTo>
                  <a:pt x="2029925" y="2864891"/>
                  <a:pt x="2029925" y="3529977"/>
                  <a:pt x="2029925" y="4195071"/>
                </a:cubicBezTo>
                <a:cubicBezTo>
                  <a:pt x="2029925" y="4247876"/>
                  <a:pt x="2015685" y="4296041"/>
                  <a:pt x="1979383" y="4336120"/>
                </a:cubicBezTo>
                <a:cubicBezTo>
                  <a:pt x="1945110" y="4373967"/>
                  <a:pt x="1900563" y="4390980"/>
                  <a:pt x="1850891" y="4396901"/>
                </a:cubicBezTo>
                <a:cubicBezTo>
                  <a:pt x="1841672" y="4397895"/>
                  <a:pt x="1832400" y="4398359"/>
                  <a:pt x="1823125" y="4398249"/>
                </a:cubicBezTo>
                <a:cubicBezTo>
                  <a:pt x="1284733" y="4398249"/>
                  <a:pt x="746348" y="4398249"/>
                  <a:pt x="207970" y="4398249"/>
                </a:cubicBezTo>
                <a:cubicBezTo>
                  <a:pt x="162421" y="4398249"/>
                  <a:pt x="119590" y="4388152"/>
                  <a:pt x="81639" y="4362390"/>
                </a:cubicBezTo>
                <a:cubicBezTo>
                  <a:pt x="36803" y="4331944"/>
                  <a:pt x="13249" y="4288043"/>
                  <a:pt x="4402" y="4235967"/>
                </a:cubicBezTo>
                <a:cubicBezTo>
                  <a:pt x="1527" y="4218557"/>
                  <a:pt x="119" y="4200948"/>
                  <a:pt x="190" y="4183294"/>
                </a:cubicBezTo>
                <a:cubicBezTo>
                  <a:pt x="-4" y="2859396"/>
                  <a:pt x="-49" y="1535485"/>
                  <a:pt x="56" y="211557"/>
                </a:cubicBezTo>
                <a:cubicBezTo>
                  <a:pt x="56" y="165513"/>
                  <a:pt x="9193" y="121613"/>
                  <a:pt x="35555" y="82704"/>
                </a:cubicBezTo>
                <a:cubicBezTo>
                  <a:pt x="66375" y="37212"/>
                  <a:pt x="111055" y="13329"/>
                  <a:pt x="164404" y="4403"/>
                </a:cubicBezTo>
                <a:cubicBezTo>
                  <a:pt x="181597" y="1665"/>
                  <a:pt x="198981" y="291"/>
                  <a:pt x="216393" y="293"/>
                </a:cubicBezTo>
                <a:cubicBezTo>
                  <a:pt x="279481" y="-171"/>
                  <a:pt x="342546" y="94"/>
                  <a:pt x="405633" y="116"/>
                </a:cubicBezTo>
                <a:cubicBezTo>
                  <a:pt x="430636" y="116"/>
                  <a:pt x="438436" y="7584"/>
                  <a:pt x="439818" y="32727"/>
                </a:cubicBezTo>
                <a:cubicBezTo>
                  <a:pt x="443963" y="107847"/>
                  <a:pt x="497178" y="157118"/>
                  <a:pt x="574883" y="157294"/>
                </a:cubicBezTo>
                <a:cubicBezTo>
                  <a:pt x="673960" y="157515"/>
                  <a:pt x="773015" y="157294"/>
                  <a:pt x="872091" y="157294"/>
                </a:cubicBezTo>
                <a:cubicBezTo>
                  <a:pt x="1066144" y="157294"/>
                  <a:pt x="1260204" y="157294"/>
                  <a:pt x="1454273" y="157294"/>
                </a:cubicBezTo>
                <a:cubicBezTo>
                  <a:pt x="1489549" y="157294"/>
                  <a:pt x="1521594" y="148456"/>
                  <a:pt x="1548558" y="124727"/>
                </a:cubicBezTo>
                <a:cubicBezTo>
                  <a:pt x="1576570" y="100026"/>
                  <a:pt x="1589272" y="68453"/>
                  <a:pt x="1590898" y="32064"/>
                </a:cubicBezTo>
                <a:cubicBezTo>
                  <a:pt x="1591968" y="8622"/>
                  <a:pt x="1600102" y="28"/>
                  <a:pt x="1623501" y="72"/>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5" name="Picture Placeholder 14">
            <a:extLst>
              <a:ext uri="{FF2B5EF4-FFF2-40B4-BE49-F238E27FC236}">
                <a16:creationId xmlns:a16="http://schemas.microsoft.com/office/drawing/2014/main" id="{339CFEB7-C24B-8F98-DEA6-D7D79684190D}"/>
              </a:ext>
            </a:extLst>
          </p:cNvPr>
          <p:cNvSpPr>
            <a:spLocks noGrp="1"/>
          </p:cNvSpPr>
          <p:nvPr>
            <p:ph type="pic" sz="quarter" idx="13"/>
          </p:nvPr>
        </p:nvSpPr>
        <p:spPr>
          <a:xfrm>
            <a:off x="4900879" y="2833266"/>
            <a:ext cx="2427387" cy="5304634"/>
          </a:xfrm>
          <a:custGeom>
            <a:avLst/>
            <a:gdLst>
              <a:gd name="connsiteX0" fmla="*/ 1941343 w 2427387"/>
              <a:gd name="connsiteY0" fmla="*/ 88 h 5304634"/>
              <a:gd name="connsiteX1" fmla="*/ 2192866 w 2427387"/>
              <a:gd name="connsiteY1" fmla="*/ 1259 h 5304634"/>
              <a:gd name="connsiteX2" fmla="*/ 2354455 w 2427387"/>
              <a:gd name="connsiteY2" fmla="*/ 63082 h 5304634"/>
              <a:gd name="connsiteX3" fmla="*/ 2421846 w 2427387"/>
              <a:gd name="connsiteY3" fmla="*/ 189815 h 5304634"/>
              <a:gd name="connsiteX4" fmla="*/ 2427175 w 2427387"/>
              <a:gd name="connsiteY4" fmla="*/ 246627 h 5304634"/>
              <a:gd name="connsiteX5" fmla="*/ 2427335 w 2427387"/>
              <a:gd name="connsiteY5" fmla="*/ 2653137 h 5304634"/>
              <a:gd name="connsiteX6" fmla="*/ 2427335 w 2427387"/>
              <a:gd name="connsiteY6" fmla="*/ 5059567 h 5304634"/>
              <a:gd name="connsiteX7" fmla="*/ 2366899 w 2427387"/>
              <a:gd name="connsiteY7" fmla="*/ 5229683 h 5304634"/>
              <a:gd name="connsiteX8" fmla="*/ 2213251 w 2427387"/>
              <a:gd name="connsiteY8" fmla="*/ 5302989 h 5304634"/>
              <a:gd name="connsiteX9" fmla="*/ 2180049 w 2427387"/>
              <a:gd name="connsiteY9" fmla="*/ 5304615 h 5304634"/>
              <a:gd name="connsiteX10" fmla="*/ 248685 w 2427387"/>
              <a:gd name="connsiteY10" fmla="*/ 5304615 h 5304634"/>
              <a:gd name="connsiteX11" fmla="*/ 97622 w 2427387"/>
              <a:gd name="connsiteY11" fmla="*/ 5261366 h 5304634"/>
              <a:gd name="connsiteX12" fmla="*/ 5263 w 2427387"/>
              <a:gd name="connsiteY12" fmla="*/ 5108891 h 5304634"/>
              <a:gd name="connsiteX13" fmla="*/ 227 w 2427387"/>
              <a:gd name="connsiteY13" fmla="*/ 5045364 h 5304634"/>
              <a:gd name="connsiteX14" fmla="*/ 67 w 2427387"/>
              <a:gd name="connsiteY14" fmla="*/ 255154 h 5304634"/>
              <a:gd name="connsiteX15" fmla="*/ 42516 w 2427387"/>
              <a:gd name="connsiteY15" fmla="*/ 99748 h 5304634"/>
              <a:gd name="connsiteX16" fmla="*/ 196590 w 2427387"/>
              <a:gd name="connsiteY16" fmla="*/ 5310 h 5304634"/>
              <a:gd name="connsiteX17" fmla="*/ 258758 w 2427387"/>
              <a:gd name="connsiteY17" fmla="*/ 353 h 5304634"/>
              <a:gd name="connsiteX18" fmla="*/ 485046 w 2427387"/>
              <a:gd name="connsiteY18" fmla="*/ 141 h 5304634"/>
              <a:gd name="connsiteX19" fmla="*/ 525923 w 2427387"/>
              <a:gd name="connsiteY19" fmla="*/ 39472 h 5304634"/>
              <a:gd name="connsiteX20" fmla="*/ 687432 w 2427387"/>
              <a:gd name="connsiteY20" fmla="*/ 189708 h 5304634"/>
              <a:gd name="connsiteX21" fmla="*/ 1042825 w 2427387"/>
              <a:gd name="connsiteY21" fmla="*/ 189708 h 5304634"/>
              <a:gd name="connsiteX22" fmla="*/ 1738984 w 2427387"/>
              <a:gd name="connsiteY22" fmla="*/ 189708 h 5304634"/>
              <a:gd name="connsiteX23" fmla="*/ 1851728 w 2427387"/>
              <a:gd name="connsiteY23" fmla="*/ 150430 h 5304634"/>
              <a:gd name="connsiteX24" fmla="*/ 1902358 w 2427387"/>
              <a:gd name="connsiteY24" fmla="*/ 38672 h 5304634"/>
              <a:gd name="connsiteX25" fmla="*/ 1941343 w 2427387"/>
              <a:gd name="connsiteY25" fmla="*/ 88 h 530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27387" h="5304634">
                <a:moveTo>
                  <a:pt x="1941343" y="88"/>
                </a:moveTo>
                <a:cubicBezTo>
                  <a:pt x="2025176" y="247"/>
                  <a:pt x="2109060" y="-686"/>
                  <a:pt x="2192866" y="1259"/>
                </a:cubicBezTo>
                <a:cubicBezTo>
                  <a:pt x="2253382" y="2645"/>
                  <a:pt x="2308728" y="20925"/>
                  <a:pt x="2354455" y="63082"/>
                </a:cubicBezTo>
                <a:cubicBezTo>
                  <a:pt x="2391761" y="97510"/>
                  <a:pt x="2412493" y="140811"/>
                  <a:pt x="2421846" y="189815"/>
                </a:cubicBezTo>
                <a:cubicBezTo>
                  <a:pt x="2425403" y="208543"/>
                  <a:pt x="2427188" y="227564"/>
                  <a:pt x="2427175" y="246627"/>
                </a:cubicBezTo>
                <a:cubicBezTo>
                  <a:pt x="2427388" y="1048850"/>
                  <a:pt x="2427441" y="1851021"/>
                  <a:pt x="2427335" y="2653137"/>
                </a:cubicBezTo>
                <a:cubicBezTo>
                  <a:pt x="2427335" y="3455272"/>
                  <a:pt x="2427335" y="4257414"/>
                  <a:pt x="2427335" y="5059567"/>
                </a:cubicBezTo>
                <a:cubicBezTo>
                  <a:pt x="2427335" y="5123254"/>
                  <a:pt x="2410307" y="5181345"/>
                  <a:pt x="2366899" y="5229683"/>
                </a:cubicBezTo>
                <a:cubicBezTo>
                  <a:pt x="2325916" y="5275329"/>
                  <a:pt x="2272648" y="5295848"/>
                  <a:pt x="2213251" y="5302989"/>
                </a:cubicBezTo>
                <a:cubicBezTo>
                  <a:pt x="2202227" y="5304188"/>
                  <a:pt x="2191139" y="5304748"/>
                  <a:pt x="2180049" y="5304615"/>
                </a:cubicBezTo>
                <a:cubicBezTo>
                  <a:pt x="1536252" y="5304615"/>
                  <a:pt x="892465" y="5304615"/>
                  <a:pt x="248685" y="5304615"/>
                </a:cubicBezTo>
                <a:cubicBezTo>
                  <a:pt x="194219" y="5304615"/>
                  <a:pt x="143002" y="5292437"/>
                  <a:pt x="97622" y="5261366"/>
                </a:cubicBezTo>
                <a:cubicBezTo>
                  <a:pt x="44008" y="5224647"/>
                  <a:pt x="15842" y="5171699"/>
                  <a:pt x="5263" y="5108891"/>
                </a:cubicBezTo>
                <a:cubicBezTo>
                  <a:pt x="1826" y="5087893"/>
                  <a:pt x="142" y="5066656"/>
                  <a:pt x="227" y="5045364"/>
                </a:cubicBezTo>
                <a:cubicBezTo>
                  <a:pt x="-5" y="3448644"/>
                  <a:pt x="-59" y="1851909"/>
                  <a:pt x="67" y="255154"/>
                </a:cubicBezTo>
                <a:cubicBezTo>
                  <a:pt x="67" y="199622"/>
                  <a:pt x="10992" y="146674"/>
                  <a:pt x="42516" y="99748"/>
                </a:cubicBezTo>
                <a:cubicBezTo>
                  <a:pt x="79369" y="44882"/>
                  <a:pt x="132797" y="16076"/>
                  <a:pt x="196590" y="5310"/>
                </a:cubicBezTo>
                <a:cubicBezTo>
                  <a:pt x="217149" y="2008"/>
                  <a:pt x="237936" y="351"/>
                  <a:pt x="258758" y="353"/>
                </a:cubicBezTo>
                <a:cubicBezTo>
                  <a:pt x="334196" y="-206"/>
                  <a:pt x="409608" y="114"/>
                  <a:pt x="485046" y="141"/>
                </a:cubicBezTo>
                <a:cubicBezTo>
                  <a:pt x="514945" y="141"/>
                  <a:pt x="524270" y="9147"/>
                  <a:pt x="525923" y="39472"/>
                </a:cubicBezTo>
                <a:cubicBezTo>
                  <a:pt x="530879" y="130072"/>
                  <a:pt x="594513" y="189496"/>
                  <a:pt x="687432" y="189708"/>
                </a:cubicBezTo>
                <a:cubicBezTo>
                  <a:pt x="805905" y="189975"/>
                  <a:pt x="924352" y="189708"/>
                  <a:pt x="1042825" y="189708"/>
                </a:cubicBezTo>
                <a:cubicBezTo>
                  <a:pt x="1274869" y="189708"/>
                  <a:pt x="1506922" y="189708"/>
                  <a:pt x="1738984" y="189708"/>
                </a:cubicBezTo>
                <a:cubicBezTo>
                  <a:pt x="1781167" y="189708"/>
                  <a:pt x="1819486" y="179050"/>
                  <a:pt x="1851728" y="150430"/>
                </a:cubicBezTo>
                <a:cubicBezTo>
                  <a:pt x="1885224" y="120639"/>
                  <a:pt x="1900413" y="82560"/>
                  <a:pt x="1902358" y="38672"/>
                </a:cubicBezTo>
                <a:cubicBezTo>
                  <a:pt x="1903637" y="10400"/>
                  <a:pt x="1913363" y="34"/>
                  <a:pt x="1941343" y="88"/>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7" name="Picture Placeholder 16">
            <a:extLst>
              <a:ext uri="{FF2B5EF4-FFF2-40B4-BE49-F238E27FC236}">
                <a16:creationId xmlns:a16="http://schemas.microsoft.com/office/drawing/2014/main" id="{1024FC0C-9B68-A483-C83E-4413B5B567AD}"/>
              </a:ext>
            </a:extLst>
          </p:cNvPr>
          <p:cNvSpPr>
            <a:spLocks noGrp="1"/>
          </p:cNvSpPr>
          <p:nvPr>
            <p:ph type="pic" sz="quarter" idx="14"/>
          </p:nvPr>
        </p:nvSpPr>
        <p:spPr>
          <a:xfrm>
            <a:off x="7796488" y="3901114"/>
            <a:ext cx="2029968" cy="4398264"/>
          </a:xfrm>
          <a:custGeom>
            <a:avLst/>
            <a:gdLst>
              <a:gd name="connsiteX0" fmla="*/ 1623501 w 2029968"/>
              <a:gd name="connsiteY0" fmla="*/ 72 h 4398264"/>
              <a:gd name="connsiteX1" fmla="*/ 1833844 w 2029968"/>
              <a:gd name="connsiteY1" fmla="*/ 1044 h 4398264"/>
              <a:gd name="connsiteX2" fmla="*/ 1968977 w 2029968"/>
              <a:gd name="connsiteY2" fmla="*/ 52303 h 4398264"/>
              <a:gd name="connsiteX3" fmla="*/ 2025334 w 2029968"/>
              <a:gd name="connsiteY3" fmla="*/ 157382 h 4398264"/>
              <a:gd name="connsiteX4" fmla="*/ 2029791 w 2029968"/>
              <a:gd name="connsiteY4" fmla="*/ 204487 h 4398264"/>
              <a:gd name="connsiteX5" fmla="*/ 2029925 w 2029968"/>
              <a:gd name="connsiteY5" fmla="*/ 2199812 h 4398264"/>
              <a:gd name="connsiteX6" fmla="*/ 2029925 w 2029968"/>
              <a:gd name="connsiteY6" fmla="*/ 4195071 h 4398264"/>
              <a:gd name="connsiteX7" fmla="*/ 1979383 w 2029968"/>
              <a:gd name="connsiteY7" fmla="*/ 4336120 h 4398264"/>
              <a:gd name="connsiteX8" fmla="*/ 1850891 w 2029968"/>
              <a:gd name="connsiteY8" fmla="*/ 4396901 h 4398264"/>
              <a:gd name="connsiteX9" fmla="*/ 1823125 w 2029968"/>
              <a:gd name="connsiteY9" fmla="*/ 4398249 h 4398264"/>
              <a:gd name="connsiteX10" fmla="*/ 207970 w 2029968"/>
              <a:gd name="connsiteY10" fmla="*/ 4398249 h 4398264"/>
              <a:gd name="connsiteX11" fmla="*/ 81639 w 2029968"/>
              <a:gd name="connsiteY11" fmla="*/ 4362390 h 4398264"/>
              <a:gd name="connsiteX12" fmla="*/ 4402 w 2029968"/>
              <a:gd name="connsiteY12" fmla="*/ 4235967 h 4398264"/>
              <a:gd name="connsiteX13" fmla="*/ 190 w 2029968"/>
              <a:gd name="connsiteY13" fmla="*/ 4183294 h 4398264"/>
              <a:gd name="connsiteX14" fmla="*/ 56 w 2029968"/>
              <a:gd name="connsiteY14" fmla="*/ 211557 h 4398264"/>
              <a:gd name="connsiteX15" fmla="*/ 35555 w 2029968"/>
              <a:gd name="connsiteY15" fmla="*/ 82704 h 4398264"/>
              <a:gd name="connsiteX16" fmla="*/ 164404 w 2029968"/>
              <a:gd name="connsiteY16" fmla="*/ 4403 h 4398264"/>
              <a:gd name="connsiteX17" fmla="*/ 216393 w 2029968"/>
              <a:gd name="connsiteY17" fmla="*/ 293 h 4398264"/>
              <a:gd name="connsiteX18" fmla="*/ 405633 w 2029968"/>
              <a:gd name="connsiteY18" fmla="*/ 116 h 4398264"/>
              <a:gd name="connsiteX19" fmla="*/ 439817 w 2029968"/>
              <a:gd name="connsiteY19" fmla="*/ 32727 h 4398264"/>
              <a:gd name="connsiteX20" fmla="*/ 574883 w 2029968"/>
              <a:gd name="connsiteY20" fmla="*/ 157294 h 4398264"/>
              <a:gd name="connsiteX21" fmla="*/ 872091 w 2029968"/>
              <a:gd name="connsiteY21" fmla="*/ 157294 h 4398264"/>
              <a:gd name="connsiteX22" fmla="*/ 1454272 w 2029968"/>
              <a:gd name="connsiteY22" fmla="*/ 157294 h 4398264"/>
              <a:gd name="connsiteX23" fmla="*/ 1548558 w 2029968"/>
              <a:gd name="connsiteY23" fmla="*/ 124727 h 4398264"/>
              <a:gd name="connsiteX24" fmla="*/ 1590898 w 2029968"/>
              <a:gd name="connsiteY24" fmla="*/ 32064 h 4398264"/>
              <a:gd name="connsiteX25" fmla="*/ 1623501 w 2029968"/>
              <a:gd name="connsiteY25" fmla="*/ 72 h 439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29968" h="4398264">
                <a:moveTo>
                  <a:pt x="1623501" y="72"/>
                </a:moveTo>
                <a:cubicBezTo>
                  <a:pt x="1693608" y="205"/>
                  <a:pt x="1763759" y="-569"/>
                  <a:pt x="1833844" y="1044"/>
                </a:cubicBezTo>
                <a:cubicBezTo>
                  <a:pt x="1884452" y="2193"/>
                  <a:pt x="1930736" y="17350"/>
                  <a:pt x="1968977" y="52303"/>
                </a:cubicBezTo>
                <a:cubicBezTo>
                  <a:pt x="2000175" y="80849"/>
                  <a:pt x="2017512" y="116751"/>
                  <a:pt x="2025334" y="157382"/>
                </a:cubicBezTo>
                <a:cubicBezTo>
                  <a:pt x="2028309" y="172910"/>
                  <a:pt x="2029802" y="188681"/>
                  <a:pt x="2029791" y="204487"/>
                </a:cubicBezTo>
                <a:cubicBezTo>
                  <a:pt x="2029969" y="869639"/>
                  <a:pt x="2030013" y="1534748"/>
                  <a:pt x="2029925" y="2199812"/>
                </a:cubicBezTo>
                <a:cubicBezTo>
                  <a:pt x="2029925" y="2864891"/>
                  <a:pt x="2029925" y="3529977"/>
                  <a:pt x="2029925" y="4195071"/>
                </a:cubicBezTo>
                <a:cubicBezTo>
                  <a:pt x="2029925" y="4247876"/>
                  <a:pt x="2015684" y="4296041"/>
                  <a:pt x="1979383" y="4336120"/>
                </a:cubicBezTo>
                <a:cubicBezTo>
                  <a:pt x="1945110" y="4373967"/>
                  <a:pt x="1900563" y="4390980"/>
                  <a:pt x="1850891" y="4396901"/>
                </a:cubicBezTo>
                <a:cubicBezTo>
                  <a:pt x="1841672" y="4397895"/>
                  <a:pt x="1832400" y="4398359"/>
                  <a:pt x="1823125" y="4398249"/>
                </a:cubicBezTo>
                <a:cubicBezTo>
                  <a:pt x="1284733" y="4398249"/>
                  <a:pt x="746348" y="4398249"/>
                  <a:pt x="207970" y="4398249"/>
                </a:cubicBezTo>
                <a:cubicBezTo>
                  <a:pt x="162421" y="4398249"/>
                  <a:pt x="119590" y="4388152"/>
                  <a:pt x="81639" y="4362390"/>
                </a:cubicBezTo>
                <a:cubicBezTo>
                  <a:pt x="36803" y="4331944"/>
                  <a:pt x="13249" y="4288043"/>
                  <a:pt x="4402" y="4235967"/>
                </a:cubicBezTo>
                <a:cubicBezTo>
                  <a:pt x="1527" y="4218557"/>
                  <a:pt x="119" y="4200948"/>
                  <a:pt x="190" y="4183294"/>
                </a:cubicBezTo>
                <a:cubicBezTo>
                  <a:pt x="-4" y="2859396"/>
                  <a:pt x="-49" y="1535485"/>
                  <a:pt x="56" y="211557"/>
                </a:cubicBezTo>
                <a:cubicBezTo>
                  <a:pt x="56" y="165513"/>
                  <a:pt x="9193" y="121613"/>
                  <a:pt x="35555" y="82704"/>
                </a:cubicBezTo>
                <a:cubicBezTo>
                  <a:pt x="66375" y="37212"/>
                  <a:pt x="111055" y="13329"/>
                  <a:pt x="164404" y="4403"/>
                </a:cubicBezTo>
                <a:cubicBezTo>
                  <a:pt x="181597" y="1665"/>
                  <a:pt x="198980" y="291"/>
                  <a:pt x="216393" y="293"/>
                </a:cubicBezTo>
                <a:cubicBezTo>
                  <a:pt x="279481" y="-171"/>
                  <a:pt x="342546" y="94"/>
                  <a:pt x="405633" y="116"/>
                </a:cubicBezTo>
                <a:cubicBezTo>
                  <a:pt x="430636" y="116"/>
                  <a:pt x="438436" y="7584"/>
                  <a:pt x="439817" y="32727"/>
                </a:cubicBezTo>
                <a:cubicBezTo>
                  <a:pt x="443962" y="107847"/>
                  <a:pt x="497178" y="157118"/>
                  <a:pt x="574883" y="157294"/>
                </a:cubicBezTo>
                <a:cubicBezTo>
                  <a:pt x="673960" y="157515"/>
                  <a:pt x="773014" y="157294"/>
                  <a:pt x="872091" y="157294"/>
                </a:cubicBezTo>
                <a:cubicBezTo>
                  <a:pt x="1066144" y="157294"/>
                  <a:pt x="1260204" y="157294"/>
                  <a:pt x="1454272" y="157294"/>
                </a:cubicBezTo>
                <a:cubicBezTo>
                  <a:pt x="1489549" y="157294"/>
                  <a:pt x="1521594" y="148456"/>
                  <a:pt x="1548558" y="124727"/>
                </a:cubicBezTo>
                <a:cubicBezTo>
                  <a:pt x="1576569" y="100026"/>
                  <a:pt x="1589272" y="68453"/>
                  <a:pt x="1590898" y="32064"/>
                </a:cubicBezTo>
                <a:cubicBezTo>
                  <a:pt x="1591968" y="8622"/>
                  <a:pt x="1600102" y="28"/>
                  <a:pt x="1623501" y="72"/>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6547328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3333">
                                      <p:stCondLst>
                                        <p:cond delay="250"/>
                                      </p:stCondLst>
                                      <p:childTnLst>
                                        <p:set>
                                          <p:cBhvr>
                                            <p:cTn id="6" dur="1" fill="hold">
                                              <p:stCondLst>
                                                <p:cond delay="0"/>
                                              </p:stCondLst>
                                            </p:cTn>
                                            <p:tgtEl>
                                              <p:spTgt spid="15"/>
                                            </p:tgtEl>
                                            <p:attrNameLst>
                                              <p:attrName>style.visibility</p:attrName>
                                            </p:attrNameLst>
                                          </p:cBhvr>
                                          <p:to>
                                            <p:strVal val="visible"/>
                                          </p:to>
                                        </p:set>
                                        <p:anim calcmode="lin" valueType="num" p14:bounceEnd="73333">
                                          <p:cBhvr additive="base">
                                            <p:cTn id="7" dur="1500" fill="hold"/>
                                            <p:tgtEl>
                                              <p:spTgt spid="15"/>
                                            </p:tgtEl>
                                            <p:attrNameLst>
                                              <p:attrName>ppt_x</p:attrName>
                                            </p:attrNameLst>
                                          </p:cBhvr>
                                          <p:tavLst>
                                            <p:tav tm="0">
                                              <p:val>
                                                <p:strVal val="#ppt_x"/>
                                              </p:val>
                                            </p:tav>
                                            <p:tav tm="100000">
                                              <p:val>
                                                <p:strVal val="#ppt_x"/>
                                              </p:val>
                                            </p:tav>
                                          </p:tavLst>
                                        </p:anim>
                                        <p:anim calcmode="lin" valueType="num" p14:bounceEnd="73333">
                                          <p:cBhvr additive="base">
                                            <p:cTn id="8" dur="1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73333">
                                      <p:stCondLst>
                                        <p:cond delay="500"/>
                                      </p:stCondLst>
                                      <p:childTnLst>
                                        <p:set>
                                          <p:cBhvr>
                                            <p:cTn id="10" dur="1" fill="hold">
                                              <p:stCondLst>
                                                <p:cond delay="0"/>
                                              </p:stCondLst>
                                            </p:cTn>
                                            <p:tgtEl>
                                              <p:spTgt spid="13"/>
                                            </p:tgtEl>
                                            <p:attrNameLst>
                                              <p:attrName>style.visibility</p:attrName>
                                            </p:attrNameLst>
                                          </p:cBhvr>
                                          <p:to>
                                            <p:strVal val="visible"/>
                                          </p:to>
                                        </p:set>
                                        <p:anim calcmode="lin" valueType="num" p14:bounceEnd="73333">
                                          <p:cBhvr additive="base">
                                            <p:cTn id="11" dur="1500" fill="hold"/>
                                            <p:tgtEl>
                                              <p:spTgt spid="13"/>
                                            </p:tgtEl>
                                            <p:attrNameLst>
                                              <p:attrName>ppt_x</p:attrName>
                                            </p:attrNameLst>
                                          </p:cBhvr>
                                          <p:tavLst>
                                            <p:tav tm="0">
                                              <p:val>
                                                <p:strVal val="#ppt_x"/>
                                              </p:val>
                                            </p:tav>
                                            <p:tav tm="100000">
                                              <p:val>
                                                <p:strVal val="#ppt_x"/>
                                              </p:val>
                                            </p:tav>
                                          </p:tavLst>
                                        </p:anim>
                                        <p:anim calcmode="lin" valueType="num" p14:bounceEnd="73333">
                                          <p:cBhvr additive="base">
                                            <p:cTn id="12" dur="1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73333">
                                      <p:stCondLst>
                                        <p:cond delay="750"/>
                                      </p:stCondLst>
                                      <p:childTnLst>
                                        <p:set>
                                          <p:cBhvr>
                                            <p:cTn id="14" dur="1" fill="hold">
                                              <p:stCondLst>
                                                <p:cond delay="0"/>
                                              </p:stCondLst>
                                            </p:cTn>
                                            <p:tgtEl>
                                              <p:spTgt spid="17"/>
                                            </p:tgtEl>
                                            <p:attrNameLst>
                                              <p:attrName>style.visibility</p:attrName>
                                            </p:attrNameLst>
                                          </p:cBhvr>
                                          <p:to>
                                            <p:strVal val="visible"/>
                                          </p:to>
                                        </p:set>
                                        <p:anim calcmode="lin" valueType="num" p14:bounceEnd="73333">
                                          <p:cBhvr additive="base">
                                            <p:cTn id="15" dur="1500" fill="hold"/>
                                            <p:tgtEl>
                                              <p:spTgt spid="17"/>
                                            </p:tgtEl>
                                            <p:attrNameLst>
                                              <p:attrName>ppt_x</p:attrName>
                                            </p:attrNameLst>
                                          </p:cBhvr>
                                          <p:tavLst>
                                            <p:tav tm="0">
                                              <p:val>
                                                <p:strVal val="#ppt_x"/>
                                              </p:val>
                                            </p:tav>
                                            <p:tav tm="100000">
                                              <p:val>
                                                <p:strVal val="#ppt_x"/>
                                              </p:val>
                                            </p:tav>
                                          </p:tavLst>
                                        </p:anim>
                                        <p:anim calcmode="lin" valueType="num" p14:bounceEnd="73333">
                                          <p:cBhvr additive="base">
                                            <p:cTn id="16" dur="1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500" fill="hold"/>
                                            <p:tgtEl>
                                              <p:spTgt spid="15"/>
                                            </p:tgtEl>
                                            <p:attrNameLst>
                                              <p:attrName>ppt_x</p:attrName>
                                            </p:attrNameLst>
                                          </p:cBhvr>
                                          <p:tavLst>
                                            <p:tav tm="0">
                                              <p:val>
                                                <p:strVal val="#ppt_x"/>
                                              </p:val>
                                            </p:tav>
                                            <p:tav tm="100000">
                                              <p:val>
                                                <p:strVal val="#ppt_x"/>
                                              </p:val>
                                            </p:tav>
                                          </p:tavLst>
                                        </p:anim>
                                        <p:anim calcmode="lin" valueType="num">
                                          <p:cBhvr additive="base">
                                            <p:cTn id="8" dur="1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50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1500" fill="hold"/>
                                            <p:tgtEl>
                                              <p:spTgt spid="13"/>
                                            </p:tgtEl>
                                            <p:attrNameLst>
                                              <p:attrName>ppt_x</p:attrName>
                                            </p:attrNameLst>
                                          </p:cBhvr>
                                          <p:tavLst>
                                            <p:tav tm="0">
                                              <p:val>
                                                <p:strVal val="#ppt_x"/>
                                              </p:val>
                                            </p:tav>
                                            <p:tav tm="100000">
                                              <p:val>
                                                <p:strVal val="#ppt_x"/>
                                              </p:val>
                                            </p:tav>
                                          </p:tavLst>
                                        </p:anim>
                                        <p:anim calcmode="lin" valueType="num">
                                          <p:cBhvr additive="base">
                                            <p:cTn id="12" dur="1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75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500" fill="hold"/>
                                            <p:tgtEl>
                                              <p:spTgt spid="17"/>
                                            </p:tgtEl>
                                            <p:attrNameLst>
                                              <p:attrName>ppt_x</p:attrName>
                                            </p:attrNameLst>
                                          </p:cBhvr>
                                          <p:tavLst>
                                            <p:tav tm="0">
                                              <p:val>
                                                <p:strVal val="#ppt_x"/>
                                              </p:val>
                                            </p:tav>
                                            <p:tav tm="100000">
                                              <p:val>
                                                <p:strVal val="#ppt_x"/>
                                              </p:val>
                                            </p:tav>
                                          </p:tavLst>
                                        </p:anim>
                                        <p:anim calcmode="lin" valueType="num">
                                          <p:cBhvr additive="base">
                                            <p:cTn id="16" dur="1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Lst>
      </p:timing>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Device 2">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3" name="Picture Placeholder 14">
            <a:extLst>
              <a:ext uri="{FF2B5EF4-FFF2-40B4-BE49-F238E27FC236}">
                <a16:creationId xmlns:a16="http://schemas.microsoft.com/office/drawing/2014/main" id="{7783099A-4637-D292-B71F-B54EA5F02086}"/>
              </a:ext>
            </a:extLst>
          </p:cNvPr>
          <p:cNvSpPr>
            <a:spLocks noGrp="1"/>
          </p:cNvSpPr>
          <p:nvPr>
            <p:ph type="pic" sz="quarter" idx="13"/>
          </p:nvPr>
        </p:nvSpPr>
        <p:spPr>
          <a:xfrm>
            <a:off x="4977079" y="1638830"/>
            <a:ext cx="2095234" cy="4547657"/>
          </a:xfrm>
          <a:custGeom>
            <a:avLst/>
            <a:gdLst>
              <a:gd name="connsiteX0" fmla="*/ 1941343 w 2427387"/>
              <a:gd name="connsiteY0" fmla="*/ 88 h 5304634"/>
              <a:gd name="connsiteX1" fmla="*/ 2192866 w 2427387"/>
              <a:gd name="connsiteY1" fmla="*/ 1259 h 5304634"/>
              <a:gd name="connsiteX2" fmla="*/ 2354455 w 2427387"/>
              <a:gd name="connsiteY2" fmla="*/ 63082 h 5304634"/>
              <a:gd name="connsiteX3" fmla="*/ 2421846 w 2427387"/>
              <a:gd name="connsiteY3" fmla="*/ 189815 h 5304634"/>
              <a:gd name="connsiteX4" fmla="*/ 2427175 w 2427387"/>
              <a:gd name="connsiteY4" fmla="*/ 246627 h 5304634"/>
              <a:gd name="connsiteX5" fmla="*/ 2427335 w 2427387"/>
              <a:gd name="connsiteY5" fmla="*/ 2653137 h 5304634"/>
              <a:gd name="connsiteX6" fmla="*/ 2427335 w 2427387"/>
              <a:gd name="connsiteY6" fmla="*/ 5059567 h 5304634"/>
              <a:gd name="connsiteX7" fmla="*/ 2366899 w 2427387"/>
              <a:gd name="connsiteY7" fmla="*/ 5229683 h 5304634"/>
              <a:gd name="connsiteX8" fmla="*/ 2213251 w 2427387"/>
              <a:gd name="connsiteY8" fmla="*/ 5302989 h 5304634"/>
              <a:gd name="connsiteX9" fmla="*/ 2180049 w 2427387"/>
              <a:gd name="connsiteY9" fmla="*/ 5304615 h 5304634"/>
              <a:gd name="connsiteX10" fmla="*/ 248685 w 2427387"/>
              <a:gd name="connsiteY10" fmla="*/ 5304615 h 5304634"/>
              <a:gd name="connsiteX11" fmla="*/ 97622 w 2427387"/>
              <a:gd name="connsiteY11" fmla="*/ 5261366 h 5304634"/>
              <a:gd name="connsiteX12" fmla="*/ 5263 w 2427387"/>
              <a:gd name="connsiteY12" fmla="*/ 5108891 h 5304634"/>
              <a:gd name="connsiteX13" fmla="*/ 227 w 2427387"/>
              <a:gd name="connsiteY13" fmla="*/ 5045364 h 5304634"/>
              <a:gd name="connsiteX14" fmla="*/ 67 w 2427387"/>
              <a:gd name="connsiteY14" fmla="*/ 255154 h 5304634"/>
              <a:gd name="connsiteX15" fmla="*/ 42516 w 2427387"/>
              <a:gd name="connsiteY15" fmla="*/ 99748 h 5304634"/>
              <a:gd name="connsiteX16" fmla="*/ 196590 w 2427387"/>
              <a:gd name="connsiteY16" fmla="*/ 5310 h 5304634"/>
              <a:gd name="connsiteX17" fmla="*/ 258758 w 2427387"/>
              <a:gd name="connsiteY17" fmla="*/ 353 h 5304634"/>
              <a:gd name="connsiteX18" fmla="*/ 485046 w 2427387"/>
              <a:gd name="connsiteY18" fmla="*/ 141 h 5304634"/>
              <a:gd name="connsiteX19" fmla="*/ 525923 w 2427387"/>
              <a:gd name="connsiteY19" fmla="*/ 39472 h 5304634"/>
              <a:gd name="connsiteX20" fmla="*/ 687432 w 2427387"/>
              <a:gd name="connsiteY20" fmla="*/ 189708 h 5304634"/>
              <a:gd name="connsiteX21" fmla="*/ 1042825 w 2427387"/>
              <a:gd name="connsiteY21" fmla="*/ 189708 h 5304634"/>
              <a:gd name="connsiteX22" fmla="*/ 1738984 w 2427387"/>
              <a:gd name="connsiteY22" fmla="*/ 189708 h 5304634"/>
              <a:gd name="connsiteX23" fmla="*/ 1851728 w 2427387"/>
              <a:gd name="connsiteY23" fmla="*/ 150430 h 5304634"/>
              <a:gd name="connsiteX24" fmla="*/ 1902358 w 2427387"/>
              <a:gd name="connsiteY24" fmla="*/ 38672 h 5304634"/>
              <a:gd name="connsiteX25" fmla="*/ 1941343 w 2427387"/>
              <a:gd name="connsiteY25" fmla="*/ 88 h 530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27387" h="5304634">
                <a:moveTo>
                  <a:pt x="1941343" y="88"/>
                </a:moveTo>
                <a:cubicBezTo>
                  <a:pt x="2025176" y="247"/>
                  <a:pt x="2109060" y="-686"/>
                  <a:pt x="2192866" y="1259"/>
                </a:cubicBezTo>
                <a:cubicBezTo>
                  <a:pt x="2253382" y="2645"/>
                  <a:pt x="2308728" y="20925"/>
                  <a:pt x="2354455" y="63082"/>
                </a:cubicBezTo>
                <a:cubicBezTo>
                  <a:pt x="2391761" y="97510"/>
                  <a:pt x="2412493" y="140811"/>
                  <a:pt x="2421846" y="189815"/>
                </a:cubicBezTo>
                <a:cubicBezTo>
                  <a:pt x="2425403" y="208543"/>
                  <a:pt x="2427188" y="227564"/>
                  <a:pt x="2427175" y="246627"/>
                </a:cubicBezTo>
                <a:cubicBezTo>
                  <a:pt x="2427388" y="1048850"/>
                  <a:pt x="2427441" y="1851021"/>
                  <a:pt x="2427335" y="2653137"/>
                </a:cubicBezTo>
                <a:cubicBezTo>
                  <a:pt x="2427335" y="3455272"/>
                  <a:pt x="2427335" y="4257414"/>
                  <a:pt x="2427335" y="5059567"/>
                </a:cubicBezTo>
                <a:cubicBezTo>
                  <a:pt x="2427335" y="5123254"/>
                  <a:pt x="2410307" y="5181345"/>
                  <a:pt x="2366899" y="5229683"/>
                </a:cubicBezTo>
                <a:cubicBezTo>
                  <a:pt x="2325916" y="5275329"/>
                  <a:pt x="2272648" y="5295848"/>
                  <a:pt x="2213251" y="5302989"/>
                </a:cubicBezTo>
                <a:cubicBezTo>
                  <a:pt x="2202227" y="5304188"/>
                  <a:pt x="2191139" y="5304748"/>
                  <a:pt x="2180049" y="5304615"/>
                </a:cubicBezTo>
                <a:cubicBezTo>
                  <a:pt x="1536252" y="5304615"/>
                  <a:pt x="892465" y="5304615"/>
                  <a:pt x="248685" y="5304615"/>
                </a:cubicBezTo>
                <a:cubicBezTo>
                  <a:pt x="194219" y="5304615"/>
                  <a:pt x="143002" y="5292437"/>
                  <a:pt x="97622" y="5261366"/>
                </a:cubicBezTo>
                <a:cubicBezTo>
                  <a:pt x="44008" y="5224647"/>
                  <a:pt x="15842" y="5171699"/>
                  <a:pt x="5263" y="5108891"/>
                </a:cubicBezTo>
                <a:cubicBezTo>
                  <a:pt x="1826" y="5087893"/>
                  <a:pt x="142" y="5066656"/>
                  <a:pt x="227" y="5045364"/>
                </a:cubicBezTo>
                <a:cubicBezTo>
                  <a:pt x="-5" y="3448644"/>
                  <a:pt x="-59" y="1851909"/>
                  <a:pt x="67" y="255154"/>
                </a:cubicBezTo>
                <a:cubicBezTo>
                  <a:pt x="67" y="199622"/>
                  <a:pt x="10992" y="146674"/>
                  <a:pt x="42516" y="99748"/>
                </a:cubicBezTo>
                <a:cubicBezTo>
                  <a:pt x="79369" y="44882"/>
                  <a:pt x="132797" y="16076"/>
                  <a:pt x="196590" y="5310"/>
                </a:cubicBezTo>
                <a:cubicBezTo>
                  <a:pt x="217149" y="2008"/>
                  <a:pt x="237936" y="351"/>
                  <a:pt x="258758" y="353"/>
                </a:cubicBezTo>
                <a:cubicBezTo>
                  <a:pt x="334196" y="-206"/>
                  <a:pt x="409608" y="114"/>
                  <a:pt x="485046" y="141"/>
                </a:cubicBezTo>
                <a:cubicBezTo>
                  <a:pt x="514945" y="141"/>
                  <a:pt x="524270" y="9147"/>
                  <a:pt x="525923" y="39472"/>
                </a:cubicBezTo>
                <a:cubicBezTo>
                  <a:pt x="530879" y="130072"/>
                  <a:pt x="594513" y="189496"/>
                  <a:pt x="687432" y="189708"/>
                </a:cubicBezTo>
                <a:cubicBezTo>
                  <a:pt x="805905" y="189975"/>
                  <a:pt x="924352" y="189708"/>
                  <a:pt x="1042825" y="189708"/>
                </a:cubicBezTo>
                <a:cubicBezTo>
                  <a:pt x="1274869" y="189708"/>
                  <a:pt x="1506922" y="189708"/>
                  <a:pt x="1738984" y="189708"/>
                </a:cubicBezTo>
                <a:cubicBezTo>
                  <a:pt x="1781167" y="189708"/>
                  <a:pt x="1819486" y="179050"/>
                  <a:pt x="1851728" y="150430"/>
                </a:cubicBezTo>
                <a:cubicBezTo>
                  <a:pt x="1885224" y="120639"/>
                  <a:pt x="1900413" y="82560"/>
                  <a:pt x="1902358" y="38672"/>
                </a:cubicBezTo>
                <a:cubicBezTo>
                  <a:pt x="1903637" y="10400"/>
                  <a:pt x="1913363" y="34"/>
                  <a:pt x="1941343" y="88"/>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52456312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3333">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14:bounceEnd="73333">
                                          <p:cBhvr additive="base">
                                            <p:cTn id="7" dur="1500" fill="hold"/>
                                            <p:tgtEl>
                                              <p:spTgt spid="3"/>
                                            </p:tgtEl>
                                            <p:attrNameLst>
                                              <p:attrName>ppt_x</p:attrName>
                                            </p:attrNameLst>
                                          </p:cBhvr>
                                          <p:tavLst>
                                            <p:tav tm="0">
                                              <p:val>
                                                <p:strVal val="#ppt_x"/>
                                              </p:val>
                                            </p:tav>
                                            <p:tav tm="100000">
                                              <p:val>
                                                <p:strVal val="#ppt_x"/>
                                              </p:val>
                                            </p:tav>
                                          </p:tavLst>
                                        </p:anim>
                                        <p:anim calcmode="lin" valueType="num" p14:bounceEnd="73333">
                                          <p:cBhvr additive="base">
                                            <p:cTn id="8" dur="1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ppt_x"/>
                                              </p:val>
                                            </p:tav>
                                            <p:tav tm="100000">
                                              <p:val>
                                                <p:strVal val="#ppt_x"/>
                                              </p:val>
                                            </p:tav>
                                          </p:tavLst>
                                        </p:anim>
                                        <p:anim calcmode="lin" valueType="num">
                                          <p:cBhvr additive="base">
                                            <p:cTn id="8" dur="1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Device 3">
    <p:spTree>
      <p:nvGrpSpPr>
        <p:cNvPr id="1" name=""/>
        <p:cNvGrpSpPr/>
        <p:nvPr/>
      </p:nvGrpSpPr>
      <p:grpSpPr>
        <a:xfrm>
          <a:off x="0" y="0"/>
          <a:ext cx="0" cy="0"/>
          <a:chOff x="0" y="0"/>
          <a:chExt cx="0" cy="0"/>
        </a:xfrm>
      </p:grpSpPr>
      <p:sp>
        <p:nvSpPr>
          <p:cNvPr id="4" name="Picture Placeholder 14">
            <a:extLst>
              <a:ext uri="{FF2B5EF4-FFF2-40B4-BE49-F238E27FC236}">
                <a16:creationId xmlns:a16="http://schemas.microsoft.com/office/drawing/2014/main" id="{ED34ABAD-F502-6C83-4C23-9100D0B1C3DE}"/>
              </a:ext>
            </a:extLst>
          </p:cNvPr>
          <p:cNvSpPr>
            <a:spLocks noGrp="1"/>
          </p:cNvSpPr>
          <p:nvPr>
            <p:ph type="pic" sz="quarter" idx="13"/>
          </p:nvPr>
        </p:nvSpPr>
        <p:spPr>
          <a:xfrm>
            <a:off x="7567878" y="1257830"/>
            <a:ext cx="2230171" cy="4890558"/>
          </a:xfrm>
          <a:custGeom>
            <a:avLst/>
            <a:gdLst>
              <a:gd name="connsiteX0" fmla="*/ 1941343 w 2427387"/>
              <a:gd name="connsiteY0" fmla="*/ 88 h 5304634"/>
              <a:gd name="connsiteX1" fmla="*/ 2192866 w 2427387"/>
              <a:gd name="connsiteY1" fmla="*/ 1259 h 5304634"/>
              <a:gd name="connsiteX2" fmla="*/ 2354455 w 2427387"/>
              <a:gd name="connsiteY2" fmla="*/ 63082 h 5304634"/>
              <a:gd name="connsiteX3" fmla="*/ 2421846 w 2427387"/>
              <a:gd name="connsiteY3" fmla="*/ 189815 h 5304634"/>
              <a:gd name="connsiteX4" fmla="*/ 2427175 w 2427387"/>
              <a:gd name="connsiteY4" fmla="*/ 246627 h 5304634"/>
              <a:gd name="connsiteX5" fmla="*/ 2427335 w 2427387"/>
              <a:gd name="connsiteY5" fmla="*/ 2653137 h 5304634"/>
              <a:gd name="connsiteX6" fmla="*/ 2427335 w 2427387"/>
              <a:gd name="connsiteY6" fmla="*/ 5059567 h 5304634"/>
              <a:gd name="connsiteX7" fmla="*/ 2366899 w 2427387"/>
              <a:gd name="connsiteY7" fmla="*/ 5229683 h 5304634"/>
              <a:gd name="connsiteX8" fmla="*/ 2213251 w 2427387"/>
              <a:gd name="connsiteY8" fmla="*/ 5302989 h 5304634"/>
              <a:gd name="connsiteX9" fmla="*/ 2180049 w 2427387"/>
              <a:gd name="connsiteY9" fmla="*/ 5304615 h 5304634"/>
              <a:gd name="connsiteX10" fmla="*/ 248685 w 2427387"/>
              <a:gd name="connsiteY10" fmla="*/ 5304615 h 5304634"/>
              <a:gd name="connsiteX11" fmla="*/ 97622 w 2427387"/>
              <a:gd name="connsiteY11" fmla="*/ 5261366 h 5304634"/>
              <a:gd name="connsiteX12" fmla="*/ 5263 w 2427387"/>
              <a:gd name="connsiteY12" fmla="*/ 5108891 h 5304634"/>
              <a:gd name="connsiteX13" fmla="*/ 227 w 2427387"/>
              <a:gd name="connsiteY13" fmla="*/ 5045364 h 5304634"/>
              <a:gd name="connsiteX14" fmla="*/ 67 w 2427387"/>
              <a:gd name="connsiteY14" fmla="*/ 255154 h 5304634"/>
              <a:gd name="connsiteX15" fmla="*/ 42516 w 2427387"/>
              <a:gd name="connsiteY15" fmla="*/ 99748 h 5304634"/>
              <a:gd name="connsiteX16" fmla="*/ 196590 w 2427387"/>
              <a:gd name="connsiteY16" fmla="*/ 5310 h 5304634"/>
              <a:gd name="connsiteX17" fmla="*/ 258758 w 2427387"/>
              <a:gd name="connsiteY17" fmla="*/ 353 h 5304634"/>
              <a:gd name="connsiteX18" fmla="*/ 485046 w 2427387"/>
              <a:gd name="connsiteY18" fmla="*/ 141 h 5304634"/>
              <a:gd name="connsiteX19" fmla="*/ 525923 w 2427387"/>
              <a:gd name="connsiteY19" fmla="*/ 39472 h 5304634"/>
              <a:gd name="connsiteX20" fmla="*/ 687432 w 2427387"/>
              <a:gd name="connsiteY20" fmla="*/ 189708 h 5304634"/>
              <a:gd name="connsiteX21" fmla="*/ 1042825 w 2427387"/>
              <a:gd name="connsiteY21" fmla="*/ 189708 h 5304634"/>
              <a:gd name="connsiteX22" fmla="*/ 1738984 w 2427387"/>
              <a:gd name="connsiteY22" fmla="*/ 189708 h 5304634"/>
              <a:gd name="connsiteX23" fmla="*/ 1851728 w 2427387"/>
              <a:gd name="connsiteY23" fmla="*/ 150430 h 5304634"/>
              <a:gd name="connsiteX24" fmla="*/ 1902358 w 2427387"/>
              <a:gd name="connsiteY24" fmla="*/ 38672 h 5304634"/>
              <a:gd name="connsiteX25" fmla="*/ 1941343 w 2427387"/>
              <a:gd name="connsiteY25" fmla="*/ 88 h 530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27387" h="5304634">
                <a:moveTo>
                  <a:pt x="1941343" y="88"/>
                </a:moveTo>
                <a:cubicBezTo>
                  <a:pt x="2025176" y="247"/>
                  <a:pt x="2109060" y="-686"/>
                  <a:pt x="2192866" y="1259"/>
                </a:cubicBezTo>
                <a:cubicBezTo>
                  <a:pt x="2253382" y="2645"/>
                  <a:pt x="2308728" y="20925"/>
                  <a:pt x="2354455" y="63082"/>
                </a:cubicBezTo>
                <a:cubicBezTo>
                  <a:pt x="2391761" y="97510"/>
                  <a:pt x="2412493" y="140811"/>
                  <a:pt x="2421846" y="189815"/>
                </a:cubicBezTo>
                <a:cubicBezTo>
                  <a:pt x="2425403" y="208543"/>
                  <a:pt x="2427188" y="227564"/>
                  <a:pt x="2427175" y="246627"/>
                </a:cubicBezTo>
                <a:cubicBezTo>
                  <a:pt x="2427388" y="1048850"/>
                  <a:pt x="2427441" y="1851021"/>
                  <a:pt x="2427335" y="2653137"/>
                </a:cubicBezTo>
                <a:cubicBezTo>
                  <a:pt x="2427335" y="3455272"/>
                  <a:pt x="2427335" y="4257414"/>
                  <a:pt x="2427335" y="5059567"/>
                </a:cubicBezTo>
                <a:cubicBezTo>
                  <a:pt x="2427335" y="5123254"/>
                  <a:pt x="2410307" y="5181345"/>
                  <a:pt x="2366899" y="5229683"/>
                </a:cubicBezTo>
                <a:cubicBezTo>
                  <a:pt x="2325916" y="5275329"/>
                  <a:pt x="2272648" y="5295848"/>
                  <a:pt x="2213251" y="5302989"/>
                </a:cubicBezTo>
                <a:cubicBezTo>
                  <a:pt x="2202227" y="5304188"/>
                  <a:pt x="2191139" y="5304748"/>
                  <a:pt x="2180049" y="5304615"/>
                </a:cubicBezTo>
                <a:cubicBezTo>
                  <a:pt x="1536252" y="5304615"/>
                  <a:pt x="892465" y="5304615"/>
                  <a:pt x="248685" y="5304615"/>
                </a:cubicBezTo>
                <a:cubicBezTo>
                  <a:pt x="194219" y="5304615"/>
                  <a:pt x="143002" y="5292437"/>
                  <a:pt x="97622" y="5261366"/>
                </a:cubicBezTo>
                <a:cubicBezTo>
                  <a:pt x="44008" y="5224647"/>
                  <a:pt x="15842" y="5171699"/>
                  <a:pt x="5263" y="5108891"/>
                </a:cubicBezTo>
                <a:cubicBezTo>
                  <a:pt x="1826" y="5087893"/>
                  <a:pt x="142" y="5066656"/>
                  <a:pt x="227" y="5045364"/>
                </a:cubicBezTo>
                <a:cubicBezTo>
                  <a:pt x="-5" y="3448644"/>
                  <a:pt x="-59" y="1851909"/>
                  <a:pt x="67" y="255154"/>
                </a:cubicBezTo>
                <a:cubicBezTo>
                  <a:pt x="67" y="199622"/>
                  <a:pt x="10992" y="146674"/>
                  <a:pt x="42516" y="99748"/>
                </a:cubicBezTo>
                <a:cubicBezTo>
                  <a:pt x="79369" y="44882"/>
                  <a:pt x="132797" y="16076"/>
                  <a:pt x="196590" y="5310"/>
                </a:cubicBezTo>
                <a:cubicBezTo>
                  <a:pt x="217149" y="2008"/>
                  <a:pt x="237936" y="351"/>
                  <a:pt x="258758" y="353"/>
                </a:cubicBezTo>
                <a:cubicBezTo>
                  <a:pt x="334196" y="-206"/>
                  <a:pt x="409608" y="114"/>
                  <a:pt x="485046" y="141"/>
                </a:cubicBezTo>
                <a:cubicBezTo>
                  <a:pt x="514945" y="141"/>
                  <a:pt x="524270" y="9147"/>
                  <a:pt x="525923" y="39472"/>
                </a:cubicBezTo>
                <a:cubicBezTo>
                  <a:pt x="530879" y="130072"/>
                  <a:pt x="594513" y="189496"/>
                  <a:pt x="687432" y="189708"/>
                </a:cubicBezTo>
                <a:cubicBezTo>
                  <a:pt x="805905" y="189975"/>
                  <a:pt x="924352" y="189708"/>
                  <a:pt x="1042825" y="189708"/>
                </a:cubicBezTo>
                <a:cubicBezTo>
                  <a:pt x="1274869" y="189708"/>
                  <a:pt x="1506922" y="189708"/>
                  <a:pt x="1738984" y="189708"/>
                </a:cubicBezTo>
                <a:cubicBezTo>
                  <a:pt x="1781167" y="189708"/>
                  <a:pt x="1819486" y="179050"/>
                  <a:pt x="1851728" y="150430"/>
                </a:cubicBezTo>
                <a:cubicBezTo>
                  <a:pt x="1885224" y="120639"/>
                  <a:pt x="1900413" y="82560"/>
                  <a:pt x="1902358" y="38672"/>
                </a:cubicBezTo>
                <a:cubicBezTo>
                  <a:pt x="1903637" y="10400"/>
                  <a:pt x="1913363" y="34"/>
                  <a:pt x="1941343" y="88"/>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82565247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3333">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14:bounceEnd="73333">
                                          <p:cBhvr additive="base">
                                            <p:cTn id="7" dur="1500" fill="hold"/>
                                            <p:tgtEl>
                                              <p:spTgt spid="4"/>
                                            </p:tgtEl>
                                            <p:attrNameLst>
                                              <p:attrName>ppt_x</p:attrName>
                                            </p:attrNameLst>
                                          </p:cBhvr>
                                          <p:tavLst>
                                            <p:tav tm="0">
                                              <p:val>
                                                <p:strVal val="#ppt_x"/>
                                              </p:val>
                                            </p:tav>
                                            <p:tav tm="100000">
                                              <p:val>
                                                <p:strVal val="#ppt_x"/>
                                              </p:val>
                                            </p:tav>
                                          </p:tavLst>
                                        </p:anim>
                                        <p:anim calcmode="lin" valueType="num" p14:bounceEnd="73333">
                                          <p:cBhvr additive="base">
                                            <p:cTn id="8"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ppt_x"/>
                                              </p:val>
                                            </p:tav>
                                            <p:tav tm="100000">
                                              <p:val>
                                                <p:strVal val="#ppt_x"/>
                                              </p:val>
                                            </p:tav>
                                          </p:tavLst>
                                        </p:anim>
                                        <p:anim calcmode="lin" valueType="num">
                                          <p:cBhvr additive="base">
                                            <p:cTn id="8"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Device 4">
    <p:spTree>
      <p:nvGrpSpPr>
        <p:cNvPr id="1" name=""/>
        <p:cNvGrpSpPr/>
        <p:nvPr/>
      </p:nvGrpSpPr>
      <p:grpSpPr>
        <a:xfrm>
          <a:off x="0" y="0"/>
          <a:ext cx="0" cy="0"/>
          <a:chOff x="0" y="0"/>
          <a:chExt cx="0" cy="0"/>
        </a:xfrm>
      </p:grpSpPr>
      <p:sp>
        <p:nvSpPr>
          <p:cNvPr id="7" name="Picture Placeholder 14">
            <a:extLst>
              <a:ext uri="{FF2B5EF4-FFF2-40B4-BE49-F238E27FC236}">
                <a16:creationId xmlns:a16="http://schemas.microsoft.com/office/drawing/2014/main" id="{C739FF7F-C11F-D429-2BAE-C7E738474E2D}"/>
              </a:ext>
            </a:extLst>
          </p:cNvPr>
          <p:cNvSpPr>
            <a:spLocks noGrp="1"/>
          </p:cNvSpPr>
          <p:nvPr>
            <p:ph type="pic" sz="quarter" idx="14"/>
          </p:nvPr>
        </p:nvSpPr>
        <p:spPr>
          <a:xfrm>
            <a:off x="1533526" y="2188105"/>
            <a:ext cx="1822450" cy="3968220"/>
          </a:xfrm>
          <a:custGeom>
            <a:avLst/>
            <a:gdLst>
              <a:gd name="connsiteX0" fmla="*/ 1941343 w 2427387"/>
              <a:gd name="connsiteY0" fmla="*/ 88 h 5304634"/>
              <a:gd name="connsiteX1" fmla="*/ 2192866 w 2427387"/>
              <a:gd name="connsiteY1" fmla="*/ 1259 h 5304634"/>
              <a:gd name="connsiteX2" fmla="*/ 2354455 w 2427387"/>
              <a:gd name="connsiteY2" fmla="*/ 63082 h 5304634"/>
              <a:gd name="connsiteX3" fmla="*/ 2421846 w 2427387"/>
              <a:gd name="connsiteY3" fmla="*/ 189815 h 5304634"/>
              <a:gd name="connsiteX4" fmla="*/ 2427175 w 2427387"/>
              <a:gd name="connsiteY4" fmla="*/ 246627 h 5304634"/>
              <a:gd name="connsiteX5" fmla="*/ 2427335 w 2427387"/>
              <a:gd name="connsiteY5" fmla="*/ 2653137 h 5304634"/>
              <a:gd name="connsiteX6" fmla="*/ 2427335 w 2427387"/>
              <a:gd name="connsiteY6" fmla="*/ 5059567 h 5304634"/>
              <a:gd name="connsiteX7" fmla="*/ 2366899 w 2427387"/>
              <a:gd name="connsiteY7" fmla="*/ 5229683 h 5304634"/>
              <a:gd name="connsiteX8" fmla="*/ 2213251 w 2427387"/>
              <a:gd name="connsiteY8" fmla="*/ 5302989 h 5304634"/>
              <a:gd name="connsiteX9" fmla="*/ 2180049 w 2427387"/>
              <a:gd name="connsiteY9" fmla="*/ 5304615 h 5304634"/>
              <a:gd name="connsiteX10" fmla="*/ 248685 w 2427387"/>
              <a:gd name="connsiteY10" fmla="*/ 5304615 h 5304634"/>
              <a:gd name="connsiteX11" fmla="*/ 97622 w 2427387"/>
              <a:gd name="connsiteY11" fmla="*/ 5261366 h 5304634"/>
              <a:gd name="connsiteX12" fmla="*/ 5263 w 2427387"/>
              <a:gd name="connsiteY12" fmla="*/ 5108891 h 5304634"/>
              <a:gd name="connsiteX13" fmla="*/ 227 w 2427387"/>
              <a:gd name="connsiteY13" fmla="*/ 5045364 h 5304634"/>
              <a:gd name="connsiteX14" fmla="*/ 67 w 2427387"/>
              <a:gd name="connsiteY14" fmla="*/ 255154 h 5304634"/>
              <a:gd name="connsiteX15" fmla="*/ 42516 w 2427387"/>
              <a:gd name="connsiteY15" fmla="*/ 99748 h 5304634"/>
              <a:gd name="connsiteX16" fmla="*/ 196590 w 2427387"/>
              <a:gd name="connsiteY16" fmla="*/ 5310 h 5304634"/>
              <a:gd name="connsiteX17" fmla="*/ 258758 w 2427387"/>
              <a:gd name="connsiteY17" fmla="*/ 353 h 5304634"/>
              <a:gd name="connsiteX18" fmla="*/ 485046 w 2427387"/>
              <a:gd name="connsiteY18" fmla="*/ 141 h 5304634"/>
              <a:gd name="connsiteX19" fmla="*/ 525923 w 2427387"/>
              <a:gd name="connsiteY19" fmla="*/ 39472 h 5304634"/>
              <a:gd name="connsiteX20" fmla="*/ 687432 w 2427387"/>
              <a:gd name="connsiteY20" fmla="*/ 189708 h 5304634"/>
              <a:gd name="connsiteX21" fmla="*/ 1042825 w 2427387"/>
              <a:gd name="connsiteY21" fmla="*/ 189708 h 5304634"/>
              <a:gd name="connsiteX22" fmla="*/ 1738984 w 2427387"/>
              <a:gd name="connsiteY22" fmla="*/ 189708 h 5304634"/>
              <a:gd name="connsiteX23" fmla="*/ 1851728 w 2427387"/>
              <a:gd name="connsiteY23" fmla="*/ 150430 h 5304634"/>
              <a:gd name="connsiteX24" fmla="*/ 1902358 w 2427387"/>
              <a:gd name="connsiteY24" fmla="*/ 38672 h 5304634"/>
              <a:gd name="connsiteX25" fmla="*/ 1941343 w 2427387"/>
              <a:gd name="connsiteY25" fmla="*/ 88 h 530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27387" h="5304634">
                <a:moveTo>
                  <a:pt x="1941343" y="88"/>
                </a:moveTo>
                <a:cubicBezTo>
                  <a:pt x="2025176" y="247"/>
                  <a:pt x="2109060" y="-686"/>
                  <a:pt x="2192866" y="1259"/>
                </a:cubicBezTo>
                <a:cubicBezTo>
                  <a:pt x="2253382" y="2645"/>
                  <a:pt x="2308728" y="20925"/>
                  <a:pt x="2354455" y="63082"/>
                </a:cubicBezTo>
                <a:cubicBezTo>
                  <a:pt x="2391761" y="97510"/>
                  <a:pt x="2412493" y="140811"/>
                  <a:pt x="2421846" y="189815"/>
                </a:cubicBezTo>
                <a:cubicBezTo>
                  <a:pt x="2425403" y="208543"/>
                  <a:pt x="2427188" y="227564"/>
                  <a:pt x="2427175" y="246627"/>
                </a:cubicBezTo>
                <a:cubicBezTo>
                  <a:pt x="2427388" y="1048850"/>
                  <a:pt x="2427441" y="1851021"/>
                  <a:pt x="2427335" y="2653137"/>
                </a:cubicBezTo>
                <a:cubicBezTo>
                  <a:pt x="2427335" y="3455272"/>
                  <a:pt x="2427335" y="4257414"/>
                  <a:pt x="2427335" y="5059567"/>
                </a:cubicBezTo>
                <a:cubicBezTo>
                  <a:pt x="2427335" y="5123254"/>
                  <a:pt x="2410307" y="5181345"/>
                  <a:pt x="2366899" y="5229683"/>
                </a:cubicBezTo>
                <a:cubicBezTo>
                  <a:pt x="2325916" y="5275329"/>
                  <a:pt x="2272648" y="5295848"/>
                  <a:pt x="2213251" y="5302989"/>
                </a:cubicBezTo>
                <a:cubicBezTo>
                  <a:pt x="2202227" y="5304188"/>
                  <a:pt x="2191139" y="5304748"/>
                  <a:pt x="2180049" y="5304615"/>
                </a:cubicBezTo>
                <a:cubicBezTo>
                  <a:pt x="1536252" y="5304615"/>
                  <a:pt x="892465" y="5304615"/>
                  <a:pt x="248685" y="5304615"/>
                </a:cubicBezTo>
                <a:cubicBezTo>
                  <a:pt x="194219" y="5304615"/>
                  <a:pt x="143002" y="5292437"/>
                  <a:pt x="97622" y="5261366"/>
                </a:cubicBezTo>
                <a:cubicBezTo>
                  <a:pt x="44008" y="5224647"/>
                  <a:pt x="15842" y="5171699"/>
                  <a:pt x="5263" y="5108891"/>
                </a:cubicBezTo>
                <a:cubicBezTo>
                  <a:pt x="1826" y="5087893"/>
                  <a:pt x="142" y="5066656"/>
                  <a:pt x="227" y="5045364"/>
                </a:cubicBezTo>
                <a:cubicBezTo>
                  <a:pt x="-5" y="3448644"/>
                  <a:pt x="-59" y="1851909"/>
                  <a:pt x="67" y="255154"/>
                </a:cubicBezTo>
                <a:cubicBezTo>
                  <a:pt x="67" y="199622"/>
                  <a:pt x="10992" y="146674"/>
                  <a:pt x="42516" y="99748"/>
                </a:cubicBezTo>
                <a:cubicBezTo>
                  <a:pt x="79369" y="44882"/>
                  <a:pt x="132797" y="16076"/>
                  <a:pt x="196590" y="5310"/>
                </a:cubicBezTo>
                <a:cubicBezTo>
                  <a:pt x="217149" y="2008"/>
                  <a:pt x="237936" y="351"/>
                  <a:pt x="258758" y="353"/>
                </a:cubicBezTo>
                <a:cubicBezTo>
                  <a:pt x="334196" y="-206"/>
                  <a:pt x="409608" y="114"/>
                  <a:pt x="485046" y="141"/>
                </a:cubicBezTo>
                <a:cubicBezTo>
                  <a:pt x="514945" y="141"/>
                  <a:pt x="524270" y="9147"/>
                  <a:pt x="525923" y="39472"/>
                </a:cubicBezTo>
                <a:cubicBezTo>
                  <a:pt x="530879" y="130072"/>
                  <a:pt x="594513" y="189496"/>
                  <a:pt x="687432" y="189708"/>
                </a:cubicBezTo>
                <a:cubicBezTo>
                  <a:pt x="805905" y="189975"/>
                  <a:pt x="924352" y="189708"/>
                  <a:pt x="1042825" y="189708"/>
                </a:cubicBezTo>
                <a:cubicBezTo>
                  <a:pt x="1274869" y="189708"/>
                  <a:pt x="1506922" y="189708"/>
                  <a:pt x="1738984" y="189708"/>
                </a:cubicBezTo>
                <a:cubicBezTo>
                  <a:pt x="1781167" y="189708"/>
                  <a:pt x="1819486" y="179050"/>
                  <a:pt x="1851728" y="150430"/>
                </a:cubicBezTo>
                <a:cubicBezTo>
                  <a:pt x="1885224" y="120639"/>
                  <a:pt x="1900413" y="82560"/>
                  <a:pt x="1902358" y="38672"/>
                </a:cubicBezTo>
                <a:cubicBezTo>
                  <a:pt x="1903637" y="10400"/>
                  <a:pt x="1913363" y="34"/>
                  <a:pt x="1941343" y="88"/>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5" name="Picture Placeholder 14">
            <a:extLst>
              <a:ext uri="{FF2B5EF4-FFF2-40B4-BE49-F238E27FC236}">
                <a16:creationId xmlns:a16="http://schemas.microsoft.com/office/drawing/2014/main" id="{CFB6B1B8-B853-536C-B666-5B2CFD2973F0}"/>
              </a:ext>
            </a:extLst>
          </p:cNvPr>
          <p:cNvSpPr>
            <a:spLocks noGrp="1"/>
          </p:cNvSpPr>
          <p:nvPr>
            <p:ph type="pic" sz="quarter" idx="13"/>
          </p:nvPr>
        </p:nvSpPr>
        <p:spPr>
          <a:xfrm>
            <a:off x="2444751" y="2188105"/>
            <a:ext cx="1822450" cy="3968220"/>
          </a:xfrm>
          <a:custGeom>
            <a:avLst/>
            <a:gdLst>
              <a:gd name="connsiteX0" fmla="*/ 1941343 w 2427387"/>
              <a:gd name="connsiteY0" fmla="*/ 88 h 5304634"/>
              <a:gd name="connsiteX1" fmla="*/ 2192866 w 2427387"/>
              <a:gd name="connsiteY1" fmla="*/ 1259 h 5304634"/>
              <a:gd name="connsiteX2" fmla="*/ 2354455 w 2427387"/>
              <a:gd name="connsiteY2" fmla="*/ 63082 h 5304634"/>
              <a:gd name="connsiteX3" fmla="*/ 2421846 w 2427387"/>
              <a:gd name="connsiteY3" fmla="*/ 189815 h 5304634"/>
              <a:gd name="connsiteX4" fmla="*/ 2427175 w 2427387"/>
              <a:gd name="connsiteY4" fmla="*/ 246627 h 5304634"/>
              <a:gd name="connsiteX5" fmla="*/ 2427335 w 2427387"/>
              <a:gd name="connsiteY5" fmla="*/ 2653137 h 5304634"/>
              <a:gd name="connsiteX6" fmla="*/ 2427335 w 2427387"/>
              <a:gd name="connsiteY6" fmla="*/ 5059567 h 5304634"/>
              <a:gd name="connsiteX7" fmla="*/ 2366899 w 2427387"/>
              <a:gd name="connsiteY7" fmla="*/ 5229683 h 5304634"/>
              <a:gd name="connsiteX8" fmla="*/ 2213251 w 2427387"/>
              <a:gd name="connsiteY8" fmla="*/ 5302989 h 5304634"/>
              <a:gd name="connsiteX9" fmla="*/ 2180049 w 2427387"/>
              <a:gd name="connsiteY9" fmla="*/ 5304615 h 5304634"/>
              <a:gd name="connsiteX10" fmla="*/ 248685 w 2427387"/>
              <a:gd name="connsiteY10" fmla="*/ 5304615 h 5304634"/>
              <a:gd name="connsiteX11" fmla="*/ 97622 w 2427387"/>
              <a:gd name="connsiteY11" fmla="*/ 5261366 h 5304634"/>
              <a:gd name="connsiteX12" fmla="*/ 5263 w 2427387"/>
              <a:gd name="connsiteY12" fmla="*/ 5108891 h 5304634"/>
              <a:gd name="connsiteX13" fmla="*/ 227 w 2427387"/>
              <a:gd name="connsiteY13" fmla="*/ 5045364 h 5304634"/>
              <a:gd name="connsiteX14" fmla="*/ 67 w 2427387"/>
              <a:gd name="connsiteY14" fmla="*/ 255154 h 5304634"/>
              <a:gd name="connsiteX15" fmla="*/ 42516 w 2427387"/>
              <a:gd name="connsiteY15" fmla="*/ 99748 h 5304634"/>
              <a:gd name="connsiteX16" fmla="*/ 196590 w 2427387"/>
              <a:gd name="connsiteY16" fmla="*/ 5310 h 5304634"/>
              <a:gd name="connsiteX17" fmla="*/ 258758 w 2427387"/>
              <a:gd name="connsiteY17" fmla="*/ 353 h 5304634"/>
              <a:gd name="connsiteX18" fmla="*/ 485046 w 2427387"/>
              <a:gd name="connsiteY18" fmla="*/ 141 h 5304634"/>
              <a:gd name="connsiteX19" fmla="*/ 525923 w 2427387"/>
              <a:gd name="connsiteY19" fmla="*/ 39472 h 5304634"/>
              <a:gd name="connsiteX20" fmla="*/ 687432 w 2427387"/>
              <a:gd name="connsiteY20" fmla="*/ 189708 h 5304634"/>
              <a:gd name="connsiteX21" fmla="*/ 1042825 w 2427387"/>
              <a:gd name="connsiteY21" fmla="*/ 189708 h 5304634"/>
              <a:gd name="connsiteX22" fmla="*/ 1738984 w 2427387"/>
              <a:gd name="connsiteY22" fmla="*/ 189708 h 5304634"/>
              <a:gd name="connsiteX23" fmla="*/ 1851728 w 2427387"/>
              <a:gd name="connsiteY23" fmla="*/ 150430 h 5304634"/>
              <a:gd name="connsiteX24" fmla="*/ 1902358 w 2427387"/>
              <a:gd name="connsiteY24" fmla="*/ 38672 h 5304634"/>
              <a:gd name="connsiteX25" fmla="*/ 1941343 w 2427387"/>
              <a:gd name="connsiteY25" fmla="*/ 88 h 530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27387" h="5304634">
                <a:moveTo>
                  <a:pt x="1941343" y="88"/>
                </a:moveTo>
                <a:cubicBezTo>
                  <a:pt x="2025176" y="247"/>
                  <a:pt x="2109060" y="-686"/>
                  <a:pt x="2192866" y="1259"/>
                </a:cubicBezTo>
                <a:cubicBezTo>
                  <a:pt x="2253382" y="2645"/>
                  <a:pt x="2308728" y="20925"/>
                  <a:pt x="2354455" y="63082"/>
                </a:cubicBezTo>
                <a:cubicBezTo>
                  <a:pt x="2391761" y="97510"/>
                  <a:pt x="2412493" y="140811"/>
                  <a:pt x="2421846" y="189815"/>
                </a:cubicBezTo>
                <a:cubicBezTo>
                  <a:pt x="2425403" y="208543"/>
                  <a:pt x="2427188" y="227564"/>
                  <a:pt x="2427175" y="246627"/>
                </a:cubicBezTo>
                <a:cubicBezTo>
                  <a:pt x="2427388" y="1048850"/>
                  <a:pt x="2427441" y="1851021"/>
                  <a:pt x="2427335" y="2653137"/>
                </a:cubicBezTo>
                <a:cubicBezTo>
                  <a:pt x="2427335" y="3455272"/>
                  <a:pt x="2427335" y="4257414"/>
                  <a:pt x="2427335" y="5059567"/>
                </a:cubicBezTo>
                <a:cubicBezTo>
                  <a:pt x="2427335" y="5123254"/>
                  <a:pt x="2410307" y="5181345"/>
                  <a:pt x="2366899" y="5229683"/>
                </a:cubicBezTo>
                <a:cubicBezTo>
                  <a:pt x="2325916" y="5275329"/>
                  <a:pt x="2272648" y="5295848"/>
                  <a:pt x="2213251" y="5302989"/>
                </a:cubicBezTo>
                <a:cubicBezTo>
                  <a:pt x="2202227" y="5304188"/>
                  <a:pt x="2191139" y="5304748"/>
                  <a:pt x="2180049" y="5304615"/>
                </a:cubicBezTo>
                <a:cubicBezTo>
                  <a:pt x="1536252" y="5304615"/>
                  <a:pt x="892465" y="5304615"/>
                  <a:pt x="248685" y="5304615"/>
                </a:cubicBezTo>
                <a:cubicBezTo>
                  <a:pt x="194219" y="5304615"/>
                  <a:pt x="143002" y="5292437"/>
                  <a:pt x="97622" y="5261366"/>
                </a:cubicBezTo>
                <a:cubicBezTo>
                  <a:pt x="44008" y="5224647"/>
                  <a:pt x="15842" y="5171699"/>
                  <a:pt x="5263" y="5108891"/>
                </a:cubicBezTo>
                <a:cubicBezTo>
                  <a:pt x="1826" y="5087893"/>
                  <a:pt x="142" y="5066656"/>
                  <a:pt x="227" y="5045364"/>
                </a:cubicBezTo>
                <a:cubicBezTo>
                  <a:pt x="-5" y="3448644"/>
                  <a:pt x="-59" y="1851909"/>
                  <a:pt x="67" y="255154"/>
                </a:cubicBezTo>
                <a:cubicBezTo>
                  <a:pt x="67" y="199622"/>
                  <a:pt x="10992" y="146674"/>
                  <a:pt x="42516" y="99748"/>
                </a:cubicBezTo>
                <a:cubicBezTo>
                  <a:pt x="79369" y="44882"/>
                  <a:pt x="132797" y="16076"/>
                  <a:pt x="196590" y="5310"/>
                </a:cubicBezTo>
                <a:cubicBezTo>
                  <a:pt x="217149" y="2008"/>
                  <a:pt x="237936" y="351"/>
                  <a:pt x="258758" y="353"/>
                </a:cubicBezTo>
                <a:cubicBezTo>
                  <a:pt x="334196" y="-206"/>
                  <a:pt x="409608" y="114"/>
                  <a:pt x="485046" y="141"/>
                </a:cubicBezTo>
                <a:cubicBezTo>
                  <a:pt x="514945" y="141"/>
                  <a:pt x="524270" y="9147"/>
                  <a:pt x="525923" y="39472"/>
                </a:cubicBezTo>
                <a:cubicBezTo>
                  <a:pt x="530879" y="130072"/>
                  <a:pt x="594513" y="189496"/>
                  <a:pt x="687432" y="189708"/>
                </a:cubicBezTo>
                <a:cubicBezTo>
                  <a:pt x="805905" y="189975"/>
                  <a:pt x="924352" y="189708"/>
                  <a:pt x="1042825" y="189708"/>
                </a:cubicBezTo>
                <a:cubicBezTo>
                  <a:pt x="1274869" y="189708"/>
                  <a:pt x="1506922" y="189708"/>
                  <a:pt x="1738984" y="189708"/>
                </a:cubicBezTo>
                <a:cubicBezTo>
                  <a:pt x="1781167" y="189708"/>
                  <a:pt x="1819486" y="179050"/>
                  <a:pt x="1851728" y="150430"/>
                </a:cubicBezTo>
                <a:cubicBezTo>
                  <a:pt x="1885224" y="120639"/>
                  <a:pt x="1900413" y="82560"/>
                  <a:pt x="1902358" y="38672"/>
                </a:cubicBezTo>
                <a:cubicBezTo>
                  <a:pt x="1903637" y="10400"/>
                  <a:pt x="1913363" y="34"/>
                  <a:pt x="1941343" y="88"/>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154272252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3333">
                                      <p:stCondLst>
                                        <p:cond delay="250"/>
                                      </p:stCondLst>
                                      <p:childTnLst>
                                        <p:set>
                                          <p:cBhvr>
                                            <p:cTn id="6" dur="1" fill="hold">
                                              <p:stCondLst>
                                                <p:cond delay="0"/>
                                              </p:stCondLst>
                                            </p:cTn>
                                            <p:tgtEl>
                                              <p:spTgt spid="5"/>
                                            </p:tgtEl>
                                            <p:attrNameLst>
                                              <p:attrName>style.visibility</p:attrName>
                                            </p:attrNameLst>
                                          </p:cBhvr>
                                          <p:to>
                                            <p:strVal val="visible"/>
                                          </p:to>
                                        </p:set>
                                        <p:anim calcmode="lin" valueType="num" p14:bounceEnd="73333">
                                          <p:cBhvr additive="base">
                                            <p:cTn id="7" dur="1500" fill="hold"/>
                                            <p:tgtEl>
                                              <p:spTgt spid="5"/>
                                            </p:tgtEl>
                                            <p:attrNameLst>
                                              <p:attrName>ppt_x</p:attrName>
                                            </p:attrNameLst>
                                          </p:cBhvr>
                                          <p:tavLst>
                                            <p:tav tm="0">
                                              <p:val>
                                                <p:strVal val="#ppt_x"/>
                                              </p:val>
                                            </p:tav>
                                            <p:tav tm="100000">
                                              <p:val>
                                                <p:strVal val="#ppt_x"/>
                                              </p:val>
                                            </p:tav>
                                          </p:tavLst>
                                        </p:anim>
                                        <p:anim calcmode="lin" valueType="num" p14:bounceEnd="73333">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73333">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14:bounceEnd="73333">
                                          <p:cBhvr additive="base">
                                            <p:cTn id="11" dur="1500" fill="hold"/>
                                            <p:tgtEl>
                                              <p:spTgt spid="7"/>
                                            </p:tgtEl>
                                            <p:attrNameLst>
                                              <p:attrName>ppt_x</p:attrName>
                                            </p:attrNameLst>
                                          </p:cBhvr>
                                          <p:tavLst>
                                            <p:tav tm="0">
                                              <p:val>
                                                <p:strVal val="#ppt_x"/>
                                              </p:val>
                                            </p:tav>
                                            <p:tav tm="100000">
                                              <p:val>
                                                <p:strVal val="#ppt_x"/>
                                              </p:val>
                                            </p:tav>
                                          </p:tavLst>
                                        </p:anim>
                                        <p:anim calcmode="lin" valueType="num" p14:bounceEnd="73333">
                                          <p:cBhvr additive="base">
                                            <p:cTn id="12"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500" fill="hold"/>
                                            <p:tgtEl>
                                              <p:spTgt spid="7"/>
                                            </p:tgtEl>
                                            <p:attrNameLst>
                                              <p:attrName>ppt_x</p:attrName>
                                            </p:attrNameLst>
                                          </p:cBhvr>
                                          <p:tavLst>
                                            <p:tav tm="0">
                                              <p:val>
                                                <p:strVal val="#ppt_x"/>
                                              </p:val>
                                            </p:tav>
                                            <p:tav tm="100000">
                                              <p:val>
                                                <p:strVal val="#ppt_x"/>
                                              </p:val>
                                            </p:tav>
                                          </p:tavLst>
                                        </p:anim>
                                        <p:anim calcmode="lin" valueType="num">
                                          <p:cBhvr additive="base">
                                            <p:cTn id="12"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Device 5">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8" name="Picture Placeholder 7">
            <a:extLst>
              <a:ext uri="{FF2B5EF4-FFF2-40B4-BE49-F238E27FC236}">
                <a16:creationId xmlns:a16="http://schemas.microsoft.com/office/drawing/2014/main" id="{19749EA5-C153-FCBB-66B5-0FDC88ECF795}"/>
              </a:ext>
            </a:extLst>
          </p:cNvPr>
          <p:cNvSpPr>
            <a:spLocks noGrp="1"/>
          </p:cNvSpPr>
          <p:nvPr>
            <p:ph type="pic" sz="quarter" idx="12"/>
          </p:nvPr>
        </p:nvSpPr>
        <p:spPr>
          <a:xfrm>
            <a:off x="7454905" y="1530566"/>
            <a:ext cx="1743075" cy="3557766"/>
          </a:xfrm>
          <a:custGeom>
            <a:avLst/>
            <a:gdLst>
              <a:gd name="connsiteX0" fmla="*/ 1545721 w 1743075"/>
              <a:gd name="connsiteY0" fmla="*/ 884 h 3557766"/>
              <a:gd name="connsiteX1" fmla="*/ 1737040 w 1743075"/>
              <a:gd name="connsiteY1" fmla="*/ 166376 h 3557766"/>
              <a:gd name="connsiteX2" fmla="*/ 1743074 w 1743075"/>
              <a:gd name="connsiteY2" fmla="*/ 277385 h 3557766"/>
              <a:gd name="connsiteX3" fmla="*/ 1737731 w 1743075"/>
              <a:gd name="connsiteY3" fmla="*/ 1690211 h 3557766"/>
              <a:gd name="connsiteX4" fmla="*/ 1722741 w 1743075"/>
              <a:gd name="connsiteY4" fmla="*/ 3360403 h 3557766"/>
              <a:gd name="connsiteX5" fmla="*/ 1715608 w 1743075"/>
              <a:gd name="connsiteY5" fmla="*/ 3411493 h 3557766"/>
              <a:gd name="connsiteX6" fmla="*/ 1515333 w 1743075"/>
              <a:gd name="connsiteY6" fmla="*/ 3557756 h 3557766"/>
              <a:gd name="connsiteX7" fmla="*/ 784060 w 1743075"/>
              <a:gd name="connsiteY7" fmla="*/ 3549335 h 3557766"/>
              <a:gd name="connsiteX8" fmla="*/ 201933 w 1743075"/>
              <a:gd name="connsiteY8" fmla="*/ 3539092 h 3557766"/>
              <a:gd name="connsiteX9" fmla="*/ 22241 w 1743075"/>
              <a:gd name="connsiteY9" fmla="*/ 3396003 h 3557766"/>
              <a:gd name="connsiteX10" fmla="*/ 9828 w 1743075"/>
              <a:gd name="connsiteY10" fmla="*/ 3298316 h 3557766"/>
              <a:gd name="connsiteX11" fmla="*/ 400 w 1743075"/>
              <a:gd name="connsiteY11" fmla="*/ 348678 h 3557766"/>
              <a:gd name="connsiteX12" fmla="*/ 715 w 1743075"/>
              <a:gd name="connsiteY12" fmla="*/ 210428 h 3557766"/>
              <a:gd name="connsiteX13" fmla="*/ 178898 w 1743075"/>
              <a:gd name="connsiteY13" fmla="*/ 12981 h 3557766"/>
              <a:gd name="connsiteX14" fmla="*/ 385804 w 1743075"/>
              <a:gd name="connsiteY14" fmla="*/ 6885 h 3557766"/>
              <a:gd name="connsiteX15" fmla="*/ 399820 w 1743075"/>
              <a:gd name="connsiteY15" fmla="*/ 25738 h 3557766"/>
              <a:gd name="connsiteX16" fmla="*/ 514586 w 1743075"/>
              <a:gd name="connsiteY16" fmla="*/ 133227 h 3557766"/>
              <a:gd name="connsiteX17" fmla="*/ 1230240 w 1743075"/>
              <a:gd name="connsiteY17" fmla="*/ 135081 h 3557766"/>
              <a:gd name="connsiteX18" fmla="*/ 1270842 w 1743075"/>
              <a:gd name="connsiteY18" fmla="*/ 132348 h 3557766"/>
              <a:gd name="connsiteX19" fmla="*/ 1352234 w 1743075"/>
              <a:gd name="connsiteY19" fmla="*/ 55525 h 3557766"/>
              <a:gd name="connsiteX20" fmla="*/ 1355597 w 1743075"/>
              <a:gd name="connsiteY20" fmla="*/ 29099 h 3557766"/>
              <a:gd name="connsiteX21" fmla="*/ 1387211 w 1743075"/>
              <a:gd name="connsiteY21" fmla="*/ 1072 h 3557766"/>
              <a:gd name="connsiteX22" fmla="*/ 1545721 w 1743075"/>
              <a:gd name="connsiteY22" fmla="*/ 884 h 355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43075" h="3557766">
                <a:moveTo>
                  <a:pt x="1545721" y="884"/>
                </a:moveTo>
                <a:cubicBezTo>
                  <a:pt x="1644523" y="4309"/>
                  <a:pt x="1720102" y="68972"/>
                  <a:pt x="1737040" y="166376"/>
                </a:cubicBezTo>
                <a:cubicBezTo>
                  <a:pt x="1743357" y="202635"/>
                  <a:pt x="1743074" y="240340"/>
                  <a:pt x="1743074" y="277385"/>
                </a:cubicBezTo>
                <a:cubicBezTo>
                  <a:pt x="1741471" y="779203"/>
                  <a:pt x="1739366" y="1280990"/>
                  <a:pt x="1737731" y="1690211"/>
                </a:cubicBezTo>
                <a:cubicBezTo>
                  <a:pt x="1732264" y="2308663"/>
                  <a:pt x="1727676" y="2834517"/>
                  <a:pt x="1722741" y="3360403"/>
                </a:cubicBezTo>
                <a:cubicBezTo>
                  <a:pt x="1722510" y="3377666"/>
                  <a:pt x="1720114" y="3394828"/>
                  <a:pt x="1715608" y="3411493"/>
                </a:cubicBezTo>
                <a:cubicBezTo>
                  <a:pt x="1692353" y="3498057"/>
                  <a:pt x="1609609" y="3558698"/>
                  <a:pt x="1515333" y="3557756"/>
                </a:cubicBezTo>
                <a:cubicBezTo>
                  <a:pt x="1271596" y="3555535"/>
                  <a:pt x="1027838" y="3552729"/>
                  <a:pt x="784060" y="3549335"/>
                </a:cubicBezTo>
                <a:cubicBezTo>
                  <a:pt x="589998" y="3546530"/>
                  <a:pt x="395954" y="3543114"/>
                  <a:pt x="201933" y="3539092"/>
                </a:cubicBezTo>
                <a:cubicBezTo>
                  <a:pt x="107624" y="3537144"/>
                  <a:pt x="44899" y="3487594"/>
                  <a:pt x="22241" y="3396003"/>
                </a:cubicBezTo>
                <a:cubicBezTo>
                  <a:pt x="14272" y="3364042"/>
                  <a:pt x="10105" y="3331254"/>
                  <a:pt x="9828" y="3298316"/>
                </a:cubicBezTo>
                <a:cubicBezTo>
                  <a:pt x="6456" y="2315104"/>
                  <a:pt x="3314" y="1331891"/>
                  <a:pt x="400" y="348678"/>
                </a:cubicBezTo>
                <a:cubicBezTo>
                  <a:pt x="243" y="302522"/>
                  <a:pt x="-574" y="256427"/>
                  <a:pt x="715" y="210428"/>
                </a:cubicBezTo>
                <a:cubicBezTo>
                  <a:pt x="3732" y="104101"/>
                  <a:pt x="73528" y="23821"/>
                  <a:pt x="178898" y="12981"/>
                </a:cubicBezTo>
                <a:cubicBezTo>
                  <a:pt x="247343" y="5974"/>
                  <a:pt x="316667" y="8362"/>
                  <a:pt x="385804" y="6885"/>
                </a:cubicBezTo>
                <a:cubicBezTo>
                  <a:pt x="398185" y="6697"/>
                  <a:pt x="399128" y="16594"/>
                  <a:pt x="399820" y="25738"/>
                </a:cubicBezTo>
                <a:cubicBezTo>
                  <a:pt x="405162" y="96088"/>
                  <a:pt x="444570" y="133039"/>
                  <a:pt x="514586" y="133227"/>
                </a:cubicBezTo>
                <a:cubicBezTo>
                  <a:pt x="753147" y="133960"/>
                  <a:pt x="991698" y="134578"/>
                  <a:pt x="1230240" y="135081"/>
                </a:cubicBezTo>
                <a:cubicBezTo>
                  <a:pt x="1243825" y="135273"/>
                  <a:pt x="1257404" y="134358"/>
                  <a:pt x="1270842" y="132348"/>
                </a:cubicBezTo>
                <a:cubicBezTo>
                  <a:pt x="1313015" y="125466"/>
                  <a:pt x="1343215" y="96717"/>
                  <a:pt x="1352234" y="55525"/>
                </a:cubicBezTo>
                <a:cubicBezTo>
                  <a:pt x="1354120" y="46884"/>
                  <a:pt x="1354151" y="37866"/>
                  <a:pt x="1355597" y="29099"/>
                </a:cubicBezTo>
                <a:cubicBezTo>
                  <a:pt x="1358928" y="9807"/>
                  <a:pt x="1367884" y="1261"/>
                  <a:pt x="1387211" y="1072"/>
                </a:cubicBezTo>
                <a:cubicBezTo>
                  <a:pt x="1440037" y="538"/>
                  <a:pt x="1492958" y="-938"/>
                  <a:pt x="1545721" y="884"/>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69545372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3333">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14:bounceEnd="73333">
                                          <p:cBhvr additive="base">
                                            <p:cTn id="7" dur="1500" fill="hold"/>
                                            <p:tgtEl>
                                              <p:spTgt spid="8"/>
                                            </p:tgtEl>
                                            <p:attrNameLst>
                                              <p:attrName>ppt_x</p:attrName>
                                            </p:attrNameLst>
                                          </p:cBhvr>
                                          <p:tavLst>
                                            <p:tav tm="0">
                                              <p:val>
                                                <p:strVal val="#ppt_x"/>
                                              </p:val>
                                            </p:tav>
                                            <p:tav tm="100000">
                                              <p:val>
                                                <p:strVal val="#ppt_x"/>
                                              </p:val>
                                            </p:tav>
                                          </p:tavLst>
                                        </p:anim>
                                        <p:anim calcmode="lin" valueType="num" p14:bounceEnd="73333">
                                          <p:cBhvr additive="base">
                                            <p:cTn id="8" dur="1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ppt_x"/>
                                              </p:val>
                                            </p:tav>
                                            <p:tav tm="100000">
                                              <p:val>
                                                <p:strVal val="#ppt_x"/>
                                              </p:val>
                                            </p:tav>
                                          </p:tavLst>
                                        </p:anim>
                                        <p:anim calcmode="lin" valueType="num">
                                          <p:cBhvr additive="base">
                                            <p:cTn id="8" dur="1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Device 6">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1402CF5-0772-F6BC-320E-6F1F294AFB1D}"/>
              </a:ext>
            </a:extLst>
          </p:cNvPr>
          <p:cNvSpPr>
            <a:spLocks noGrp="1"/>
          </p:cNvSpPr>
          <p:nvPr>
            <p:ph type="pic" sz="quarter" idx="15"/>
          </p:nvPr>
        </p:nvSpPr>
        <p:spPr>
          <a:xfrm>
            <a:off x="9426641" y="2171700"/>
            <a:ext cx="1581150" cy="3405188"/>
          </a:xfrm>
          <a:custGeom>
            <a:avLst/>
            <a:gdLst>
              <a:gd name="connsiteX0" fmla="*/ 149229 w 1581150"/>
              <a:gd name="connsiteY0" fmla="*/ 0 h 3405188"/>
              <a:gd name="connsiteX1" fmla="*/ 1431921 w 1581150"/>
              <a:gd name="connsiteY1" fmla="*/ 0 h 3405188"/>
              <a:gd name="connsiteX2" fmla="*/ 1581150 w 1581150"/>
              <a:gd name="connsiteY2" fmla="*/ 149229 h 3405188"/>
              <a:gd name="connsiteX3" fmla="*/ 1581150 w 1581150"/>
              <a:gd name="connsiteY3" fmla="*/ 3255959 h 3405188"/>
              <a:gd name="connsiteX4" fmla="*/ 1431921 w 1581150"/>
              <a:gd name="connsiteY4" fmla="*/ 3405188 h 3405188"/>
              <a:gd name="connsiteX5" fmla="*/ 149229 w 1581150"/>
              <a:gd name="connsiteY5" fmla="*/ 3405188 h 3405188"/>
              <a:gd name="connsiteX6" fmla="*/ 0 w 1581150"/>
              <a:gd name="connsiteY6" fmla="*/ 3255959 h 3405188"/>
              <a:gd name="connsiteX7" fmla="*/ 0 w 1581150"/>
              <a:gd name="connsiteY7" fmla="*/ 149229 h 3405188"/>
              <a:gd name="connsiteX8" fmla="*/ 149229 w 1581150"/>
              <a:gd name="connsiteY8" fmla="*/ 0 h 340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150" h="3405188">
                <a:moveTo>
                  <a:pt x="149229" y="0"/>
                </a:moveTo>
                <a:lnTo>
                  <a:pt x="1431921" y="0"/>
                </a:lnTo>
                <a:cubicBezTo>
                  <a:pt x="1514338" y="0"/>
                  <a:pt x="1581150" y="66812"/>
                  <a:pt x="1581150" y="149229"/>
                </a:cubicBezTo>
                <a:lnTo>
                  <a:pt x="1581150" y="3255959"/>
                </a:lnTo>
                <a:cubicBezTo>
                  <a:pt x="1581150" y="3338376"/>
                  <a:pt x="1514338" y="3405188"/>
                  <a:pt x="1431921" y="3405188"/>
                </a:cubicBezTo>
                <a:lnTo>
                  <a:pt x="149229" y="3405188"/>
                </a:lnTo>
                <a:cubicBezTo>
                  <a:pt x="66812" y="3405188"/>
                  <a:pt x="0" y="3338376"/>
                  <a:pt x="0" y="3255959"/>
                </a:cubicBezTo>
                <a:lnTo>
                  <a:pt x="0" y="149229"/>
                </a:lnTo>
                <a:cubicBezTo>
                  <a:pt x="0" y="66812"/>
                  <a:pt x="66812" y="0"/>
                  <a:pt x="149229"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1" name="Picture Placeholder 10">
            <a:extLst>
              <a:ext uri="{FF2B5EF4-FFF2-40B4-BE49-F238E27FC236}">
                <a16:creationId xmlns:a16="http://schemas.microsoft.com/office/drawing/2014/main" id="{B468732C-0DF5-4D2F-0D84-ADC35C6D418A}"/>
              </a:ext>
            </a:extLst>
          </p:cNvPr>
          <p:cNvSpPr>
            <a:spLocks noGrp="1"/>
          </p:cNvSpPr>
          <p:nvPr>
            <p:ph type="pic" sz="quarter" idx="16"/>
          </p:nvPr>
        </p:nvSpPr>
        <p:spPr>
          <a:xfrm>
            <a:off x="11172825" y="2171700"/>
            <a:ext cx="1581150" cy="3405188"/>
          </a:xfrm>
          <a:custGeom>
            <a:avLst/>
            <a:gdLst>
              <a:gd name="connsiteX0" fmla="*/ 149229 w 1581150"/>
              <a:gd name="connsiteY0" fmla="*/ 0 h 3405188"/>
              <a:gd name="connsiteX1" fmla="*/ 1431921 w 1581150"/>
              <a:gd name="connsiteY1" fmla="*/ 0 h 3405188"/>
              <a:gd name="connsiteX2" fmla="*/ 1581150 w 1581150"/>
              <a:gd name="connsiteY2" fmla="*/ 149229 h 3405188"/>
              <a:gd name="connsiteX3" fmla="*/ 1581150 w 1581150"/>
              <a:gd name="connsiteY3" fmla="*/ 3255959 h 3405188"/>
              <a:gd name="connsiteX4" fmla="*/ 1431921 w 1581150"/>
              <a:gd name="connsiteY4" fmla="*/ 3405188 h 3405188"/>
              <a:gd name="connsiteX5" fmla="*/ 149229 w 1581150"/>
              <a:gd name="connsiteY5" fmla="*/ 3405188 h 3405188"/>
              <a:gd name="connsiteX6" fmla="*/ 0 w 1581150"/>
              <a:gd name="connsiteY6" fmla="*/ 3255959 h 3405188"/>
              <a:gd name="connsiteX7" fmla="*/ 0 w 1581150"/>
              <a:gd name="connsiteY7" fmla="*/ 149229 h 3405188"/>
              <a:gd name="connsiteX8" fmla="*/ 149229 w 1581150"/>
              <a:gd name="connsiteY8" fmla="*/ 0 h 340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150" h="3405188">
                <a:moveTo>
                  <a:pt x="149229" y="0"/>
                </a:moveTo>
                <a:lnTo>
                  <a:pt x="1431921" y="0"/>
                </a:lnTo>
                <a:cubicBezTo>
                  <a:pt x="1514338" y="0"/>
                  <a:pt x="1581150" y="66812"/>
                  <a:pt x="1581150" y="149229"/>
                </a:cubicBezTo>
                <a:lnTo>
                  <a:pt x="1581150" y="3255959"/>
                </a:lnTo>
                <a:cubicBezTo>
                  <a:pt x="1581150" y="3338376"/>
                  <a:pt x="1514338" y="3405188"/>
                  <a:pt x="1431921" y="3405188"/>
                </a:cubicBezTo>
                <a:lnTo>
                  <a:pt x="149229" y="3405188"/>
                </a:lnTo>
                <a:cubicBezTo>
                  <a:pt x="66812" y="3405188"/>
                  <a:pt x="0" y="3338376"/>
                  <a:pt x="0" y="3255959"/>
                </a:cubicBezTo>
                <a:lnTo>
                  <a:pt x="0" y="149229"/>
                </a:lnTo>
                <a:cubicBezTo>
                  <a:pt x="0" y="66812"/>
                  <a:pt x="66812" y="0"/>
                  <a:pt x="149229"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7" name="Picture Placeholder 7">
            <a:extLst>
              <a:ext uri="{FF2B5EF4-FFF2-40B4-BE49-F238E27FC236}">
                <a16:creationId xmlns:a16="http://schemas.microsoft.com/office/drawing/2014/main" id="{76997C13-AD59-453F-32DE-DE89F7E074C3}"/>
              </a:ext>
            </a:extLst>
          </p:cNvPr>
          <p:cNvSpPr>
            <a:spLocks noGrp="1"/>
          </p:cNvSpPr>
          <p:nvPr>
            <p:ph type="pic" sz="quarter" idx="12"/>
          </p:nvPr>
        </p:nvSpPr>
        <p:spPr>
          <a:xfrm>
            <a:off x="5483230" y="1902041"/>
            <a:ext cx="1860545" cy="3951072"/>
          </a:xfrm>
          <a:custGeom>
            <a:avLst/>
            <a:gdLst>
              <a:gd name="connsiteX0" fmla="*/ 1545721 w 1743075"/>
              <a:gd name="connsiteY0" fmla="*/ 884 h 3557766"/>
              <a:gd name="connsiteX1" fmla="*/ 1737040 w 1743075"/>
              <a:gd name="connsiteY1" fmla="*/ 166376 h 3557766"/>
              <a:gd name="connsiteX2" fmla="*/ 1743074 w 1743075"/>
              <a:gd name="connsiteY2" fmla="*/ 277385 h 3557766"/>
              <a:gd name="connsiteX3" fmla="*/ 1737731 w 1743075"/>
              <a:gd name="connsiteY3" fmla="*/ 1690211 h 3557766"/>
              <a:gd name="connsiteX4" fmla="*/ 1722741 w 1743075"/>
              <a:gd name="connsiteY4" fmla="*/ 3360403 h 3557766"/>
              <a:gd name="connsiteX5" fmla="*/ 1715608 w 1743075"/>
              <a:gd name="connsiteY5" fmla="*/ 3411493 h 3557766"/>
              <a:gd name="connsiteX6" fmla="*/ 1515333 w 1743075"/>
              <a:gd name="connsiteY6" fmla="*/ 3557756 h 3557766"/>
              <a:gd name="connsiteX7" fmla="*/ 784060 w 1743075"/>
              <a:gd name="connsiteY7" fmla="*/ 3549335 h 3557766"/>
              <a:gd name="connsiteX8" fmla="*/ 201933 w 1743075"/>
              <a:gd name="connsiteY8" fmla="*/ 3539092 h 3557766"/>
              <a:gd name="connsiteX9" fmla="*/ 22241 w 1743075"/>
              <a:gd name="connsiteY9" fmla="*/ 3396003 h 3557766"/>
              <a:gd name="connsiteX10" fmla="*/ 9828 w 1743075"/>
              <a:gd name="connsiteY10" fmla="*/ 3298316 h 3557766"/>
              <a:gd name="connsiteX11" fmla="*/ 400 w 1743075"/>
              <a:gd name="connsiteY11" fmla="*/ 348678 h 3557766"/>
              <a:gd name="connsiteX12" fmla="*/ 715 w 1743075"/>
              <a:gd name="connsiteY12" fmla="*/ 210428 h 3557766"/>
              <a:gd name="connsiteX13" fmla="*/ 178898 w 1743075"/>
              <a:gd name="connsiteY13" fmla="*/ 12981 h 3557766"/>
              <a:gd name="connsiteX14" fmla="*/ 385804 w 1743075"/>
              <a:gd name="connsiteY14" fmla="*/ 6885 h 3557766"/>
              <a:gd name="connsiteX15" fmla="*/ 399820 w 1743075"/>
              <a:gd name="connsiteY15" fmla="*/ 25738 h 3557766"/>
              <a:gd name="connsiteX16" fmla="*/ 514586 w 1743075"/>
              <a:gd name="connsiteY16" fmla="*/ 133227 h 3557766"/>
              <a:gd name="connsiteX17" fmla="*/ 1230240 w 1743075"/>
              <a:gd name="connsiteY17" fmla="*/ 135081 h 3557766"/>
              <a:gd name="connsiteX18" fmla="*/ 1270842 w 1743075"/>
              <a:gd name="connsiteY18" fmla="*/ 132348 h 3557766"/>
              <a:gd name="connsiteX19" fmla="*/ 1352234 w 1743075"/>
              <a:gd name="connsiteY19" fmla="*/ 55525 h 3557766"/>
              <a:gd name="connsiteX20" fmla="*/ 1355597 w 1743075"/>
              <a:gd name="connsiteY20" fmla="*/ 29099 h 3557766"/>
              <a:gd name="connsiteX21" fmla="*/ 1387211 w 1743075"/>
              <a:gd name="connsiteY21" fmla="*/ 1072 h 3557766"/>
              <a:gd name="connsiteX22" fmla="*/ 1545721 w 1743075"/>
              <a:gd name="connsiteY22" fmla="*/ 884 h 355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43075" h="3557766">
                <a:moveTo>
                  <a:pt x="1545721" y="884"/>
                </a:moveTo>
                <a:cubicBezTo>
                  <a:pt x="1644523" y="4309"/>
                  <a:pt x="1720102" y="68972"/>
                  <a:pt x="1737040" y="166376"/>
                </a:cubicBezTo>
                <a:cubicBezTo>
                  <a:pt x="1743357" y="202635"/>
                  <a:pt x="1743074" y="240340"/>
                  <a:pt x="1743074" y="277385"/>
                </a:cubicBezTo>
                <a:cubicBezTo>
                  <a:pt x="1741471" y="779203"/>
                  <a:pt x="1739366" y="1280990"/>
                  <a:pt x="1737731" y="1690211"/>
                </a:cubicBezTo>
                <a:cubicBezTo>
                  <a:pt x="1732264" y="2308663"/>
                  <a:pt x="1727676" y="2834517"/>
                  <a:pt x="1722741" y="3360403"/>
                </a:cubicBezTo>
                <a:cubicBezTo>
                  <a:pt x="1722510" y="3377666"/>
                  <a:pt x="1720114" y="3394828"/>
                  <a:pt x="1715608" y="3411493"/>
                </a:cubicBezTo>
                <a:cubicBezTo>
                  <a:pt x="1692353" y="3498057"/>
                  <a:pt x="1609609" y="3558698"/>
                  <a:pt x="1515333" y="3557756"/>
                </a:cubicBezTo>
                <a:cubicBezTo>
                  <a:pt x="1271596" y="3555535"/>
                  <a:pt x="1027838" y="3552729"/>
                  <a:pt x="784060" y="3549335"/>
                </a:cubicBezTo>
                <a:cubicBezTo>
                  <a:pt x="589998" y="3546530"/>
                  <a:pt x="395954" y="3543114"/>
                  <a:pt x="201933" y="3539092"/>
                </a:cubicBezTo>
                <a:cubicBezTo>
                  <a:pt x="107624" y="3537144"/>
                  <a:pt x="44899" y="3487594"/>
                  <a:pt x="22241" y="3396003"/>
                </a:cubicBezTo>
                <a:cubicBezTo>
                  <a:pt x="14272" y="3364042"/>
                  <a:pt x="10105" y="3331254"/>
                  <a:pt x="9828" y="3298316"/>
                </a:cubicBezTo>
                <a:cubicBezTo>
                  <a:pt x="6456" y="2315104"/>
                  <a:pt x="3314" y="1331891"/>
                  <a:pt x="400" y="348678"/>
                </a:cubicBezTo>
                <a:cubicBezTo>
                  <a:pt x="243" y="302522"/>
                  <a:pt x="-574" y="256427"/>
                  <a:pt x="715" y="210428"/>
                </a:cubicBezTo>
                <a:cubicBezTo>
                  <a:pt x="3732" y="104101"/>
                  <a:pt x="73528" y="23821"/>
                  <a:pt x="178898" y="12981"/>
                </a:cubicBezTo>
                <a:cubicBezTo>
                  <a:pt x="247343" y="5974"/>
                  <a:pt x="316667" y="8362"/>
                  <a:pt x="385804" y="6885"/>
                </a:cubicBezTo>
                <a:cubicBezTo>
                  <a:pt x="398185" y="6697"/>
                  <a:pt x="399128" y="16594"/>
                  <a:pt x="399820" y="25738"/>
                </a:cubicBezTo>
                <a:cubicBezTo>
                  <a:pt x="405162" y="96088"/>
                  <a:pt x="444570" y="133039"/>
                  <a:pt x="514586" y="133227"/>
                </a:cubicBezTo>
                <a:cubicBezTo>
                  <a:pt x="753147" y="133960"/>
                  <a:pt x="991698" y="134578"/>
                  <a:pt x="1230240" y="135081"/>
                </a:cubicBezTo>
                <a:cubicBezTo>
                  <a:pt x="1243825" y="135273"/>
                  <a:pt x="1257404" y="134358"/>
                  <a:pt x="1270842" y="132348"/>
                </a:cubicBezTo>
                <a:cubicBezTo>
                  <a:pt x="1313015" y="125466"/>
                  <a:pt x="1343215" y="96717"/>
                  <a:pt x="1352234" y="55525"/>
                </a:cubicBezTo>
                <a:cubicBezTo>
                  <a:pt x="1354120" y="46884"/>
                  <a:pt x="1354151" y="37866"/>
                  <a:pt x="1355597" y="29099"/>
                </a:cubicBezTo>
                <a:cubicBezTo>
                  <a:pt x="1358928" y="9807"/>
                  <a:pt x="1367884" y="1261"/>
                  <a:pt x="1387211" y="1072"/>
                </a:cubicBezTo>
                <a:cubicBezTo>
                  <a:pt x="1440037" y="538"/>
                  <a:pt x="1492958" y="-938"/>
                  <a:pt x="1545721" y="884"/>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9" name="Picture Placeholder 8">
            <a:extLst>
              <a:ext uri="{FF2B5EF4-FFF2-40B4-BE49-F238E27FC236}">
                <a16:creationId xmlns:a16="http://schemas.microsoft.com/office/drawing/2014/main" id="{BCCF15E3-A33D-5C26-AD8A-FA32EC80805A}"/>
              </a:ext>
            </a:extLst>
          </p:cNvPr>
          <p:cNvSpPr>
            <a:spLocks noGrp="1"/>
          </p:cNvSpPr>
          <p:nvPr>
            <p:ph type="pic" sz="quarter" idx="14"/>
          </p:nvPr>
        </p:nvSpPr>
        <p:spPr>
          <a:xfrm>
            <a:off x="7667625" y="2171700"/>
            <a:ext cx="1581150" cy="3405188"/>
          </a:xfrm>
          <a:custGeom>
            <a:avLst/>
            <a:gdLst>
              <a:gd name="connsiteX0" fmla="*/ 149229 w 1581150"/>
              <a:gd name="connsiteY0" fmla="*/ 0 h 3405188"/>
              <a:gd name="connsiteX1" fmla="*/ 1431921 w 1581150"/>
              <a:gd name="connsiteY1" fmla="*/ 0 h 3405188"/>
              <a:gd name="connsiteX2" fmla="*/ 1581150 w 1581150"/>
              <a:gd name="connsiteY2" fmla="*/ 149229 h 3405188"/>
              <a:gd name="connsiteX3" fmla="*/ 1581150 w 1581150"/>
              <a:gd name="connsiteY3" fmla="*/ 3255959 h 3405188"/>
              <a:gd name="connsiteX4" fmla="*/ 1431921 w 1581150"/>
              <a:gd name="connsiteY4" fmla="*/ 3405188 h 3405188"/>
              <a:gd name="connsiteX5" fmla="*/ 149229 w 1581150"/>
              <a:gd name="connsiteY5" fmla="*/ 3405188 h 3405188"/>
              <a:gd name="connsiteX6" fmla="*/ 0 w 1581150"/>
              <a:gd name="connsiteY6" fmla="*/ 3255959 h 3405188"/>
              <a:gd name="connsiteX7" fmla="*/ 0 w 1581150"/>
              <a:gd name="connsiteY7" fmla="*/ 149229 h 3405188"/>
              <a:gd name="connsiteX8" fmla="*/ 149229 w 1581150"/>
              <a:gd name="connsiteY8" fmla="*/ 0 h 340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150" h="3405188">
                <a:moveTo>
                  <a:pt x="149229" y="0"/>
                </a:moveTo>
                <a:lnTo>
                  <a:pt x="1431921" y="0"/>
                </a:lnTo>
                <a:cubicBezTo>
                  <a:pt x="1514338" y="0"/>
                  <a:pt x="1581150" y="66812"/>
                  <a:pt x="1581150" y="149229"/>
                </a:cubicBezTo>
                <a:lnTo>
                  <a:pt x="1581150" y="3255959"/>
                </a:lnTo>
                <a:cubicBezTo>
                  <a:pt x="1581150" y="3338376"/>
                  <a:pt x="1514338" y="3405188"/>
                  <a:pt x="1431921" y="3405188"/>
                </a:cubicBezTo>
                <a:lnTo>
                  <a:pt x="149229" y="3405188"/>
                </a:lnTo>
                <a:cubicBezTo>
                  <a:pt x="66812" y="3405188"/>
                  <a:pt x="0" y="3338376"/>
                  <a:pt x="0" y="3255959"/>
                </a:cubicBezTo>
                <a:lnTo>
                  <a:pt x="0" y="149229"/>
                </a:lnTo>
                <a:cubicBezTo>
                  <a:pt x="0" y="66812"/>
                  <a:pt x="66812" y="0"/>
                  <a:pt x="149229"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49994466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3333">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14:bounceEnd="73333">
                                          <p:cBhvr additive="base">
                                            <p:cTn id="7" dur="1500" fill="hold"/>
                                            <p:tgtEl>
                                              <p:spTgt spid="7"/>
                                            </p:tgtEl>
                                            <p:attrNameLst>
                                              <p:attrName>ppt_x</p:attrName>
                                            </p:attrNameLst>
                                          </p:cBhvr>
                                          <p:tavLst>
                                            <p:tav tm="0">
                                              <p:val>
                                                <p:strVal val="1+#ppt_w/2"/>
                                              </p:val>
                                            </p:tav>
                                            <p:tav tm="100000">
                                              <p:val>
                                                <p:strVal val="#ppt_x"/>
                                              </p:val>
                                            </p:tav>
                                          </p:tavLst>
                                        </p:anim>
                                        <p:anim calcmode="lin" valueType="num" p14:bounceEnd="73333">
                                          <p:cBhvr additive="base">
                                            <p:cTn id="8" dur="1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73333">
                                      <p:stCondLst>
                                        <p:cond delay="750"/>
                                      </p:stCondLst>
                                      <p:childTnLst>
                                        <p:set>
                                          <p:cBhvr>
                                            <p:cTn id="10" dur="1" fill="hold">
                                              <p:stCondLst>
                                                <p:cond delay="0"/>
                                              </p:stCondLst>
                                            </p:cTn>
                                            <p:tgtEl>
                                              <p:spTgt spid="9"/>
                                            </p:tgtEl>
                                            <p:attrNameLst>
                                              <p:attrName>style.visibility</p:attrName>
                                            </p:attrNameLst>
                                          </p:cBhvr>
                                          <p:to>
                                            <p:strVal val="visible"/>
                                          </p:to>
                                        </p:set>
                                        <p:anim calcmode="lin" valueType="num" p14:bounceEnd="73333">
                                          <p:cBhvr additive="base">
                                            <p:cTn id="11" dur="1250" fill="hold"/>
                                            <p:tgtEl>
                                              <p:spTgt spid="9"/>
                                            </p:tgtEl>
                                            <p:attrNameLst>
                                              <p:attrName>ppt_x</p:attrName>
                                            </p:attrNameLst>
                                          </p:cBhvr>
                                          <p:tavLst>
                                            <p:tav tm="0">
                                              <p:val>
                                                <p:strVal val="1+#ppt_w/2"/>
                                              </p:val>
                                            </p:tav>
                                            <p:tav tm="100000">
                                              <p:val>
                                                <p:strVal val="#ppt_x"/>
                                              </p:val>
                                            </p:tav>
                                          </p:tavLst>
                                        </p:anim>
                                        <p:anim calcmode="lin" valueType="num" p14:bounceEnd="73333">
                                          <p:cBhvr additive="base">
                                            <p:cTn id="12" dur="125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73333">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14:bounceEnd="73333">
                                          <p:cBhvr additive="base">
                                            <p:cTn id="15" dur="1000" fill="hold"/>
                                            <p:tgtEl>
                                              <p:spTgt spid="10"/>
                                            </p:tgtEl>
                                            <p:attrNameLst>
                                              <p:attrName>ppt_x</p:attrName>
                                            </p:attrNameLst>
                                          </p:cBhvr>
                                          <p:tavLst>
                                            <p:tav tm="0">
                                              <p:val>
                                                <p:strVal val="1+#ppt_w/2"/>
                                              </p:val>
                                            </p:tav>
                                            <p:tav tm="100000">
                                              <p:val>
                                                <p:strVal val="#ppt_x"/>
                                              </p:val>
                                            </p:tav>
                                          </p:tavLst>
                                        </p:anim>
                                        <p:anim calcmode="lin" valueType="num" p14:bounceEnd="73333">
                                          <p:cBhvr additive="base">
                                            <p:cTn id="16" dur="10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73333">
                                      <p:stCondLst>
                                        <p:cond delay="1250"/>
                                      </p:stCondLst>
                                      <p:childTnLst>
                                        <p:set>
                                          <p:cBhvr>
                                            <p:cTn id="18" dur="1" fill="hold">
                                              <p:stCondLst>
                                                <p:cond delay="0"/>
                                              </p:stCondLst>
                                            </p:cTn>
                                            <p:tgtEl>
                                              <p:spTgt spid="11"/>
                                            </p:tgtEl>
                                            <p:attrNameLst>
                                              <p:attrName>style.visibility</p:attrName>
                                            </p:attrNameLst>
                                          </p:cBhvr>
                                          <p:to>
                                            <p:strVal val="visible"/>
                                          </p:to>
                                        </p:set>
                                        <p:anim calcmode="lin" valueType="num" p14:bounceEnd="73333">
                                          <p:cBhvr additive="base">
                                            <p:cTn id="19" dur="750" fill="hold"/>
                                            <p:tgtEl>
                                              <p:spTgt spid="11"/>
                                            </p:tgtEl>
                                            <p:attrNameLst>
                                              <p:attrName>ppt_x</p:attrName>
                                            </p:attrNameLst>
                                          </p:cBhvr>
                                          <p:tavLst>
                                            <p:tav tm="0">
                                              <p:val>
                                                <p:strVal val="1+#ppt_w/2"/>
                                              </p:val>
                                            </p:tav>
                                            <p:tav tm="100000">
                                              <p:val>
                                                <p:strVal val="#ppt_x"/>
                                              </p:val>
                                            </p:tav>
                                          </p:tavLst>
                                        </p:anim>
                                        <p:anim calcmode="lin" valueType="num" p14:bounceEnd="73333">
                                          <p:cBhvr additive="base">
                                            <p:cTn id="20"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7"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1+#ppt_w/2"/>
                                              </p:val>
                                            </p:tav>
                                            <p:tav tm="100000">
                                              <p:val>
                                                <p:strVal val="#ppt_x"/>
                                              </p:val>
                                            </p:tav>
                                          </p:tavLst>
                                        </p:anim>
                                        <p:anim calcmode="lin" valueType="num">
                                          <p:cBhvr additive="base">
                                            <p:cTn id="8" dur="1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7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250" fill="hold"/>
                                            <p:tgtEl>
                                              <p:spTgt spid="9"/>
                                            </p:tgtEl>
                                            <p:attrNameLst>
                                              <p:attrName>ppt_x</p:attrName>
                                            </p:attrNameLst>
                                          </p:cBhvr>
                                          <p:tavLst>
                                            <p:tav tm="0">
                                              <p:val>
                                                <p:strVal val="1+#ppt_w/2"/>
                                              </p:val>
                                            </p:tav>
                                            <p:tav tm="100000">
                                              <p:val>
                                                <p:strVal val="#ppt_x"/>
                                              </p:val>
                                            </p:tav>
                                          </p:tavLst>
                                        </p:anim>
                                        <p:anim calcmode="lin" valueType="num">
                                          <p:cBhvr additive="base">
                                            <p:cTn id="12" dur="125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1+#ppt_w/2"/>
                                              </p:val>
                                            </p:tav>
                                            <p:tav tm="100000">
                                              <p:val>
                                                <p:strVal val="#ppt_x"/>
                                              </p:val>
                                            </p:tav>
                                          </p:tavLst>
                                        </p:anim>
                                        <p:anim calcmode="lin" valueType="num">
                                          <p:cBhvr additive="base">
                                            <p:cTn id="16" dur="10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12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750" fill="hold"/>
                                            <p:tgtEl>
                                              <p:spTgt spid="11"/>
                                            </p:tgtEl>
                                            <p:attrNameLst>
                                              <p:attrName>ppt_x</p:attrName>
                                            </p:attrNameLst>
                                          </p:cBhvr>
                                          <p:tavLst>
                                            <p:tav tm="0">
                                              <p:val>
                                                <p:strVal val="1+#ppt_w/2"/>
                                              </p:val>
                                            </p:tav>
                                            <p:tav tm="100000">
                                              <p:val>
                                                <p:strVal val="#ppt_x"/>
                                              </p:val>
                                            </p:tav>
                                          </p:tavLst>
                                        </p:anim>
                                        <p:anim calcmode="lin" valueType="num">
                                          <p:cBhvr additive="base">
                                            <p:cTn id="20"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7" grpId="0" animBg="1"/>
          <p:bldP spid="9" grpId="0" animBg="1"/>
        </p:bldLst>
      </p:timing>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Device 7">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8" name="Picture Placeholder 7">
            <a:extLst>
              <a:ext uri="{FF2B5EF4-FFF2-40B4-BE49-F238E27FC236}">
                <a16:creationId xmlns:a16="http://schemas.microsoft.com/office/drawing/2014/main" id="{8F021F5E-9C60-19DE-18D7-F59F80B5A573}"/>
              </a:ext>
            </a:extLst>
          </p:cNvPr>
          <p:cNvSpPr>
            <a:spLocks noGrp="1"/>
          </p:cNvSpPr>
          <p:nvPr>
            <p:ph type="pic" sz="quarter" idx="12"/>
          </p:nvPr>
        </p:nvSpPr>
        <p:spPr>
          <a:xfrm>
            <a:off x="7175766" y="2047254"/>
            <a:ext cx="1780099" cy="3864044"/>
          </a:xfrm>
          <a:custGeom>
            <a:avLst/>
            <a:gdLst>
              <a:gd name="connsiteX0" fmla="*/ 376887 w 1780099"/>
              <a:gd name="connsiteY0" fmla="*/ 17 h 3864044"/>
              <a:gd name="connsiteX1" fmla="*/ 407937 w 1780099"/>
              <a:gd name="connsiteY1" fmla="*/ 30567 h 3864044"/>
              <a:gd name="connsiteX2" fmla="*/ 535922 w 1780099"/>
              <a:gd name="connsiteY2" fmla="*/ 147422 h 3864044"/>
              <a:gd name="connsiteX3" fmla="*/ 1241953 w 1780099"/>
              <a:gd name="connsiteY3" fmla="*/ 147422 h 3864044"/>
              <a:gd name="connsiteX4" fmla="*/ 1371051 w 1780099"/>
              <a:gd name="connsiteY4" fmla="*/ 31902 h 3864044"/>
              <a:gd name="connsiteX5" fmla="*/ 1398039 w 1780099"/>
              <a:gd name="connsiteY5" fmla="*/ 407 h 3864044"/>
              <a:gd name="connsiteX6" fmla="*/ 1606042 w 1780099"/>
              <a:gd name="connsiteY6" fmla="*/ 8142 h 3864044"/>
              <a:gd name="connsiteX7" fmla="*/ 1774314 w 1780099"/>
              <a:gd name="connsiteY7" fmla="*/ 191772 h 3864044"/>
              <a:gd name="connsiteX8" fmla="*/ 1779878 w 1780099"/>
              <a:gd name="connsiteY8" fmla="*/ 319367 h 3864044"/>
              <a:gd name="connsiteX9" fmla="*/ 1779878 w 1780099"/>
              <a:gd name="connsiteY9" fmla="*/ 3546808 h 3864044"/>
              <a:gd name="connsiteX10" fmla="*/ 1769305 w 1780099"/>
              <a:gd name="connsiteY10" fmla="*/ 3698887 h 3864044"/>
              <a:gd name="connsiteX11" fmla="*/ 1599253 w 1780099"/>
              <a:gd name="connsiteY11" fmla="*/ 3858200 h 3864044"/>
              <a:gd name="connsiteX12" fmla="*/ 1499536 w 1780099"/>
              <a:gd name="connsiteY12" fmla="*/ 3863765 h 3864044"/>
              <a:gd name="connsiteX13" fmla="*/ 284738 w 1780099"/>
              <a:gd name="connsiteY13" fmla="*/ 3863765 h 3864044"/>
              <a:gd name="connsiteX14" fmla="*/ 220802 w 1780099"/>
              <a:gd name="connsiteY14" fmla="*/ 3862374 h 3864044"/>
              <a:gd name="connsiteX15" fmla="*/ 2226 w 1780099"/>
              <a:gd name="connsiteY15" fmla="*/ 3645356 h 3864044"/>
              <a:gd name="connsiteX16" fmla="*/ 0 w 1780099"/>
              <a:gd name="connsiteY16" fmla="*/ 3537014 h 3864044"/>
              <a:gd name="connsiteX17" fmla="*/ 0 w 1780099"/>
              <a:gd name="connsiteY17" fmla="*/ 1933032 h 3864044"/>
              <a:gd name="connsiteX18" fmla="*/ 389 w 1780099"/>
              <a:gd name="connsiteY18" fmla="*/ 1933199 h 3864044"/>
              <a:gd name="connsiteX19" fmla="*/ 389 w 1780099"/>
              <a:gd name="connsiteY19" fmla="*/ 259715 h 3864044"/>
              <a:gd name="connsiteX20" fmla="*/ 5954 w 1780099"/>
              <a:gd name="connsiteY20" fmla="*/ 184983 h 3864044"/>
              <a:gd name="connsiteX21" fmla="*/ 188138 w 1780099"/>
              <a:gd name="connsiteY21" fmla="*/ 5582 h 3864044"/>
              <a:gd name="connsiteX22" fmla="*/ 376887 w 1780099"/>
              <a:gd name="connsiteY22" fmla="*/ 17 h 3864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099" h="3864044">
                <a:moveTo>
                  <a:pt x="376887" y="17"/>
                </a:moveTo>
                <a:cubicBezTo>
                  <a:pt x="397754" y="-483"/>
                  <a:pt x="405879" y="10368"/>
                  <a:pt x="407937" y="30567"/>
                </a:cubicBezTo>
                <a:cubicBezTo>
                  <a:pt x="416507" y="114035"/>
                  <a:pt x="452454" y="147422"/>
                  <a:pt x="535922" y="147422"/>
                </a:cubicBezTo>
                <a:cubicBezTo>
                  <a:pt x="771231" y="147905"/>
                  <a:pt x="1006572" y="147905"/>
                  <a:pt x="1241953" y="147422"/>
                </a:cubicBezTo>
                <a:cubicBezTo>
                  <a:pt x="1326423" y="147422"/>
                  <a:pt x="1360701" y="115872"/>
                  <a:pt x="1371051" y="31902"/>
                </a:cubicBezTo>
                <a:cubicBezTo>
                  <a:pt x="1373054" y="15265"/>
                  <a:pt x="1377505" y="-94"/>
                  <a:pt x="1398039" y="407"/>
                </a:cubicBezTo>
                <a:cubicBezTo>
                  <a:pt x="1467428" y="2021"/>
                  <a:pt x="1537598" y="-1095"/>
                  <a:pt x="1606042" y="8142"/>
                </a:cubicBezTo>
                <a:cubicBezTo>
                  <a:pt x="1701752" y="20996"/>
                  <a:pt x="1765577" y="94782"/>
                  <a:pt x="1774314" y="191772"/>
                </a:cubicBezTo>
                <a:cubicBezTo>
                  <a:pt x="1778153" y="234118"/>
                  <a:pt x="1779878" y="276799"/>
                  <a:pt x="1779878" y="319367"/>
                </a:cubicBezTo>
                <a:cubicBezTo>
                  <a:pt x="1780173" y="1395179"/>
                  <a:pt x="1780173" y="2470996"/>
                  <a:pt x="1779878" y="3546808"/>
                </a:cubicBezTo>
                <a:cubicBezTo>
                  <a:pt x="1780601" y="3597707"/>
                  <a:pt x="1777063" y="3648578"/>
                  <a:pt x="1769305" y="3698887"/>
                </a:cubicBezTo>
                <a:cubicBezTo>
                  <a:pt x="1754504" y="3785750"/>
                  <a:pt x="1686728" y="3847183"/>
                  <a:pt x="1599253" y="3858200"/>
                </a:cubicBezTo>
                <a:cubicBezTo>
                  <a:pt x="1566166" y="3862140"/>
                  <a:pt x="1532857" y="3863999"/>
                  <a:pt x="1499536" y="3863765"/>
                </a:cubicBezTo>
                <a:cubicBezTo>
                  <a:pt x="1094620" y="3864138"/>
                  <a:pt x="689688" y="3864138"/>
                  <a:pt x="284738" y="3863765"/>
                </a:cubicBezTo>
                <a:cubicBezTo>
                  <a:pt x="263426" y="3863765"/>
                  <a:pt x="242058" y="3863765"/>
                  <a:pt x="220802" y="3862374"/>
                </a:cubicBezTo>
                <a:cubicBezTo>
                  <a:pt x="85638" y="3855196"/>
                  <a:pt x="10350" y="3780797"/>
                  <a:pt x="2226" y="3645356"/>
                </a:cubicBezTo>
                <a:cubicBezTo>
                  <a:pt x="0" y="3609298"/>
                  <a:pt x="56" y="3573017"/>
                  <a:pt x="0" y="3537014"/>
                </a:cubicBezTo>
                <a:cubicBezTo>
                  <a:pt x="0" y="3002333"/>
                  <a:pt x="0" y="2467674"/>
                  <a:pt x="0" y="1933032"/>
                </a:cubicBezTo>
                <a:lnTo>
                  <a:pt x="389" y="1933199"/>
                </a:lnTo>
                <a:cubicBezTo>
                  <a:pt x="389" y="1375336"/>
                  <a:pt x="389" y="817506"/>
                  <a:pt x="389" y="259715"/>
                </a:cubicBezTo>
                <a:cubicBezTo>
                  <a:pt x="712" y="234714"/>
                  <a:pt x="2571" y="209756"/>
                  <a:pt x="5954" y="184983"/>
                </a:cubicBezTo>
                <a:cubicBezTo>
                  <a:pt x="18029" y="85823"/>
                  <a:pt x="88922" y="14040"/>
                  <a:pt x="188138" y="5582"/>
                </a:cubicBezTo>
                <a:cubicBezTo>
                  <a:pt x="250739" y="17"/>
                  <a:pt x="313952" y="1687"/>
                  <a:pt x="376887" y="17"/>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24306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Device 8">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7A39AF49-30C9-0C30-A323-04198DC7F543}"/>
              </a:ext>
            </a:extLst>
          </p:cNvPr>
          <p:cNvSpPr>
            <a:spLocks noGrp="1"/>
          </p:cNvSpPr>
          <p:nvPr>
            <p:ph type="pic" sz="quarter" idx="13"/>
          </p:nvPr>
        </p:nvSpPr>
        <p:spPr>
          <a:xfrm>
            <a:off x="2228858" y="1566862"/>
            <a:ext cx="2246707" cy="3269394"/>
          </a:xfrm>
          <a:custGeom>
            <a:avLst/>
            <a:gdLst>
              <a:gd name="connsiteX0" fmla="*/ 1941343 w 2427387"/>
              <a:gd name="connsiteY0" fmla="*/ 88 h 5304634"/>
              <a:gd name="connsiteX1" fmla="*/ 2192866 w 2427387"/>
              <a:gd name="connsiteY1" fmla="*/ 1259 h 5304634"/>
              <a:gd name="connsiteX2" fmla="*/ 2354455 w 2427387"/>
              <a:gd name="connsiteY2" fmla="*/ 63082 h 5304634"/>
              <a:gd name="connsiteX3" fmla="*/ 2421846 w 2427387"/>
              <a:gd name="connsiteY3" fmla="*/ 189815 h 5304634"/>
              <a:gd name="connsiteX4" fmla="*/ 2427175 w 2427387"/>
              <a:gd name="connsiteY4" fmla="*/ 246627 h 5304634"/>
              <a:gd name="connsiteX5" fmla="*/ 2427335 w 2427387"/>
              <a:gd name="connsiteY5" fmla="*/ 2653137 h 5304634"/>
              <a:gd name="connsiteX6" fmla="*/ 2427335 w 2427387"/>
              <a:gd name="connsiteY6" fmla="*/ 5059567 h 5304634"/>
              <a:gd name="connsiteX7" fmla="*/ 2366899 w 2427387"/>
              <a:gd name="connsiteY7" fmla="*/ 5229683 h 5304634"/>
              <a:gd name="connsiteX8" fmla="*/ 2213251 w 2427387"/>
              <a:gd name="connsiteY8" fmla="*/ 5302989 h 5304634"/>
              <a:gd name="connsiteX9" fmla="*/ 2180049 w 2427387"/>
              <a:gd name="connsiteY9" fmla="*/ 5304615 h 5304634"/>
              <a:gd name="connsiteX10" fmla="*/ 248685 w 2427387"/>
              <a:gd name="connsiteY10" fmla="*/ 5304615 h 5304634"/>
              <a:gd name="connsiteX11" fmla="*/ 97622 w 2427387"/>
              <a:gd name="connsiteY11" fmla="*/ 5261366 h 5304634"/>
              <a:gd name="connsiteX12" fmla="*/ 5263 w 2427387"/>
              <a:gd name="connsiteY12" fmla="*/ 5108891 h 5304634"/>
              <a:gd name="connsiteX13" fmla="*/ 227 w 2427387"/>
              <a:gd name="connsiteY13" fmla="*/ 5045364 h 5304634"/>
              <a:gd name="connsiteX14" fmla="*/ 67 w 2427387"/>
              <a:gd name="connsiteY14" fmla="*/ 255154 h 5304634"/>
              <a:gd name="connsiteX15" fmla="*/ 42516 w 2427387"/>
              <a:gd name="connsiteY15" fmla="*/ 99748 h 5304634"/>
              <a:gd name="connsiteX16" fmla="*/ 196590 w 2427387"/>
              <a:gd name="connsiteY16" fmla="*/ 5310 h 5304634"/>
              <a:gd name="connsiteX17" fmla="*/ 258758 w 2427387"/>
              <a:gd name="connsiteY17" fmla="*/ 353 h 5304634"/>
              <a:gd name="connsiteX18" fmla="*/ 485046 w 2427387"/>
              <a:gd name="connsiteY18" fmla="*/ 141 h 5304634"/>
              <a:gd name="connsiteX19" fmla="*/ 525923 w 2427387"/>
              <a:gd name="connsiteY19" fmla="*/ 39472 h 5304634"/>
              <a:gd name="connsiteX20" fmla="*/ 687432 w 2427387"/>
              <a:gd name="connsiteY20" fmla="*/ 189708 h 5304634"/>
              <a:gd name="connsiteX21" fmla="*/ 1042825 w 2427387"/>
              <a:gd name="connsiteY21" fmla="*/ 189708 h 5304634"/>
              <a:gd name="connsiteX22" fmla="*/ 1738984 w 2427387"/>
              <a:gd name="connsiteY22" fmla="*/ 189708 h 5304634"/>
              <a:gd name="connsiteX23" fmla="*/ 1851728 w 2427387"/>
              <a:gd name="connsiteY23" fmla="*/ 150430 h 5304634"/>
              <a:gd name="connsiteX24" fmla="*/ 1902358 w 2427387"/>
              <a:gd name="connsiteY24" fmla="*/ 38672 h 5304634"/>
              <a:gd name="connsiteX25" fmla="*/ 1941343 w 2427387"/>
              <a:gd name="connsiteY25" fmla="*/ 88 h 530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27387" h="5304634">
                <a:moveTo>
                  <a:pt x="1941343" y="88"/>
                </a:moveTo>
                <a:cubicBezTo>
                  <a:pt x="2025176" y="247"/>
                  <a:pt x="2109060" y="-686"/>
                  <a:pt x="2192866" y="1259"/>
                </a:cubicBezTo>
                <a:cubicBezTo>
                  <a:pt x="2253382" y="2645"/>
                  <a:pt x="2308728" y="20925"/>
                  <a:pt x="2354455" y="63082"/>
                </a:cubicBezTo>
                <a:cubicBezTo>
                  <a:pt x="2391761" y="97510"/>
                  <a:pt x="2412493" y="140811"/>
                  <a:pt x="2421846" y="189815"/>
                </a:cubicBezTo>
                <a:cubicBezTo>
                  <a:pt x="2425403" y="208543"/>
                  <a:pt x="2427188" y="227564"/>
                  <a:pt x="2427175" y="246627"/>
                </a:cubicBezTo>
                <a:cubicBezTo>
                  <a:pt x="2427388" y="1048850"/>
                  <a:pt x="2427441" y="1851021"/>
                  <a:pt x="2427335" y="2653137"/>
                </a:cubicBezTo>
                <a:cubicBezTo>
                  <a:pt x="2427335" y="3455272"/>
                  <a:pt x="2427335" y="4257414"/>
                  <a:pt x="2427335" y="5059567"/>
                </a:cubicBezTo>
                <a:cubicBezTo>
                  <a:pt x="2427335" y="5123254"/>
                  <a:pt x="2410307" y="5181345"/>
                  <a:pt x="2366899" y="5229683"/>
                </a:cubicBezTo>
                <a:cubicBezTo>
                  <a:pt x="2325916" y="5275329"/>
                  <a:pt x="2272648" y="5295848"/>
                  <a:pt x="2213251" y="5302989"/>
                </a:cubicBezTo>
                <a:cubicBezTo>
                  <a:pt x="2202227" y="5304188"/>
                  <a:pt x="2191139" y="5304748"/>
                  <a:pt x="2180049" y="5304615"/>
                </a:cubicBezTo>
                <a:cubicBezTo>
                  <a:pt x="1536252" y="5304615"/>
                  <a:pt x="892465" y="5304615"/>
                  <a:pt x="248685" y="5304615"/>
                </a:cubicBezTo>
                <a:cubicBezTo>
                  <a:pt x="194219" y="5304615"/>
                  <a:pt x="143002" y="5292437"/>
                  <a:pt x="97622" y="5261366"/>
                </a:cubicBezTo>
                <a:cubicBezTo>
                  <a:pt x="44008" y="5224647"/>
                  <a:pt x="15842" y="5171699"/>
                  <a:pt x="5263" y="5108891"/>
                </a:cubicBezTo>
                <a:cubicBezTo>
                  <a:pt x="1826" y="5087893"/>
                  <a:pt x="142" y="5066656"/>
                  <a:pt x="227" y="5045364"/>
                </a:cubicBezTo>
                <a:cubicBezTo>
                  <a:pt x="-5" y="3448644"/>
                  <a:pt x="-59" y="1851909"/>
                  <a:pt x="67" y="255154"/>
                </a:cubicBezTo>
                <a:cubicBezTo>
                  <a:pt x="67" y="199622"/>
                  <a:pt x="10992" y="146674"/>
                  <a:pt x="42516" y="99748"/>
                </a:cubicBezTo>
                <a:cubicBezTo>
                  <a:pt x="79369" y="44882"/>
                  <a:pt x="132797" y="16076"/>
                  <a:pt x="196590" y="5310"/>
                </a:cubicBezTo>
                <a:cubicBezTo>
                  <a:pt x="217149" y="2008"/>
                  <a:pt x="237936" y="351"/>
                  <a:pt x="258758" y="353"/>
                </a:cubicBezTo>
                <a:cubicBezTo>
                  <a:pt x="334196" y="-206"/>
                  <a:pt x="409608" y="114"/>
                  <a:pt x="485046" y="141"/>
                </a:cubicBezTo>
                <a:cubicBezTo>
                  <a:pt x="514945" y="141"/>
                  <a:pt x="524270" y="9147"/>
                  <a:pt x="525923" y="39472"/>
                </a:cubicBezTo>
                <a:cubicBezTo>
                  <a:pt x="530879" y="130072"/>
                  <a:pt x="594513" y="189496"/>
                  <a:pt x="687432" y="189708"/>
                </a:cubicBezTo>
                <a:cubicBezTo>
                  <a:pt x="805905" y="189975"/>
                  <a:pt x="924352" y="189708"/>
                  <a:pt x="1042825" y="189708"/>
                </a:cubicBezTo>
                <a:cubicBezTo>
                  <a:pt x="1274869" y="189708"/>
                  <a:pt x="1506922" y="189708"/>
                  <a:pt x="1738984" y="189708"/>
                </a:cubicBezTo>
                <a:cubicBezTo>
                  <a:pt x="1781167" y="189708"/>
                  <a:pt x="1819486" y="179050"/>
                  <a:pt x="1851728" y="150430"/>
                </a:cubicBezTo>
                <a:cubicBezTo>
                  <a:pt x="1885224" y="120639"/>
                  <a:pt x="1900413" y="82560"/>
                  <a:pt x="1902358" y="38672"/>
                </a:cubicBezTo>
                <a:cubicBezTo>
                  <a:pt x="1903637" y="10400"/>
                  <a:pt x="1913363" y="34"/>
                  <a:pt x="1941343" y="88"/>
                </a:cubicBezTo>
                <a:close/>
              </a:path>
            </a:pathLst>
          </a:custGeom>
          <a:gradFill>
            <a:gsLst>
              <a:gs pos="0">
                <a:schemeClr val="tx1">
                  <a:lumMod val="25000"/>
                  <a:lumOff val="75000"/>
                </a:schemeClr>
              </a:gs>
              <a:gs pos="99000">
                <a:schemeClr val="bg1">
                  <a:lumMod val="75000"/>
                </a:schemeClr>
              </a:gs>
            </a:gsLst>
            <a:lin ang="5400000" scaled="1"/>
          </a:gradFill>
          <a:ln>
            <a:noFill/>
          </a:ln>
          <a:scene3d>
            <a:camera prst="orthographicFront">
              <a:rot lat="20820000" lon="18240000" rev="780000"/>
            </a:camera>
            <a:lightRig rig="threePt" dir="t"/>
          </a:scene3d>
        </p:spPr>
        <p:txBody>
          <a:bodyPr vert="horz" wrap="square" lIns="0" tIns="0" rIns="0" bIns="0" rtlCol="0" anchor="ctr">
            <a:noAutofit/>
          </a:bodyPr>
          <a:lstStyle>
            <a:lvl1pPr>
              <a:defRPr lang="en-US" sz="1000" dirty="0"/>
            </a:lvl1pPr>
          </a:lstStyle>
          <a:p>
            <a:pPr lvl="0" algn="ctr"/>
            <a:endParaRPr lang="en-US" dirty="0"/>
          </a:p>
        </p:txBody>
      </p:sp>
    </p:spTree>
    <p:extLst>
      <p:ext uri="{BB962C8B-B14F-4D97-AF65-F5344CB8AC3E}">
        <p14:creationId xmlns:p14="http://schemas.microsoft.com/office/powerpoint/2010/main" val="306869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750"/>
                                        <p:tgtEl>
                                          <p:spTgt spid="2"/>
                                        </p:tgtEl>
                                      </p:cBhvr>
                                    </p:animEffect>
                                  </p:childTnLst>
                                </p:cTn>
                              </p:par>
                              <p:par>
                                <p:cTn id="8" presetID="42" presetClass="path" presetSubtype="0" accel="49333" decel="50667" fill="hold" grpId="1" nodeType="withEffect">
                                  <p:stCondLst>
                                    <p:cond delay="250"/>
                                  </p:stCondLst>
                                  <p:childTnLst>
                                    <p:animMotion origin="layout" path="M 1.875E-6 0 L 1.875E-6 0.19699 " pathEditMode="relative" rAng="0" ptsTypes="AA">
                                      <p:cBhvr>
                                        <p:cTn id="9" dur="1000" spd="-100000" fill="hold"/>
                                        <p:tgtEl>
                                          <p:spTgt spid="2"/>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Device 9">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10" name="Picture Placeholder 9">
            <a:extLst>
              <a:ext uri="{FF2B5EF4-FFF2-40B4-BE49-F238E27FC236}">
                <a16:creationId xmlns:a16="http://schemas.microsoft.com/office/drawing/2014/main" id="{F2BE31E1-DEE1-8553-173E-F26F3E9A2B1C}"/>
              </a:ext>
            </a:extLst>
          </p:cNvPr>
          <p:cNvSpPr>
            <a:spLocks noGrp="1"/>
          </p:cNvSpPr>
          <p:nvPr>
            <p:ph type="pic" sz="quarter" idx="14"/>
          </p:nvPr>
        </p:nvSpPr>
        <p:spPr>
          <a:xfrm>
            <a:off x="5547155" y="2087994"/>
            <a:ext cx="5853684" cy="3840861"/>
          </a:xfrm>
          <a:custGeom>
            <a:avLst/>
            <a:gdLst>
              <a:gd name="connsiteX0" fmla="*/ 172022 w 5853684"/>
              <a:gd name="connsiteY0" fmla="*/ 0 h 3840861"/>
              <a:gd name="connsiteX1" fmla="*/ 5682234 w 5853684"/>
              <a:gd name="connsiteY1" fmla="*/ 0 h 3840861"/>
              <a:gd name="connsiteX2" fmla="*/ 5853684 w 5853684"/>
              <a:gd name="connsiteY2" fmla="*/ 171450 h 3840861"/>
              <a:gd name="connsiteX3" fmla="*/ 5853684 w 5853684"/>
              <a:gd name="connsiteY3" fmla="*/ 3840861 h 3840861"/>
              <a:gd name="connsiteX4" fmla="*/ 0 w 5853684"/>
              <a:gd name="connsiteY4" fmla="*/ 3840861 h 3840861"/>
              <a:gd name="connsiteX5" fmla="*/ 0 w 5853684"/>
              <a:gd name="connsiteY5" fmla="*/ 170783 h 3840861"/>
              <a:gd name="connsiteX6" fmla="*/ 172022 w 5853684"/>
              <a:gd name="connsiteY6" fmla="*/ 0 h 384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3684" h="3840861">
                <a:moveTo>
                  <a:pt x="172022" y="0"/>
                </a:moveTo>
                <a:lnTo>
                  <a:pt x="5682234" y="0"/>
                </a:lnTo>
                <a:cubicBezTo>
                  <a:pt x="5808917" y="0"/>
                  <a:pt x="5853684" y="44863"/>
                  <a:pt x="5853684" y="171450"/>
                </a:cubicBezTo>
                <a:lnTo>
                  <a:pt x="5853684" y="3840861"/>
                </a:lnTo>
                <a:lnTo>
                  <a:pt x="0" y="3840861"/>
                </a:lnTo>
                <a:lnTo>
                  <a:pt x="0" y="170783"/>
                </a:lnTo>
                <a:cubicBezTo>
                  <a:pt x="0" y="44863"/>
                  <a:pt x="45149" y="0"/>
                  <a:pt x="172022"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8" name="Picture Placeholder 7">
            <a:extLst>
              <a:ext uri="{FF2B5EF4-FFF2-40B4-BE49-F238E27FC236}">
                <a16:creationId xmlns:a16="http://schemas.microsoft.com/office/drawing/2014/main" id="{F6677AB4-0D9A-A399-7E48-96F4ECA2C104}"/>
              </a:ext>
            </a:extLst>
          </p:cNvPr>
          <p:cNvSpPr>
            <a:spLocks noGrp="1"/>
          </p:cNvSpPr>
          <p:nvPr>
            <p:ph type="pic" sz="quarter" idx="12"/>
          </p:nvPr>
        </p:nvSpPr>
        <p:spPr>
          <a:xfrm>
            <a:off x="10065543" y="2683668"/>
            <a:ext cx="1619251" cy="3495675"/>
          </a:xfrm>
          <a:custGeom>
            <a:avLst/>
            <a:gdLst>
              <a:gd name="connsiteX0" fmla="*/ 376887 w 1780099"/>
              <a:gd name="connsiteY0" fmla="*/ 17 h 3864044"/>
              <a:gd name="connsiteX1" fmla="*/ 407937 w 1780099"/>
              <a:gd name="connsiteY1" fmla="*/ 30567 h 3864044"/>
              <a:gd name="connsiteX2" fmla="*/ 535922 w 1780099"/>
              <a:gd name="connsiteY2" fmla="*/ 147422 h 3864044"/>
              <a:gd name="connsiteX3" fmla="*/ 1241953 w 1780099"/>
              <a:gd name="connsiteY3" fmla="*/ 147422 h 3864044"/>
              <a:gd name="connsiteX4" fmla="*/ 1371051 w 1780099"/>
              <a:gd name="connsiteY4" fmla="*/ 31902 h 3864044"/>
              <a:gd name="connsiteX5" fmla="*/ 1398039 w 1780099"/>
              <a:gd name="connsiteY5" fmla="*/ 407 h 3864044"/>
              <a:gd name="connsiteX6" fmla="*/ 1606042 w 1780099"/>
              <a:gd name="connsiteY6" fmla="*/ 8142 h 3864044"/>
              <a:gd name="connsiteX7" fmla="*/ 1774314 w 1780099"/>
              <a:gd name="connsiteY7" fmla="*/ 191772 h 3864044"/>
              <a:gd name="connsiteX8" fmla="*/ 1779878 w 1780099"/>
              <a:gd name="connsiteY8" fmla="*/ 319367 h 3864044"/>
              <a:gd name="connsiteX9" fmla="*/ 1779878 w 1780099"/>
              <a:gd name="connsiteY9" fmla="*/ 3546808 h 3864044"/>
              <a:gd name="connsiteX10" fmla="*/ 1769305 w 1780099"/>
              <a:gd name="connsiteY10" fmla="*/ 3698887 h 3864044"/>
              <a:gd name="connsiteX11" fmla="*/ 1599253 w 1780099"/>
              <a:gd name="connsiteY11" fmla="*/ 3858200 h 3864044"/>
              <a:gd name="connsiteX12" fmla="*/ 1499536 w 1780099"/>
              <a:gd name="connsiteY12" fmla="*/ 3863765 h 3864044"/>
              <a:gd name="connsiteX13" fmla="*/ 284738 w 1780099"/>
              <a:gd name="connsiteY13" fmla="*/ 3863765 h 3864044"/>
              <a:gd name="connsiteX14" fmla="*/ 220802 w 1780099"/>
              <a:gd name="connsiteY14" fmla="*/ 3862374 h 3864044"/>
              <a:gd name="connsiteX15" fmla="*/ 2226 w 1780099"/>
              <a:gd name="connsiteY15" fmla="*/ 3645356 h 3864044"/>
              <a:gd name="connsiteX16" fmla="*/ 0 w 1780099"/>
              <a:gd name="connsiteY16" fmla="*/ 3537014 h 3864044"/>
              <a:gd name="connsiteX17" fmla="*/ 0 w 1780099"/>
              <a:gd name="connsiteY17" fmla="*/ 1933032 h 3864044"/>
              <a:gd name="connsiteX18" fmla="*/ 389 w 1780099"/>
              <a:gd name="connsiteY18" fmla="*/ 1933199 h 3864044"/>
              <a:gd name="connsiteX19" fmla="*/ 389 w 1780099"/>
              <a:gd name="connsiteY19" fmla="*/ 259715 h 3864044"/>
              <a:gd name="connsiteX20" fmla="*/ 5954 w 1780099"/>
              <a:gd name="connsiteY20" fmla="*/ 184983 h 3864044"/>
              <a:gd name="connsiteX21" fmla="*/ 188138 w 1780099"/>
              <a:gd name="connsiteY21" fmla="*/ 5582 h 3864044"/>
              <a:gd name="connsiteX22" fmla="*/ 376887 w 1780099"/>
              <a:gd name="connsiteY22" fmla="*/ 17 h 3864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099" h="3864044">
                <a:moveTo>
                  <a:pt x="376887" y="17"/>
                </a:moveTo>
                <a:cubicBezTo>
                  <a:pt x="397754" y="-483"/>
                  <a:pt x="405879" y="10368"/>
                  <a:pt x="407937" y="30567"/>
                </a:cubicBezTo>
                <a:cubicBezTo>
                  <a:pt x="416507" y="114035"/>
                  <a:pt x="452454" y="147422"/>
                  <a:pt x="535922" y="147422"/>
                </a:cubicBezTo>
                <a:cubicBezTo>
                  <a:pt x="771231" y="147905"/>
                  <a:pt x="1006572" y="147905"/>
                  <a:pt x="1241953" y="147422"/>
                </a:cubicBezTo>
                <a:cubicBezTo>
                  <a:pt x="1326423" y="147422"/>
                  <a:pt x="1360701" y="115872"/>
                  <a:pt x="1371051" y="31902"/>
                </a:cubicBezTo>
                <a:cubicBezTo>
                  <a:pt x="1373054" y="15265"/>
                  <a:pt x="1377505" y="-94"/>
                  <a:pt x="1398039" y="407"/>
                </a:cubicBezTo>
                <a:cubicBezTo>
                  <a:pt x="1467428" y="2021"/>
                  <a:pt x="1537598" y="-1095"/>
                  <a:pt x="1606042" y="8142"/>
                </a:cubicBezTo>
                <a:cubicBezTo>
                  <a:pt x="1701752" y="20996"/>
                  <a:pt x="1765577" y="94782"/>
                  <a:pt x="1774314" y="191772"/>
                </a:cubicBezTo>
                <a:cubicBezTo>
                  <a:pt x="1778153" y="234118"/>
                  <a:pt x="1779878" y="276799"/>
                  <a:pt x="1779878" y="319367"/>
                </a:cubicBezTo>
                <a:cubicBezTo>
                  <a:pt x="1780173" y="1395179"/>
                  <a:pt x="1780173" y="2470996"/>
                  <a:pt x="1779878" y="3546808"/>
                </a:cubicBezTo>
                <a:cubicBezTo>
                  <a:pt x="1780601" y="3597707"/>
                  <a:pt x="1777063" y="3648578"/>
                  <a:pt x="1769305" y="3698887"/>
                </a:cubicBezTo>
                <a:cubicBezTo>
                  <a:pt x="1754504" y="3785750"/>
                  <a:pt x="1686728" y="3847183"/>
                  <a:pt x="1599253" y="3858200"/>
                </a:cubicBezTo>
                <a:cubicBezTo>
                  <a:pt x="1566166" y="3862140"/>
                  <a:pt x="1532857" y="3863999"/>
                  <a:pt x="1499536" y="3863765"/>
                </a:cubicBezTo>
                <a:cubicBezTo>
                  <a:pt x="1094620" y="3864138"/>
                  <a:pt x="689688" y="3864138"/>
                  <a:pt x="284738" y="3863765"/>
                </a:cubicBezTo>
                <a:cubicBezTo>
                  <a:pt x="263426" y="3863765"/>
                  <a:pt x="242058" y="3863765"/>
                  <a:pt x="220802" y="3862374"/>
                </a:cubicBezTo>
                <a:cubicBezTo>
                  <a:pt x="85638" y="3855196"/>
                  <a:pt x="10350" y="3780797"/>
                  <a:pt x="2226" y="3645356"/>
                </a:cubicBezTo>
                <a:cubicBezTo>
                  <a:pt x="0" y="3609298"/>
                  <a:pt x="56" y="3573017"/>
                  <a:pt x="0" y="3537014"/>
                </a:cubicBezTo>
                <a:cubicBezTo>
                  <a:pt x="0" y="3002333"/>
                  <a:pt x="0" y="2467674"/>
                  <a:pt x="0" y="1933032"/>
                </a:cubicBezTo>
                <a:lnTo>
                  <a:pt x="389" y="1933199"/>
                </a:lnTo>
                <a:cubicBezTo>
                  <a:pt x="389" y="1375336"/>
                  <a:pt x="389" y="817506"/>
                  <a:pt x="389" y="259715"/>
                </a:cubicBezTo>
                <a:cubicBezTo>
                  <a:pt x="712" y="234714"/>
                  <a:pt x="2571" y="209756"/>
                  <a:pt x="5954" y="184983"/>
                </a:cubicBezTo>
                <a:cubicBezTo>
                  <a:pt x="18029" y="85823"/>
                  <a:pt x="88922" y="14040"/>
                  <a:pt x="188138" y="5582"/>
                </a:cubicBezTo>
                <a:cubicBezTo>
                  <a:pt x="250739" y="17"/>
                  <a:pt x="313952" y="1687"/>
                  <a:pt x="376887" y="17"/>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97098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750"/>
                                  </p:stCondLst>
                                  <p:childTnLst>
                                    <p:set>
                                      <p:cBhvr>
                                        <p:cTn id="6" dur="1" fill="hold">
                                          <p:stCondLst>
                                            <p:cond delay="0"/>
                                          </p:stCondLst>
                                        </p:cTn>
                                        <p:tgtEl>
                                          <p:spTgt spid="10"/>
                                        </p:tgtEl>
                                        <p:attrNameLst>
                                          <p:attrName>style.visibility</p:attrName>
                                        </p:attrNameLst>
                                      </p:cBhvr>
                                      <p:to>
                                        <p:strVal val="visible"/>
                                      </p:to>
                                    </p:set>
                                    <p:anim calcmode="lin" valueType="num">
                                      <p:cBhvr>
                                        <p:cTn id="7" dur="250" fill="hold"/>
                                        <p:tgtEl>
                                          <p:spTgt spid="10"/>
                                        </p:tgtEl>
                                        <p:attrNameLst>
                                          <p:attrName>ppt_w</p:attrName>
                                        </p:attrNameLst>
                                      </p:cBhvr>
                                      <p:tavLst>
                                        <p:tav tm="0">
                                          <p:val>
                                            <p:strVal val="2/3*#ppt_w"/>
                                          </p:val>
                                        </p:tav>
                                        <p:tav tm="100000">
                                          <p:val>
                                            <p:strVal val="#ppt_w"/>
                                          </p:val>
                                        </p:tav>
                                      </p:tavLst>
                                    </p:anim>
                                    <p:anim calcmode="lin" valueType="num">
                                      <p:cBhvr>
                                        <p:cTn id="8" dur="250" fill="hold"/>
                                        <p:tgtEl>
                                          <p:spTgt spid="10"/>
                                        </p:tgtEl>
                                        <p:attrNameLst>
                                          <p:attrName>ppt_h</p:attrName>
                                        </p:attrNameLst>
                                      </p:cBhvr>
                                      <p:tavLst>
                                        <p:tav tm="0">
                                          <p:val>
                                            <p:strVal val="2/3*#ppt_h"/>
                                          </p:val>
                                        </p:tav>
                                        <p:tav tm="100000">
                                          <p:val>
                                            <p:strVal val="#ppt_h"/>
                                          </p:val>
                                        </p:tav>
                                      </p:tavLst>
                                    </p:anim>
                                  </p:childTnLst>
                                </p:cTn>
                              </p:par>
                              <p:par>
                                <p:cTn id="9" presetID="42" presetClass="path" presetSubtype="0" accel="49333" decel="50667" fill="hold" grpId="1" nodeType="withEffect">
                                  <p:stCondLst>
                                    <p:cond delay="750"/>
                                  </p:stCondLst>
                                  <p:childTnLst>
                                    <p:animMotion origin="layout" path="M -2.5E-6 -4.44444E-6 L -2.5E-6 0.07246 " pathEditMode="relative" rAng="0" ptsTypes="AA">
                                      <p:cBhvr>
                                        <p:cTn id="10" dur="500" spd="-100000" fill="hold"/>
                                        <p:tgtEl>
                                          <p:spTgt spid="10"/>
                                        </p:tgtEl>
                                        <p:attrNameLst>
                                          <p:attrName>ppt_x</p:attrName>
                                          <p:attrName>ppt_y</p:attrName>
                                        </p:attrNameLst>
                                      </p:cBhvr>
                                      <p:rCtr x="0" y="3611"/>
                                    </p:animMotion>
                                  </p:childTnLst>
                                </p:cTn>
                              </p:par>
                              <p:par>
                                <p:cTn id="11" presetID="23" presetClass="entr" presetSubtype="272" fill="hold" grpId="0" nodeType="withEffect">
                                  <p:stCondLst>
                                    <p:cond delay="1250"/>
                                  </p:stCondLst>
                                  <p:childTnLst>
                                    <p:set>
                                      <p:cBhvr>
                                        <p:cTn id="12" dur="1" fill="hold">
                                          <p:stCondLst>
                                            <p:cond delay="0"/>
                                          </p:stCondLst>
                                        </p:cTn>
                                        <p:tgtEl>
                                          <p:spTgt spid="8"/>
                                        </p:tgtEl>
                                        <p:attrNameLst>
                                          <p:attrName>style.visibility</p:attrName>
                                        </p:attrNameLst>
                                      </p:cBhvr>
                                      <p:to>
                                        <p:strVal val="visible"/>
                                      </p:to>
                                    </p:set>
                                    <p:anim calcmode="lin" valueType="num">
                                      <p:cBhvr>
                                        <p:cTn id="13" dur="250" fill="hold"/>
                                        <p:tgtEl>
                                          <p:spTgt spid="8"/>
                                        </p:tgtEl>
                                        <p:attrNameLst>
                                          <p:attrName>ppt_w</p:attrName>
                                        </p:attrNameLst>
                                      </p:cBhvr>
                                      <p:tavLst>
                                        <p:tav tm="0">
                                          <p:val>
                                            <p:strVal val="2/3*#ppt_w"/>
                                          </p:val>
                                        </p:tav>
                                        <p:tav tm="100000">
                                          <p:val>
                                            <p:strVal val="#ppt_w"/>
                                          </p:val>
                                        </p:tav>
                                      </p:tavLst>
                                    </p:anim>
                                    <p:anim calcmode="lin" valueType="num">
                                      <p:cBhvr>
                                        <p:cTn id="14" dur="250" fill="hold"/>
                                        <p:tgtEl>
                                          <p:spTgt spid="8"/>
                                        </p:tgtEl>
                                        <p:attrNameLst>
                                          <p:attrName>ppt_h</p:attrName>
                                        </p:attrNameLst>
                                      </p:cBhvr>
                                      <p:tavLst>
                                        <p:tav tm="0">
                                          <p:val>
                                            <p:strVal val="2/3*#ppt_h"/>
                                          </p:val>
                                        </p:tav>
                                        <p:tav tm="100000">
                                          <p:val>
                                            <p:strVal val="#ppt_h"/>
                                          </p:val>
                                        </p:tav>
                                      </p:tavLst>
                                    </p:anim>
                                  </p:childTnLst>
                                </p:cTn>
                              </p:par>
                              <p:par>
                                <p:cTn id="15" presetID="42" presetClass="path" presetSubtype="0" accel="49333" decel="50667" fill="hold" grpId="1" nodeType="withEffect">
                                  <p:stCondLst>
                                    <p:cond delay="1250"/>
                                  </p:stCondLst>
                                  <p:childTnLst>
                                    <p:animMotion origin="layout" path="M -2.5E-6 -4.44444E-6 L -2.5E-6 0.07246 " pathEditMode="relative" rAng="0" ptsTypes="AA">
                                      <p:cBhvr>
                                        <p:cTn id="16" dur="500" spd="-100000" fill="hold"/>
                                        <p:tgtEl>
                                          <p:spTgt spid="8"/>
                                        </p:tgtEl>
                                        <p:attrNameLst>
                                          <p:attrName>ppt_x</p:attrName>
                                          <p:attrName>ppt_y</p:attrName>
                                        </p:attrNameLst>
                                      </p:cBhvr>
                                      <p:rCtr x="0" y="36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8" grpId="0" animBg="1"/>
      <p:bldP spid="8" grpId="1" animBg="1"/>
    </p:bld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Device 10">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3" name="Picture Placeholder 2">
            <a:extLst>
              <a:ext uri="{FF2B5EF4-FFF2-40B4-BE49-F238E27FC236}">
                <a16:creationId xmlns:a16="http://schemas.microsoft.com/office/drawing/2014/main" id="{0CF9F8B1-D54B-1379-323D-5B96953D1000}"/>
              </a:ext>
            </a:extLst>
          </p:cNvPr>
          <p:cNvSpPr>
            <a:spLocks noGrp="1"/>
          </p:cNvSpPr>
          <p:nvPr>
            <p:ph type="pic" sz="quarter" idx="12"/>
          </p:nvPr>
        </p:nvSpPr>
        <p:spPr>
          <a:xfrm>
            <a:off x="7099725" y="1995939"/>
            <a:ext cx="6416206" cy="3610745"/>
          </a:xfrm>
          <a:custGeom>
            <a:avLst/>
            <a:gdLst>
              <a:gd name="connsiteX0" fmla="*/ 26223 w 6416206"/>
              <a:gd name="connsiteY0" fmla="*/ 123 h 3610745"/>
              <a:gd name="connsiteX1" fmla="*/ 40561 w 6416206"/>
              <a:gd name="connsiteY1" fmla="*/ 123 h 3610745"/>
              <a:gd name="connsiteX2" fmla="*/ 6377639 w 6416206"/>
              <a:gd name="connsiteY2" fmla="*/ 123 h 3610745"/>
              <a:gd name="connsiteX3" fmla="*/ 6397353 w 6416206"/>
              <a:gd name="connsiteY3" fmla="*/ 356 h 3610745"/>
              <a:gd name="connsiteX4" fmla="*/ 6416029 w 6416206"/>
              <a:gd name="connsiteY4" fmla="*/ 20071 h 3610745"/>
              <a:gd name="connsiteX5" fmla="*/ 6416136 w 6416206"/>
              <a:gd name="connsiteY5" fmla="*/ 34409 h 3610745"/>
              <a:gd name="connsiteX6" fmla="*/ 6416136 w 6416206"/>
              <a:gd name="connsiteY6" fmla="*/ 3576186 h 3610745"/>
              <a:gd name="connsiteX7" fmla="*/ 6381527 w 6416206"/>
              <a:gd name="connsiteY7" fmla="*/ 3610633 h 3610745"/>
              <a:gd name="connsiteX8" fmla="*/ 3209279 w 6416206"/>
              <a:gd name="connsiteY8" fmla="*/ 3610633 h 3610745"/>
              <a:gd name="connsiteX9" fmla="*/ 40794 w 6416206"/>
              <a:gd name="connsiteY9" fmla="*/ 3610633 h 3610745"/>
              <a:gd name="connsiteX10" fmla="*/ 21079 w 6416206"/>
              <a:gd name="connsiteY10" fmla="*/ 3610508 h 3610745"/>
              <a:gd name="connsiteX11" fmla="*/ 128 w 6416206"/>
              <a:gd name="connsiteY11" fmla="*/ 3589000 h 3610745"/>
              <a:gd name="connsiteX12" fmla="*/ 128 w 6416206"/>
              <a:gd name="connsiteY12" fmla="*/ 3576455 h 3610745"/>
              <a:gd name="connsiteX13" fmla="*/ 128 w 6416206"/>
              <a:gd name="connsiteY13" fmla="*/ 34588 h 3610745"/>
              <a:gd name="connsiteX14" fmla="*/ 128 w 6416206"/>
              <a:gd name="connsiteY14" fmla="*/ 25627 h 3610745"/>
              <a:gd name="connsiteX15" fmla="*/ 26223 w 6416206"/>
              <a:gd name="connsiteY15" fmla="*/ 123 h 361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6206" h="3610745">
                <a:moveTo>
                  <a:pt x="26223" y="123"/>
                </a:moveTo>
                <a:cubicBezTo>
                  <a:pt x="31009" y="123"/>
                  <a:pt x="35794" y="123"/>
                  <a:pt x="40561" y="123"/>
                </a:cubicBezTo>
                <a:lnTo>
                  <a:pt x="6377639" y="123"/>
                </a:lnTo>
                <a:cubicBezTo>
                  <a:pt x="6384198" y="123"/>
                  <a:pt x="6390811" y="-271"/>
                  <a:pt x="6397353" y="356"/>
                </a:cubicBezTo>
                <a:cubicBezTo>
                  <a:pt x="6409773" y="1557"/>
                  <a:pt x="6415276" y="7418"/>
                  <a:pt x="6416029" y="20071"/>
                </a:cubicBezTo>
                <a:cubicBezTo>
                  <a:pt x="6416351" y="24838"/>
                  <a:pt x="6416136" y="29624"/>
                  <a:pt x="6416136" y="34409"/>
                </a:cubicBezTo>
                <a:lnTo>
                  <a:pt x="6416136" y="3576186"/>
                </a:lnTo>
                <a:cubicBezTo>
                  <a:pt x="6416136" y="3608447"/>
                  <a:pt x="6413896" y="3610633"/>
                  <a:pt x="6381527" y="3610633"/>
                </a:cubicBezTo>
                <a:lnTo>
                  <a:pt x="3209279" y="3610633"/>
                </a:lnTo>
                <a:lnTo>
                  <a:pt x="40794" y="3610633"/>
                </a:lnTo>
                <a:cubicBezTo>
                  <a:pt x="34217" y="3610633"/>
                  <a:pt x="27621" y="3610956"/>
                  <a:pt x="21079" y="3610508"/>
                </a:cubicBezTo>
                <a:cubicBezTo>
                  <a:pt x="6920" y="3609558"/>
                  <a:pt x="1078" y="3603446"/>
                  <a:pt x="128" y="3589000"/>
                </a:cubicBezTo>
                <a:cubicBezTo>
                  <a:pt x="-159" y="3584842"/>
                  <a:pt x="128" y="3580649"/>
                  <a:pt x="128" y="3576455"/>
                </a:cubicBezTo>
                <a:lnTo>
                  <a:pt x="128" y="34588"/>
                </a:lnTo>
                <a:cubicBezTo>
                  <a:pt x="128" y="31613"/>
                  <a:pt x="128" y="28620"/>
                  <a:pt x="128" y="25627"/>
                </a:cubicBezTo>
                <a:cubicBezTo>
                  <a:pt x="593" y="6145"/>
                  <a:pt x="6347" y="535"/>
                  <a:pt x="26223" y="123"/>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73062331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3333">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14:bounceEnd="73333">
                                          <p:cBhvr additive="base">
                                            <p:cTn id="7" dur="1500" fill="hold"/>
                                            <p:tgtEl>
                                              <p:spTgt spid="3"/>
                                            </p:tgtEl>
                                            <p:attrNameLst>
                                              <p:attrName>ppt_x</p:attrName>
                                            </p:attrNameLst>
                                          </p:cBhvr>
                                          <p:tavLst>
                                            <p:tav tm="0">
                                              <p:val>
                                                <p:strVal val="1+#ppt_w/2"/>
                                              </p:val>
                                            </p:tav>
                                            <p:tav tm="100000">
                                              <p:val>
                                                <p:strVal val="#ppt_x"/>
                                              </p:val>
                                            </p:tav>
                                          </p:tavLst>
                                        </p:anim>
                                        <p:anim calcmode="lin" valueType="num" p14:bounceEnd="73333">
                                          <p:cBhvr additive="base">
                                            <p:cTn id="8" dur="1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1+#ppt_w/2"/>
                                              </p:val>
                                            </p:tav>
                                            <p:tav tm="100000">
                                              <p:val>
                                                <p:strVal val="#ppt_x"/>
                                              </p:val>
                                            </p:tav>
                                          </p:tavLst>
                                        </p:anim>
                                        <p:anim calcmode="lin" valueType="num">
                                          <p:cBhvr additive="base">
                                            <p:cTn id="8" dur="1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397D3-275B-75D8-CB04-BB7AA25659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9DC6B-2055-542B-615C-CF66823FD4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5C0134-D52A-503B-00B2-6F78AF36BD73}"/>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5" name="Footer Placeholder 4">
            <a:extLst>
              <a:ext uri="{FF2B5EF4-FFF2-40B4-BE49-F238E27FC236}">
                <a16:creationId xmlns:a16="http://schemas.microsoft.com/office/drawing/2014/main" id="{E2CA2F85-7BF1-6699-EC14-883CA56411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CCC97D-C2B0-EAB1-2CEE-3EE1F05BDDDE}"/>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6266290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Device 11">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9" name="Picture Placeholder 8">
            <a:extLst>
              <a:ext uri="{FF2B5EF4-FFF2-40B4-BE49-F238E27FC236}">
                <a16:creationId xmlns:a16="http://schemas.microsoft.com/office/drawing/2014/main" id="{35D746BB-FBB2-F1F7-CA60-E494975290C4}"/>
              </a:ext>
            </a:extLst>
          </p:cNvPr>
          <p:cNvSpPr>
            <a:spLocks noGrp="1"/>
          </p:cNvSpPr>
          <p:nvPr>
            <p:ph type="pic" sz="quarter" idx="12"/>
          </p:nvPr>
        </p:nvSpPr>
        <p:spPr>
          <a:xfrm>
            <a:off x="3364254" y="2742726"/>
            <a:ext cx="5494754" cy="3829929"/>
          </a:xfrm>
          <a:custGeom>
            <a:avLst/>
            <a:gdLst>
              <a:gd name="connsiteX0" fmla="*/ 4958712 w 5494754"/>
              <a:gd name="connsiteY0" fmla="*/ 0 h 3829929"/>
              <a:gd name="connsiteX1" fmla="*/ 5415131 w 5494754"/>
              <a:gd name="connsiteY1" fmla="*/ 248 h 3829929"/>
              <a:gd name="connsiteX2" fmla="*/ 5446636 w 5494754"/>
              <a:gd name="connsiteY2" fmla="*/ 3619 h 3829929"/>
              <a:gd name="connsiteX3" fmla="*/ 5494292 w 5494754"/>
              <a:gd name="connsiteY3" fmla="*/ 65962 h 3829929"/>
              <a:gd name="connsiteX4" fmla="*/ 5494488 w 5494754"/>
              <a:gd name="connsiteY4" fmla="*/ 89020 h 3829929"/>
              <a:gd name="connsiteX5" fmla="*/ 5494488 w 5494754"/>
              <a:gd name="connsiteY5" fmla="*/ 1577805 h 3829929"/>
              <a:gd name="connsiteX6" fmla="*/ 5494754 w 5494754"/>
              <a:gd name="connsiteY6" fmla="*/ 2786548 h 3829929"/>
              <a:gd name="connsiteX7" fmla="*/ 5494418 w 5494754"/>
              <a:gd name="connsiteY7" fmla="*/ 3747158 h 3829929"/>
              <a:gd name="connsiteX8" fmla="*/ 5492640 w 5494754"/>
              <a:gd name="connsiteY8" fmla="*/ 3775341 h 3829929"/>
              <a:gd name="connsiteX9" fmla="*/ 5421368 w 5494754"/>
              <a:gd name="connsiteY9" fmla="*/ 3829863 h 3829929"/>
              <a:gd name="connsiteX10" fmla="*/ 4904568 w 5494754"/>
              <a:gd name="connsiteY10" fmla="*/ 3829863 h 3829929"/>
              <a:gd name="connsiteX11" fmla="*/ 2746658 w 5494754"/>
              <a:gd name="connsiteY11" fmla="*/ 3829863 h 3829929"/>
              <a:gd name="connsiteX12" fmla="*/ 2746658 w 5494754"/>
              <a:gd name="connsiteY12" fmla="*/ 3829845 h 3829929"/>
              <a:gd name="connsiteX13" fmla="*/ 82769 w 5494754"/>
              <a:gd name="connsiteY13" fmla="*/ 3829845 h 3829929"/>
              <a:gd name="connsiteX14" fmla="*/ 54570 w 5494754"/>
              <a:gd name="connsiteY14" fmla="*/ 3828071 h 3829929"/>
              <a:gd name="connsiteX15" fmla="*/ 2541 w 5494754"/>
              <a:gd name="connsiteY15" fmla="*/ 3773479 h 3829929"/>
              <a:gd name="connsiteX16" fmla="*/ 427 w 5494754"/>
              <a:gd name="connsiteY16" fmla="*/ 3741766 h 3829929"/>
              <a:gd name="connsiteX17" fmla="*/ 427 w 5494754"/>
              <a:gd name="connsiteY17" fmla="*/ 2256527 h 3829929"/>
              <a:gd name="connsiteX18" fmla="*/ 0 w 5494754"/>
              <a:gd name="connsiteY18" fmla="*/ 1044255 h 3829929"/>
              <a:gd name="connsiteX19" fmla="*/ 533 w 5494754"/>
              <a:gd name="connsiteY19" fmla="*/ 85402 h 3829929"/>
              <a:gd name="connsiteX20" fmla="*/ 2737 w 5494754"/>
              <a:gd name="connsiteY20" fmla="*/ 55462 h 3829929"/>
              <a:gd name="connsiteX21" fmla="*/ 67807 w 5494754"/>
              <a:gd name="connsiteY21" fmla="*/ 231 h 3829929"/>
              <a:gd name="connsiteX22" fmla="*/ 85577 w 5494754"/>
              <a:gd name="connsiteY22" fmla="*/ 106 h 3829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94754" h="3829929">
                <a:moveTo>
                  <a:pt x="4958712" y="0"/>
                </a:moveTo>
                <a:cubicBezTo>
                  <a:pt x="5110851" y="0"/>
                  <a:pt x="5262991" y="84"/>
                  <a:pt x="5415131" y="248"/>
                </a:cubicBezTo>
                <a:cubicBezTo>
                  <a:pt x="5425668" y="248"/>
                  <a:pt x="5436720" y="567"/>
                  <a:pt x="5446636" y="3619"/>
                </a:cubicBezTo>
                <a:cubicBezTo>
                  <a:pt x="5473556" y="11901"/>
                  <a:pt x="5492694" y="37832"/>
                  <a:pt x="5494292" y="65962"/>
                </a:cubicBezTo>
                <a:cubicBezTo>
                  <a:pt x="5494737" y="73624"/>
                  <a:pt x="5494488" y="81322"/>
                  <a:pt x="5494488" y="89020"/>
                </a:cubicBezTo>
                <a:cubicBezTo>
                  <a:pt x="5494488" y="585264"/>
                  <a:pt x="5494488" y="1081525"/>
                  <a:pt x="5494488" y="1577805"/>
                </a:cubicBezTo>
                <a:cubicBezTo>
                  <a:pt x="5494488" y="1980708"/>
                  <a:pt x="5494578" y="2383622"/>
                  <a:pt x="5494754" y="2786548"/>
                </a:cubicBezTo>
                <a:cubicBezTo>
                  <a:pt x="5494754" y="3106745"/>
                  <a:pt x="5494648" y="3426960"/>
                  <a:pt x="5494418" y="3747158"/>
                </a:cubicBezTo>
                <a:cubicBezTo>
                  <a:pt x="5494418" y="3756576"/>
                  <a:pt x="5494612" y="3766259"/>
                  <a:pt x="5492640" y="3775341"/>
                </a:cubicBezTo>
                <a:cubicBezTo>
                  <a:pt x="5485124" y="3808756"/>
                  <a:pt x="5457244" y="3829845"/>
                  <a:pt x="5421368" y="3829863"/>
                </a:cubicBezTo>
                <a:cubicBezTo>
                  <a:pt x="5249096" y="3829934"/>
                  <a:pt x="5076840" y="3829934"/>
                  <a:pt x="4904568" y="3829863"/>
                </a:cubicBezTo>
                <a:lnTo>
                  <a:pt x="2746658" y="3829863"/>
                </a:lnTo>
                <a:lnTo>
                  <a:pt x="2746658" y="3829845"/>
                </a:lnTo>
                <a:cubicBezTo>
                  <a:pt x="1858695" y="3829845"/>
                  <a:pt x="970732" y="3829845"/>
                  <a:pt x="82769" y="3829845"/>
                </a:cubicBezTo>
                <a:cubicBezTo>
                  <a:pt x="73352" y="3829845"/>
                  <a:pt x="63472" y="3830519"/>
                  <a:pt x="54570" y="3828071"/>
                </a:cubicBezTo>
                <a:cubicBezTo>
                  <a:pt x="26530" y="3820462"/>
                  <a:pt x="8369" y="3802140"/>
                  <a:pt x="2541" y="3773479"/>
                </a:cubicBezTo>
                <a:cubicBezTo>
                  <a:pt x="409" y="3763191"/>
                  <a:pt x="444" y="3752354"/>
                  <a:pt x="427" y="3741766"/>
                </a:cubicBezTo>
                <a:cubicBezTo>
                  <a:pt x="338" y="3246686"/>
                  <a:pt x="338" y="2751613"/>
                  <a:pt x="427" y="2256527"/>
                </a:cubicBezTo>
                <a:cubicBezTo>
                  <a:pt x="355" y="1852442"/>
                  <a:pt x="213" y="1448351"/>
                  <a:pt x="0" y="1044255"/>
                </a:cubicBezTo>
                <a:cubicBezTo>
                  <a:pt x="0" y="724630"/>
                  <a:pt x="178" y="405014"/>
                  <a:pt x="533" y="85402"/>
                </a:cubicBezTo>
                <a:cubicBezTo>
                  <a:pt x="302" y="75375"/>
                  <a:pt x="1048" y="65349"/>
                  <a:pt x="2737" y="55462"/>
                </a:cubicBezTo>
                <a:cubicBezTo>
                  <a:pt x="8920" y="24189"/>
                  <a:pt x="35894" y="1300"/>
                  <a:pt x="67807" y="231"/>
                </a:cubicBezTo>
                <a:cubicBezTo>
                  <a:pt x="73707" y="-18"/>
                  <a:pt x="79641" y="106"/>
                  <a:pt x="85577" y="106"/>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400784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2/3*#ppt_w"/>
                                          </p:val>
                                        </p:tav>
                                        <p:tav tm="100000">
                                          <p:val>
                                            <p:strVal val="#ppt_w"/>
                                          </p:val>
                                        </p:tav>
                                      </p:tavLst>
                                    </p:anim>
                                    <p:anim calcmode="lin" valueType="num">
                                      <p:cBhvr>
                                        <p:cTn id="8" dur="500" fill="hold"/>
                                        <p:tgtEl>
                                          <p:spTgt spid="9"/>
                                        </p:tgtEl>
                                        <p:attrNameLst>
                                          <p:attrName>ppt_h</p:attrName>
                                        </p:attrNameLst>
                                      </p:cBhvr>
                                      <p:tavLst>
                                        <p:tav tm="0">
                                          <p:val>
                                            <p:strVal val="2/3*#ppt_h"/>
                                          </p:val>
                                        </p:tav>
                                        <p:tav tm="100000">
                                          <p:val>
                                            <p:strVal val="#ppt_h"/>
                                          </p:val>
                                        </p:tav>
                                      </p:tavLst>
                                    </p:anim>
                                  </p:childTnLst>
                                </p:cTn>
                              </p:par>
                              <p:par>
                                <p:cTn id="9" presetID="42" presetClass="path" presetSubtype="0" accel="49333" decel="50667" fill="hold" grpId="1" nodeType="withEffect">
                                  <p:stCondLst>
                                    <p:cond delay="500"/>
                                  </p:stCondLst>
                                  <p:childTnLst>
                                    <p:animMotion origin="layout" path="M -2.5E-6 -4.44444E-6 L -2.5E-6 0.07246 " pathEditMode="relative" rAng="0" ptsTypes="AA">
                                      <p:cBhvr>
                                        <p:cTn id="10" dur="750" spd="-100000" fill="hold"/>
                                        <p:tgtEl>
                                          <p:spTgt spid="9"/>
                                        </p:tgtEl>
                                        <p:attrNameLst>
                                          <p:attrName>ppt_x</p:attrName>
                                          <p:attrName>ppt_y</p:attrName>
                                        </p:attrNameLst>
                                      </p:cBhvr>
                                      <p:rCtr x="0" y="36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Device 12">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8" name="Picture Placeholder 7">
            <a:extLst>
              <a:ext uri="{FF2B5EF4-FFF2-40B4-BE49-F238E27FC236}">
                <a16:creationId xmlns:a16="http://schemas.microsoft.com/office/drawing/2014/main" id="{7DBBEBD8-4E89-7B3C-04FE-B41DCF117DAD}"/>
              </a:ext>
            </a:extLst>
          </p:cNvPr>
          <p:cNvSpPr>
            <a:spLocks noGrp="1"/>
          </p:cNvSpPr>
          <p:nvPr>
            <p:ph type="pic" sz="quarter" idx="12"/>
          </p:nvPr>
        </p:nvSpPr>
        <p:spPr>
          <a:xfrm>
            <a:off x="7390473" y="1312564"/>
            <a:ext cx="3168932" cy="4546778"/>
          </a:xfrm>
          <a:custGeom>
            <a:avLst/>
            <a:gdLst>
              <a:gd name="connsiteX0" fmla="*/ 77824 w 3485535"/>
              <a:gd name="connsiteY0" fmla="*/ 52 h 5001039"/>
              <a:gd name="connsiteX1" fmla="*/ 3412268 w 3485535"/>
              <a:gd name="connsiteY1" fmla="*/ 52 h 5001039"/>
              <a:gd name="connsiteX2" fmla="*/ 3485428 w 3485535"/>
              <a:gd name="connsiteY2" fmla="*/ 73731 h 5001039"/>
              <a:gd name="connsiteX3" fmla="*/ 3485428 w 3485535"/>
              <a:gd name="connsiteY3" fmla="*/ 310206 h 5001039"/>
              <a:gd name="connsiteX4" fmla="*/ 3485428 w 3485535"/>
              <a:gd name="connsiteY4" fmla="*/ 4918973 h 5001039"/>
              <a:gd name="connsiteX5" fmla="*/ 3482941 w 3485535"/>
              <a:gd name="connsiteY5" fmla="*/ 4951581 h 5001039"/>
              <a:gd name="connsiteX6" fmla="*/ 3430817 w 3485535"/>
              <a:gd name="connsiteY6" fmla="*/ 4999940 h 5001039"/>
              <a:gd name="connsiteX7" fmla="*/ 3406638 w 3485535"/>
              <a:gd name="connsiteY7" fmla="*/ 5001011 h 5001039"/>
              <a:gd name="connsiteX8" fmla="*/ 80794 w 3485535"/>
              <a:gd name="connsiteY8" fmla="*/ 5001011 h 5001039"/>
              <a:gd name="connsiteX9" fmla="*/ 65250 w 3485535"/>
              <a:gd name="connsiteY9" fmla="*/ 5001011 h 5001039"/>
              <a:gd name="connsiteX10" fmla="*/ 276 w 3485535"/>
              <a:gd name="connsiteY10" fmla="*/ 4935174 h 5001039"/>
              <a:gd name="connsiteX11" fmla="*/ 276 w 3485535"/>
              <a:gd name="connsiteY11" fmla="*/ 4869544 h 5001039"/>
              <a:gd name="connsiteX12" fmla="*/ 173 w 3485535"/>
              <a:gd name="connsiteY12" fmla="*/ 2499374 h 5001039"/>
              <a:gd name="connsiteX13" fmla="*/ 173 w 3485535"/>
              <a:gd name="connsiteY13" fmla="*/ 79327 h 5001039"/>
              <a:gd name="connsiteX14" fmla="*/ 2246 w 3485535"/>
              <a:gd name="connsiteY14" fmla="*/ 50173 h 5001039"/>
              <a:gd name="connsiteX15" fmla="*/ 53644 w 3485535"/>
              <a:gd name="connsiteY15" fmla="*/ 1227 h 5001039"/>
              <a:gd name="connsiteX16" fmla="*/ 77824 w 3485535"/>
              <a:gd name="connsiteY16" fmla="*/ 52 h 500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85535" h="5001039">
                <a:moveTo>
                  <a:pt x="77824" y="52"/>
                </a:moveTo>
                <a:lnTo>
                  <a:pt x="3412268" y="52"/>
                </a:lnTo>
                <a:cubicBezTo>
                  <a:pt x="3460627" y="295"/>
                  <a:pt x="3485325" y="24888"/>
                  <a:pt x="3485428" y="73731"/>
                </a:cubicBezTo>
                <a:cubicBezTo>
                  <a:pt x="3485669" y="152556"/>
                  <a:pt x="3485428" y="231381"/>
                  <a:pt x="3485428" y="310206"/>
                </a:cubicBezTo>
                <a:cubicBezTo>
                  <a:pt x="3485428" y="1846472"/>
                  <a:pt x="3485428" y="3382728"/>
                  <a:pt x="3485428" y="4918973"/>
                </a:cubicBezTo>
                <a:cubicBezTo>
                  <a:pt x="3485604" y="4929889"/>
                  <a:pt x="3484772" y="4940804"/>
                  <a:pt x="3482941" y="4951581"/>
                </a:cubicBezTo>
                <a:cubicBezTo>
                  <a:pt x="3477857" y="4977280"/>
                  <a:pt x="3456824" y="4996797"/>
                  <a:pt x="3430817" y="4999940"/>
                </a:cubicBezTo>
                <a:cubicBezTo>
                  <a:pt x="3422786" y="5000770"/>
                  <a:pt x="3414710" y="5001150"/>
                  <a:pt x="3406638" y="5001011"/>
                </a:cubicBezTo>
                <a:cubicBezTo>
                  <a:pt x="2298022" y="5001011"/>
                  <a:pt x="1189409" y="5001011"/>
                  <a:pt x="80794" y="5001011"/>
                </a:cubicBezTo>
                <a:cubicBezTo>
                  <a:pt x="75612" y="5001011"/>
                  <a:pt x="70431" y="5001011"/>
                  <a:pt x="65250" y="5001011"/>
                </a:cubicBezTo>
                <a:cubicBezTo>
                  <a:pt x="25595" y="4999076"/>
                  <a:pt x="1451" y="4974897"/>
                  <a:pt x="276" y="4935174"/>
                </a:cubicBezTo>
                <a:cubicBezTo>
                  <a:pt x="-345" y="4913309"/>
                  <a:pt x="276" y="4891444"/>
                  <a:pt x="276" y="4869544"/>
                </a:cubicBezTo>
                <a:lnTo>
                  <a:pt x="173" y="2499374"/>
                </a:lnTo>
                <a:cubicBezTo>
                  <a:pt x="173" y="1692680"/>
                  <a:pt x="173" y="885997"/>
                  <a:pt x="173" y="79327"/>
                </a:cubicBezTo>
                <a:cubicBezTo>
                  <a:pt x="-57" y="69565"/>
                  <a:pt x="637" y="59803"/>
                  <a:pt x="2246" y="50173"/>
                </a:cubicBezTo>
                <a:cubicBezTo>
                  <a:pt x="6785" y="24350"/>
                  <a:pt x="27628" y="4498"/>
                  <a:pt x="53644" y="1227"/>
                </a:cubicBezTo>
                <a:cubicBezTo>
                  <a:pt x="61664" y="243"/>
                  <a:pt x="69746" y="-151"/>
                  <a:pt x="77824" y="52"/>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345433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2/3*#ppt_w"/>
                                          </p:val>
                                        </p:tav>
                                        <p:tav tm="100000">
                                          <p:val>
                                            <p:strVal val="#ppt_w"/>
                                          </p:val>
                                        </p:tav>
                                      </p:tavLst>
                                    </p:anim>
                                    <p:anim calcmode="lin" valueType="num">
                                      <p:cBhvr>
                                        <p:cTn id="8" dur="500" fill="hold"/>
                                        <p:tgtEl>
                                          <p:spTgt spid="8"/>
                                        </p:tgtEl>
                                        <p:attrNameLst>
                                          <p:attrName>ppt_h</p:attrName>
                                        </p:attrNameLst>
                                      </p:cBhvr>
                                      <p:tavLst>
                                        <p:tav tm="0">
                                          <p:val>
                                            <p:strVal val="2/3*#ppt_h"/>
                                          </p:val>
                                        </p:tav>
                                        <p:tav tm="100000">
                                          <p:val>
                                            <p:strVal val="#ppt_h"/>
                                          </p:val>
                                        </p:tav>
                                      </p:tavLst>
                                    </p:anim>
                                  </p:childTnLst>
                                </p:cTn>
                              </p:par>
                              <p:par>
                                <p:cTn id="9" presetID="42" presetClass="path" presetSubtype="0" accel="49333" decel="50667" fill="hold" grpId="1" nodeType="withEffect">
                                  <p:stCondLst>
                                    <p:cond delay="500"/>
                                  </p:stCondLst>
                                  <p:childTnLst>
                                    <p:animMotion origin="layout" path="M -2.5E-6 -4.44444E-6 L -2.5E-6 0.07246 " pathEditMode="relative" rAng="0" ptsTypes="AA">
                                      <p:cBhvr>
                                        <p:cTn id="10" dur="750" spd="-100000" fill="hold"/>
                                        <p:tgtEl>
                                          <p:spTgt spid="8"/>
                                        </p:tgtEl>
                                        <p:attrNameLst>
                                          <p:attrName>ppt_x</p:attrName>
                                          <p:attrName>ppt_y</p:attrName>
                                        </p:attrNameLst>
                                      </p:cBhvr>
                                      <p:rCtr x="0" y="36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Device 13">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11" name="Picture Placeholder 10">
            <a:extLst>
              <a:ext uri="{FF2B5EF4-FFF2-40B4-BE49-F238E27FC236}">
                <a16:creationId xmlns:a16="http://schemas.microsoft.com/office/drawing/2014/main" id="{2D059F25-F79D-1A91-C094-F20B6E7BBC6C}"/>
              </a:ext>
            </a:extLst>
          </p:cNvPr>
          <p:cNvSpPr>
            <a:spLocks noGrp="1"/>
          </p:cNvSpPr>
          <p:nvPr>
            <p:ph type="pic" sz="quarter" idx="12"/>
          </p:nvPr>
        </p:nvSpPr>
        <p:spPr>
          <a:xfrm>
            <a:off x="6176488" y="2737033"/>
            <a:ext cx="4985512" cy="3120801"/>
          </a:xfrm>
          <a:custGeom>
            <a:avLst/>
            <a:gdLst>
              <a:gd name="connsiteX0" fmla="*/ 0 w 4985512"/>
              <a:gd name="connsiteY0" fmla="*/ 0 h 3120801"/>
              <a:gd name="connsiteX1" fmla="*/ 4985512 w 4985512"/>
              <a:gd name="connsiteY1" fmla="*/ 0 h 3120801"/>
              <a:gd name="connsiteX2" fmla="*/ 4985512 w 4985512"/>
              <a:gd name="connsiteY2" fmla="*/ 3120801 h 3120801"/>
              <a:gd name="connsiteX3" fmla="*/ 0 w 4985512"/>
              <a:gd name="connsiteY3" fmla="*/ 3120801 h 3120801"/>
            </a:gdLst>
            <a:ahLst/>
            <a:cxnLst>
              <a:cxn ang="0">
                <a:pos x="connsiteX0" y="connsiteY0"/>
              </a:cxn>
              <a:cxn ang="0">
                <a:pos x="connsiteX1" y="connsiteY1"/>
              </a:cxn>
              <a:cxn ang="0">
                <a:pos x="connsiteX2" y="connsiteY2"/>
              </a:cxn>
              <a:cxn ang="0">
                <a:pos x="connsiteX3" y="connsiteY3"/>
              </a:cxn>
            </a:cxnLst>
            <a:rect l="l" t="t" r="r" b="b"/>
            <a:pathLst>
              <a:path w="4985512" h="3120801">
                <a:moveTo>
                  <a:pt x="0" y="0"/>
                </a:moveTo>
                <a:lnTo>
                  <a:pt x="4985512" y="0"/>
                </a:lnTo>
                <a:lnTo>
                  <a:pt x="4985512" y="3120801"/>
                </a:lnTo>
                <a:lnTo>
                  <a:pt x="0" y="3120801"/>
                </a:ln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16953814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3333">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14:bounceEnd="73333">
                                          <p:cBhvr additive="base">
                                            <p:cTn id="7" dur="1500" fill="hold"/>
                                            <p:tgtEl>
                                              <p:spTgt spid="11"/>
                                            </p:tgtEl>
                                            <p:attrNameLst>
                                              <p:attrName>ppt_x</p:attrName>
                                            </p:attrNameLst>
                                          </p:cBhvr>
                                          <p:tavLst>
                                            <p:tav tm="0">
                                              <p:val>
                                                <p:strVal val="1+#ppt_w/2"/>
                                              </p:val>
                                            </p:tav>
                                            <p:tav tm="100000">
                                              <p:val>
                                                <p:strVal val="#ppt_x"/>
                                              </p:val>
                                            </p:tav>
                                          </p:tavLst>
                                        </p:anim>
                                        <p:anim calcmode="lin" valueType="num" p14:bounceEnd="73333">
                                          <p:cBhvr additive="base">
                                            <p:cTn id="8" dur="1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500" fill="hold"/>
                                            <p:tgtEl>
                                              <p:spTgt spid="11"/>
                                            </p:tgtEl>
                                            <p:attrNameLst>
                                              <p:attrName>ppt_x</p:attrName>
                                            </p:attrNameLst>
                                          </p:cBhvr>
                                          <p:tavLst>
                                            <p:tav tm="0">
                                              <p:val>
                                                <p:strVal val="1+#ppt_w/2"/>
                                              </p:val>
                                            </p:tav>
                                            <p:tav tm="100000">
                                              <p:val>
                                                <p:strVal val="#ppt_x"/>
                                              </p:val>
                                            </p:tav>
                                          </p:tavLst>
                                        </p:anim>
                                        <p:anim calcmode="lin" valueType="num">
                                          <p:cBhvr additive="base">
                                            <p:cTn id="8" dur="1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Device 14">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8" name="Picture Placeholder 9">
            <a:extLst>
              <a:ext uri="{FF2B5EF4-FFF2-40B4-BE49-F238E27FC236}">
                <a16:creationId xmlns:a16="http://schemas.microsoft.com/office/drawing/2014/main" id="{D4021612-5750-3BE2-99AA-9E660AAFB63E}"/>
              </a:ext>
            </a:extLst>
          </p:cNvPr>
          <p:cNvSpPr>
            <a:spLocks noGrp="1"/>
          </p:cNvSpPr>
          <p:nvPr>
            <p:ph type="pic" sz="quarter" idx="15"/>
          </p:nvPr>
        </p:nvSpPr>
        <p:spPr>
          <a:xfrm>
            <a:off x="1933578" y="3595523"/>
            <a:ext cx="3271838" cy="2124241"/>
          </a:xfrm>
          <a:custGeom>
            <a:avLst/>
            <a:gdLst>
              <a:gd name="connsiteX0" fmla="*/ 172022 w 5853684"/>
              <a:gd name="connsiteY0" fmla="*/ 0 h 3840861"/>
              <a:gd name="connsiteX1" fmla="*/ 5682234 w 5853684"/>
              <a:gd name="connsiteY1" fmla="*/ 0 h 3840861"/>
              <a:gd name="connsiteX2" fmla="*/ 5853684 w 5853684"/>
              <a:gd name="connsiteY2" fmla="*/ 171450 h 3840861"/>
              <a:gd name="connsiteX3" fmla="*/ 5853684 w 5853684"/>
              <a:gd name="connsiteY3" fmla="*/ 3840861 h 3840861"/>
              <a:gd name="connsiteX4" fmla="*/ 0 w 5853684"/>
              <a:gd name="connsiteY4" fmla="*/ 3840861 h 3840861"/>
              <a:gd name="connsiteX5" fmla="*/ 0 w 5853684"/>
              <a:gd name="connsiteY5" fmla="*/ 170783 h 3840861"/>
              <a:gd name="connsiteX6" fmla="*/ 172022 w 5853684"/>
              <a:gd name="connsiteY6" fmla="*/ 0 h 384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3684" h="3840861">
                <a:moveTo>
                  <a:pt x="172022" y="0"/>
                </a:moveTo>
                <a:lnTo>
                  <a:pt x="5682234" y="0"/>
                </a:lnTo>
                <a:cubicBezTo>
                  <a:pt x="5808917" y="0"/>
                  <a:pt x="5853684" y="44863"/>
                  <a:pt x="5853684" y="171450"/>
                </a:cubicBezTo>
                <a:lnTo>
                  <a:pt x="5853684" y="3840861"/>
                </a:lnTo>
                <a:lnTo>
                  <a:pt x="0" y="3840861"/>
                </a:lnTo>
                <a:lnTo>
                  <a:pt x="0" y="170783"/>
                </a:lnTo>
                <a:cubicBezTo>
                  <a:pt x="0" y="44863"/>
                  <a:pt x="45149" y="0"/>
                  <a:pt x="172022"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9" name="Picture Placeholder 9">
            <a:extLst>
              <a:ext uri="{FF2B5EF4-FFF2-40B4-BE49-F238E27FC236}">
                <a16:creationId xmlns:a16="http://schemas.microsoft.com/office/drawing/2014/main" id="{2E333B5B-43F1-BD89-6A9B-512754277C0E}"/>
              </a:ext>
            </a:extLst>
          </p:cNvPr>
          <p:cNvSpPr>
            <a:spLocks noGrp="1"/>
          </p:cNvSpPr>
          <p:nvPr>
            <p:ph type="pic" sz="quarter" idx="16"/>
          </p:nvPr>
        </p:nvSpPr>
        <p:spPr>
          <a:xfrm>
            <a:off x="6992097" y="3595523"/>
            <a:ext cx="3271838" cy="2124241"/>
          </a:xfrm>
          <a:custGeom>
            <a:avLst/>
            <a:gdLst>
              <a:gd name="connsiteX0" fmla="*/ 172022 w 5853684"/>
              <a:gd name="connsiteY0" fmla="*/ 0 h 3840861"/>
              <a:gd name="connsiteX1" fmla="*/ 5682234 w 5853684"/>
              <a:gd name="connsiteY1" fmla="*/ 0 h 3840861"/>
              <a:gd name="connsiteX2" fmla="*/ 5853684 w 5853684"/>
              <a:gd name="connsiteY2" fmla="*/ 171450 h 3840861"/>
              <a:gd name="connsiteX3" fmla="*/ 5853684 w 5853684"/>
              <a:gd name="connsiteY3" fmla="*/ 3840861 h 3840861"/>
              <a:gd name="connsiteX4" fmla="*/ 0 w 5853684"/>
              <a:gd name="connsiteY4" fmla="*/ 3840861 h 3840861"/>
              <a:gd name="connsiteX5" fmla="*/ 0 w 5853684"/>
              <a:gd name="connsiteY5" fmla="*/ 170783 h 3840861"/>
              <a:gd name="connsiteX6" fmla="*/ 172022 w 5853684"/>
              <a:gd name="connsiteY6" fmla="*/ 0 h 384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3684" h="3840861">
                <a:moveTo>
                  <a:pt x="172022" y="0"/>
                </a:moveTo>
                <a:lnTo>
                  <a:pt x="5682234" y="0"/>
                </a:lnTo>
                <a:cubicBezTo>
                  <a:pt x="5808917" y="0"/>
                  <a:pt x="5853684" y="44863"/>
                  <a:pt x="5853684" y="171450"/>
                </a:cubicBezTo>
                <a:lnTo>
                  <a:pt x="5853684" y="3840861"/>
                </a:lnTo>
                <a:lnTo>
                  <a:pt x="0" y="3840861"/>
                </a:lnTo>
                <a:lnTo>
                  <a:pt x="0" y="170783"/>
                </a:lnTo>
                <a:cubicBezTo>
                  <a:pt x="0" y="44863"/>
                  <a:pt x="45149" y="0"/>
                  <a:pt x="172022"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9">
            <a:extLst>
              <a:ext uri="{FF2B5EF4-FFF2-40B4-BE49-F238E27FC236}">
                <a16:creationId xmlns:a16="http://schemas.microsoft.com/office/drawing/2014/main" id="{A9702770-48D3-2099-8F11-EEE7B234D7D2}"/>
              </a:ext>
            </a:extLst>
          </p:cNvPr>
          <p:cNvSpPr>
            <a:spLocks noGrp="1"/>
          </p:cNvSpPr>
          <p:nvPr>
            <p:ph type="pic" sz="quarter" idx="14"/>
          </p:nvPr>
        </p:nvSpPr>
        <p:spPr>
          <a:xfrm>
            <a:off x="3808397" y="3001965"/>
            <a:ext cx="4575206" cy="2986787"/>
          </a:xfrm>
          <a:custGeom>
            <a:avLst/>
            <a:gdLst>
              <a:gd name="connsiteX0" fmla="*/ 172022 w 5853684"/>
              <a:gd name="connsiteY0" fmla="*/ 0 h 3840861"/>
              <a:gd name="connsiteX1" fmla="*/ 5682234 w 5853684"/>
              <a:gd name="connsiteY1" fmla="*/ 0 h 3840861"/>
              <a:gd name="connsiteX2" fmla="*/ 5853684 w 5853684"/>
              <a:gd name="connsiteY2" fmla="*/ 171450 h 3840861"/>
              <a:gd name="connsiteX3" fmla="*/ 5853684 w 5853684"/>
              <a:gd name="connsiteY3" fmla="*/ 3840861 h 3840861"/>
              <a:gd name="connsiteX4" fmla="*/ 0 w 5853684"/>
              <a:gd name="connsiteY4" fmla="*/ 3840861 h 3840861"/>
              <a:gd name="connsiteX5" fmla="*/ 0 w 5853684"/>
              <a:gd name="connsiteY5" fmla="*/ 170783 h 3840861"/>
              <a:gd name="connsiteX6" fmla="*/ 172022 w 5853684"/>
              <a:gd name="connsiteY6" fmla="*/ 0 h 384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3684" h="3840861">
                <a:moveTo>
                  <a:pt x="172022" y="0"/>
                </a:moveTo>
                <a:lnTo>
                  <a:pt x="5682234" y="0"/>
                </a:lnTo>
                <a:cubicBezTo>
                  <a:pt x="5808917" y="0"/>
                  <a:pt x="5853684" y="44863"/>
                  <a:pt x="5853684" y="171450"/>
                </a:cubicBezTo>
                <a:lnTo>
                  <a:pt x="5853684" y="3840861"/>
                </a:lnTo>
                <a:lnTo>
                  <a:pt x="0" y="3840861"/>
                </a:lnTo>
                <a:lnTo>
                  <a:pt x="0" y="170783"/>
                </a:lnTo>
                <a:cubicBezTo>
                  <a:pt x="0" y="44863"/>
                  <a:pt x="45149" y="0"/>
                  <a:pt x="172022"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0571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2/3*#ppt_w"/>
                                          </p:val>
                                        </p:tav>
                                        <p:tav tm="100000">
                                          <p:val>
                                            <p:strVal val="#ppt_w"/>
                                          </p:val>
                                        </p:tav>
                                      </p:tavLst>
                                    </p:anim>
                                    <p:anim calcmode="lin" valueType="num">
                                      <p:cBhvr>
                                        <p:cTn id="8" dur="500" fill="hold"/>
                                        <p:tgtEl>
                                          <p:spTgt spid="5"/>
                                        </p:tgtEl>
                                        <p:attrNameLst>
                                          <p:attrName>ppt_h</p:attrName>
                                        </p:attrNameLst>
                                      </p:cBhvr>
                                      <p:tavLst>
                                        <p:tav tm="0">
                                          <p:val>
                                            <p:strVal val="2/3*#ppt_h"/>
                                          </p:val>
                                        </p:tav>
                                        <p:tav tm="100000">
                                          <p:val>
                                            <p:strVal val="#ppt_h"/>
                                          </p:val>
                                        </p:tav>
                                      </p:tavLst>
                                    </p:anim>
                                  </p:childTnLst>
                                </p:cTn>
                              </p:par>
                              <p:par>
                                <p:cTn id="9" presetID="42" presetClass="path" presetSubtype="0" accel="49333" decel="50667" fill="hold" grpId="1" nodeType="withEffect">
                                  <p:stCondLst>
                                    <p:cond delay="500"/>
                                  </p:stCondLst>
                                  <p:childTnLst>
                                    <p:animMotion origin="layout" path="M -2.5E-6 -4.44444E-6 L -2.5E-6 0.07246 " pathEditMode="relative" rAng="0" ptsTypes="AA">
                                      <p:cBhvr>
                                        <p:cTn id="10" dur="750" spd="-100000" fill="hold"/>
                                        <p:tgtEl>
                                          <p:spTgt spid="5"/>
                                        </p:tgtEl>
                                        <p:attrNameLst>
                                          <p:attrName>ppt_x</p:attrName>
                                          <p:attrName>ppt_y</p:attrName>
                                        </p:attrNameLst>
                                      </p:cBhvr>
                                      <p:rCtr x="0" y="3611"/>
                                    </p:animMotion>
                                  </p:childTnLst>
                                </p:cTn>
                              </p:par>
                              <p:par>
                                <p:cTn id="11" presetID="23" presetClass="entr" presetSubtype="272" fill="hold" grpId="0" nodeType="withEffect">
                                  <p:stCondLst>
                                    <p:cond delay="75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strVal val="2/3*#ppt_w"/>
                                          </p:val>
                                        </p:tav>
                                        <p:tav tm="100000">
                                          <p:val>
                                            <p:strVal val="#ppt_w"/>
                                          </p:val>
                                        </p:tav>
                                      </p:tavLst>
                                    </p:anim>
                                    <p:anim calcmode="lin" valueType="num">
                                      <p:cBhvr>
                                        <p:cTn id="14" dur="500" fill="hold"/>
                                        <p:tgtEl>
                                          <p:spTgt spid="8"/>
                                        </p:tgtEl>
                                        <p:attrNameLst>
                                          <p:attrName>ppt_h</p:attrName>
                                        </p:attrNameLst>
                                      </p:cBhvr>
                                      <p:tavLst>
                                        <p:tav tm="0">
                                          <p:val>
                                            <p:strVal val="2/3*#ppt_h"/>
                                          </p:val>
                                        </p:tav>
                                        <p:tav tm="100000">
                                          <p:val>
                                            <p:strVal val="#ppt_h"/>
                                          </p:val>
                                        </p:tav>
                                      </p:tavLst>
                                    </p:anim>
                                  </p:childTnLst>
                                </p:cTn>
                              </p:par>
                              <p:par>
                                <p:cTn id="15" presetID="42" presetClass="path" presetSubtype="0" accel="49333" decel="50667" fill="hold" grpId="1" nodeType="withEffect">
                                  <p:stCondLst>
                                    <p:cond delay="750"/>
                                  </p:stCondLst>
                                  <p:childTnLst>
                                    <p:animMotion origin="layout" path="M -2.5E-6 -4.44444E-6 L -2.5E-6 0.07246 " pathEditMode="relative" rAng="0" ptsTypes="AA">
                                      <p:cBhvr>
                                        <p:cTn id="16" dur="750" spd="-100000" fill="hold"/>
                                        <p:tgtEl>
                                          <p:spTgt spid="8"/>
                                        </p:tgtEl>
                                        <p:attrNameLst>
                                          <p:attrName>ppt_x</p:attrName>
                                          <p:attrName>ppt_y</p:attrName>
                                        </p:attrNameLst>
                                      </p:cBhvr>
                                      <p:rCtr x="0" y="3611"/>
                                    </p:animMotion>
                                  </p:childTnLst>
                                </p:cTn>
                              </p:par>
                              <p:par>
                                <p:cTn id="17" presetID="23" presetClass="entr" presetSubtype="272"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strVal val="2/3*#ppt_w"/>
                                          </p:val>
                                        </p:tav>
                                        <p:tav tm="100000">
                                          <p:val>
                                            <p:strVal val="#ppt_w"/>
                                          </p:val>
                                        </p:tav>
                                      </p:tavLst>
                                    </p:anim>
                                    <p:anim calcmode="lin" valueType="num">
                                      <p:cBhvr>
                                        <p:cTn id="20" dur="500" fill="hold"/>
                                        <p:tgtEl>
                                          <p:spTgt spid="9"/>
                                        </p:tgtEl>
                                        <p:attrNameLst>
                                          <p:attrName>ppt_h</p:attrName>
                                        </p:attrNameLst>
                                      </p:cBhvr>
                                      <p:tavLst>
                                        <p:tav tm="0">
                                          <p:val>
                                            <p:strVal val="2/3*#ppt_h"/>
                                          </p:val>
                                        </p:tav>
                                        <p:tav tm="100000">
                                          <p:val>
                                            <p:strVal val="#ppt_h"/>
                                          </p:val>
                                        </p:tav>
                                      </p:tavLst>
                                    </p:anim>
                                  </p:childTnLst>
                                </p:cTn>
                              </p:par>
                              <p:par>
                                <p:cTn id="21" presetID="42" presetClass="path" presetSubtype="0" accel="49333" decel="50667" fill="hold" grpId="1" nodeType="withEffect">
                                  <p:stCondLst>
                                    <p:cond delay="1000"/>
                                  </p:stCondLst>
                                  <p:childTnLst>
                                    <p:animMotion origin="layout" path="M -2.5E-6 -4.44444E-6 L -2.5E-6 0.07246 " pathEditMode="relative" rAng="0" ptsTypes="AA">
                                      <p:cBhvr>
                                        <p:cTn id="22" dur="750" spd="-100000" fill="hold"/>
                                        <p:tgtEl>
                                          <p:spTgt spid="9"/>
                                        </p:tgtEl>
                                        <p:attrNameLst>
                                          <p:attrName>ppt_x</p:attrName>
                                          <p:attrName>ppt_y</p:attrName>
                                        </p:attrNameLst>
                                      </p:cBhvr>
                                      <p:rCtr x="0" y="36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5" grpId="0" animBg="1"/>
      <p:bldP spid="5" grpId="1" animBg="1"/>
    </p:bld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Device 15">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3" name="Picture Placeholder 9">
            <a:extLst>
              <a:ext uri="{FF2B5EF4-FFF2-40B4-BE49-F238E27FC236}">
                <a16:creationId xmlns:a16="http://schemas.microsoft.com/office/drawing/2014/main" id="{A408FE70-7706-924B-2C2B-05C184423727}"/>
              </a:ext>
            </a:extLst>
          </p:cNvPr>
          <p:cNvSpPr>
            <a:spLocks noGrp="1"/>
          </p:cNvSpPr>
          <p:nvPr>
            <p:ph type="pic" sz="quarter" idx="14"/>
          </p:nvPr>
        </p:nvSpPr>
        <p:spPr>
          <a:xfrm>
            <a:off x="6815757" y="1265250"/>
            <a:ext cx="3585543" cy="2262175"/>
          </a:xfrm>
          <a:custGeom>
            <a:avLst/>
            <a:gdLst>
              <a:gd name="connsiteX0" fmla="*/ 172022 w 5853684"/>
              <a:gd name="connsiteY0" fmla="*/ 0 h 3840861"/>
              <a:gd name="connsiteX1" fmla="*/ 5682234 w 5853684"/>
              <a:gd name="connsiteY1" fmla="*/ 0 h 3840861"/>
              <a:gd name="connsiteX2" fmla="*/ 5853684 w 5853684"/>
              <a:gd name="connsiteY2" fmla="*/ 171450 h 3840861"/>
              <a:gd name="connsiteX3" fmla="*/ 5853684 w 5853684"/>
              <a:gd name="connsiteY3" fmla="*/ 3840861 h 3840861"/>
              <a:gd name="connsiteX4" fmla="*/ 0 w 5853684"/>
              <a:gd name="connsiteY4" fmla="*/ 3840861 h 3840861"/>
              <a:gd name="connsiteX5" fmla="*/ 0 w 5853684"/>
              <a:gd name="connsiteY5" fmla="*/ 170783 h 3840861"/>
              <a:gd name="connsiteX6" fmla="*/ 172022 w 5853684"/>
              <a:gd name="connsiteY6" fmla="*/ 0 h 384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3684" h="3840861">
                <a:moveTo>
                  <a:pt x="172022" y="0"/>
                </a:moveTo>
                <a:lnTo>
                  <a:pt x="5682234" y="0"/>
                </a:lnTo>
                <a:cubicBezTo>
                  <a:pt x="5808917" y="0"/>
                  <a:pt x="5853684" y="44863"/>
                  <a:pt x="5853684" y="171450"/>
                </a:cubicBezTo>
                <a:lnTo>
                  <a:pt x="5853684" y="3840861"/>
                </a:lnTo>
                <a:lnTo>
                  <a:pt x="0" y="3840861"/>
                </a:lnTo>
                <a:lnTo>
                  <a:pt x="0" y="170783"/>
                </a:lnTo>
                <a:cubicBezTo>
                  <a:pt x="0" y="44863"/>
                  <a:pt x="45149" y="0"/>
                  <a:pt x="172022"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55829189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3333">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14:bounceEnd="73333">
                                          <p:cBhvr additive="base">
                                            <p:cTn id="7" dur="1500" fill="hold"/>
                                            <p:tgtEl>
                                              <p:spTgt spid="3"/>
                                            </p:tgtEl>
                                            <p:attrNameLst>
                                              <p:attrName>ppt_x</p:attrName>
                                            </p:attrNameLst>
                                          </p:cBhvr>
                                          <p:tavLst>
                                            <p:tav tm="0">
                                              <p:val>
                                                <p:strVal val="#ppt_x"/>
                                              </p:val>
                                            </p:tav>
                                            <p:tav tm="100000">
                                              <p:val>
                                                <p:strVal val="#ppt_x"/>
                                              </p:val>
                                            </p:tav>
                                          </p:tavLst>
                                        </p:anim>
                                        <p:anim calcmode="lin" valueType="num" p14:bounceEnd="73333">
                                          <p:cBhvr additive="base">
                                            <p:cTn id="8" dur="1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ppt_x"/>
                                              </p:val>
                                            </p:tav>
                                            <p:tav tm="100000">
                                              <p:val>
                                                <p:strVal val="#ppt_x"/>
                                              </p:val>
                                            </p:tav>
                                          </p:tavLst>
                                        </p:anim>
                                        <p:anim calcmode="lin" valueType="num">
                                          <p:cBhvr additive="base">
                                            <p:cTn id="8" dur="1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Device 16">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634E2DE-D0BD-194B-9C0A-C4F16878DD8E}"/>
              </a:ext>
            </a:extLst>
          </p:cNvPr>
          <p:cNvSpPr>
            <a:spLocks noGrp="1"/>
          </p:cNvSpPr>
          <p:nvPr>
            <p:ph type="pic" sz="quarter" idx="12"/>
          </p:nvPr>
        </p:nvSpPr>
        <p:spPr>
          <a:xfrm>
            <a:off x="5017434" y="1460055"/>
            <a:ext cx="4965121" cy="2784924"/>
          </a:xfrm>
          <a:custGeom>
            <a:avLst/>
            <a:gdLst>
              <a:gd name="connsiteX0" fmla="*/ 11572 w 4965121"/>
              <a:gd name="connsiteY0" fmla="*/ 0 h 2784924"/>
              <a:gd name="connsiteX1" fmla="*/ 26918 w 4965121"/>
              <a:gd name="connsiteY1" fmla="*/ 0 h 2784924"/>
              <a:gd name="connsiteX2" fmla="*/ 4507849 w 4965121"/>
              <a:gd name="connsiteY2" fmla="*/ 2771 h 2784924"/>
              <a:gd name="connsiteX3" fmla="*/ 4940043 w 4965121"/>
              <a:gd name="connsiteY3" fmla="*/ 3590 h 2784924"/>
              <a:gd name="connsiteX4" fmla="*/ 4957219 w 4965121"/>
              <a:gd name="connsiteY4" fmla="*/ 20454 h 2784924"/>
              <a:gd name="connsiteX5" fmla="*/ 4959339 w 4965121"/>
              <a:gd name="connsiteY5" fmla="*/ 724442 h 2784924"/>
              <a:gd name="connsiteX6" fmla="*/ 4963700 w 4965121"/>
              <a:gd name="connsiteY6" fmla="*/ 2156509 h 2784924"/>
              <a:gd name="connsiteX7" fmla="*/ 4965121 w 4965121"/>
              <a:gd name="connsiteY7" fmla="*/ 2770228 h 2784924"/>
              <a:gd name="connsiteX8" fmla="*/ 4965121 w 4965121"/>
              <a:gd name="connsiteY8" fmla="*/ 2784924 h 2784924"/>
              <a:gd name="connsiteX9" fmla="*/ 4950474 w 4965121"/>
              <a:gd name="connsiteY9" fmla="*/ 2784924 h 2784924"/>
              <a:gd name="connsiteX10" fmla="*/ 2401763 w 4965121"/>
              <a:gd name="connsiteY10" fmla="*/ 2784659 h 2784924"/>
              <a:gd name="connsiteX11" fmla="*/ 18100 w 4965121"/>
              <a:gd name="connsiteY11" fmla="*/ 2784490 h 2784924"/>
              <a:gd name="connsiteX12" fmla="*/ 8 w 4965121"/>
              <a:gd name="connsiteY12" fmla="*/ 2766350 h 2784924"/>
              <a:gd name="connsiteX13" fmla="*/ 7356 w 4965121"/>
              <a:gd name="connsiteY13" fmla="*/ 1152588 h 2784924"/>
              <a:gd name="connsiteX14" fmla="*/ 11572 w 4965121"/>
              <a:gd name="connsiteY14" fmla="*/ 16599 h 278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65121" h="2784924">
                <a:moveTo>
                  <a:pt x="11572" y="0"/>
                </a:moveTo>
                <a:lnTo>
                  <a:pt x="26918" y="0"/>
                </a:lnTo>
                <a:cubicBezTo>
                  <a:pt x="1520562" y="916"/>
                  <a:pt x="3014206" y="1838"/>
                  <a:pt x="4507849" y="2771"/>
                </a:cubicBezTo>
                <a:cubicBezTo>
                  <a:pt x="4651914" y="2867"/>
                  <a:pt x="4795979" y="3139"/>
                  <a:pt x="4940043" y="3590"/>
                </a:cubicBezTo>
                <a:cubicBezTo>
                  <a:pt x="4957147" y="3590"/>
                  <a:pt x="4957147" y="3590"/>
                  <a:pt x="4957219" y="20454"/>
                </a:cubicBezTo>
                <a:cubicBezTo>
                  <a:pt x="4957918" y="255132"/>
                  <a:pt x="4958617" y="489795"/>
                  <a:pt x="4959339" y="724442"/>
                </a:cubicBezTo>
                <a:cubicBezTo>
                  <a:pt x="4960809" y="1201813"/>
                  <a:pt x="4962255" y="1679169"/>
                  <a:pt x="4963700" y="2156509"/>
                </a:cubicBezTo>
                <a:cubicBezTo>
                  <a:pt x="4964303" y="2361073"/>
                  <a:pt x="4964784" y="2565647"/>
                  <a:pt x="4965121" y="2770228"/>
                </a:cubicBezTo>
                <a:cubicBezTo>
                  <a:pt x="4965121" y="2774589"/>
                  <a:pt x="4965121" y="2778949"/>
                  <a:pt x="4965121" y="2784924"/>
                </a:cubicBezTo>
                <a:lnTo>
                  <a:pt x="4950474" y="2784924"/>
                </a:lnTo>
                <a:lnTo>
                  <a:pt x="2401763" y="2784659"/>
                </a:lnTo>
                <a:lnTo>
                  <a:pt x="18100" y="2784490"/>
                </a:lnTo>
                <a:cubicBezTo>
                  <a:pt x="-16" y="2784490"/>
                  <a:pt x="-64" y="2784490"/>
                  <a:pt x="8" y="2766350"/>
                </a:cubicBezTo>
                <a:cubicBezTo>
                  <a:pt x="2465" y="2228428"/>
                  <a:pt x="4915" y="1690509"/>
                  <a:pt x="7356" y="1152588"/>
                </a:cubicBezTo>
                <a:cubicBezTo>
                  <a:pt x="9042" y="773925"/>
                  <a:pt x="10446" y="395262"/>
                  <a:pt x="11572" y="16599"/>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17" name="Picture Placeholder 16">
            <a:extLst>
              <a:ext uri="{FF2B5EF4-FFF2-40B4-BE49-F238E27FC236}">
                <a16:creationId xmlns:a16="http://schemas.microsoft.com/office/drawing/2014/main" id="{C615C778-E441-84D0-B476-3AC72FE08DB4}"/>
              </a:ext>
            </a:extLst>
          </p:cNvPr>
          <p:cNvSpPr>
            <a:spLocks noGrp="1"/>
          </p:cNvSpPr>
          <p:nvPr>
            <p:ph type="pic" sz="quarter" idx="13"/>
          </p:nvPr>
        </p:nvSpPr>
        <p:spPr>
          <a:xfrm>
            <a:off x="3430811" y="3504388"/>
            <a:ext cx="3063103" cy="1951390"/>
          </a:xfrm>
          <a:custGeom>
            <a:avLst/>
            <a:gdLst>
              <a:gd name="connsiteX0" fmla="*/ 1369028 w 3063103"/>
              <a:gd name="connsiteY0" fmla="*/ 0 h 1951390"/>
              <a:gd name="connsiteX1" fmla="*/ 1383943 w 3063103"/>
              <a:gd name="connsiteY1" fmla="*/ 15112 h 1951390"/>
              <a:gd name="connsiteX2" fmla="*/ 1383722 w 3063103"/>
              <a:gd name="connsiteY2" fmla="*/ 37190 h 1951390"/>
              <a:gd name="connsiteX3" fmla="*/ 1399300 w 3063103"/>
              <a:gd name="connsiteY3" fmla="*/ 52645 h 1951390"/>
              <a:gd name="connsiteX4" fmla="*/ 1427487 w 3063103"/>
              <a:gd name="connsiteY4" fmla="*/ 52645 h 1951390"/>
              <a:gd name="connsiteX5" fmla="*/ 1651807 w 3063103"/>
              <a:gd name="connsiteY5" fmla="*/ 52645 h 1951390"/>
              <a:gd name="connsiteX6" fmla="*/ 1672095 w 3063103"/>
              <a:gd name="connsiteY6" fmla="*/ 32210 h 1951390"/>
              <a:gd name="connsiteX7" fmla="*/ 1703349 w 3063103"/>
              <a:gd name="connsiteY7" fmla="*/ 319 h 1951390"/>
              <a:gd name="connsiteX8" fmla="*/ 3003859 w 3063103"/>
              <a:gd name="connsiteY8" fmla="*/ 466 h 1951390"/>
              <a:gd name="connsiteX9" fmla="*/ 3054812 w 3063103"/>
              <a:gd name="connsiteY9" fmla="*/ 51149 h 1951390"/>
              <a:gd name="connsiteX10" fmla="*/ 3058614 w 3063103"/>
              <a:gd name="connsiteY10" fmla="*/ 1042385 h 1951390"/>
              <a:gd name="connsiteX11" fmla="*/ 3061705 w 3063103"/>
              <a:gd name="connsiteY11" fmla="*/ 1755577 h 1951390"/>
              <a:gd name="connsiteX12" fmla="*/ 3063103 w 3063103"/>
              <a:gd name="connsiteY12" fmla="*/ 1934463 h 1951390"/>
              <a:gd name="connsiteX13" fmla="*/ 3047280 w 3063103"/>
              <a:gd name="connsiteY13" fmla="*/ 1950679 h 1951390"/>
              <a:gd name="connsiteX14" fmla="*/ 2257917 w 3063103"/>
              <a:gd name="connsiteY14" fmla="*/ 1950679 h 1951390"/>
              <a:gd name="connsiteX15" fmla="*/ 1500421 w 3063103"/>
              <a:gd name="connsiteY15" fmla="*/ 1950679 h 1951390"/>
              <a:gd name="connsiteX16" fmla="*/ 19748 w 3063103"/>
              <a:gd name="connsiteY16" fmla="*/ 1951341 h 1951390"/>
              <a:gd name="connsiteX17" fmla="*/ 0 w 3063103"/>
              <a:gd name="connsiteY17" fmla="*/ 1951390 h 1951390"/>
              <a:gd name="connsiteX18" fmla="*/ 0 w 3063103"/>
              <a:gd name="connsiteY18" fmla="*/ 1933212 h 1951390"/>
              <a:gd name="connsiteX19" fmla="*/ 7188 w 3063103"/>
              <a:gd name="connsiteY19" fmla="*/ 321809 h 1951390"/>
              <a:gd name="connsiteX20" fmla="*/ 8292 w 3063103"/>
              <a:gd name="connsiteY20" fmla="*/ 43642 h 1951390"/>
              <a:gd name="connsiteX21" fmla="*/ 51370 w 3063103"/>
              <a:gd name="connsiteY21" fmla="*/ 245 h 1951390"/>
              <a:gd name="connsiteX22" fmla="*/ 1369028 w 3063103"/>
              <a:gd name="connsiteY22" fmla="*/ 0 h 195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63103" h="1951390">
                <a:moveTo>
                  <a:pt x="1369028" y="0"/>
                </a:moveTo>
                <a:cubicBezTo>
                  <a:pt x="1380950" y="0"/>
                  <a:pt x="1385268" y="3336"/>
                  <a:pt x="1383943" y="15112"/>
                </a:cubicBezTo>
                <a:cubicBezTo>
                  <a:pt x="1383109" y="22471"/>
                  <a:pt x="1384066" y="29831"/>
                  <a:pt x="1383722" y="37190"/>
                </a:cubicBezTo>
                <a:cubicBezTo>
                  <a:pt x="1383158" y="48377"/>
                  <a:pt x="1388850" y="52743"/>
                  <a:pt x="1399300" y="52645"/>
                </a:cubicBezTo>
                <a:cubicBezTo>
                  <a:pt x="1408696" y="52645"/>
                  <a:pt x="1418092" y="52645"/>
                  <a:pt x="1427487" y="52645"/>
                </a:cubicBezTo>
                <a:lnTo>
                  <a:pt x="1651807" y="52645"/>
                </a:lnTo>
                <a:cubicBezTo>
                  <a:pt x="1670010" y="52645"/>
                  <a:pt x="1672586" y="49971"/>
                  <a:pt x="1672095" y="32210"/>
                </a:cubicBezTo>
                <a:cubicBezTo>
                  <a:pt x="1671212" y="319"/>
                  <a:pt x="1671212" y="319"/>
                  <a:pt x="1703349" y="319"/>
                </a:cubicBezTo>
                <a:lnTo>
                  <a:pt x="3003859" y="466"/>
                </a:lnTo>
                <a:cubicBezTo>
                  <a:pt x="3046863" y="417"/>
                  <a:pt x="3054640" y="8341"/>
                  <a:pt x="3054812" y="51149"/>
                </a:cubicBezTo>
                <a:cubicBezTo>
                  <a:pt x="3056055" y="381513"/>
                  <a:pt x="3057321" y="711923"/>
                  <a:pt x="3058614" y="1042385"/>
                </a:cubicBezTo>
                <a:cubicBezTo>
                  <a:pt x="3059578" y="1280131"/>
                  <a:pt x="3060608" y="1517862"/>
                  <a:pt x="3061705" y="1755577"/>
                </a:cubicBezTo>
                <a:cubicBezTo>
                  <a:pt x="3061999" y="1815214"/>
                  <a:pt x="3062662" y="1874851"/>
                  <a:pt x="3063103" y="1934463"/>
                </a:cubicBezTo>
                <a:cubicBezTo>
                  <a:pt x="3063103" y="1950679"/>
                  <a:pt x="3063103" y="1950679"/>
                  <a:pt x="3047280" y="1950679"/>
                </a:cubicBezTo>
                <a:lnTo>
                  <a:pt x="2257917" y="1950679"/>
                </a:lnTo>
                <a:cubicBezTo>
                  <a:pt x="2005417" y="1950679"/>
                  <a:pt x="1752920" y="1950679"/>
                  <a:pt x="1500421" y="1950679"/>
                </a:cubicBezTo>
                <a:cubicBezTo>
                  <a:pt x="1006871" y="1950843"/>
                  <a:pt x="513313" y="1951064"/>
                  <a:pt x="19748" y="1951341"/>
                </a:cubicBezTo>
                <a:lnTo>
                  <a:pt x="0" y="1951390"/>
                </a:lnTo>
                <a:cubicBezTo>
                  <a:pt x="0" y="1943736"/>
                  <a:pt x="0" y="1938462"/>
                  <a:pt x="0" y="1933212"/>
                </a:cubicBezTo>
                <a:cubicBezTo>
                  <a:pt x="2404" y="1396079"/>
                  <a:pt x="4801" y="858943"/>
                  <a:pt x="7188" y="321809"/>
                </a:cubicBezTo>
                <a:cubicBezTo>
                  <a:pt x="7612" y="229079"/>
                  <a:pt x="7980" y="136356"/>
                  <a:pt x="8292" y="43642"/>
                </a:cubicBezTo>
                <a:cubicBezTo>
                  <a:pt x="8292" y="10646"/>
                  <a:pt x="18644" y="245"/>
                  <a:pt x="51370" y="245"/>
                </a:cubicBezTo>
                <a:cubicBezTo>
                  <a:pt x="490589" y="245"/>
                  <a:pt x="929809" y="163"/>
                  <a:pt x="136902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22" name="Picture Placeholder 21">
            <a:extLst>
              <a:ext uri="{FF2B5EF4-FFF2-40B4-BE49-F238E27FC236}">
                <a16:creationId xmlns:a16="http://schemas.microsoft.com/office/drawing/2014/main" id="{786E8E24-1397-974E-6996-210F56C143D2}"/>
              </a:ext>
            </a:extLst>
          </p:cNvPr>
          <p:cNvSpPr>
            <a:spLocks noGrp="1"/>
          </p:cNvSpPr>
          <p:nvPr>
            <p:ph type="pic" sz="quarter" idx="14"/>
          </p:nvPr>
        </p:nvSpPr>
        <p:spPr>
          <a:xfrm>
            <a:off x="8477472" y="3366864"/>
            <a:ext cx="1733621" cy="2295259"/>
          </a:xfrm>
          <a:custGeom>
            <a:avLst/>
            <a:gdLst>
              <a:gd name="connsiteX0" fmla="*/ 49254 w 1733621"/>
              <a:gd name="connsiteY0" fmla="*/ 0 h 2295259"/>
              <a:gd name="connsiteX1" fmla="*/ 906266 w 1733621"/>
              <a:gd name="connsiteY1" fmla="*/ 584 h 2295259"/>
              <a:gd name="connsiteX2" fmla="*/ 1680745 w 1733621"/>
              <a:gd name="connsiteY2" fmla="*/ 1410 h 2295259"/>
              <a:gd name="connsiteX3" fmla="*/ 1713831 w 1733621"/>
              <a:gd name="connsiteY3" fmla="*/ 10064 h 2295259"/>
              <a:gd name="connsiteX4" fmla="*/ 1728830 w 1733621"/>
              <a:gd name="connsiteY4" fmla="*/ 46700 h 2295259"/>
              <a:gd name="connsiteX5" fmla="*/ 1729487 w 1733621"/>
              <a:gd name="connsiteY5" fmla="*/ 638049 h 2295259"/>
              <a:gd name="connsiteX6" fmla="*/ 1729487 w 1733621"/>
              <a:gd name="connsiteY6" fmla="*/ 1146815 h 2295259"/>
              <a:gd name="connsiteX7" fmla="*/ 1733085 w 1733621"/>
              <a:gd name="connsiteY7" fmla="*/ 1146694 h 2295259"/>
              <a:gd name="connsiteX8" fmla="*/ 1733619 w 1733621"/>
              <a:gd name="connsiteY8" fmla="*/ 2244402 h 2295259"/>
              <a:gd name="connsiteX9" fmla="*/ 1683956 w 1733621"/>
              <a:gd name="connsiteY9" fmla="*/ 2294990 h 2295259"/>
              <a:gd name="connsiteX10" fmla="*/ 1683419 w 1733621"/>
              <a:gd name="connsiteY10" fmla="*/ 2294992 h 2295259"/>
              <a:gd name="connsiteX11" fmla="*/ 573895 w 1733621"/>
              <a:gd name="connsiteY11" fmla="*/ 2294992 h 2295259"/>
              <a:gd name="connsiteX12" fmla="*/ 48282 w 1733621"/>
              <a:gd name="connsiteY12" fmla="*/ 2295259 h 2295259"/>
              <a:gd name="connsiteX13" fmla="*/ 1 w 1733621"/>
              <a:gd name="connsiteY13" fmla="*/ 2246833 h 2295259"/>
              <a:gd name="connsiteX14" fmla="*/ 2821 w 1733621"/>
              <a:gd name="connsiteY14" fmla="*/ 514042 h 2295259"/>
              <a:gd name="connsiteX15" fmla="*/ 4037 w 1733621"/>
              <a:gd name="connsiteY15" fmla="*/ 47770 h 2295259"/>
              <a:gd name="connsiteX16" fmla="*/ 12375 w 1733621"/>
              <a:gd name="connsiteY16" fmla="*/ 15899 h 2295259"/>
              <a:gd name="connsiteX17" fmla="*/ 49254 w 1733621"/>
              <a:gd name="connsiteY17" fmla="*/ 0 h 22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621" h="2295259">
                <a:moveTo>
                  <a:pt x="49254" y="0"/>
                </a:moveTo>
                <a:cubicBezTo>
                  <a:pt x="334932" y="389"/>
                  <a:pt x="620603" y="584"/>
                  <a:pt x="906266" y="584"/>
                </a:cubicBezTo>
                <a:cubicBezTo>
                  <a:pt x="1164442" y="778"/>
                  <a:pt x="1422600" y="1054"/>
                  <a:pt x="1680745" y="1410"/>
                </a:cubicBezTo>
                <a:cubicBezTo>
                  <a:pt x="1692559" y="1410"/>
                  <a:pt x="1703985" y="1410"/>
                  <a:pt x="1713831" y="10064"/>
                </a:cubicBezTo>
                <a:cubicBezTo>
                  <a:pt x="1725208" y="19959"/>
                  <a:pt x="1728806" y="31944"/>
                  <a:pt x="1728830" y="46700"/>
                </a:cubicBezTo>
                <a:cubicBezTo>
                  <a:pt x="1728830" y="243808"/>
                  <a:pt x="1729049" y="440924"/>
                  <a:pt x="1729487" y="638049"/>
                </a:cubicBezTo>
                <a:cubicBezTo>
                  <a:pt x="1729616" y="807638"/>
                  <a:pt x="1729616" y="977227"/>
                  <a:pt x="1729487" y="1146815"/>
                </a:cubicBezTo>
                <a:lnTo>
                  <a:pt x="1733085" y="1146694"/>
                </a:lnTo>
                <a:cubicBezTo>
                  <a:pt x="1733085" y="1512596"/>
                  <a:pt x="1733262" y="1878500"/>
                  <a:pt x="1733619" y="2244402"/>
                </a:cubicBezTo>
                <a:cubicBezTo>
                  <a:pt x="1733875" y="2272087"/>
                  <a:pt x="1711640" y="2294734"/>
                  <a:pt x="1683956" y="2294990"/>
                </a:cubicBezTo>
                <a:cubicBezTo>
                  <a:pt x="1683776" y="2294992"/>
                  <a:pt x="1683599" y="2294992"/>
                  <a:pt x="1683419" y="2294992"/>
                </a:cubicBezTo>
                <a:cubicBezTo>
                  <a:pt x="1313593" y="2294311"/>
                  <a:pt x="943753" y="2294311"/>
                  <a:pt x="573895" y="2294992"/>
                </a:cubicBezTo>
                <a:lnTo>
                  <a:pt x="48282" y="2295259"/>
                </a:lnTo>
                <a:cubicBezTo>
                  <a:pt x="16143" y="2295259"/>
                  <a:pt x="-47" y="2279045"/>
                  <a:pt x="1" y="2246833"/>
                </a:cubicBezTo>
                <a:cubicBezTo>
                  <a:pt x="925" y="1669220"/>
                  <a:pt x="1866" y="1091624"/>
                  <a:pt x="2821" y="514042"/>
                </a:cubicBezTo>
                <a:cubicBezTo>
                  <a:pt x="3081" y="358633"/>
                  <a:pt x="3485" y="203210"/>
                  <a:pt x="4037" y="47770"/>
                </a:cubicBezTo>
                <a:cubicBezTo>
                  <a:pt x="4207" y="36629"/>
                  <a:pt x="7066" y="25695"/>
                  <a:pt x="12375" y="15899"/>
                </a:cubicBezTo>
                <a:cubicBezTo>
                  <a:pt x="19936" y="2358"/>
                  <a:pt x="34060" y="0"/>
                  <a:pt x="49254"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27" name="Picture Placeholder 26">
            <a:extLst>
              <a:ext uri="{FF2B5EF4-FFF2-40B4-BE49-F238E27FC236}">
                <a16:creationId xmlns:a16="http://schemas.microsoft.com/office/drawing/2014/main" id="{EA8B3B27-B050-067C-ACE1-44F971C6A838}"/>
              </a:ext>
            </a:extLst>
          </p:cNvPr>
          <p:cNvSpPr>
            <a:spLocks noGrp="1"/>
          </p:cNvSpPr>
          <p:nvPr>
            <p:ph type="pic" sz="quarter" idx="15"/>
          </p:nvPr>
        </p:nvSpPr>
        <p:spPr>
          <a:xfrm>
            <a:off x="9838895" y="4283070"/>
            <a:ext cx="768096" cy="1682495"/>
          </a:xfrm>
          <a:custGeom>
            <a:avLst/>
            <a:gdLst>
              <a:gd name="connsiteX0" fmla="*/ 84944 w 768096"/>
              <a:gd name="connsiteY0" fmla="*/ 0 h 1682495"/>
              <a:gd name="connsiteX1" fmla="*/ 223681 w 768096"/>
              <a:gd name="connsiteY1" fmla="*/ 262 h 1682495"/>
              <a:gd name="connsiteX2" fmla="*/ 238846 w 768096"/>
              <a:gd name="connsiteY2" fmla="*/ 14114 h 1682495"/>
              <a:gd name="connsiteX3" fmla="*/ 291202 w 768096"/>
              <a:gd name="connsiteY3" fmla="*/ 61878 h 1682495"/>
              <a:gd name="connsiteX4" fmla="*/ 488558 w 768096"/>
              <a:gd name="connsiteY4" fmla="*/ 62260 h 1682495"/>
              <a:gd name="connsiteX5" fmla="*/ 528557 w 768096"/>
              <a:gd name="connsiteY5" fmla="*/ 25673 h 1682495"/>
              <a:gd name="connsiteX6" fmla="*/ 555215 w 768096"/>
              <a:gd name="connsiteY6" fmla="*/ 1242 h 1682495"/>
              <a:gd name="connsiteX7" fmla="*/ 684403 w 768096"/>
              <a:gd name="connsiteY7" fmla="*/ 1791 h 1682495"/>
              <a:gd name="connsiteX8" fmla="*/ 766776 w 768096"/>
              <a:gd name="connsiteY8" fmla="*/ 84710 h 1682495"/>
              <a:gd name="connsiteX9" fmla="*/ 768096 w 768096"/>
              <a:gd name="connsiteY9" fmla="*/ 1595418 h 1682495"/>
              <a:gd name="connsiteX10" fmla="*/ 681715 w 768096"/>
              <a:gd name="connsiteY10" fmla="*/ 1682062 h 1682495"/>
              <a:gd name="connsiteX11" fmla="*/ 88423 w 768096"/>
              <a:gd name="connsiteY11" fmla="*/ 1682492 h 1682495"/>
              <a:gd name="connsiteX12" fmla="*/ 3 w 768096"/>
              <a:gd name="connsiteY12" fmla="*/ 1593913 h 1682495"/>
              <a:gd name="connsiteX13" fmla="*/ 603 w 768096"/>
              <a:gd name="connsiteY13" fmla="*/ 840362 h 1682495"/>
              <a:gd name="connsiteX14" fmla="*/ 1562 w 768096"/>
              <a:gd name="connsiteY14" fmla="*/ 840362 h 1682495"/>
              <a:gd name="connsiteX15" fmla="*/ 1562 w 768096"/>
              <a:gd name="connsiteY15" fmla="*/ 496962 h 1682495"/>
              <a:gd name="connsiteX16" fmla="*/ 2186 w 768096"/>
              <a:gd name="connsiteY16" fmla="*/ 82035 h 1682495"/>
              <a:gd name="connsiteX17" fmla="*/ 84944 w 768096"/>
              <a:gd name="connsiteY17" fmla="*/ 0 h 168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8096" h="1682495">
                <a:moveTo>
                  <a:pt x="84944" y="0"/>
                </a:moveTo>
                <a:cubicBezTo>
                  <a:pt x="131182" y="0"/>
                  <a:pt x="177443" y="406"/>
                  <a:pt x="223681" y="262"/>
                </a:cubicBezTo>
                <a:cubicBezTo>
                  <a:pt x="233759" y="262"/>
                  <a:pt x="237934" y="4251"/>
                  <a:pt x="238846" y="14114"/>
                </a:cubicBezTo>
                <a:cubicBezTo>
                  <a:pt x="242829" y="57102"/>
                  <a:pt x="248276" y="61878"/>
                  <a:pt x="291202" y="61878"/>
                </a:cubicBezTo>
                <a:cubicBezTo>
                  <a:pt x="356995" y="62021"/>
                  <a:pt x="422782" y="62149"/>
                  <a:pt x="488558" y="62260"/>
                </a:cubicBezTo>
                <a:cubicBezTo>
                  <a:pt x="515432" y="62260"/>
                  <a:pt x="526182" y="52373"/>
                  <a:pt x="528557" y="25673"/>
                </a:cubicBezTo>
                <a:cubicBezTo>
                  <a:pt x="530741" y="1098"/>
                  <a:pt x="530741" y="1122"/>
                  <a:pt x="555215" y="1242"/>
                </a:cubicBezTo>
                <a:cubicBezTo>
                  <a:pt x="598262" y="1464"/>
                  <a:pt x="641324" y="1648"/>
                  <a:pt x="684403" y="1791"/>
                </a:cubicBezTo>
                <a:cubicBezTo>
                  <a:pt x="733160" y="1982"/>
                  <a:pt x="766752" y="35823"/>
                  <a:pt x="766776" y="84710"/>
                </a:cubicBezTo>
                <a:cubicBezTo>
                  <a:pt x="767048" y="588287"/>
                  <a:pt x="767488" y="1091857"/>
                  <a:pt x="768096" y="1595418"/>
                </a:cubicBezTo>
                <a:cubicBezTo>
                  <a:pt x="768216" y="1641821"/>
                  <a:pt x="734215" y="1682373"/>
                  <a:pt x="681715" y="1682062"/>
                </a:cubicBezTo>
                <a:cubicBezTo>
                  <a:pt x="483951" y="1680868"/>
                  <a:pt x="286187" y="1681011"/>
                  <a:pt x="88423" y="1682492"/>
                </a:cubicBezTo>
                <a:cubicBezTo>
                  <a:pt x="33715" y="1682946"/>
                  <a:pt x="-357" y="1641893"/>
                  <a:pt x="3" y="1593913"/>
                </a:cubicBezTo>
                <a:cubicBezTo>
                  <a:pt x="1298" y="1342746"/>
                  <a:pt x="603" y="1091554"/>
                  <a:pt x="603" y="840362"/>
                </a:cubicBezTo>
                <a:lnTo>
                  <a:pt x="1562" y="840362"/>
                </a:lnTo>
                <a:cubicBezTo>
                  <a:pt x="1562" y="725903"/>
                  <a:pt x="1562" y="611436"/>
                  <a:pt x="1562" y="496962"/>
                </a:cubicBezTo>
                <a:cubicBezTo>
                  <a:pt x="1707" y="358668"/>
                  <a:pt x="1915" y="220360"/>
                  <a:pt x="2186" y="82035"/>
                </a:cubicBezTo>
                <a:cubicBezTo>
                  <a:pt x="2282" y="35441"/>
                  <a:pt x="38058" y="0"/>
                  <a:pt x="84944"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32" name="Picture Placeholder 31">
            <a:extLst>
              <a:ext uri="{FF2B5EF4-FFF2-40B4-BE49-F238E27FC236}">
                <a16:creationId xmlns:a16="http://schemas.microsoft.com/office/drawing/2014/main" id="{759FC17D-5714-2441-10EA-83673E49BC9C}"/>
              </a:ext>
            </a:extLst>
          </p:cNvPr>
          <p:cNvSpPr>
            <a:spLocks noGrp="1"/>
          </p:cNvSpPr>
          <p:nvPr>
            <p:ph type="pic" sz="quarter" idx="16"/>
          </p:nvPr>
        </p:nvSpPr>
        <p:spPr>
          <a:xfrm>
            <a:off x="10448236" y="5482821"/>
            <a:ext cx="487822" cy="581587"/>
          </a:xfrm>
          <a:custGeom>
            <a:avLst/>
            <a:gdLst>
              <a:gd name="connsiteX0" fmla="*/ 85061 w 487822"/>
              <a:gd name="connsiteY0" fmla="*/ 0 h 581587"/>
              <a:gd name="connsiteX1" fmla="*/ 382772 w 487822"/>
              <a:gd name="connsiteY1" fmla="*/ 0 h 581587"/>
              <a:gd name="connsiteX2" fmla="*/ 403501 w 487822"/>
              <a:gd name="connsiteY2" fmla="*/ 4799 h 581587"/>
              <a:gd name="connsiteX3" fmla="*/ 482621 w 487822"/>
              <a:gd name="connsiteY3" fmla="*/ 75150 h 581587"/>
              <a:gd name="connsiteX4" fmla="*/ 487822 w 487822"/>
              <a:gd name="connsiteY4" fmla="*/ 82537 h 581587"/>
              <a:gd name="connsiteX5" fmla="*/ 487822 w 487822"/>
              <a:gd name="connsiteY5" fmla="*/ 502860 h 581587"/>
              <a:gd name="connsiteX6" fmla="*/ 482972 w 487822"/>
              <a:gd name="connsiteY6" fmla="*/ 509518 h 581587"/>
              <a:gd name="connsiteX7" fmla="*/ 391616 w 487822"/>
              <a:gd name="connsiteY7" fmla="*/ 581301 h 581587"/>
              <a:gd name="connsiteX8" fmla="*/ 115362 w 487822"/>
              <a:gd name="connsiteY8" fmla="*/ 581527 h 581587"/>
              <a:gd name="connsiteX9" fmla="*/ 69584 w 487822"/>
              <a:gd name="connsiteY9" fmla="*/ 578186 h 581587"/>
              <a:gd name="connsiteX10" fmla="*/ 213 w 487822"/>
              <a:gd name="connsiteY10" fmla="*/ 497785 h 581587"/>
              <a:gd name="connsiteX11" fmla="*/ 213 w 487822"/>
              <a:gd name="connsiteY11" fmla="*/ 85175 h 581587"/>
              <a:gd name="connsiteX12" fmla="*/ 58177 w 487822"/>
              <a:gd name="connsiteY12" fmla="*/ 7864 h 581587"/>
              <a:gd name="connsiteX13" fmla="*/ 85061 w 487822"/>
              <a:gd name="connsiteY13" fmla="*/ 0 h 581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7822" h="581587">
                <a:moveTo>
                  <a:pt x="85061" y="0"/>
                </a:moveTo>
                <a:lnTo>
                  <a:pt x="382772" y="0"/>
                </a:lnTo>
                <a:cubicBezTo>
                  <a:pt x="389707" y="1708"/>
                  <a:pt x="396868" y="5577"/>
                  <a:pt x="403501" y="4799"/>
                </a:cubicBezTo>
                <a:cubicBezTo>
                  <a:pt x="441365" y="502"/>
                  <a:pt x="478299" y="42135"/>
                  <a:pt x="482621" y="75150"/>
                </a:cubicBezTo>
                <a:cubicBezTo>
                  <a:pt x="482972" y="77713"/>
                  <a:pt x="486038" y="80049"/>
                  <a:pt x="487822" y="82537"/>
                </a:cubicBezTo>
                <a:lnTo>
                  <a:pt x="487822" y="502860"/>
                </a:lnTo>
                <a:cubicBezTo>
                  <a:pt x="486164" y="505071"/>
                  <a:pt x="483601" y="507056"/>
                  <a:pt x="482972" y="509518"/>
                </a:cubicBezTo>
                <a:cubicBezTo>
                  <a:pt x="472093" y="552809"/>
                  <a:pt x="436089" y="581251"/>
                  <a:pt x="391616" y="581301"/>
                </a:cubicBezTo>
                <a:cubicBezTo>
                  <a:pt x="299532" y="581452"/>
                  <a:pt x="207447" y="581703"/>
                  <a:pt x="115362" y="581527"/>
                </a:cubicBezTo>
                <a:cubicBezTo>
                  <a:pt x="100086" y="581527"/>
                  <a:pt x="84383" y="581527"/>
                  <a:pt x="69584" y="578186"/>
                </a:cubicBezTo>
                <a:cubicBezTo>
                  <a:pt x="32876" y="570146"/>
                  <a:pt x="288" y="532031"/>
                  <a:pt x="213" y="497785"/>
                </a:cubicBezTo>
                <a:cubicBezTo>
                  <a:pt x="-71" y="360248"/>
                  <a:pt x="-71" y="222711"/>
                  <a:pt x="213" y="85175"/>
                </a:cubicBezTo>
                <a:cubicBezTo>
                  <a:pt x="213" y="52864"/>
                  <a:pt x="26469" y="18542"/>
                  <a:pt x="58177" y="7864"/>
                </a:cubicBezTo>
                <a:cubicBezTo>
                  <a:pt x="67021" y="4899"/>
                  <a:pt x="76092" y="2613"/>
                  <a:pt x="85061"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10085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cTn>
                              </p:par>
                              <p:par>
                                <p:cTn id="9" presetID="42" presetClass="path" presetSubtype="0" accel="49333" decel="50667" fill="hold" grpId="1" nodeType="withEffect">
                                  <p:stCondLst>
                                    <p:cond delay="500"/>
                                  </p:stCondLst>
                                  <p:childTnLst>
                                    <p:animMotion origin="layout" path="M -2.5E-6 -4.44444E-6 L -2.5E-6 0.07246 " pathEditMode="relative" rAng="0" ptsTypes="AA">
                                      <p:cBhvr>
                                        <p:cTn id="10" dur="750" spd="-100000" fill="hold"/>
                                        <p:tgtEl>
                                          <p:spTgt spid="12"/>
                                        </p:tgtEl>
                                        <p:attrNameLst>
                                          <p:attrName>ppt_x</p:attrName>
                                          <p:attrName>ppt_y</p:attrName>
                                        </p:attrNameLst>
                                      </p:cBhvr>
                                      <p:rCtr x="0" y="3611"/>
                                    </p:animMotion>
                                  </p:childTnLst>
                                </p:cTn>
                              </p:par>
                              <p:par>
                                <p:cTn id="11" presetID="23" presetClass="entr" presetSubtype="272" fill="hold" grpId="0" nodeType="withEffect">
                                  <p:stCondLst>
                                    <p:cond delay="75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strVal val="2/3*#ppt_w"/>
                                          </p:val>
                                        </p:tav>
                                        <p:tav tm="100000">
                                          <p:val>
                                            <p:strVal val="#ppt_w"/>
                                          </p:val>
                                        </p:tav>
                                      </p:tavLst>
                                    </p:anim>
                                    <p:anim calcmode="lin" valueType="num">
                                      <p:cBhvr>
                                        <p:cTn id="14" dur="500" fill="hold"/>
                                        <p:tgtEl>
                                          <p:spTgt spid="17"/>
                                        </p:tgtEl>
                                        <p:attrNameLst>
                                          <p:attrName>ppt_h</p:attrName>
                                        </p:attrNameLst>
                                      </p:cBhvr>
                                      <p:tavLst>
                                        <p:tav tm="0">
                                          <p:val>
                                            <p:strVal val="2/3*#ppt_h"/>
                                          </p:val>
                                        </p:tav>
                                        <p:tav tm="100000">
                                          <p:val>
                                            <p:strVal val="#ppt_h"/>
                                          </p:val>
                                        </p:tav>
                                      </p:tavLst>
                                    </p:anim>
                                  </p:childTnLst>
                                </p:cTn>
                              </p:par>
                              <p:par>
                                <p:cTn id="15" presetID="42" presetClass="path" presetSubtype="0" accel="49333" decel="50667" fill="hold" grpId="1" nodeType="withEffect">
                                  <p:stCondLst>
                                    <p:cond delay="750"/>
                                  </p:stCondLst>
                                  <p:childTnLst>
                                    <p:animMotion origin="layout" path="M -2.5E-6 -4.44444E-6 L -2.5E-6 0.07246 " pathEditMode="relative" rAng="0" ptsTypes="AA">
                                      <p:cBhvr>
                                        <p:cTn id="16" dur="750" spd="-100000" fill="hold"/>
                                        <p:tgtEl>
                                          <p:spTgt spid="17"/>
                                        </p:tgtEl>
                                        <p:attrNameLst>
                                          <p:attrName>ppt_x</p:attrName>
                                          <p:attrName>ppt_y</p:attrName>
                                        </p:attrNameLst>
                                      </p:cBhvr>
                                      <p:rCtr x="0" y="3611"/>
                                    </p:animMotion>
                                  </p:childTnLst>
                                </p:cTn>
                              </p:par>
                              <p:par>
                                <p:cTn id="17" presetID="23" presetClass="entr" presetSubtype="272" fill="hold" grpId="0" nodeType="withEffect">
                                  <p:stCondLst>
                                    <p:cond delay="100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strVal val="2/3*#ppt_w"/>
                                          </p:val>
                                        </p:tav>
                                        <p:tav tm="100000">
                                          <p:val>
                                            <p:strVal val="#ppt_w"/>
                                          </p:val>
                                        </p:tav>
                                      </p:tavLst>
                                    </p:anim>
                                    <p:anim calcmode="lin" valueType="num">
                                      <p:cBhvr>
                                        <p:cTn id="20" dur="500" fill="hold"/>
                                        <p:tgtEl>
                                          <p:spTgt spid="22"/>
                                        </p:tgtEl>
                                        <p:attrNameLst>
                                          <p:attrName>ppt_h</p:attrName>
                                        </p:attrNameLst>
                                      </p:cBhvr>
                                      <p:tavLst>
                                        <p:tav tm="0">
                                          <p:val>
                                            <p:strVal val="2/3*#ppt_h"/>
                                          </p:val>
                                        </p:tav>
                                        <p:tav tm="100000">
                                          <p:val>
                                            <p:strVal val="#ppt_h"/>
                                          </p:val>
                                        </p:tav>
                                      </p:tavLst>
                                    </p:anim>
                                  </p:childTnLst>
                                </p:cTn>
                              </p:par>
                              <p:par>
                                <p:cTn id="21" presetID="42" presetClass="path" presetSubtype="0" accel="49333" decel="50667" fill="hold" grpId="1" nodeType="withEffect">
                                  <p:stCondLst>
                                    <p:cond delay="1000"/>
                                  </p:stCondLst>
                                  <p:childTnLst>
                                    <p:animMotion origin="layout" path="M -2.5E-6 -4.44444E-6 L -2.5E-6 0.07246 " pathEditMode="relative" rAng="0" ptsTypes="AA">
                                      <p:cBhvr>
                                        <p:cTn id="22" dur="750" spd="-100000" fill="hold"/>
                                        <p:tgtEl>
                                          <p:spTgt spid="22"/>
                                        </p:tgtEl>
                                        <p:attrNameLst>
                                          <p:attrName>ppt_x</p:attrName>
                                          <p:attrName>ppt_y</p:attrName>
                                        </p:attrNameLst>
                                      </p:cBhvr>
                                      <p:rCtr x="0" y="3611"/>
                                    </p:animMotion>
                                  </p:childTnLst>
                                </p:cTn>
                              </p:par>
                              <p:par>
                                <p:cTn id="23" presetID="23" presetClass="entr" presetSubtype="272" fill="hold" grpId="0" nodeType="withEffect">
                                  <p:stCondLst>
                                    <p:cond delay="125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ppt_w</p:attrName>
                                        </p:attrNameLst>
                                      </p:cBhvr>
                                      <p:tavLst>
                                        <p:tav tm="0">
                                          <p:val>
                                            <p:strVal val="2/3*#ppt_w"/>
                                          </p:val>
                                        </p:tav>
                                        <p:tav tm="100000">
                                          <p:val>
                                            <p:strVal val="#ppt_w"/>
                                          </p:val>
                                        </p:tav>
                                      </p:tavLst>
                                    </p:anim>
                                    <p:anim calcmode="lin" valueType="num">
                                      <p:cBhvr>
                                        <p:cTn id="26" dur="500" fill="hold"/>
                                        <p:tgtEl>
                                          <p:spTgt spid="27"/>
                                        </p:tgtEl>
                                        <p:attrNameLst>
                                          <p:attrName>ppt_h</p:attrName>
                                        </p:attrNameLst>
                                      </p:cBhvr>
                                      <p:tavLst>
                                        <p:tav tm="0">
                                          <p:val>
                                            <p:strVal val="2/3*#ppt_h"/>
                                          </p:val>
                                        </p:tav>
                                        <p:tav tm="100000">
                                          <p:val>
                                            <p:strVal val="#ppt_h"/>
                                          </p:val>
                                        </p:tav>
                                      </p:tavLst>
                                    </p:anim>
                                  </p:childTnLst>
                                </p:cTn>
                              </p:par>
                              <p:par>
                                <p:cTn id="27" presetID="42" presetClass="path" presetSubtype="0" accel="49333" decel="50667" fill="hold" grpId="1" nodeType="withEffect">
                                  <p:stCondLst>
                                    <p:cond delay="1250"/>
                                  </p:stCondLst>
                                  <p:childTnLst>
                                    <p:animMotion origin="layout" path="M -2.5E-6 -4.44444E-6 L -2.5E-6 0.07246 " pathEditMode="relative" rAng="0" ptsTypes="AA">
                                      <p:cBhvr>
                                        <p:cTn id="28" dur="750" spd="-100000" fill="hold"/>
                                        <p:tgtEl>
                                          <p:spTgt spid="27"/>
                                        </p:tgtEl>
                                        <p:attrNameLst>
                                          <p:attrName>ppt_x</p:attrName>
                                          <p:attrName>ppt_y</p:attrName>
                                        </p:attrNameLst>
                                      </p:cBhvr>
                                      <p:rCtr x="0" y="3611"/>
                                    </p:animMotion>
                                  </p:childTnLst>
                                </p:cTn>
                              </p:par>
                              <p:par>
                                <p:cTn id="29" presetID="23" presetClass="entr" presetSubtype="272" fill="hold" grpId="0" nodeType="withEffect">
                                  <p:stCondLst>
                                    <p:cond delay="1500"/>
                                  </p:stCondLst>
                                  <p:childTnLst>
                                    <p:set>
                                      <p:cBhvr>
                                        <p:cTn id="30" dur="1" fill="hold">
                                          <p:stCondLst>
                                            <p:cond delay="0"/>
                                          </p:stCondLst>
                                        </p:cTn>
                                        <p:tgtEl>
                                          <p:spTgt spid="32"/>
                                        </p:tgtEl>
                                        <p:attrNameLst>
                                          <p:attrName>style.visibility</p:attrName>
                                        </p:attrNameLst>
                                      </p:cBhvr>
                                      <p:to>
                                        <p:strVal val="visible"/>
                                      </p:to>
                                    </p:set>
                                    <p:anim calcmode="lin" valueType="num">
                                      <p:cBhvr>
                                        <p:cTn id="31" dur="500" fill="hold"/>
                                        <p:tgtEl>
                                          <p:spTgt spid="32"/>
                                        </p:tgtEl>
                                        <p:attrNameLst>
                                          <p:attrName>ppt_w</p:attrName>
                                        </p:attrNameLst>
                                      </p:cBhvr>
                                      <p:tavLst>
                                        <p:tav tm="0">
                                          <p:val>
                                            <p:strVal val="2/3*#ppt_w"/>
                                          </p:val>
                                        </p:tav>
                                        <p:tav tm="100000">
                                          <p:val>
                                            <p:strVal val="#ppt_w"/>
                                          </p:val>
                                        </p:tav>
                                      </p:tavLst>
                                    </p:anim>
                                    <p:anim calcmode="lin" valueType="num">
                                      <p:cBhvr>
                                        <p:cTn id="32" dur="500" fill="hold"/>
                                        <p:tgtEl>
                                          <p:spTgt spid="32"/>
                                        </p:tgtEl>
                                        <p:attrNameLst>
                                          <p:attrName>ppt_h</p:attrName>
                                        </p:attrNameLst>
                                      </p:cBhvr>
                                      <p:tavLst>
                                        <p:tav tm="0">
                                          <p:val>
                                            <p:strVal val="2/3*#ppt_h"/>
                                          </p:val>
                                        </p:tav>
                                        <p:tav tm="100000">
                                          <p:val>
                                            <p:strVal val="#ppt_h"/>
                                          </p:val>
                                        </p:tav>
                                      </p:tavLst>
                                    </p:anim>
                                  </p:childTnLst>
                                </p:cTn>
                              </p:par>
                              <p:par>
                                <p:cTn id="33" presetID="42" presetClass="path" presetSubtype="0" accel="49333" decel="50667" fill="hold" grpId="1" nodeType="withEffect">
                                  <p:stCondLst>
                                    <p:cond delay="1500"/>
                                  </p:stCondLst>
                                  <p:childTnLst>
                                    <p:animMotion origin="layout" path="M -2.5E-6 -4.44444E-6 L -2.5E-6 0.07246 " pathEditMode="relative" rAng="0" ptsTypes="AA">
                                      <p:cBhvr>
                                        <p:cTn id="34" dur="750" spd="-100000" fill="hold"/>
                                        <p:tgtEl>
                                          <p:spTgt spid="32"/>
                                        </p:tgtEl>
                                        <p:attrNameLst>
                                          <p:attrName>ppt_x</p:attrName>
                                          <p:attrName>ppt_y</p:attrName>
                                        </p:attrNameLst>
                                      </p:cBhvr>
                                      <p:rCtr x="0" y="36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7" grpId="0" animBg="1"/>
      <p:bldP spid="17" grpId="1" animBg="1"/>
      <p:bldP spid="22" grpId="0" animBg="1"/>
      <p:bldP spid="22" grpId="1" animBg="1"/>
      <p:bldP spid="27" grpId="0" animBg="1"/>
      <p:bldP spid="27" grpId="1" animBg="1"/>
      <p:bldP spid="32" grpId="0" animBg="1"/>
      <p:bldP spid="32" grpId="1" animBg="1"/>
    </p:bld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Device 17">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12" name="Picture Placeholder 11">
            <a:extLst>
              <a:ext uri="{FF2B5EF4-FFF2-40B4-BE49-F238E27FC236}">
                <a16:creationId xmlns:a16="http://schemas.microsoft.com/office/drawing/2014/main" id="{9C7F2F51-5F43-FAF8-89E1-ED7EA5EBA027}"/>
              </a:ext>
            </a:extLst>
          </p:cNvPr>
          <p:cNvSpPr>
            <a:spLocks noGrp="1"/>
          </p:cNvSpPr>
          <p:nvPr>
            <p:ph type="pic" sz="quarter" idx="12"/>
          </p:nvPr>
        </p:nvSpPr>
        <p:spPr>
          <a:xfrm>
            <a:off x="6430290" y="2038404"/>
            <a:ext cx="4285913" cy="2673928"/>
          </a:xfrm>
          <a:custGeom>
            <a:avLst/>
            <a:gdLst>
              <a:gd name="connsiteX0" fmla="*/ 1978 w 4285913"/>
              <a:gd name="connsiteY0" fmla="*/ 0 h 2673928"/>
              <a:gd name="connsiteX1" fmla="*/ 4285680 w 4285913"/>
              <a:gd name="connsiteY1" fmla="*/ 0 h 2673928"/>
              <a:gd name="connsiteX2" fmla="*/ 4285804 w 4285913"/>
              <a:gd name="connsiteY2" fmla="*/ 9292 h 2673928"/>
              <a:gd name="connsiteX3" fmla="*/ 4285804 w 4285913"/>
              <a:gd name="connsiteY3" fmla="*/ 2422166 h 2673928"/>
              <a:gd name="connsiteX4" fmla="*/ 4285912 w 4285913"/>
              <a:gd name="connsiteY4" fmla="*/ 2606337 h 2673928"/>
              <a:gd name="connsiteX5" fmla="*/ 4268506 w 4285913"/>
              <a:gd name="connsiteY5" fmla="*/ 2652798 h 2673928"/>
              <a:gd name="connsiteX6" fmla="*/ 4213976 w 4285913"/>
              <a:gd name="connsiteY6" fmla="*/ 2673891 h 2673928"/>
              <a:gd name="connsiteX7" fmla="*/ 3847212 w 4285913"/>
              <a:gd name="connsiteY7" fmla="*/ 2673891 h 2673928"/>
              <a:gd name="connsiteX8" fmla="*/ 1792089 w 4285913"/>
              <a:gd name="connsiteY8" fmla="*/ 2673891 h 2673928"/>
              <a:gd name="connsiteX9" fmla="*/ 77447 w 4285913"/>
              <a:gd name="connsiteY9" fmla="*/ 2673891 h 2673928"/>
              <a:gd name="connsiteX10" fmla="*/ 57313 w 4285913"/>
              <a:gd name="connsiteY10" fmla="*/ 2672900 h 2673928"/>
              <a:gd name="connsiteX11" fmla="*/ 1220 w 4285913"/>
              <a:gd name="connsiteY11" fmla="*/ 2615474 h 2673928"/>
              <a:gd name="connsiteX12" fmla="*/ 27 w 4285913"/>
              <a:gd name="connsiteY12" fmla="*/ 2589147 h 2673928"/>
              <a:gd name="connsiteX13" fmla="*/ 337 w 4285913"/>
              <a:gd name="connsiteY13" fmla="*/ 1518128 h 2673928"/>
              <a:gd name="connsiteX14" fmla="*/ 662 w 4285913"/>
              <a:gd name="connsiteY14" fmla="*/ 16834 h 2673928"/>
              <a:gd name="connsiteX15" fmla="*/ 1978 w 4285913"/>
              <a:gd name="connsiteY15" fmla="*/ 0 h 267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5913" h="2673928">
                <a:moveTo>
                  <a:pt x="1978" y="0"/>
                </a:moveTo>
                <a:lnTo>
                  <a:pt x="4285680" y="0"/>
                </a:lnTo>
                <a:cubicBezTo>
                  <a:pt x="4285680" y="3097"/>
                  <a:pt x="4285804" y="6194"/>
                  <a:pt x="4285804" y="9292"/>
                </a:cubicBezTo>
                <a:lnTo>
                  <a:pt x="4285804" y="2422166"/>
                </a:lnTo>
                <a:cubicBezTo>
                  <a:pt x="4285804" y="2483556"/>
                  <a:pt x="4285588" y="2544947"/>
                  <a:pt x="4285912" y="2606337"/>
                </a:cubicBezTo>
                <a:cubicBezTo>
                  <a:pt x="4286006" y="2624317"/>
                  <a:pt x="4280833" y="2639773"/>
                  <a:pt x="4268506" y="2652798"/>
                </a:cubicBezTo>
                <a:cubicBezTo>
                  <a:pt x="4253684" y="2668502"/>
                  <a:pt x="4235038" y="2673907"/>
                  <a:pt x="4213976" y="2673891"/>
                </a:cubicBezTo>
                <a:cubicBezTo>
                  <a:pt x="4091721" y="2673752"/>
                  <a:pt x="3969467" y="2673752"/>
                  <a:pt x="3847212" y="2673891"/>
                </a:cubicBezTo>
                <a:lnTo>
                  <a:pt x="1792089" y="2673891"/>
                </a:lnTo>
                <a:cubicBezTo>
                  <a:pt x="1220537" y="2673891"/>
                  <a:pt x="648994" y="2673891"/>
                  <a:pt x="77447" y="2673891"/>
                </a:cubicBezTo>
                <a:cubicBezTo>
                  <a:pt x="70725" y="2674046"/>
                  <a:pt x="63988" y="2673721"/>
                  <a:pt x="57313" y="2672900"/>
                </a:cubicBezTo>
                <a:cubicBezTo>
                  <a:pt x="26711" y="2668409"/>
                  <a:pt x="5014" y="2646247"/>
                  <a:pt x="1220" y="2615474"/>
                </a:cubicBezTo>
                <a:cubicBezTo>
                  <a:pt x="290" y="2606724"/>
                  <a:pt x="-112" y="2597943"/>
                  <a:pt x="27" y="2589147"/>
                </a:cubicBezTo>
                <a:cubicBezTo>
                  <a:pt x="89" y="2232140"/>
                  <a:pt x="197" y="1875134"/>
                  <a:pt x="337" y="1518128"/>
                </a:cubicBezTo>
                <a:cubicBezTo>
                  <a:pt x="445" y="1017702"/>
                  <a:pt x="553" y="517270"/>
                  <a:pt x="662" y="16834"/>
                </a:cubicBezTo>
                <a:cubicBezTo>
                  <a:pt x="801" y="11243"/>
                  <a:pt x="1560" y="5621"/>
                  <a:pt x="197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3" name="Picture Placeholder 12">
            <a:extLst>
              <a:ext uri="{FF2B5EF4-FFF2-40B4-BE49-F238E27FC236}">
                <a16:creationId xmlns:a16="http://schemas.microsoft.com/office/drawing/2014/main" id="{B3D2E2CE-150E-B4C1-585E-C34BCF295B2C}"/>
              </a:ext>
            </a:extLst>
          </p:cNvPr>
          <p:cNvSpPr>
            <a:spLocks noGrp="1"/>
          </p:cNvSpPr>
          <p:nvPr>
            <p:ph type="pic" sz="quarter" idx="13"/>
          </p:nvPr>
        </p:nvSpPr>
        <p:spPr>
          <a:xfrm>
            <a:off x="6430290" y="-1054232"/>
            <a:ext cx="4285913" cy="2673928"/>
          </a:xfrm>
          <a:custGeom>
            <a:avLst/>
            <a:gdLst>
              <a:gd name="connsiteX0" fmla="*/ 1978 w 4285913"/>
              <a:gd name="connsiteY0" fmla="*/ 0 h 2673928"/>
              <a:gd name="connsiteX1" fmla="*/ 4285680 w 4285913"/>
              <a:gd name="connsiteY1" fmla="*/ 0 h 2673928"/>
              <a:gd name="connsiteX2" fmla="*/ 4285804 w 4285913"/>
              <a:gd name="connsiteY2" fmla="*/ 9292 h 2673928"/>
              <a:gd name="connsiteX3" fmla="*/ 4285804 w 4285913"/>
              <a:gd name="connsiteY3" fmla="*/ 2422166 h 2673928"/>
              <a:gd name="connsiteX4" fmla="*/ 4285912 w 4285913"/>
              <a:gd name="connsiteY4" fmla="*/ 2606337 h 2673928"/>
              <a:gd name="connsiteX5" fmla="*/ 4268506 w 4285913"/>
              <a:gd name="connsiteY5" fmla="*/ 2652798 h 2673928"/>
              <a:gd name="connsiteX6" fmla="*/ 4213976 w 4285913"/>
              <a:gd name="connsiteY6" fmla="*/ 2673891 h 2673928"/>
              <a:gd name="connsiteX7" fmla="*/ 3847212 w 4285913"/>
              <a:gd name="connsiteY7" fmla="*/ 2673891 h 2673928"/>
              <a:gd name="connsiteX8" fmla="*/ 1792089 w 4285913"/>
              <a:gd name="connsiteY8" fmla="*/ 2673891 h 2673928"/>
              <a:gd name="connsiteX9" fmla="*/ 77447 w 4285913"/>
              <a:gd name="connsiteY9" fmla="*/ 2673891 h 2673928"/>
              <a:gd name="connsiteX10" fmla="*/ 57313 w 4285913"/>
              <a:gd name="connsiteY10" fmla="*/ 2672900 h 2673928"/>
              <a:gd name="connsiteX11" fmla="*/ 1220 w 4285913"/>
              <a:gd name="connsiteY11" fmla="*/ 2615474 h 2673928"/>
              <a:gd name="connsiteX12" fmla="*/ 27 w 4285913"/>
              <a:gd name="connsiteY12" fmla="*/ 2589147 h 2673928"/>
              <a:gd name="connsiteX13" fmla="*/ 337 w 4285913"/>
              <a:gd name="connsiteY13" fmla="*/ 1518128 h 2673928"/>
              <a:gd name="connsiteX14" fmla="*/ 662 w 4285913"/>
              <a:gd name="connsiteY14" fmla="*/ 16834 h 2673928"/>
              <a:gd name="connsiteX15" fmla="*/ 1978 w 4285913"/>
              <a:gd name="connsiteY15" fmla="*/ 0 h 267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5913" h="2673928">
                <a:moveTo>
                  <a:pt x="1978" y="0"/>
                </a:moveTo>
                <a:lnTo>
                  <a:pt x="4285680" y="0"/>
                </a:lnTo>
                <a:cubicBezTo>
                  <a:pt x="4285680" y="3097"/>
                  <a:pt x="4285804" y="6194"/>
                  <a:pt x="4285804" y="9292"/>
                </a:cubicBezTo>
                <a:lnTo>
                  <a:pt x="4285804" y="2422166"/>
                </a:lnTo>
                <a:cubicBezTo>
                  <a:pt x="4285804" y="2483556"/>
                  <a:pt x="4285588" y="2544947"/>
                  <a:pt x="4285912" y="2606337"/>
                </a:cubicBezTo>
                <a:cubicBezTo>
                  <a:pt x="4286006" y="2624317"/>
                  <a:pt x="4280833" y="2639773"/>
                  <a:pt x="4268506" y="2652798"/>
                </a:cubicBezTo>
                <a:cubicBezTo>
                  <a:pt x="4253684" y="2668502"/>
                  <a:pt x="4235038" y="2673907"/>
                  <a:pt x="4213976" y="2673891"/>
                </a:cubicBezTo>
                <a:cubicBezTo>
                  <a:pt x="4091721" y="2673752"/>
                  <a:pt x="3969467" y="2673752"/>
                  <a:pt x="3847212" y="2673891"/>
                </a:cubicBezTo>
                <a:lnTo>
                  <a:pt x="1792089" y="2673891"/>
                </a:lnTo>
                <a:cubicBezTo>
                  <a:pt x="1220537" y="2673891"/>
                  <a:pt x="648994" y="2673891"/>
                  <a:pt x="77447" y="2673891"/>
                </a:cubicBezTo>
                <a:cubicBezTo>
                  <a:pt x="70725" y="2674046"/>
                  <a:pt x="63988" y="2673721"/>
                  <a:pt x="57313" y="2672900"/>
                </a:cubicBezTo>
                <a:cubicBezTo>
                  <a:pt x="26711" y="2668409"/>
                  <a:pt x="5014" y="2646247"/>
                  <a:pt x="1220" y="2615474"/>
                </a:cubicBezTo>
                <a:cubicBezTo>
                  <a:pt x="290" y="2606724"/>
                  <a:pt x="-112" y="2597943"/>
                  <a:pt x="27" y="2589147"/>
                </a:cubicBezTo>
                <a:cubicBezTo>
                  <a:pt x="89" y="2232140"/>
                  <a:pt x="197" y="1875134"/>
                  <a:pt x="337" y="1518128"/>
                </a:cubicBezTo>
                <a:cubicBezTo>
                  <a:pt x="445" y="1017702"/>
                  <a:pt x="553" y="517270"/>
                  <a:pt x="662" y="16834"/>
                </a:cubicBezTo>
                <a:cubicBezTo>
                  <a:pt x="801" y="11243"/>
                  <a:pt x="1560" y="5621"/>
                  <a:pt x="197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14" name="Picture Placeholder 13">
            <a:extLst>
              <a:ext uri="{FF2B5EF4-FFF2-40B4-BE49-F238E27FC236}">
                <a16:creationId xmlns:a16="http://schemas.microsoft.com/office/drawing/2014/main" id="{80E5DF1E-4989-BB16-403B-A48F7F5D96F7}"/>
              </a:ext>
            </a:extLst>
          </p:cNvPr>
          <p:cNvSpPr>
            <a:spLocks noGrp="1"/>
          </p:cNvSpPr>
          <p:nvPr>
            <p:ph type="pic" sz="quarter" idx="14"/>
          </p:nvPr>
        </p:nvSpPr>
        <p:spPr>
          <a:xfrm>
            <a:off x="6430290" y="5131040"/>
            <a:ext cx="4285913" cy="2673928"/>
          </a:xfrm>
          <a:custGeom>
            <a:avLst/>
            <a:gdLst>
              <a:gd name="connsiteX0" fmla="*/ 1978 w 4285913"/>
              <a:gd name="connsiteY0" fmla="*/ 0 h 2673928"/>
              <a:gd name="connsiteX1" fmla="*/ 4285680 w 4285913"/>
              <a:gd name="connsiteY1" fmla="*/ 0 h 2673928"/>
              <a:gd name="connsiteX2" fmla="*/ 4285804 w 4285913"/>
              <a:gd name="connsiteY2" fmla="*/ 9292 h 2673928"/>
              <a:gd name="connsiteX3" fmla="*/ 4285804 w 4285913"/>
              <a:gd name="connsiteY3" fmla="*/ 2422166 h 2673928"/>
              <a:gd name="connsiteX4" fmla="*/ 4285912 w 4285913"/>
              <a:gd name="connsiteY4" fmla="*/ 2606337 h 2673928"/>
              <a:gd name="connsiteX5" fmla="*/ 4268506 w 4285913"/>
              <a:gd name="connsiteY5" fmla="*/ 2652798 h 2673928"/>
              <a:gd name="connsiteX6" fmla="*/ 4213976 w 4285913"/>
              <a:gd name="connsiteY6" fmla="*/ 2673891 h 2673928"/>
              <a:gd name="connsiteX7" fmla="*/ 3847212 w 4285913"/>
              <a:gd name="connsiteY7" fmla="*/ 2673891 h 2673928"/>
              <a:gd name="connsiteX8" fmla="*/ 1792089 w 4285913"/>
              <a:gd name="connsiteY8" fmla="*/ 2673891 h 2673928"/>
              <a:gd name="connsiteX9" fmla="*/ 77447 w 4285913"/>
              <a:gd name="connsiteY9" fmla="*/ 2673891 h 2673928"/>
              <a:gd name="connsiteX10" fmla="*/ 57313 w 4285913"/>
              <a:gd name="connsiteY10" fmla="*/ 2672900 h 2673928"/>
              <a:gd name="connsiteX11" fmla="*/ 1220 w 4285913"/>
              <a:gd name="connsiteY11" fmla="*/ 2615474 h 2673928"/>
              <a:gd name="connsiteX12" fmla="*/ 27 w 4285913"/>
              <a:gd name="connsiteY12" fmla="*/ 2589147 h 2673928"/>
              <a:gd name="connsiteX13" fmla="*/ 337 w 4285913"/>
              <a:gd name="connsiteY13" fmla="*/ 1518128 h 2673928"/>
              <a:gd name="connsiteX14" fmla="*/ 662 w 4285913"/>
              <a:gd name="connsiteY14" fmla="*/ 16834 h 2673928"/>
              <a:gd name="connsiteX15" fmla="*/ 1978 w 4285913"/>
              <a:gd name="connsiteY15" fmla="*/ 0 h 267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5913" h="2673928">
                <a:moveTo>
                  <a:pt x="1978" y="0"/>
                </a:moveTo>
                <a:lnTo>
                  <a:pt x="4285680" y="0"/>
                </a:lnTo>
                <a:cubicBezTo>
                  <a:pt x="4285680" y="3097"/>
                  <a:pt x="4285804" y="6194"/>
                  <a:pt x="4285804" y="9292"/>
                </a:cubicBezTo>
                <a:lnTo>
                  <a:pt x="4285804" y="2422166"/>
                </a:lnTo>
                <a:cubicBezTo>
                  <a:pt x="4285804" y="2483556"/>
                  <a:pt x="4285588" y="2544947"/>
                  <a:pt x="4285912" y="2606337"/>
                </a:cubicBezTo>
                <a:cubicBezTo>
                  <a:pt x="4286006" y="2624317"/>
                  <a:pt x="4280833" y="2639773"/>
                  <a:pt x="4268506" y="2652798"/>
                </a:cubicBezTo>
                <a:cubicBezTo>
                  <a:pt x="4253684" y="2668502"/>
                  <a:pt x="4235038" y="2673907"/>
                  <a:pt x="4213976" y="2673891"/>
                </a:cubicBezTo>
                <a:cubicBezTo>
                  <a:pt x="4091721" y="2673752"/>
                  <a:pt x="3969467" y="2673752"/>
                  <a:pt x="3847212" y="2673891"/>
                </a:cubicBezTo>
                <a:lnTo>
                  <a:pt x="1792089" y="2673891"/>
                </a:lnTo>
                <a:cubicBezTo>
                  <a:pt x="1220537" y="2673891"/>
                  <a:pt x="648994" y="2673891"/>
                  <a:pt x="77447" y="2673891"/>
                </a:cubicBezTo>
                <a:cubicBezTo>
                  <a:pt x="70725" y="2674046"/>
                  <a:pt x="63988" y="2673721"/>
                  <a:pt x="57313" y="2672900"/>
                </a:cubicBezTo>
                <a:cubicBezTo>
                  <a:pt x="26711" y="2668409"/>
                  <a:pt x="5014" y="2646247"/>
                  <a:pt x="1220" y="2615474"/>
                </a:cubicBezTo>
                <a:cubicBezTo>
                  <a:pt x="290" y="2606724"/>
                  <a:pt x="-112" y="2597943"/>
                  <a:pt x="27" y="2589147"/>
                </a:cubicBezTo>
                <a:cubicBezTo>
                  <a:pt x="89" y="2232140"/>
                  <a:pt x="197" y="1875134"/>
                  <a:pt x="337" y="1518128"/>
                </a:cubicBezTo>
                <a:cubicBezTo>
                  <a:pt x="445" y="1017702"/>
                  <a:pt x="553" y="517270"/>
                  <a:pt x="662" y="16834"/>
                </a:cubicBezTo>
                <a:cubicBezTo>
                  <a:pt x="801" y="11243"/>
                  <a:pt x="1560" y="5621"/>
                  <a:pt x="197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3" name="Picture Placeholder 12">
            <a:extLst>
              <a:ext uri="{FF2B5EF4-FFF2-40B4-BE49-F238E27FC236}">
                <a16:creationId xmlns:a16="http://schemas.microsoft.com/office/drawing/2014/main" id="{2AB3542B-836B-EE65-31BD-FDD7C49AB1F3}"/>
              </a:ext>
            </a:extLst>
          </p:cNvPr>
          <p:cNvSpPr>
            <a:spLocks noGrp="1"/>
          </p:cNvSpPr>
          <p:nvPr>
            <p:ph type="pic" sz="quarter" idx="15"/>
          </p:nvPr>
        </p:nvSpPr>
        <p:spPr>
          <a:xfrm>
            <a:off x="6430290" y="8223676"/>
            <a:ext cx="4285913" cy="2673928"/>
          </a:xfrm>
          <a:custGeom>
            <a:avLst/>
            <a:gdLst>
              <a:gd name="connsiteX0" fmla="*/ 1978 w 4285913"/>
              <a:gd name="connsiteY0" fmla="*/ 0 h 2673928"/>
              <a:gd name="connsiteX1" fmla="*/ 4285680 w 4285913"/>
              <a:gd name="connsiteY1" fmla="*/ 0 h 2673928"/>
              <a:gd name="connsiteX2" fmla="*/ 4285804 w 4285913"/>
              <a:gd name="connsiteY2" fmla="*/ 9292 h 2673928"/>
              <a:gd name="connsiteX3" fmla="*/ 4285804 w 4285913"/>
              <a:gd name="connsiteY3" fmla="*/ 2422166 h 2673928"/>
              <a:gd name="connsiteX4" fmla="*/ 4285912 w 4285913"/>
              <a:gd name="connsiteY4" fmla="*/ 2606337 h 2673928"/>
              <a:gd name="connsiteX5" fmla="*/ 4268506 w 4285913"/>
              <a:gd name="connsiteY5" fmla="*/ 2652798 h 2673928"/>
              <a:gd name="connsiteX6" fmla="*/ 4213976 w 4285913"/>
              <a:gd name="connsiteY6" fmla="*/ 2673891 h 2673928"/>
              <a:gd name="connsiteX7" fmla="*/ 3847212 w 4285913"/>
              <a:gd name="connsiteY7" fmla="*/ 2673891 h 2673928"/>
              <a:gd name="connsiteX8" fmla="*/ 1792089 w 4285913"/>
              <a:gd name="connsiteY8" fmla="*/ 2673891 h 2673928"/>
              <a:gd name="connsiteX9" fmla="*/ 77447 w 4285913"/>
              <a:gd name="connsiteY9" fmla="*/ 2673891 h 2673928"/>
              <a:gd name="connsiteX10" fmla="*/ 57313 w 4285913"/>
              <a:gd name="connsiteY10" fmla="*/ 2672900 h 2673928"/>
              <a:gd name="connsiteX11" fmla="*/ 1220 w 4285913"/>
              <a:gd name="connsiteY11" fmla="*/ 2615474 h 2673928"/>
              <a:gd name="connsiteX12" fmla="*/ 27 w 4285913"/>
              <a:gd name="connsiteY12" fmla="*/ 2589147 h 2673928"/>
              <a:gd name="connsiteX13" fmla="*/ 337 w 4285913"/>
              <a:gd name="connsiteY13" fmla="*/ 1518128 h 2673928"/>
              <a:gd name="connsiteX14" fmla="*/ 662 w 4285913"/>
              <a:gd name="connsiteY14" fmla="*/ 16834 h 2673928"/>
              <a:gd name="connsiteX15" fmla="*/ 1978 w 4285913"/>
              <a:gd name="connsiteY15" fmla="*/ 0 h 267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5913" h="2673928">
                <a:moveTo>
                  <a:pt x="1978" y="0"/>
                </a:moveTo>
                <a:lnTo>
                  <a:pt x="4285680" y="0"/>
                </a:lnTo>
                <a:cubicBezTo>
                  <a:pt x="4285680" y="3097"/>
                  <a:pt x="4285804" y="6194"/>
                  <a:pt x="4285804" y="9292"/>
                </a:cubicBezTo>
                <a:lnTo>
                  <a:pt x="4285804" y="2422166"/>
                </a:lnTo>
                <a:cubicBezTo>
                  <a:pt x="4285804" y="2483556"/>
                  <a:pt x="4285588" y="2544947"/>
                  <a:pt x="4285912" y="2606337"/>
                </a:cubicBezTo>
                <a:cubicBezTo>
                  <a:pt x="4286006" y="2624317"/>
                  <a:pt x="4280833" y="2639773"/>
                  <a:pt x="4268506" y="2652798"/>
                </a:cubicBezTo>
                <a:cubicBezTo>
                  <a:pt x="4253684" y="2668502"/>
                  <a:pt x="4235038" y="2673907"/>
                  <a:pt x="4213976" y="2673891"/>
                </a:cubicBezTo>
                <a:cubicBezTo>
                  <a:pt x="4091721" y="2673752"/>
                  <a:pt x="3969467" y="2673752"/>
                  <a:pt x="3847212" y="2673891"/>
                </a:cubicBezTo>
                <a:lnTo>
                  <a:pt x="1792089" y="2673891"/>
                </a:lnTo>
                <a:cubicBezTo>
                  <a:pt x="1220537" y="2673891"/>
                  <a:pt x="648994" y="2673891"/>
                  <a:pt x="77447" y="2673891"/>
                </a:cubicBezTo>
                <a:cubicBezTo>
                  <a:pt x="70725" y="2674046"/>
                  <a:pt x="63988" y="2673721"/>
                  <a:pt x="57313" y="2672900"/>
                </a:cubicBezTo>
                <a:cubicBezTo>
                  <a:pt x="26711" y="2668409"/>
                  <a:pt x="5014" y="2646247"/>
                  <a:pt x="1220" y="2615474"/>
                </a:cubicBezTo>
                <a:cubicBezTo>
                  <a:pt x="290" y="2606724"/>
                  <a:pt x="-112" y="2597943"/>
                  <a:pt x="27" y="2589147"/>
                </a:cubicBezTo>
                <a:cubicBezTo>
                  <a:pt x="89" y="2232140"/>
                  <a:pt x="197" y="1875134"/>
                  <a:pt x="337" y="1518128"/>
                </a:cubicBezTo>
                <a:cubicBezTo>
                  <a:pt x="445" y="1017702"/>
                  <a:pt x="553" y="517270"/>
                  <a:pt x="662" y="16834"/>
                </a:cubicBezTo>
                <a:cubicBezTo>
                  <a:pt x="801" y="11243"/>
                  <a:pt x="1560" y="5621"/>
                  <a:pt x="1978"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6313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500"/>
                                  </p:stCondLst>
                                  <p:childTnLst>
                                    <p:animMotion origin="layout" path="M 5E-6 -1.48148E-6 L 5E-6 -0.63287 " pathEditMode="relative" rAng="0" ptsTypes="AA">
                                      <p:cBhvr>
                                        <p:cTn id="6" dur="2000" fill="hold"/>
                                        <p:tgtEl>
                                          <p:spTgt spid="14"/>
                                        </p:tgtEl>
                                        <p:attrNameLst>
                                          <p:attrName>ppt_x</p:attrName>
                                          <p:attrName>ppt_y</p:attrName>
                                        </p:attrNameLst>
                                      </p:cBhvr>
                                      <p:rCtr x="0" y="-31644"/>
                                    </p:animMotion>
                                  </p:childTnLst>
                                </p:cTn>
                              </p:par>
                              <p:par>
                                <p:cTn id="7" presetID="64" presetClass="path" presetSubtype="0" accel="50000" decel="50000" fill="hold" grpId="0" nodeType="withEffect">
                                  <p:stCondLst>
                                    <p:cond delay="500"/>
                                  </p:stCondLst>
                                  <p:childTnLst>
                                    <p:animMotion origin="layout" path="M 5E-6 -1.48148E-6 L 5E-6 -0.63287 " pathEditMode="relative" rAng="0" ptsTypes="AA">
                                      <p:cBhvr>
                                        <p:cTn id="8" dur="2000" fill="hold"/>
                                        <p:tgtEl>
                                          <p:spTgt spid="3"/>
                                        </p:tgtEl>
                                        <p:attrNameLst>
                                          <p:attrName>ppt_x</p:attrName>
                                          <p:attrName>ppt_y</p:attrName>
                                        </p:attrNameLst>
                                      </p:cBhvr>
                                      <p:rCtr x="0" y="-31644"/>
                                    </p:animMotion>
                                  </p:childTnLst>
                                </p:cTn>
                              </p:par>
                              <p:par>
                                <p:cTn id="9" presetID="64" presetClass="path" presetSubtype="0" accel="50000" decel="50000" fill="hold" grpId="0" nodeType="withEffect">
                                  <p:stCondLst>
                                    <p:cond delay="500"/>
                                  </p:stCondLst>
                                  <p:childTnLst>
                                    <p:animMotion origin="layout" path="M 5E-6 -1.48148E-6 L 5E-6 -0.63287 " pathEditMode="relative" rAng="0" ptsTypes="AA">
                                      <p:cBhvr>
                                        <p:cTn id="10" dur="2000" fill="hold"/>
                                        <p:tgtEl>
                                          <p:spTgt spid="12"/>
                                        </p:tgtEl>
                                        <p:attrNameLst>
                                          <p:attrName>ppt_x</p:attrName>
                                          <p:attrName>ppt_y</p:attrName>
                                        </p:attrNameLst>
                                      </p:cBhvr>
                                      <p:rCtr x="0" y="-31644"/>
                                    </p:animMotion>
                                  </p:childTnLst>
                                </p:cTn>
                              </p:par>
                              <p:par>
                                <p:cTn id="11" presetID="64" presetClass="path" presetSubtype="0" accel="50000" decel="50000" fill="hold" grpId="0" nodeType="withEffect">
                                  <p:stCondLst>
                                    <p:cond delay="500"/>
                                  </p:stCondLst>
                                  <p:childTnLst>
                                    <p:animMotion origin="layout" path="M 5E-6 -1.48148E-6 L 5E-6 -0.63287 " pathEditMode="relative" rAng="0" ptsTypes="AA">
                                      <p:cBhvr>
                                        <p:cTn id="12" dur="2000" fill="hold"/>
                                        <p:tgtEl>
                                          <p:spTgt spid="13"/>
                                        </p:tgtEl>
                                        <p:attrNameLst>
                                          <p:attrName>ppt_x</p:attrName>
                                          <p:attrName>ppt_y</p:attrName>
                                        </p:attrNameLst>
                                      </p:cBhvr>
                                      <p:rCtr x="0" y="-31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3" grpId="0" animBg="1"/>
    </p:bld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Device 18">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3" name="Picture Placeholder 8">
            <a:extLst>
              <a:ext uri="{FF2B5EF4-FFF2-40B4-BE49-F238E27FC236}">
                <a16:creationId xmlns:a16="http://schemas.microsoft.com/office/drawing/2014/main" id="{8675CFBA-444F-953C-70CC-70F656B9FB77}"/>
              </a:ext>
            </a:extLst>
          </p:cNvPr>
          <p:cNvSpPr>
            <a:spLocks noGrp="1"/>
          </p:cNvSpPr>
          <p:nvPr>
            <p:ph type="pic" sz="quarter" idx="12"/>
          </p:nvPr>
        </p:nvSpPr>
        <p:spPr>
          <a:xfrm>
            <a:off x="104775" y="3629258"/>
            <a:ext cx="3720465" cy="432164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4" name="Picture Placeholder 8">
            <a:extLst>
              <a:ext uri="{FF2B5EF4-FFF2-40B4-BE49-F238E27FC236}">
                <a16:creationId xmlns:a16="http://schemas.microsoft.com/office/drawing/2014/main" id="{CB1DD113-FCF9-EC99-0AF5-30495F7AFEC7}"/>
              </a:ext>
            </a:extLst>
          </p:cNvPr>
          <p:cNvSpPr>
            <a:spLocks noGrp="1"/>
          </p:cNvSpPr>
          <p:nvPr>
            <p:ph type="pic" sz="quarter" idx="13"/>
          </p:nvPr>
        </p:nvSpPr>
        <p:spPr>
          <a:xfrm>
            <a:off x="8311639" y="3629258"/>
            <a:ext cx="3720465" cy="432164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8">
            <a:extLst>
              <a:ext uri="{FF2B5EF4-FFF2-40B4-BE49-F238E27FC236}">
                <a16:creationId xmlns:a16="http://schemas.microsoft.com/office/drawing/2014/main" id="{F3D3A545-7768-3A03-D66A-CACD0461E745}"/>
              </a:ext>
            </a:extLst>
          </p:cNvPr>
          <p:cNvSpPr>
            <a:spLocks noGrp="1"/>
          </p:cNvSpPr>
          <p:nvPr>
            <p:ph type="pic" sz="quarter" idx="14"/>
          </p:nvPr>
        </p:nvSpPr>
        <p:spPr>
          <a:xfrm>
            <a:off x="4170845" y="2425498"/>
            <a:ext cx="3785388" cy="552540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161388308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3333">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14:bounceEnd="73333">
                                          <p:cBhvr additive="base">
                                            <p:cTn id="7" dur="1500" fill="hold"/>
                                            <p:tgtEl>
                                              <p:spTgt spid="3"/>
                                            </p:tgtEl>
                                            <p:attrNameLst>
                                              <p:attrName>ppt_x</p:attrName>
                                            </p:attrNameLst>
                                          </p:cBhvr>
                                          <p:tavLst>
                                            <p:tav tm="0">
                                              <p:val>
                                                <p:strVal val="#ppt_x"/>
                                              </p:val>
                                            </p:tav>
                                            <p:tav tm="100000">
                                              <p:val>
                                                <p:strVal val="#ppt_x"/>
                                              </p:val>
                                            </p:tav>
                                          </p:tavLst>
                                        </p:anim>
                                        <p:anim calcmode="lin" valueType="num" p14:bounceEnd="73333">
                                          <p:cBhvr additive="base">
                                            <p:cTn id="8" dur="1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73333">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14:bounceEnd="73333">
                                          <p:cBhvr additive="base">
                                            <p:cTn id="11" dur="1500" fill="hold"/>
                                            <p:tgtEl>
                                              <p:spTgt spid="5"/>
                                            </p:tgtEl>
                                            <p:attrNameLst>
                                              <p:attrName>ppt_x</p:attrName>
                                            </p:attrNameLst>
                                          </p:cBhvr>
                                          <p:tavLst>
                                            <p:tav tm="0">
                                              <p:val>
                                                <p:strVal val="#ppt_x"/>
                                              </p:val>
                                            </p:tav>
                                            <p:tav tm="100000">
                                              <p:val>
                                                <p:strVal val="#ppt_x"/>
                                              </p:val>
                                            </p:tav>
                                          </p:tavLst>
                                        </p:anim>
                                        <p:anim calcmode="lin" valueType="num" p14:bounceEnd="73333">
                                          <p:cBhvr additive="base">
                                            <p:cTn id="12" dur="1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73333">
                                      <p:stCondLst>
                                        <p:cond delay="500"/>
                                      </p:stCondLst>
                                      <p:childTnLst>
                                        <p:set>
                                          <p:cBhvr>
                                            <p:cTn id="14" dur="1" fill="hold">
                                              <p:stCondLst>
                                                <p:cond delay="0"/>
                                              </p:stCondLst>
                                            </p:cTn>
                                            <p:tgtEl>
                                              <p:spTgt spid="4"/>
                                            </p:tgtEl>
                                            <p:attrNameLst>
                                              <p:attrName>style.visibility</p:attrName>
                                            </p:attrNameLst>
                                          </p:cBhvr>
                                          <p:to>
                                            <p:strVal val="visible"/>
                                          </p:to>
                                        </p:set>
                                        <p:anim calcmode="lin" valueType="num" p14:bounceEnd="73333">
                                          <p:cBhvr additive="base">
                                            <p:cTn id="15" dur="1500" fill="hold"/>
                                            <p:tgtEl>
                                              <p:spTgt spid="4"/>
                                            </p:tgtEl>
                                            <p:attrNameLst>
                                              <p:attrName>ppt_x</p:attrName>
                                            </p:attrNameLst>
                                          </p:cBhvr>
                                          <p:tavLst>
                                            <p:tav tm="0">
                                              <p:val>
                                                <p:strVal val="#ppt_x"/>
                                              </p:val>
                                            </p:tav>
                                            <p:tav tm="100000">
                                              <p:val>
                                                <p:strVal val="#ppt_x"/>
                                              </p:val>
                                            </p:tav>
                                          </p:tavLst>
                                        </p:anim>
                                        <p:anim calcmode="lin" valueType="num" p14:bounceEnd="73333">
                                          <p:cBhvr additive="base">
                                            <p:cTn id="16"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ppt_x"/>
                                              </p:val>
                                            </p:tav>
                                            <p:tav tm="100000">
                                              <p:val>
                                                <p:strVal val="#ppt_x"/>
                                              </p:val>
                                            </p:tav>
                                          </p:tavLst>
                                        </p:anim>
                                        <p:anim calcmode="lin" valueType="num">
                                          <p:cBhvr additive="base">
                                            <p:cTn id="8" dur="1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500" fill="hold"/>
                                            <p:tgtEl>
                                              <p:spTgt spid="5"/>
                                            </p:tgtEl>
                                            <p:attrNameLst>
                                              <p:attrName>ppt_x</p:attrName>
                                            </p:attrNameLst>
                                          </p:cBhvr>
                                          <p:tavLst>
                                            <p:tav tm="0">
                                              <p:val>
                                                <p:strVal val="#ppt_x"/>
                                              </p:val>
                                            </p:tav>
                                            <p:tav tm="100000">
                                              <p:val>
                                                <p:strVal val="#ppt_x"/>
                                              </p:val>
                                            </p:tav>
                                          </p:tavLst>
                                        </p:anim>
                                        <p:anim calcmode="lin" valueType="num">
                                          <p:cBhvr additive="base">
                                            <p:cTn id="12" dur="1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50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500" fill="hold"/>
                                            <p:tgtEl>
                                              <p:spTgt spid="4"/>
                                            </p:tgtEl>
                                            <p:attrNameLst>
                                              <p:attrName>ppt_x</p:attrName>
                                            </p:attrNameLst>
                                          </p:cBhvr>
                                          <p:tavLst>
                                            <p:tav tm="0">
                                              <p:val>
                                                <p:strVal val="#ppt_x"/>
                                              </p:val>
                                            </p:tav>
                                            <p:tav tm="100000">
                                              <p:val>
                                                <p:strVal val="#ppt_x"/>
                                              </p:val>
                                            </p:tav>
                                          </p:tavLst>
                                        </p:anim>
                                        <p:anim calcmode="lin" valueType="num">
                                          <p:cBhvr additive="base">
                                            <p:cTn id="16"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Device 19">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3" name="Picture Placeholder 5">
            <a:extLst>
              <a:ext uri="{FF2B5EF4-FFF2-40B4-BE49-F238E27FC236}">
                <a16:creationId xmlns:a16="http://schemas.microsoft.com/office/drawing/2014/main" id="{440711C5-0202-4087-81D9-2C4FB22D2A93}"/>
              </a:ext>
            </a:extLst>
          </p:cNvPr>
          <p:cNvSpPr>
            <a:spLocks noGrp="1"/>
          </p:cNvSpPr>
          <p:nvPr>
            <p:ph type="pic" sz="quarter" idx="10"/>
          </p:nvPr>
        </p:nvSpPr>
        <p:spPr>
          <a:xfrm>
            <a:off x="8390423" y="2076103"/>
            <a:ext cx="2223650" cy="2708970"/>
          </a:xfrm>
          <a:custGeom>
            <a:avLst/>
            <a:gdLst>
              <a:gd name="connsiteX0" fmla="*/ 389890 w 2170999"/>
              <a:gd name="connsiteY0" fmla="*/ 0 h 2642223"/>
              <a:gd name="connsiteX1" fmla="*/ 1781109 w 2170999"/>
              <a:gd name="connsiteY1" fmla="*/ 0 h 2642223"/>
              <a:gd name="connsiteX2" fmla="*/ 2170999 w 2170999"/>
              <a:gd name="connsiteY2" fmla="*/ 389890 h 2642223"/>
              <a:gd name="connsiteX3" fmla="*/ 2170999 w 2170999"/>
              <a:gd name="connsiteY3" fmla="*/ 2252333 h 2642223"/>
              <a:gd name="connsiteX4" fmla="*/ 1781109 w 2170999"/>
              <a:gd name="connsiteY4" fmla="*/ 2642223 h 2642223"/>
              <a:gd name="connsiteX5" fmla="*/ 389890 w 2170999"/>
              <a:gd name="connsiteY5" fmla="*/ 2642223 h 2642223"/>
              <a:gd name="connsiteX6" fmla="*/ 0 w 2170999"/>
              <a:gd name="connsiteY6" fmla="*/ 2252333 h 2642223"/>
              <a:gd name="connsiteX7" fmla="*/ 0 w 2170999"/>
              <a:gd name="connsiteY7" fmla="*/ 389890 h 2642223"/>
              <a:gd name="connsiteX8" fmla="*/ 389890 w 2170999"/>
              <a:gd name="connsiteY8" fmla="*/ 0 h 264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0999" h="2642223">
                <a:moveTo>
                  <a:pt x="389890" y="0"/>
                </a:moveTo>
                <a:lnTo>
                  <a:pt x="1781109" y="0"/>
                </a:lnTo>
                <a:cubicBezTo>
                  <a:pt x="1996439" y="0"/>
                  <a:pt x="2170999" y="174560"/>
                  <a:pt x="2170999" y="389890"/>
                </a:cubicBezTo>
                <a:lnTo>
                  <a:pt x="2170999" y="2252333"/>
                </a:lnTo>
                <a:cubicBezTo>
                  <a:pt x="2170999" y="2467663"/>
                  <a:pt x="1996439" y="2642223"/>
                  <a:pt x="1781109" y="2642223"/>
                </a:cubicBezTo>
                <a:lnTo>
                  <a:pt x="389890" y="2642223"/>
                </a:lnTo>
                <a:cubicBezTo>
                  <a:pt x="174560" y="2642223"/>
                  <a:pt x="0" y="2467663"/>
                  <a:pt x="0" y="2252333"/>
                </a:cubicBezTo>
                <a:lnTo>
                  <a:pt x="0" y="389890"/>
                </a:lnTo>
                <a:cubicBezTo>
                  <a:pt x="0" y="174560"/>
                  <a:pt x="174560" y="0"/>
                  <a:pt x="389890" y="0"/>
                </a:cubicBezTo>
                <a:close/>
              </a:path>
            </a:pathLst>
          </a:custGeom>
          <a:gradFill>
            <a:gsLst>
              <a:gs pos="0">
                <a:schemeClr val="tx1">
                  <a:alpha val="40000"/>
                </a:schemeClr>
              </a:gs>
              <a:gs pos="99000">
                <a:schemeClr val="tx1">
                  <a:alpha val="20000"/>
                </a:schemeClr>
              </a:gs>
            </a:gsLst>
            <a:lin ang="5400000" scaled="1"/>
          </a:gradFill>
          <a:ln>
            <a:noFill/>
          </a:ln>
        </p:spPr>
        <p:txBody>
          <a:bodyPr vert="horz" wrap="square" lIns="0" tIns="0" rIns="0" bIns="0" rtlCol="0" anchor="ctr">
            <a:noAutofit/>
          </a:bodyPr>
          <a:lstStyle>
            <a:lvl1pPr algn="ctr">
              <a:defRPr lang="en-US" sz="1000" dirty="0"/>
            </a:lvl1pPr>
          </a:lstStyle>
          <a:p>
            <a:pPr lvl="0" algn="ctr"/>
            <a:endParaRPr lang="en-US" dirty="0"/>
          </a:p>
        </p:txBody>
      </p:sp>
    </p:spTree>
    <p:extLst>
      <p:ext uri="{BB962C8B-B14F-4D97-AF65-F5344CB8AC3E}">
        <p14:creationId xmlns:p14="http://schemas.microsoft.com/office/powerpoint/2010/main" val="57996138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3333">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14:bounceEnd="73333">
                                          <p:cBhvr additive="base">
                                            <p:cTn id="7" dur="1500" fill="hold"/>
                                            <p:tgtEl>
                                              <p:spTgt spid="3"/>
                                            </p:tgtEl>
                                            <p:attrNameLst>
                                              <p:attrName>ppt_x</p:attrName>
                                            </p:attrNameLst>
                                          </p:cBhvr>
                                          <p:tavLst>
                                            <p:tav tm="0">
                                              <p:val>
                                                <p:strVal val="1+#ppt_w/2"/>
                                              </p:val>
                                            </p:tav>
                                            <p:tav tm="100000">
                                              <p:val>
                                                <p:strVal val="#ppt_x"/>
                                              </p:val>
                                            </p:tav>
                                          </p:tavLst>
                                        </p:anim>
                                        <p:anim calcmode="lin" valueType="num" p14:bounceEnd="73333">
                                          <p:cBhvr additive="base">
                                            <p:cTn id="8" dur="1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1+#ppt_w/2"/>
                                              </p:val>
                                            </p:tav>
                                            <p:tav tm="100000">
                                              <p:val>
                                                <p:strVal val="#ppt_x"/>
                                              </p:val>
                                            </p:tav>
                                          </p:tavLst>
                                        </p:anim>
                                        <p:anim calcmode="lin" valueType="num">
                                          <p:cBhvr additive="base">
                                            <p:cTn id="8" dur="1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Device 20">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3" name="Picture Placeholder 17">
            <a:extLst>
              <a:ext uri="{FF2B5EF4-FFF2-40B4-BE49-F238E27FC236}">
                <a16:creationId xmlns:a16="http://schemas.microsoft.com/office/drawing/2014/main" id="{5FD2B92A-427A-478E-959D-3AAD13121574}"/>
              </a:ext>
            </a:extLst>
          </p:cNvPr>
          <p:cNvSpPr>
            <a:spLocks noGrp="1"/>
          </p:cNvSpPr>
          <p:nvPr>
            <p:ph type="pic" sz="quarter" idx="10"/>
          </p:nvPr>
        </p:nvSpPr>
        <p:spPr>
          <a:xfrm>
            <a:off x="6403488" y="1027355"/>
            <a:ext cx="2751580" cy="2737821"/>
          </a:xfrm>
          <a:custGeom>
            <a:avLst/>
            <a:gdLst>
              <a:gd name="connsiteX0" fmla="*/ 340383 w 2689412"/>
              <a:gd name="connsiteY0" fmla="*/ 0 h 2675964"/>
              <a:gd name="connsiteX1" fmla="*/ 2349029 w 2689412"/>
              <a:gd name="connsiteY1" fmla="*/ 0 h 2675964"/>
              <a:gd name="connsiteX2" fmla="*/ 2689412 w 2689412"/>
              <a:gd name="connsiteY2" fmla="*/ 340383 h 2675964"/>
              <a:gd name="connsiteX3" fmla="*/ 2689412 w 2689412"/>
              <a:gd name="connsiteY3" fmla="*/ 2335581 h 2675964"/>
              <a:gd name="connsiteX4" fmla="*/ 2349029 w 2689412"/>
              <a:gd name="connsiteY4" fmla="*/ 2675964 h 2675964"/>
              <a:gd name="connsiteX5" fmla="*/ 340383 w 2689412"/>
              <a:gd name="connsiteY5" fmla="*/ 2675964 h 2675964"/>
              <a:gd name="connsiteX6" fmla="*/ 0 w 2689412"/>
              <a:gd name="connsiteY6" fmla="*/ 2335581 h 2675964"/>
              <a:gd name="connsiteX7" fmla="*/ 0 w 2689412"/>
              <a:gd name="connsiteY7" fmla="*/ 340383 h 2675964"/>
              <a:gd name="connsiteX8" fmla="*/ 340383 w 2689412"/>
              <a:gd name="connsiteY8" fmla="*/ 0 h 2675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9412" h="2675964">
                <a:moveTo>
                  <a:pt x="340383" y="0"/>
                </a:moveTo>
                <a:lnTo>
                  <a:pt x="2349029" y="0"/>
                </a:lnTo>
                <a:cubicBezTo>
                  <a:pt x="2537017" y="0"/>
                  <a:pt x="2689412" y="152395"/>
                  <a:pt x="2689412" y="340383"/>
                </a:cubicBezTo>
                <a:lnTo>
                  <a:pt x="2689412" y="2335581"/>
                </a:lnTo>
                <a:cubicBezTo>
                  <a:pt x="2689412" y="2523569"/>
                  <a:pt x="2537017" y="2675964"/>
                  <a:pt x="2349029" y="2675964"/>
                </a:cubicBezTo>
                <a:lnTo>
                  <a:pt x="340383" y="2675964"/>
                </a:lnTo>
                <a:cubicBezTo>
                  <a:pt x="152395" y="2675964"/>
                  <a:pt x="0" y="2523569"/>
                  <a:pt x="0" y="2335581"/>
                </a:cubicBezTo>
                <a:lnTo>
                  <a:pt x="0" y="340383"/>
                </a:lnTo>
                <a:cubicBezTo>
                  <a:pt x="0" y="152395"/>
                  <a:pt x="152395" y="0"/>
                  <a:pt x="340383" y="0"/>
                </a:cubicBezTo>
                <a:close/>
              </a:path>
            </a:pathLst>
          </a:custGeom>
          <a:gradFill>
            <a:gsLst>
              <a:gs pos="0">
                <a:schemeClr val="tx1">
                  <a:lumMod val="25000"/>
                  <a:lumOff val="75000"/>
                </a:schemeClr>
              </a:gs>
              <a:gs pos="99000">
                <a:schemeClr val="bg1">
                  <a:lumMod val="75000"/>
                </a:schemeClr>
              </a:gs>
            </a:gsLst>
            <a:lin ang="5400000" scaled="1"/>
          </a:gradFill>
          <a:ln>
            <a:noFill/>
          </a:ln>
          <a:scene3d>
            <a:camera prst="orthographicFront">
              <a:rot lat="20880000" lon="2400000" rev="21060000"/>
            </a:camera>
            <a:lightRig rig="threePt" dir="t"/>
          </a:scene3d>
        </p:spPr>
        <p:txBody>
          <a:bodyPr vert="horz" wrap="square" lIns="0" tIns="0" rIns="0" bIns="0" rtlCol="0" anchor="ctr">
            <a:noAutofit/>
          </a:bodyPr>
          <a:lstStyle>
            <a:lvl1pPr algn="ctr">
              <a:defRPr lang="en-US" sz="1000" dirty="0"/>
            </a:lvl1pPr>
          </a:lstStyle>
          <a:p>
            <a:pPr lvl="0" algn="ctr"/>
            <a:endParaRPr lang="en-US" dirty="0"/>
          </a:p>
        </p:txBody>
      </p:sp>
    </p:spTree>
    <p:extLst>
      <p:ext uri="{BB962C8B-B14F-4D97-AF65-F5344CB8AC3E}">
        <p14:creationId xmlns:p14="http://schemas.microsoft.com/office/powerpoint/2010/main" val="355444316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3333">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14:bounceEnd="73333">
                                          <p:cBhvr additive="base">
                                            <p:cTn id="7" dur="1500" fill="hold"/>
                                            <p:tgtEl>
                                              <p:spTgt spid="3"/>
                                            </p:tgtEl>
                                            <p:attrNameLst>
                                              <p:attrName>ppt_x</p:attrName>
                                            </p:attrNameLst>
                                          </p:cBhvr>
                                          <p:tavLst>
                                            <p:tav tm="0">
                                              <p:val>
                                                <p:strVal val="#ppt_x"/>
                                              </p:val>
                                            </p:tav>
                                            <p:tav tm="100000">
                                              <p:val>
                                                <p:strVal val="#ppt_x"/>
                                              </p:val>
                                            </p:tav>
                                          </p:tavLst>
                                        </p:anim>
                                        <p:anim calcmode="lin" valueType="num" p14:bounceEnd="73333">
                                          <p:cBhvr additive="base">
                                            <p:cTn id="8" dur="1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ppt_x"/>
                                              </p:val>
                                            </p:tav>
                                            <p:tav tm="100000">
                                              <p:val>
                                                <p:strVal val="#ppt_x"/>
                                              </p:val>
                                            </p:tav>
                                          </p:tavLst>
                                        </p:anim>
                                        <p:anim calcmode="lin" valueType="num">
                                          <p:cBhvr additive="base">
                                            <p:cTn id="8" dur="1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0E3-4AC6-92F0-6D18-4EE77038C8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61E649-D3BF-EB68-1132-A0C52C2F34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F28C79-1A3C-50C2-1675-789DF0A38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D222CE-1124-535B-6D22-CB2DFD327C9F}"/>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6" name="Footer Placeholder 5">
            <a:extLst>
              <a:ext uri="{FF2B5EF4-FFF2-40B4-BE49-F238E27FC236}">
                <a16:creationId xmlns:a16="http://schemas.microsoft.com/office/drawing/2014/main" id="{BDDE4E44-5816-0A04-79EA-18F98662FE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090DA1-8191-5E3D-2264-FFD0C4F45887}"/>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365493201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Get in toch ">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7E9CE89-2D08-E47C-682E-8A067E1CA229}"/>
              </a:ext>
            </a:extLst>
          </p:cNvPr>
          <p:cNvSpPr>
            <a:spLocks noGrp="1"/>
          </p:cNvSpPr>
          <p:nvPr>
            <p:ph type="pic" sz="quarter" idx="14"/>
          </p:nvPr>
        </p:nvSpPr>
        <p:spPr>
          <a:xfrm>
            <a:off x="807720" y="549275"/>
            <a:ext cx="8092440" cy="399986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8">
            <a:extLst>
              <a:ext uri="{FF2B5EF4-FFF2-40B4-BE49-F238E27FC236}">
                <a16:creationId xmlns:a16="http://schemas.microsoft.com/office/drawing/2014/main" id="{5B05D670-F2F9-5115-452F-F902DF21F0A5}"/>
              </a:ext>
            </a:extLst>
          </p:cNvPr>
          <p:cNvSpPr>
            <a:spLocks noGrp="1"/>
          </p:cNvSpPr>
          <p:nvPr>
            <p:ph type="pic" sz="quarter" idx="15"/>
          </p:nvPr>
        </p:nvSpPr>
        <p:spPr>
          <a:xfrm>
            <a:off x="9486900" y="549275"/>
            <a:ext cx="2705100" cy="3999865"/>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155602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Lets talk">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7E9CE89-2D08-E47C-682E-8A067E1CA229}"/>
              </a:ext>
            </a:extLst>
          </p:cNvPr>
          <p:cNvSpPr>
            <a:spLocks noGrp="1"/>
          </p:cNvSpPr>
          <p:nvPr>
            <p:ph type="pic" sz="quarter" idx="14"/>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91638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5B548E2-8B63-8CB5-2B07-0320BC9A25CC}"/>
              </a:ext>
            </a:extLst>
          </p:cNvPr>
          <p:cNvSpPr>
            <a:spLocks noGrp="1"/>
          </p:cNvSpPr>
          <p:nvPr>
            <p:ph type="pic" sz="quarter" idx="13"/>
          </p:nvPr>
        </p:nvSpPr>
        <p:spPr>
          <a:xfrm>
            <a:off x="1686445" y="2476623"/>
            <a:ext cx="8639829" cy="1830819"/>
          </a:xfrm>
          <a:custGeom>
            <a:avLst/>
            <a:gdLst>
              <a:gd name="connsiteX0" fmla="*/ 2519292 w 8639829"/>
              <a:gd name="connsiteY0" fmla="*/ 510063 h 1830819"/>
              <a:gd name="connsiteX1" fmla="*/ 2423122 w 8639829"/>
              <a:gd name="connsiteY1" fmla="*/ 1183618 h 1830819"/>
              <a:gd name="connsiteX2" fmla="*/ 2617795 w 8639829"/>
              <a:gd name="connsiteY2" fmla="*/ 1183618 h 1830819"/>
              <a:gd name="connsiteX3" fmla="*/ 7167808 w 8639829"/>
              <a:gd name="connsiteY3" fmla="*/ 295599 h 1830819"/>
              <a:gd name="connsiteX4" fmla="*/ 7051896 w 8639829"/>
              <a:gd name="connsiteY4" fmla="*/ 441209 h 1830819"/>
              <a:gd name="connsiteX5" fmla="*/ 7051896 w 8639829"/>
              <a:gd name="connsiteY5" fmla="*/ 1387086 h 1830819"/>
              <a:gd name="connsiteX6" fmla="*/ 7167808 w 8639829"/>
              <a:gd name="connsiteY6" fmla="*/ 1535221 h 1830819"/>
              <a:gd name="connsiteX7" fmla="*/ 7283682 w 8639829"/>
              <a:gd name="connsiteY7" fmla="*/ 1387086 h 1830819"/>
              <a:gd name="connsiteX8" fmla="*/ 7283682 w 8639829"/>
              <a:gd name="connsiteY8" fmla="*/ 441209 h 1830819"/>
              <a:gd name="connsiteX9" fmla="*/ 7167808 w 8639829"/>
              <a:gd name="connsiteY9" fmla="*/ 295599 h 1830819"/>
              <a:gd name="connsiteX10" fmla="*/ 7777169 w 8639829"/>
              <a:gd name="connsiteY10" fmla="*/ 24768 h 1830819"/>
              <a:gd name="connsiteX11" fmla="*/ 8100020 w 8639829"/>
              <a:gd name="connsiteY11" fmla="*/ 24768 h 1830819"/>
              <a:gd name="connsiteX12" fmla="*/ 8100020 w 8639829"/>
              <a:gd name="connsiteY12" fmla="*/ 1389571 h 1830819"/>
              <a:gd name="connsiteX13" fmla="*/ 8129048 w 8639829"/>
              <a:gd name="connsiteY13" fmla="*/ 1503215 h 1830819"/>
              <a:gd name="connsiteX14" fmla="*/ 8213448 w 8639829"/>
              <a:gd name="connsiteY14" fmla="*/ 1535221 h 1830819"/>
              <a:gd name="connsiteX15" fmla="*/ 8297652 w 8639829"/>
              <a:gd name="connsiteY15" fmla="*/ 1502979 h 1830819"/>
              <a:gd name="connsiteX16" fmla="*/ 8326876 w 8639829"/>
              <a:gd name="connsiteY16" fmla="*/ 1389571 h 1830819"/>
              <a:gd name="connsiteX17" fmla="*/ 8326876 w 8639829"/>
              <a:gd name="connsiteY17" fmla="*/ 24768 h 1830819"/>
              <a:gd name="connsiteX18" fmla="*/ 8639829 w 8639829"/>
              <a:gd name="connsiteY18" fmla="*/ 24768 h 1830819"/>
              <a:gd name="connsiteX19" fmla="*/ 8639829 w 8639829"/>
              <a:gd name="connsiteY19" fmla="*/ 1369772 h 1830819"/>
              <a:gd name="connsiteX20" fmla="*/ 8528826 w 8639829"/>
              <a:gd name="connsiteY20" fmla="*/ 1710568 h 1830819"/>
              <a:gd name="connsiteX21" fmla="*/ 8208518 w 8639829"/>
              <a:gd name="connsiteY21" fmla="*/ 1830819 h 1830819"/>
              <a:gd name="connsiteX22" fmla="*/ 7887974 w 8639829"/>
              <a:gd name="connsiteY22" fmla="*/ 1710785 h 1830819"/>
              <a:gd name="connsiteX23" fmla="*/ 7777169 w 8639829"/>
              <a:gd name="connsiteY23" fmla="*/ 1369772 h 1830819"/>
              <a:gd name="connsiteX24" fmla="*/ 5650436 w 8639829"/>
              <a:gd name="connsiteY24" fmla="*/ 24768 h 1830819"/>
              <a:gd name="connsiteX25" fmla="*/ 5984606 w 8639829"/>
              <a:gd name="connsiteY25" fmla="*/ 24768 h 1830819"/>
              <a:gd name="connsiteX26" fmla="*/ 6153387 w 8639829"/>
              <a:gd name="connsiteY26" fmla="*/ 603118 h 1830819"/>
              <a:gd name="connsiteX27" fmla="*/ 6322168 w 8639829"/>
              <a:gd name="connsiteY27" fmla="*/ 24768 h 1830819"/>
              <a:gd name="connsiteX28" fmla="*/ 6631965 w 8639829"/>
              <a:gd name="connsiteY28" fmla="*/ 24768 h 1830819"/>
              <a:gd name="connsiteX29" fmla="*/ 6302645 w 8639829"/>
              <a:gd name="connsiteY29" fmla="*/ 1046368 h 1830819"/>
              <a:gd name="connsiteX30" fmla="*/ 6302645 w 8639829"/>
              <a:gd name="connsiteY30" fmla="*/ 1806051 h 1830819"/>
              <a:gd name="connsiteX31" fmla="*/ 5979756 w 8639829"/>
              <a:gd name="connsiteY31" fmla="*/ 1806051 h 1830819"/>
              <a:gd name="connsiteX32" fmla="*/ 5979756 w 8639829"/>
              <a:gd name="connsiteY32" fmla="*/ 1047591 h 1830819"/>
              <a:gd name="connsiteX33" fmla="*/ 4253295 w 8639829"/>
              <a:gd name="connsiteY33" fmla="*/ 24768 h 1830819"/>
              <a:gd name="connsiteX34" fmla="*/ 4576146 w 8639829"/>
              <a:gd name="connsiteY34" fmla="*/ 24768 h 1830819"/>
              <a:gd name="connsiteX35" fmla="*/ 4576146 w 8639829"/>
              <a:gd name="connsiteY35" fmla="*/ 752702 h 1830819"/>
              <a:gd name="connsiteX36" fmla="*/ 4880934 w 8639829"/>
              <a:gd name="connsiteY36" fmla="*/ 24768 h 1830819"/>
              <a:gd name="connsiteX37" fmla="*/ 5195187 w 8639829"/>
              <a:gd name="connsiteY37" fmla="*/ 24768 h 1830819"/>
              <a:gd name="connsiteX38" fmla="*/ 4870838 w 8639829"/>
              <a:gd name="connsiteY38" fmla="*/ 686996 h 1830819"/>
              <a:gd name="connsiteX39" fmla="*/ 5200157 w 8639829"/>
              <a:gd name="connsiteY39" fmla="*/ 1806051 h 1830819"/>
              <a:gd name="connsiteX40" fmla="*/ 4870995 w 8639829"/>
              <a:gd name="connsiteY40" fmla="*/ 1806051 h 1830819"/>
              <a:gd name="connsiteX41" fmla="*/ 4653803 w 8639829"/>
              <a:gd name="connsiteY41" fmla="*/ 1033472 h 1830819"/>
              <a:gd name="connsiteX42" fmla="*/ 4576146 w 8639829"/>
              <a:gd name="connsiteY42" fmla="*/ 1234455 h 1830819"/>
              <a:gd name="connsiteX43" fmla="*/ 4576146 w 8639829"/>
              <a:gd name="connsiteY43" fmla="*/ 1806051 h 1830819"/>
              <a:gd name="connsiteX44" fmla="*/ 4253295 w 8639829"/>
              <a:gd name="connsiteY44" fmla="*/ 1806051 h 1830819"/>
              <a:gd name="connsiteX45" fmla="*/ 3148394 w 8639829"/>
              <a:gd name="connsiteY45" fmla="*/ 24768 h 1830819"/>
              <a:gd name="connsiteX46" fmla="*/ 3535335 w 8639829"/>
              <a:gd name="connsiteY46" fmla="*/ 24768 h 1830819"/>
              <a:gd name="connsiteX47" fmla="*/ 3760022 w 8639829"/>
              <a:gd name="connsiteY47" fmla="*/ 904618 h 1830819"/>
              <a:gd name="connsiteX48" fmla="*/ 3760022 w 8639829"/>
              <a:gd name="connsiteY48" fmla="*/ 24768 h 1830819"/>
              <a:gd name="connsiteX49" fmla="*/ 4053175 w 8639829"/>
              <a:gd name="connsiteY49" fmla="*/ 24768 h 1830819"/>
              <a:gd name="connsiteX50" fmla="*/ 4053175 w 8639829"/>
              <a:gd name="connsiteY50" fmla="*/ 1806051 h 1830819"/>
              <a:gd name="connsiteX51" fmla="*/ 3728431 w 8639829"/>
              <a:gd name="connsiteY51" fmla="*/ 1806051 h 1830819"/>
              <a:gd name="connsiteX52" fmla="*/ 3441548 w 8639829"/>
              <a:gd name="connsiteY52" fmla="*/ 695390 h 1830819"/>
              <a:gd name="connsiteX53" fmla="*/ 3441548 w 8639829"/>
              <a:gd name="connsiteY53" fmla="*/ 1806051 h 1830819"/>
              <a:gd name="connsiteX54" fmla="*/ 3148394 w 8639829"/>
              <a:gd name="connsiteY54" fmla="*/ 1806051 h 1830819"/>
              <a:gd name="connsiteX55" fmla="*/ 2323774 w 8639829"/>
              <a:gd name="connsiteY55" fmla="*/ 24768 h 1830819"/>
              <a:gd name="connsiteX56" fmla="*/ 2736587 w 8639829"/>
              <a:gd name="connsiteY56" fmla="*/ 24768 h 1830819"/>
              <a:gd name="connsiteX57" fmla="*/ 3022365 w 8639829"/>
              <a:gd name="connsiteY57" fmla="*/ 1806051 h 1830819"/>
              <a:gd name="connsiteX58" fmla="*/ 2702590 w 8639829"/>
              <a:gd name="connsiteY58" fmla="*/ 1806051 h 1830819"/>
              <a:gd name="connsiteX59" fmla="*/ 2700460 w 8639829"/>
              <a:gd name="connsiteY59" fmla="*/ 1461863 h 1830819"/>
              <a:gd name="connsiteX60" fmla="*/ 2700460 w 8639829"/>
              <a:gd name="connsiteY60" fmla="*/ 1466833 h 1830819"/>
              <a:gd name="connsiteX61" fmla="*/ 2387430 w 8639829"/>
              <a:gd name="connsiteY61" fmla="*/ 1466833 h 1830819"/>
              <a:gd name="connsiteX62" fmla="*/ 2337892 w 8639829"/>
              <a:gd name="connsiteY62" fmla="*/ 1806051 h 1830819"/>
              <a:gd name="connsiteX63" fmla="*/ 2038350 w 8639829"/>
              <a:gd name="connsiteY63" fmla="*/ 1806051 h 1830819"/>
              <a:gd name="connsiteX64" fmla="*/ 1024320 w 8639829"/>
              <a:gd name="connsiteY64" fmla="*/ 24768 h 1830819"/>
              <a:gd name="connsiteX65" fmla="*/ 1347171 w 8639829"/>
              <a:gd name="connsiteY65" fmla="*/ 24768 h 1830819"/>
              <a:gd name="connsiteX66" fmla="*/ 1347171 w 8639829"/>
              <a:gd name="connsiteY66" fmla="*/ 730498 h 1830819"/>
              <a:gd name="connsiteX67" fmla="*/ 1588895 w 8639829"/>
              <a:gd name="connsiteY67" fmla="*/ 730498 h 1830819"/>
              <a:gd name="connsiteX68" fmla="*/ 1588895 w 8639829"/>
              <a:gd name="connsiteY68" fmla="*/ 24768 h 1830819"/>
              <a:gd name="connsiteX69" fmla="*/ 1911747 w 8639829"/>
              <a:gd name="connsiteY69" fmla="*/ 24768 h 1830819"/>
              <a:gd name="connsiteX70" fmla="*/ 1911747 w 8639829"/>
              <a:gd name="connsiteY70" fmla="*/ 1806051 h 1830819"/>
              <a:gd name="connsiteX71" fmla="*/ 1588895 w 8639829"/>
              <a:gd name="connsiteY71" fmla="*/ 1806051 h 1830819"/>
              <a:gd name="connsiteX72" fmla="*/ 1588895 w 8639829"/>
              <a:gd name="connsiteY72" fmla="*/ 1026057 h 1830819"/>
              <a:gd name="connsiteX73" fmla="*/ 1347171 w 8639829"/>
              <a:gd name="connsiteY73" fmla="*/ 1026057 h 1830819"/>
              <a:gd name="connsiteX74" fmla="*/ 1347171 w 8639829"/>
              <a:gd name="connsiteY74" fmla="*/ 1806051 h 1830819"/>
              <a:gd name="connsiteX75" fmla="*/ 1024320 w 8639829"/>
              <a:gd name="connsiteY75" fmla="*/ 1806051 h 1830819"/>
              <a:gd name="connsiteX76" fmla="*/ 0 w 8639829"/>
              <a:gd name="connsiteY76" fmla="*/ 24768 h 1830819"/>
              <a:gd name="connsiteX77" fmla="*/ 892396 w 8639829"/>
              <a:gd name="connsiteY77" fmla="*/ 24768 h 1830819"/>
              <a:gd name="connsiteX78" fmla="*/ 892396 w 8639829"/>
              <a:gd name="connsiteY78" fmla="*/ 320367 h 1830819"/>
              <a:gd name="connsiteX79" fmla="*/ 607644 w 8639829"/>
              <a:gd name="connsiteY79" fmla="*/ 320367 h 1830819"/>
              <a:gd name="connsiteX80" fmla="*/ 607644 w 8639829"/>
              <a:gd name="connsiteY80" fmla="*/ 1806051 h 1830819"/>
              <a:gd name="connsiteX81" fmla="*/ 284793 w 8639829"/>
              <a:gd name="connsiteY81" fmla="*/ 1806051 h 1830819"/>
              <a:gd name="connsiteX82" fmla="*/ 284793 w 8639829"/>
              <a:gd name="connsiteY82" fmla="*/ 320367 h 1830819"/>
              <a:gd name="connsiteX83" fmla="*/ 0 w 8639829"/>
              <a:gd name="connsiteY83" fmla="*/ 320367 h 1830819"/>
              <a:gd name="connsiteX84" fmla="*/ 7167808 w 8639829"/>
              <a:gd name="connsiteY84" fmla="*/ 0 h 1830819"/>
              <a:gd name="connsiteX85" fmla="*/ 7493046 w 8639829"/>
              <a:gd name="connsiteY85" fmla="*/ 121414 h 1830819"/>
              <a:gd name="connsiteX86" fmla="*/ 7606572 w 8639829"/>
              <a:gd name="connsiteY86" fmla="*/ 458523 h 1830819"/>
              <a:gd name="connsiteX87" fmla="*/ 7606572 w 8639829"/>
              <a:gd name="connsiteY87" fmla="*/ 1369772 h 1830819"/>
              <a:gd name="connsiteX88" fmla="*/ 7492849 w 8639829"/>
              <a:gd name="connsiteY88" fmla="*/ 1709168 h 1830819"/>
              <a:gd name="connsiteX89" fmla="*/ 7167808 w 8639829"/>
              <a:gd name="connsiteY89" fmla="*/ 1830819 h 1830819"/>
              <a:gd name="connsiteX90" fmla="*/ 6842552 w 8639829"/>
              <a:gd name="connsiteY90" fmla="*/ 1709385 h 1830819"/>
              <a:gd name="connsiteX91" fmla="*/ 6729044 w 8639829"/>
              <a:gd name="connsiteY91" fmla="*/ 1369772 h 1830819"/>
              <a:gd name="connsiteX92" fmla="*/ 6729044 w 8639829"/>
              <a:gd name="connsiteY92" fmla="*/ 458523 h 1830819"/>
              <a:gd name="connsiteX93" fmla="*/ 6842354 w 8639829"/>
              <a:gd name="connsiteY93" fmla="*/ 121217 h 1830819"/>
              <a:gd name="connsiteX94" fmla="*/ 7167808 w 8639829"/>
              <a:gd name="connsiteY94" fmla="*/ 0 h 1830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639829" h="1830819">
                <a:moveTo>
                  <a:pt x="2519292" y="510063"/>
                </a:moveTo>
                <a:lnTo>
                  <a:pt x="2423122" y="1183618"/>
                </a:lnTo>
                <a:lnTo>
                  <a:pt x="2617795" y="1183618"/>
                </a:lnTo>
                <a:close/>
                <a:moveTo>
                  <a:pt x="7167808" y="295599"/>
                </a:moveTo>
                <a:cubicBezTo>
                  <a:pt x="7090534" y="295599"/>
                  <a:pt x="7051896" y="344136"/>
                  <a:pt x="7051896" y="441209"/>
                </a:cubicBezTo>
                <a:lnTo>
                  <a:pt x="7051896" y="1387086"/>
                </a:lnTo>
                <a:cubicBezTo>
                  <a:pt x="7051896" y="1485842"/>
                  <a:pt x="7090534" y="1535221"/>
                  <a:pt x="7167808" y="1535221"/>
                </a:cubicBezTo>
                <a:cubicBezTo>
                  <a:pt x="7245058" y="1535221"/>
                  <a:pt x="7283682" y="1485842"/>
                  <a:pt x="7283682" y="1387086"/>
                </a:cubicBezTo>
                <a:lnTo>
                  <a:pt x="7283682" y="441209"/>
                </a:lnTo>
                <a:cubicBezTo>
                  <a:pt x="7283682" y="344136"/>
                  <a:pt x="7245058" y="295599"/>
                  <a:pt x="7167808" y="295599"/>
                </a:cubicBezTo>
                <a:close/>
                <a:moveTo>
                  <a:pt x="7777169" y="24768"/>
                </a:moveTo>
                <a:lnTo>
                  <a:pt x="8100020" y="24768"/>
                </a:lnTo>
                <a:lnTo>
                  <a:pt x="8100020" y="1389571"/>
                </a:lnTo>
                <a:cubicBezTo>
                  <a:pt x="8100020" y="1443997"/>
                  <a:pt x="8109696" y="1481879"/>
                  <a:pt x="8129048" y="1503215"/>
                </a:cubicBezTo>
                <a:cubicBezTo>
                  <a:pt x="8148400" y="1524552"/>
                  <a:pt x="8176533" y="1535221"/>
                  <a:pt x="8213448" y="1535221"/>
                </a:cubicBezTo>
                <a:cubicBezTo>
                  <a:pt x="8250101" y="1535221"/>
                  <a:pt x="8278169" y="1524473"/>
                  <a:pt x="8297652" y="1502979"/>
                </a:cubicBezTo>
                <a:cubicBezTo>
                  <a:pt x="8317135" y="1481484"/>
                  <a:pt x="8326876" y="1443681"/>
                  <a:pt x="8326876" y="1389571"/>
                </a:cubicBezTo>
                <a:lnTo>
                  <a:pt x="8326876" y="24768"/>
                </a:lnTo>
                <a:lnTo>
                  <a:pt x="8639829" y="24768"/>
                </a:lnTo>
                <a:lnTo>
                  <a:pt x="8639829" y="1369772"/>
                </a:lnTo>
                <a:cubicBezTo>
                  <a:pt x="8639829" y="1516802"/>
                  <a:pt x="8602827" y="1630401"/>
                  <a:pt x="8528826" y="1710568"/>
                </a:cubicBezTo>
                <a:cubicBezTo>
                  <a:pt x="8454825" y="1790736"/>
                  <a:pt x="8348055" y="1830819"/>
                  <a:pt x="8208518" y="1830819"/>
                </a:cubicBezTo>
                <a:cubicBezTo>
                  <a:pt x="8068692" y="1830819"/>
                  <a:pt x="7961844" y="1790808"/>
                  <a:pt x="7887974" y="1710785"/>
                </a:cubicBezTo>
                <a:cubicBezTo>
                  <a:pt x="7814104" y="1630763"/>
                  <a:pt x="7777169" y="1517092"/>
                  <a:pt x="7777169" y="1369772"/>
                </a:cubicBezTo>
                <a:close/>
                <a:moveTo>
                  <a:pt x="5650436" y="24768"/>
                </a:moveTo>
                <a:lnTo>
                  <a:pt x="5984606" y="24768"/>
                </a:lnTo>
                <a:lnTo>
                  <a:pt x="6153387" y="603118"/>
                </a:lnTo>
                <a:lnTo>
                  <a:pt x="6322168" y="24768"/>
                </a:lnTo>
                <a:lnTo>
                  <a:pt x="6631965" y="24768"/>
                </a:lnTo>
                <a:lnTo>
                  <a:pt x="6302645" y="1046368"/>
                </a:lnTo>
                <a:lnTo>
                  <a:pt x="6302645" y="1806051"/>
                </a:lnTo>
                <a:lnTo>
                  <a:pt x="5979756" y="1806051"/>
                </a:lnTo>
                <a:lnTo>
                  <a:pt x="5979756" y="1047591"/>
                </a:lnTo>
                <a:close/>
                <a:moveTo>
                  <a:pt x="4253295" y="24768"/>
                </a:moveTo>
                <a:lnTo>
                  <a:pt x="4576146" y="24768"/>
                </a:lnTo>
                <a:lnTo>
                  <a:pt x="4576146" y="752702"/>
                </a:lnTo>
                <a:lnTo>
                  <a:pt x="4880934" y="24768"/>
                </a:lnTo>
                <a:lnTo>
                  <a:pt x="5195187" y="24768"/>
                </a:lnTo>
                <a:lnTo>
                  <a:pt x="4870838" y="686996"/>
                </a:lnTo>
                <a:lnTo>
                  <a:pt x="5200157" y="1806051"/>
                </a:lnTo>
                <a:lnTo>
                  <a:pt x="4870995" y="1806051"/>
                </a:lnTo>
                <a:lnTo>
                  <a:pt x="4653803" y="1033472"/>
                </a:lnTo>
                <a:lnTo>
                  <a:pt x="4576146" y="1234455"/>
                </a:lnTo>
                <a:lnTo>
                  <a:pt x="4576146" y="1806051"/>
                </a:lnTo>
                <a:lnTo>
                  <a:pt x="4253295" y="1806051"/>
                </a:lnTo>
                <a:close/>
                <a:moveTo>
                  <a:pt x="3148394" y="24768"/>
                </a:moveTo>
                <a:lnTo>
                  <a:pt x="3535335" y="24768"/>
                </a:lnTo>
                <a:lnTo>
                  <a:pt x="3760022" y="904618"/>
                </a:lnTo>
                <a:lnTo>
                  <a:pt x="3760022" y="24768"/>
                </a:lnTo>
                <a:lnTo>
                  <a:pt x="4053175" y="24768"/>
                </a:lnTo>
                <a:lnTo>
                  <a:pt x="4053175" y="1806051"/>
                </a:lnTo>
                <a:lnTo>
                  <a:pt x="3728431" y="1806051"/>
                </a:lnTo>
                <a:lnTo>
                  <a:pt x="3441548" y="695390"/>
                </a:lnTo>
                <a:lnTo>
                  <a:pt x="3441548" y="1806051"/>
                </a:lnTo>
                <a:lnTo>
                  <a:pt x="3148394" y="1806051"/>
                </a:lnTo>
                <a:close/>
                <a:moveTo>
                  <a:pt x="2323774" y="24768"/>
                </a:moveTo>
                <a:lnTo>
                  <a:pt x="2736587" y="24768"/>
                </a:lnTo>
                <a:lnTo>
                  <a:pt x="3022365" y="1806051"/>
                </a:lnTo>
                <a:lnTo>
                  <a:pt x="2702590" y="1806051"/>
                </a:lnTo>
                <a:lnTo>
                  <a:pt x="2700460" y="1461863"/>
                </a:lnTo>
                <a:lnTo>
                  <a:pt x="2700460" y="1466833"/>
                </a:lnTo>
                <a:lnTo>
                  <a:pt x="2387430" y="1466833"/>
                </a:lnTo>
                <a:lnTo>
                  <a:pt x="2337892" y="1806051"/>
                </a:lnTo>
                <a:lnTo>
                  <a:pt x="2038350" y="1806051"/>
                </a:lnTo>
                <a:close/>
                <a:moveTo>
                  <a:pt x="1024320" y="24768"/>
                </a:moveTo>
                <a:lnTo>
                  <a:pt x="1347171" y="24768"/>
                </a:lnTo>
                <a:lnTo>
                  <a:pt x="1347171" y="730498"/>
                </a:lnTo>
                <a:lnTo>
                  <a:pt x="1588895" y="730498"/>
                </a:lnTo>
                <a:lnTo>
                  <a:pt x="1588895" y="24768"/>
                </a:lnTo>
                <a:lnTo>
                  <a:pt x="1911747" y="24768"/>
                </a:lnTo>
                <a:lnTo>
                  <a:pt x="1911747" y="1806051"/>
                </a:lnTo>
                <a:lnTo>
                  <a:pt x="1588895" y="1806051"/>
                </a:lnTo>
                <a:lnTo>
                  <a:pt x="1588895" y="1026057"/>
                </a:lnTo>
                <a:lnTo>
                  <a:pt x="1347171" y="1026057"/>
                </a:lnTo>
                <a:lnTo>
                  <a:pt x="1347171" y="1806051"/>
                </a:lnTo>
                <a:lnTo>
                  <a:pt x="1024320" y="1806051"/>
                </a:lnTo>
                <a:close/>
                <a:moveTo>
                  <a:pt x="0" y="24768"/>
                </a:moveTo>
                <a:lnTo>
                  <a:pt x="892396" y="24768"/>
                </a:lnTo>
                <a:lnTo>
                  <a:pt x="892396" y="320367"/>
                </a:lnTo>
                <a:lnTo>
                  <a:pt x="607644" y="320367"/>
                </a:lnTo>
                <a:lnTo>
                  <a:pt x="607644" y="1806051"/>
                </a:lnTo>
                <a:lnTo>
                  <a:pt x="284793" y="1806051"/>
                </a:lnTo>
                <a:lnTo>
                  <a:pt x="284793" y="320367"/>
                </a:lnTo>
                <a:lnTo>
                  <a:pt x="0" y="320367"/>
                </a:lnTo>
                <a:close/>
                <a:moveTo>
                  <a:pt x="7167808" y="0"/>
                </a:moveTo>
                <a:cubicBezTo>
                  <a:pt x="7308950" y="0"/>
                  <a:pt x="7417362" y="40471"/>
                  <a:pt x="7493046" y="121414"/>
                </a:cubicBezTo>
                <a:cubicBezTo>
                  <a:pt x="7568730" y="202357"/>
                  <a:pt x="7606572" y="314727"/>
                  <a:pt x="7606572" y="458523"/>
                </a:cubicBezTo>
                <a:lnTo>
                  <a:pt x="7606572" y="1369772"/>
                </a:lnTo>
                <a:cubicBezTo>
                  <a:pt x="7606572" y="1514935"/>
                  <a:pt x="7568665" y="1628067"/>
                  <a:pt x="7492849" y="1709168"/>
                </a:cubicBezTo>
                <a:cubicBezTo>
                  <a:pt x="7417034" y="1790269"/>
                  <a:pt x="7308686" y="1830819"/>
                  <a:pt x="7167808" y="1830819"/>
                </a:cubicBezTo>
                <a:cubicBezTo>
                  <a:pt x="7026642" y="1830819"/>
                  <a:pt x="6918222" y="1790341"/>
                  <a:pt x="6842552" y="1709385"/>
                </a:cubicBezTo>
                <a:cubicBezTo>
                  <a:pt x="6766880" y="1628429"/>
                  <a:pt x="6729044" y="1515225"/>
                  <a:pt x="6729044" y="1369772"/>
                </a:cubicBezTo>
                <a:lnTo>
                  <a:pt x="6729044" y="458523"/>
                </a:lnTo>
                <a:cubicBezTo>
                  <a:pt x="6729044" y="314464"/>
                  <a:pt x="6766815" y="202029"/>
                  <a:pt x="6842354" y="121217"/>
                </a:cubicBezTo>
                <a:cubicBezTo>
                  <a:pt x="6917894" y="40406"/>
                  <a:pt x="7026379" y="0"/>
                  <a:pt x="7167808" y="0"/>
                </a:cubicBezTo>
                <a:close/>
              </a:path>
            </a:pathLst>
          </a:cu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05620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42" presetClass="path" presetSubtype="0" accel="49333" decel="50667" fill="hold" grpId="1" nodeType="withEffect">
                                  <p:stCondLst>
                                    <p:cond delay="250"/>
                                  </p:stCondLst>
                                  <p:childTnLst>
                                    <p:animMotion origin="layout" path="M -6.25E-7 2.59259E-6 L 0.11797 0.00023 " pathEditMode="relative" rAng="0" ptsTypes="AA">
                                      <p:cBhvr>
                                        <p:cTn id="9" dur="1000" spd="-100000" fill="hold"/>
                                        <p:tgtEl>
                                          <p:spTgt spid="4"/>
                                        </p:tgtEl>
                                        <p:attrNameLst>
                                          <p:attrName>ppt_x</p:attrName>
                                          <p:attrName>ppt_y</p:attrName>
                                        </p:attrNameLst>
                                      </p:cBhvr>
                                      <p:rCtr x="589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CUSTOMER JOURNEY_1">
    <p:spTree>
      <p:nvGrpSpPr>
        <p:cNvPr id="1" name=""/>
        <p:cNvGrpSpPr/>
        <p:nvPr/>
      </p:nvGrpSpPr>
      <p:grpSpPr>
        <a:xfrm>
          <a:off x="0" y="0"/>
          <a:ext cx="0" cy="0"/>
          <a:chOff x="0" y="0"/>
          <a:chExt cx="0" cy="0"/>
        </a:xfrm>
      </p:grpSpPr>
      <p:sp>
        <p:nvSpPr>
          <p:cNvPr id="4" name="Title 2"/>
          <p:cNvSpPr>
            <a:spLocks noGrp="1"/>
          </p:cNvSpPr>
          <p:nvPr>
            <p:ph type="title"/>
          </p:nvPr>
        </p:nvSpPr>
        <p:spPr>
          <a:xfrm>
            <a:off x="517094" y="383180"/>
            <a:ext cx="11157817" cy="472928"/>
          </a:xfrm>
          <a:prstGeom prst="rect">
            <a:avLst/>
          </a:prstGeom>
        </p:spPr>
        <p:txBody>
          <a:bodyPr lIns="0" tIns="0" rIns="0" bIns="0" anchor="ctr"/>
          <a:lstStyle>
            <a:lvl1pPr algn="l">
              <a:defRPr sz="2667" b="1">
                <a:solidFill>
                  <a:schemeClr val="tx1">
                    <a:lumMod val="75000"/>
                    <a:lumOff val="25000"/>
                  </a:schemeClr>
                </a:solidFill>
              </a:defRPr>
            </a:lvl1pPr>
          </a:lstStyle>
          <a:p>
            <a:r>
              <a:rPr lang="en-US" dirty="0"/>
              <a:t>Click to edit Master title style</a:t>
            </a:r>
          </a:p>
        </p:txBody>
      </p:sp>
      <p:sp>
        <p:nvSpPr>
          <p:cNvPr id="5" name="Text Placeholder 3"/>
          <p:cNvSpPr>
            <a:spLocks noGrp="1"/>
          </p:cNvSpPr>
          <p:nvPr>
            <p:ph type="body" sz="half" idx="2" hasCustomPrompt="1"/>
          </p:nvPr>
        </p:nvSpPr>
        <p:spPr>
          <a:xfrm>
            <a:off x="517094" y="923992"/>
            <a:ext cx="11157817" cy="199547"/>
          </a:xfrm>
          <a:prstGeom prst="rect">
            <a:avLst/>
          </a:prstGeom>
        </p:spPr>
        <p:txBody>
          <a:bodyPr wrap="none" lIns="0" tIns="0" rIns="0" bIns="0" anchor="ctr">
            <a:noAutofit/>
          </a:bodyPr>
          <a:lstStyle>
            <a:lvl1pPr marL="0" indent="0" algn="l">
              <a:buNone/>
              <a:defRPr sz="1400" b="0" baseline="0">
                <a:solidFill>
                  <a:schemeClr val="tx1">
                    <a:lumMod val="50000"/>
                    <a:lumOff val="50000"/>
                  </a:schemeClr>
                </a:solidFill>
                <a:latin typeface="+mn-lt"/>
                <a:ea typeface="Roboto" panose="02000000000000000000" pitchFamily="2" charset="0"/>
              </a:defRPr>
            </a:lvl1pPr>
            <a:lvl2pPr marL="609555" indent="0">
              <a:buNone/>
              <a:defRPr sz="1600"/>
            </a:lvl2pPr>
            <a:lvl3pPr marL="1219108" indent="0">
              <a:buNone/>
              <a:defRPr sz="1333"/>
            </a:lvl3pPr>
            <a:lvl4pPr marL="1828664" indent="0">
              <a:buNone/>
              <a:defRPr sz="1200"/>
            </a:lvl4pPr>
            <a:lvl5pPr marL="2438218" indent="0">
              <a:buNone/>
              <a:defRPr sz="1200"/>
            </a:lvl5pPr>
            <a:lvl6pPr marL="3047772" indent="0">
              <a:buNone/>
              <a:defRPr sz="1200"/>
            </a:lvl6pPr>
            <a:lvl7pPr marL="3657326" indent="0">
              <a:buNone/>
              <a:defRPr sz="1200"/>
            </a:lvl7pPr>
            <a:lvl8pPr marL="4266880" indent="0">
              <a:buNone/>
              <a:defRPr sz="1200"/>
            </a:lvl8pPr>
            <a:lvl9pPr marL="4876435" indent="0">
              <a:buNone/>
              <a:defRPr sz="1200"/>
            </a:lvl9pPr>
          </a:lstStyle>
          <a:p>
            <a:pPr lvl="0"/>
            <a:r>
              <a:rPr lang="en-US" dirty="0"/>
              <a:t>CLICK TO EDITE SUBTITLE</a:t>
            </a:r>
          </a:p>
        </p:txBody>
      </p:sp>
    </p:spTree>
    <p:extLst>
      <p:ext uri="{BB962C8B-B14F-4D97-AF65-F5344CB8AC3E}">
        <p14:creationId xmlns:p14="http://schemas.microsoft.com/office/powerpoint/2010/main" val="218103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3D6A-80DF-7FA5-65AD-3244CB111A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416C52-1E07-1433-5CBD-A5891E7E06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95ED6C-7407-4B79-98BD-84EFA89169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9CF979-09EA-2DEB-E88C-9B2E53AD54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6EF826-ACA5-7FEA-C2C5-16A819E503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B114E5-B2F5-B683-EF0E-D88F860E260C}"/>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8" name="Footer Placeholder 7">
            <a:extLst>
              <a:ext uri="{FF2B5EF4-FFF2-40B4-BE49-F238E27FC236}">
                <a16:creationId xmlns:a16="http://schemas.microsoft.com/office/drawing/2014/main" id="{104045E4-9F2A-DAB0-CAED-A98C278331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C1C0F-522C-9644-7661-CF96147170FE}"/>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3733202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F0900-9C30-6752-8A20-D0A7F4E8D5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9F6EBDA-9F68-1065-31EF-5C712D7E7EFF}"/>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4" name="Footer Placeholder 3">
            <a:extLst>
              <a:ext uri="{FF2B5EF4-FFF2-40B4-BE49-F238E27FC236}">
                <a16:creationId xmlns:a16="http://schemas.microsoft.com/office/drawing/2014/main" id="{52FA13BF-96CD-DF53-4ABC-F32271E4D6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2DA3BC-0F41-B474-3A0D-A7CEF64518C9}"/>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10915624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5F3BDF-DF4A-DC52-F634-DB601002F5B9}"/>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3" name="Footer Placeholder 2">
            <a:extLst>
              <a:ext uri="{FF2B5EF4-FFF2-40B4-BE49-F238E27FC236}">
                <a16:creationId xmlns:a16="http://schemas.microsoft.com/office/drawing/2014/main" id="{B111ECC9-2450-F4A6-1EA0-EF6EAB9091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01B8D1-30C4-E0C3-F102-19450F13D45D}"/>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27769074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CB749-7C54-161A-2F8F-F9B832178E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5BF227-C247-AD24-2CEB-5C6DBA2CB8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62D6AD-17C1-FBA8-427A-851D50379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CBFDD3-4241-0DA8-AC27-8AAC8592F7B8}"/>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6" name="Footer Placeholder 5">
            <a:extLst>
              <a:ext uri="{FF2B5EF4-FFF2-40B4-BE49-F238E27FC236}">
                <a16:creationId xmlns:a16="http://schemas.microsoft.com/office/drawing/2014/main" id="{EDDE24BC-8B74-F840-5692-4A4867387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369AC6-01C9-05AB-1BC3-D5CDC1EFA1C3}"/>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3577389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38B18-FBAB-B9AE-FCCC-AF17788946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F428C0-7404-CFD9-1A89-6A8A9FD746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5B9DB7-C701-FA76-C3A2-7538DE366CEB}"/>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5" name="Footer Placeholder 4">
            <a:extLst>
              <a:ext uri="{FF2B5EF4-FFF2-40B4-BE49-F238E27FC236}">
                <a16:creationId xmlns:a16="http://schemas.microsoft.com/office/drawing/2014/main" id="{7E7C4583-0775-F1EB-9A5E-84A5B11D9F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6C73E1-EE2F-2B91-922D-C907E9FD7F78}"/>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4026039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56C83-401D-8655-8649-E21D80D2AC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F5B912-EC90-D83F-CDC2-5DDF1C8143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A4893C-B17D-D577-A60B-FEE7EF1C9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D95568-755C-49F3-01E6-0160035197E0}"/>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6" name="Footer Placeholder 5">
            <a:extLst>
              <a:ext uri="{FF2B5EF4-FFF2-40B4-BE49-F238E27FC236}">
                <a16:creationId xmlns:a16="http://schemas.microsoft.com/office/drawing/2014/main" id="{AEDF7CFD-9D85-9511-369F-9E44E61D7E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FB223B-4B1C-90D4-5DBB-5479D7D751A4}"/>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9243711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1ACA9-A7CE-FC1B-3CE2-E794ABAF1F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ECC4C1-1384-2509-AA65-BDDCF676E2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A320CE-625C-5878-640D-EAC6309247F3}"/>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5" name="Footer Placeholder 4">
            <a:extLst>
              <a:ext uri="{FF2B5EF4-FFF2-40B4-BE49-F238E27FC236}">
                <a16:creationId xmlns:a16="http://schemas.microsoft.com/office/drawing/2014/main" id="{83DA74BD-607F-3B7B-DC23-5C11FEB444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C74C91-42AC-E855-F07F-62FCBB76CD98}"/>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2235977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82EB9B-E12E-D1E2-431C-451534F833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B730C8-B5A5-A8EA-D0B2-6F472ED2A2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F3EC0E-F1F0-2D59-EBB6-DD2145D923D1}"/>
              </a:ext>
            </a:extLst>
          </p:cNvPr>
          <p:cNvSpPr>
            <a:spLocks noGrp="1"/>
          </p:cNvSpPr>
          <p:nvPr>
            <p:ph type="dt" sz="half" idx="10"/>
          </p:nvPr>
        </p:nvSpPr>
        <p:spPr/>
        <p:txBody>
          <a:bodyPr/>
          <a:lstStyle/>
          <a:p>
            <a:fld id="{B57BCEDB-CF38-4C63-AF9E-8CF6168337C2}" type="datetimeFigureOut">
              <a:rPr lang="en-US" smtClean="0"/>
              <a:t>8/23/2023</a:t>
            </a:fld>
            <a:endParaRPr lang="en-US"/>
          </a:p>
        </p:txBody>
      </p:sp>
      <p:sp>
        <p:nvSpPr>
          <p:cNvPr id="5" name="Footer Placeholder 4">
            <a:extLst>
              <a:ext uri="{FF2B5EF4-FFF2-40B4-BE49-F238E27FC236}">
                <a16:creationId xmlns:a16="http://schemas.microsoft.com/office/drawing/2014/main" id="{8BFE6091-D45B-D52B-E505-187970C103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537882-7DD2-2F60-CDDB-450B4A07BE52}"/>
              </a:ext>
            </a:extLst>
          </p:cNvPr>
          <p:cNvSpPr>
            <a:spLocks noGrp="1"/>
          </p:cNvSpPr>
          <p:nvPr>
            <p:ph type="sldNum" sz="quarter" idx="12"/>
          </p:nvPr>
        </p:nvSpPr>
        <p:spPr/>
        <p:txBody>
          <a:bodyPr/>
          <a:lstStyle/>
          <a:p>
            <a:fld id="{CE691A54-2370-42AD-B133-54EE8D03FE19}" type="slidenum">
              <a:rPr lang="en-US" smtClean="0"/>
              <a:t>‹#›</a:t>
            </a:fld>
            <a:endParaRPr lang="en-US"/>
          </a:p>
        </p:txBody>
      </p:sp>
    </p:spTree>
    <p:extLst>
      <p:ext uri="{BB962C8B-B14F-4D97-AF65-F5344CB8AC3E}">
        <p14:creationId xmlns:p14="http://schemas.microsoft.com/office/powerpoint/2010/main" val="9473646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ER JOURNEY_1">
    <p:spTree>
      <p:nvGrpSpPr>
        <p:cNvPr id="1" name=""/>
        <p:cNvGrpSpPr/>
        <p:nvPr/>
      </p:nvGrpSpPr>
      <p:grpSpPr>
        <a:xfrm>
          <a:off x="0" y="0"/>
          <a:ext cx="0" cy="0"/>
          <a:chOff x="0" y="0"/>
          <a:chExt cx="0" cy="0"/>
        </a:xfrm>
      </p:grpSpPr>
      <p:sp>
        <p:nvSpPr>
          <p:cNvPr id="4" name="Title 2"/>
          <p:cNvSpPr>
            <a:spLocks noGrp="1"/>
          </p:cNvSpPr>
          <p:nvPr>
            <p:ph type="title"/>
          </p:nvPr>
        </p:nvSpPr>
        <p:spPr>
          <a:xfrm>
            <a:off x="517094" y="383180"/>
            <a:ext cx="11157817" cy="472928"/>
          </a:xfrm>
          <a:prstGeom prst="rect">
            <a:avLst/>
          </a:prstGeom>
        </p:spPr>
        <p:txBody>
          <a:bodyPr lIns="0" tIns="0" rIns="0" bIns="0" anchor="ctr"/>
          <a:lstStyle>
            <a:lvl1pPr algn="l">
              <a:defRPr sz="2667" b="1">
                <a:solidFill>
                  <a:schemeClr val="tx1">
                    <a:lumMod val="75000"/>
                    <a:lumOff val="25000"/>
                  </a:schemeClr>
                </a:solidFill>
              </a:defRPr>
            </a:lvl1pPr>
          </a:lstStyle>
          <a:p>
            <a:r>
              <a:rPr lang="en-US" dirty="0"/>
              <a:t>Click to edit Master title style</a:t>
            </a:r>
          </a:p>
        </p:txBody>
      </p:sp>
      <p:sp>
        <p:nvSpPr>
          <p:cNvPr id="5" name="Text Placeholder 3"/>
          <p:cNvSpPr>
            <a:spLocks noGrp="1"/>
          </p:cNvSpPr>
          <p:nvPr>
            <p:ph type="body" sz="half" idx="2" hasCustomPrompt="1"/>
          </p:nvPr>
        </p:nvSpPr>
        <p:spPr>
          <a:xfrm>
            <a:off x="517094" y="923992"/>
            <a:ext cx="11157817" cy="199547"/>
          </a:xfrm>
          <a:prstGeom prst="rect">
            <a:avLst/>
          </a:prstGeom>
        </p:spPr>
        <p:txBody>
          <a:bodyPr wrap="none" lIns="0" tIns="0" rIns="0" bIns="0" anchor="ctr">
            <a:noAutofit/>
          </a:bodyPr>
          <a:lstStyle>
            <a:lvl1pPr marL="0" indent="0" algn="l">
              <a:buNone/>
              <a:defRPr sz="1400" b="0" baseline="0">
                <a:solidFill>
                  <a:schemeClr val="tx1">
                    <a:lumMod val="50000"/>
                    <a:lumOff val="50000"/>
                  </a:schemeClr>
                </a:solidFill>
                <a:latin typeface="+mn-lt"/>
                <a:ea typeface="Roboto" panose="02000000000000000000" pitchFamily="2" charset="0"/>
              </a:defRPr>
            </a:lvl1pPr>
            <a:lvl2pPr marL="609555" indent="0">
              <a:buNone/>
              <a:defRPr sz="1600"/>
            </a:lvl2pPr>
            <a:lvl3pPr marL="1219108" indent="0">
              <a:buNone/>
              <a:defRPr sz="1333"/>
            </a:lvl3pPr>
            <a:lvl4pPr marL="1828664" indent="0">
              <a:buNone/>
              <a:defRPr sz="1200"/>
            </a:lvl4pPr>
            <a:lvl5pPr marL="2438218" indent="0">
              <a:buNone/>
              <a:defRPr sz="1200"/>
            </a:lvl5pPr>
            <a:lvl6pPr marL="3047772" indent="0">
              <a:buNone/>
              <a:defRPr sz="1200"/>
            </a:lvl6pPr>
            <a:lvl7pPr marL="3657326" indent="0">
              <a:buNone/>
              <a:defRPr sz="1200"/>
            </a:lvl7pPr>
            <a:lvl8pPr marL="4266880" indent="0">
              <a:buNone/>
              <a:defRPr sz="1200"/>
            </a:lvl8pPr>
            <a:lvl9pPr marL="4876435" indent="0">
              <a:buNone/>
              <a:defRPr sz="1200"/>
            </a:lvl9pPr>
          </a:lstStyle>
          <a:p>
            <a:pPr lvl="0"/>
            <a:r>
              <a:rPr lang="en-US" dirty="0"/>
              <a:t>CLICK TO EDITE SUBTITLE</a:t>
            </a:r>
          </a:p>
        </p:txBody>
      </p:sp>
    </p:spTree>
    <p:extLst>
      <p:ext uri="{BB962C8B-B14F-4D97-AF65-F5344CB8AC3E}">
        <p14:creationId xmlns:p14="http://schemas.microsoft.com/office/powerpoint/2010/main" val="8526416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140A7F3-CF3B-46E3-B078-3442D8647B26}" type="datetimeFigureOut">
              <a:rPr lang="lv-LV" smtClean="0"/>
              <a:t>23.08.2023</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20177261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95261"/>
            <a:ext cx="2743200" cy="365125"/>
          </a:xfrm>
        </p:spPr>
        <p:txBody>
          <a:bodyPr/>
          <a:lstStyle/>
          <a:p>
            <a:fld id="{C5817FA4-6141-4709-8611-ED47A57CFE62}" type="slidenum">
              <a:rPr lang="lv-LV" smtClean="0"/>
              <a:t>‹#›</a:t>
            </a:fld>
            <a:endParaRPr lang="lv-LV"/>
          </a:p>
        </p:txBody>
      </p:sp>
      <p:sp>
        <p:nvSpPr>
          <p:cNvPr id="4" name="Rectangle 3"/>
          <p:cNvSpPr/>
          <p:nvPr userDrawn="1"/>
        </p:nvSpPr>
        <p:spPr>
          <a:xfrm>
            <a:off x="0" y="0"/>
            <a:ext cx="12192000" cy="1274324"/>
          </a:xfrm>
          <a:prstGeom prst="rect">
            <a:avLst/>
          </a:prstGeom>
          <a:solidFill>
            <a:srgbClr val="180C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p:cNvSpPr>
            <a:spLocks noGrp="1"/>
          </p:cNvSpPr>
          <p:nvPr>
            <p:ph type="title"/>
          </p:nvPr>
        </p:nvSpPr>
        <p:spPr>
          <a:xfrm>
            <a:off x="838200" y="306759"/>
            <a:ext cx="10515600" cy="1325563"/>
          </a:xfrm>
          <a:prstGeom prst="rect">
            <a:avLst/>
          </a:prstGeom>
        </p:spPr>
        <p:txBody>
          <a:bodyPr/>
          <a:lstStyle>
            <a:lvl1pPr>
              <a:defRPr>
                <a:solidFill>
                  <a:schemeClr val="bg1"/>
                </a:solidFill>
              </a:defRPr>
            </a:lvl1pPr>
          </a:lstStyle>
          <a:p>
            <a:r>
              <a:rPr lang="en-US" dirty="0"/>
              <a:t>Click to edit Master title style</a:t>
            </a:r>
            <a:endParaRPr lang="lv-LV" dirty="0"/>
          </a:p>
        </p:txBody>
      </p:sp>
    </p:spTree>
    <p:extLst>
      <p:ext uri="{BB962C8B-B14F-4D97-AF65-F5344CB8AC3E}">
        <p14:creationId xmlns:p14="http://schemas.microsoft.com/office/powerpoint/2010/main" val="41544748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dirty="0"/>
              <a:t>Click to edit Master title style</a:t>
            </a:r>
            <a:endParaRPr lang="lv-LV" dirty="0"/>
          </a:p>
        </p:txBody>
      </p:sp>
      <p:sp>
        <p:nvSpPr>
          <p:cNvPr id="6" name="Slide Number Placeholder 5"/>
          <p:cNvSpPr>
            <a:spLocks noGrp="1"/>
          </p:cNvSpPr>
          <p:nvPr>
            <p:ph type="sldNum" sz="quarter" idx="12"/>
          </p:nvPr>
        </p:nvSpPr>
        <p:spPr>
          <a:xfrm>
            <a:off x="8610600" y="6395261"/>
            <a:ext cx="2743200" cy="365125"/>
          </a:xfrm>
        </p:spPr>
        <p:txBody>
          <a:bodyPr/>
          <a:lstStyle/>
          <a:p>
            <a:fld id="{C5817FA4-6141-4709-8611-ED47A57CFE62}" type="slidenum">
              <a:rPr lang="lv-LV" smtClean="0"/>
              <a:t>‹#›</a:t>
            </a:fld>
            <a:endParaRPr lang="lv-LV"/>
          </a:p>
        </p:txBody>
      </p:sp>
      <p:sp>
        <p:nvSpPr>
          <p:cNvPr id="4" name="Rectangle 3"/>
          <p:cNvSpPr/>
          <p:nvPr userDrawn="1"/>
        </p:nvSpPr>
        <p:spPr>
          <a:xfrm>
            <a:off x="0" y="0"/>
            <a:ext cx="12192000" cy="6858000"/>
          </a:xfrm>
          <a:prstGeom prst="rect">
            <a:avLst/>
          </a:prstGeom>
          <a:solidFill>
            <a:srgbClr val="180C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973674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dirty="0"/>
              <a:t>Click to edit Master title style</a:t>
            </a:r>
            <a:endParaRPr lang="lv-LV" dirty="0"/>
          </a:p>
        </p:txBody>
      </p:sp>
      <p:sp>
        <p:nvSpPr>
          <p:cNvPr id="6" name="Slide Number Placeholder 5"/>
          <p:cNvSpPr>
            <a:spLocks noGrp="1"/>
          </p:cNvSpPr>
          <p:nvPr>
            <p:ph type="sldNum" sz="quarter" idx="12"/>
          </p:nvPr>
        </p:nvSpPr>
        <p:spPr>
          <a:xfrm>
            <a:off x="8610600" y="6395261"/>
            <a:ext cx="2743200" cy="365125"/>
          </a:xfrm>
        </p:spPr>
        <p:txBody>
          <a:bodyPr/>
          <a:lstStyle/>
          <a:p>
            <a:fld id="{C5817FA4-6141-4709-8611-ED47A57CFE62}" type="slidenum">
              <a:rPr lang="lv-LV" smtClean="0"/>
              <a:t>‹#›</a:t>
            </a:fld>
            <a:endParaRPr lang="lv-LV"/>
          </a:p>
        </p:txBody>
      </p:sp>
      <p:sp>
        <p:nvSpPr>
          <p:cNvPr id="4" name="Rectangle 3"/>
          <p:cNvSpPr/>
          <p:nvPr userDrawn="1"/>
        </p:nvSpPr>
        <p:spPr>
          <a:xfrm>
            <a:off x="0" y="0"/>
            <a:ext cx="12192000" cy="497083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024555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12192000" cy="12743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p:cNvSpPr>
            <a:spLocks noGrp="1"/>
          </p:cNvSpPr>
          <p:nvPr>
            <p:ph type="title"/>
          </p:nvPr>
        </p:nvSpPr>
        <p:spPr>
          <a:xfrm>
            <a:off x="838200" y="335942"/>
            <a:ext cx="10515600" cy="1325563"/>
          </a:xfrm>
          <a:prstGeom prst="rect">
            <a:avLst/>
          </a:prstGeom>
        </p:spPr>
        <p:txBody>
          <a:bodyPr/>
          <a:lstStyle/>
          <a:p>
            <a:r>
              <a:rPr lang="en-US" dirty="0"/>
              <a:t>Click to edit Master title style</a:t>
            </a:r>
            <a:endParaRPr lang="lv-LV" dirty="0"/>
          </a:p>
        </p:txBody>
      </p:sp>
      <p:sp>
        <p:nvSpPr>
          <p:cNvPr id="6" name="Slide Number Placeholder 5"/>
          <p:cNvSpPr>
            <a:spLocks noGrp="1"/>
          </p:cNvSpPr>
          <p:nvPr>
            <p:ph type="sldNum" sz="quarter" idx="12"/>
          </p:nvPr>
        </p:nvSpPr>
        <p:spPr>
          <a:xfrm>
            <a:off x="8610600" y="6395261"/>
            <a:ext cx="2743200" cy="365125"/>
          </a:xfrm>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2508735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dirty="0"/>
              <a:t>Click to edit Master title style</a:t>
            </a:r>
            <a:endParaRPr lang="lv-LV" dirty="0"/>
          </a:p>
        </p:txBody>
      </p:sp>
      <p:sp>
        <p:nvSpPr>
          <p:cNvPr id="6" name="Slide Number Placeholder 5"/>
          <p:cNvSpPr>
            <a:spLocks noGrp="1"/>
          </p:cNvSpPr>
          <p:nvPr>
            <p:ph type="sldNum" sz="quarter" idx="12"/>
          </p:nvPr>
        </p:nvSpPr>
        <p:spPr>
          <a:xfrm>
            <a:off x="8610600" y="6395261"/>
            <a:ext cx="2743200" cy="365125"/>
          </a:xfrm>
        </p:spPr>
        <p:txBody>
          <a:bodyPr/>
          <a:lstStyle/>
          <a:p>
            <a:fld id="{C5817FA4-6141-4709-8611-ED47A57CFE62}" type="slidenum">
              <a:rPr lang="lv-LV" smtClean="0"/>
              <a:t>‹#›</a:t>
            </a:fld>
            <a:endParaRPr lang="lv-LV"/>
          </a:p>
        </p:txBody>
      </p:sp>
      <p:sp>
        <p:nvSpPr>
          <p:cNvPr id="4" name="Rectangle 3"/>
          <p:cNvSpPr/>
          <p:nvPr userDrawn="1"/>
        </p:nvSpPr>
        <p:spPr>
          <a:xfrm>
            <a:off x="0" y="0"/>
            <a:ext cx="12192000" cy="49708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01264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971F0-7BB7-1BAC-FEC5-2F97CEE3A5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BB4C82-C782-0795-588F-8BC330F556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802F00-C933-A726-F8B3-3D6E639D2B5F}"/>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5" name="Footer Placeholder 4">
            <a:extLst>
              <a:ext uri="{FF2B5EF4-FFF2-40B4-BE49-F238E27FC236}">
                <a16:creationId xmlns:a16="http://schemas.microsoft.com/office/drawing/2014/main" id="{12ACA82D-D87B-A321-26A2-7DF078AE0D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94E550-BFB9-D627-A114-B6C1402F6B00}"/>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35654662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12192000" cy="12743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p:cNvSpPr>
            <a:spLocks noGrp="1"/>
          </p:cNvSpPr>
          <p:nvPr>
            <p:ph type="title"/>
          </p:nvPr>
        </p:nvSpPr>
        <p:spPr>
          <a:xfrm>
            <a:off x="838200" y="258121"/>
            <a:ext cx="10515600" cy="1325563"/>
          </a:xfrm>
          <a:prstGeom prst="rect">
            <a:avLst/>
          </a:prstGeom>
        </p:spPr>
        <p:txBody>
          <a:bodyPr/>
          <a:lstStyle/>
          <a:p>
            <a:r>
              <a:rPr lang="en-US" dirty="0"/>
              <a:t>Click to edit Master title style</a:t>
            </a:r>
            <a:endParaRPr lang="lv-LV" dirty="0"/>
          </a:p>
        </p:txBody>
      </p:sp>
      <p:sp>
        <p:nvSpPr>
          <p:cNvPr id="6" name="Slide Number Placeholder 5"/>
          <p:cNvSpPr>
            <a:spLocks noGrp="1"/>
          </p:cNvSpPr>
          <p:nvPr>
            <p:ph type="sldNum" sz="quarter" idx="12"/>
          </p:nvPr>
        </p:nvSpPr>
        <p:spPr>
          <a:xfrm>
            <a:off x="8610600" y="6395261"/>
            <a:ext cx="2743200" cy="365125"/>
          </a:xfrm>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37098020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140A7F3-CF3B-46E3-B078-3442D8647B26}" type="datetimeFigureOut">
              <a:rPr lang="lv-LV" smtClean="0"/>
              <a:t>23.08.2023</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3035001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140A7F3-CF3B-46E3-B078-3442D8647B26}" type="datetimeFigureOut">
              <a:rPr lang="lv-LV" smtClean="0"/>
              <a:t>23.08.2023</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8018616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140A7F3-CF3B-46E3-B078-3442D8647B26}" type="datetimeFigureOut">
              <a:rPr lang="lv-LV" smtClean="0"/>
              <a:t>23.08.2023</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18144268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140A7F3-CF3B-46E3-B078-3442D8647B26}" type="datetimeFigureOut">
              <a:rPr lang="lv-LV" smtClean="0"/>
              <a:t>23.08.2023</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2309069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740496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140A7F3-CF3B-46E3-B078-3442D8647B26}" type="datetimeFigureOut">
              <a:rPr lang="lv-LV" smtClean="0"/>
              <a:t>23.08.2023</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9251714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140A7F3-CF3B-46E3-B078-3442D8647B26}" type="datetimeFigureOut">
              <a:rPr lang="lv-LV" smtClean="0"/>
              <a:t>23.08.2023</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41539637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140A7F3-CF3B-46E3-B078-3442D8647B26}" type="datetimeFigureOut">
              <a:rPr lang="lv-LV" smtClean="0"/>
              <a:t>23.08.2023</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37556805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140A7F3-CF3B-46E3-B078-3442D8647B26}" type="datetimeFigureOut">
              <a:rPr lang="lv-LV" smtClean="0"/>
              <a:t>23.08.2023</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p:txBody>
          <a:bodyPr/>
          <a:lstStyle/>
          <a:p>
            <a:fld id="{C5817FA4-6141-4709-8611-ED47A57CFE62}" type="slidenum">
              <a:rPr lang="lv-LV" smtClean="0"/>
              <a:t>‹#›</a:t>
            </a:fld>
            <a:endParaRPr lang="lv-LV"/>
          </a:p>
        </p:txBody>
      </p:sp>
    </p:spTree>
    <p:extLst>
      <p:ext uri="{BB962C8B-B14F-4D97-AF65-F5344CB8AC3E}">
        <p14:creationId xmlns:p14="http://schemas.microsoft.com/office/powerpoint/2010/main" val="345743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96465-D365-E75D-63E4-E0D4084E70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826E4-A97D-634F-18FF-6FBFF6FFCA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723BAE-87EA-1A64-0963-CAB1169459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BDA9BA-CB1F-4463-4F87-82A94CFEE53C}"/>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6" name="Footer Placeholder 5">
            <a:extLst>
              <a:ext uri="{FF2B5EF4-FFF2-40B4-BE49-F238E27FC236}">
                <a16:creationId xmlns:a16="http://schemas.microsoft.com/office/drawing/2014/main" id="{C8B2F0B7-0E64-5B61-71E8-837EA96373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25545B-8042-64FB-057A-06949F71F03F}"/>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6184402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0B7FA-B03E-CFCC-2B36-77777CCFFF46}"/>
              </a:ext>
            </a:extLst>
          </p:cNvPr>
          <p:cNvSpPr>
            <a:spLocks noGrp="1"/>
          </p:cNvSpPr>
          <p:nvPr>
            <p:ph type="ctrTitle"/>
          </p:nvPr>
        </p:nvSpPr>
        <p:spPr>
          <a:xfrm>
            <a:off x="1524000" y="1122363"/>
            <a:ext cx="9144000" cy="2387600"/>
          </a:xfrm>
        </p:spPr>
        <p:txBody>
          <a:bodyPr anchor="b"/>
          <a:lstStyle>
            <a:lvl1pPr algn="ctr">
              <a:defRPr sz="6000">
                <a:solidFill>
                  <a:srgbClr val="FFFFFF"/>
                </a:solidFill>
              </a:defRPr>
            </a:lvl1pPr>
          </a:lstStyle>
          <a:p>
            <a:r>
              <a:rPr lang="en-US" dirty="0"/>
              <a:t>Click to edit Master title style</a:t>
            </a:r>
          </a:p>
        </p:txBody>
      </p:sp>
      <p:sp>
        <p:nvSpPr>
          <p:cNvPr id="3" name="Subtitle 2">
            <a:extLst>
              <a:ext uri="{FF2B5EF4-FFF2-40B4-BE49-F238E27FC236}">
                <a16:creationId xmlns:a16="http://schemas.microsoft.com/office/drawing/2014/main" id="{E8C68A83-DF84-A72B-55FA-C0B4F733E394}"/>
              </a:ext>
            </a:extLst>
          </p:cNvPr>
          <p:cNvSpPr>
            <a:spLocks noGrp="1"/>
          </p:cNvSpPr>
          <p:nvPr>
            <p:ph type="subTitle" idx="1"/>
          </p:nvPr>
        </p:nvSpPr>
        <p:spPr>
          <a:xfrm>
            <a:off x="1524000" y="3602038"/>
            <a:ext cx="9144000" cy="1655762"/>
          </a:xfrm>
        </p:spPr>
        <p:txBody>
          <a:bodyPr/>
          <a:lstStyle>
            <a:lvl1pPr marL="0" indent="0" algn="ctr">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F20CCD4-F6C8-7B3D-553C-8B5C00180F7F}"/>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5" name="Footer Placeholder 4">
            <a:extLst>
              <a:ext uri="{FF2B5EF4-FFF2-40B4-BE49-F238E27FC236}">
                <a16:creationId xmlns:a16="http://schemas.microsoft.com/office/drawing/2014/main" id="{A2022ED1-C08A-2549-D82B-69711E7F36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7BDB62-3E7C-60EB-B13A-49C8D487F83C}"/>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27141510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B02B4-409A-DECE-2914-B7FEDD9C9FE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5B59E83-DC64-C64F-C77F-4EEA6B3E2A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B932B3-E1ED-5696-2E9C-EDFD09FD0224}"/>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5" name="Footer Placeholder 4">
            <a:extLst>
              <a:ext uri="{FF2B5EF4-FFF2-40B4-BE49-F238E27FC236}">
                <a16:creationId xmlns:a16="http://schemas.microsoft.com/office/drawing/2014/main" id="{F55E17B2-63FF-1F13-92BF-30E65AE043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B6EECC-DB01-0615-3221-800AC26DD39C}"/>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3324902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EB3C-F354-17B0-0BA6-38570561BC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4885E2-D5BB-23E5-7994-B4A97D88DF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5FE758-CE09-25C8-8672-FE9DA16D785A}"/>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5" name="Footer Placeholder 4">
            <a:extLst>
              <a:ext uri="{FF2B5EF4-FFF2-40B4-BE49-F238E27FC236}">
                <a16:creationId xmlns:a16="http://schemas.microsoft.com/office/drawing/2014/main" id="{A8B948C4-AE83-ED31-92D4-4299C2B3A8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D6A5D6-DD9C-CC70-97C0-7D6A07F9EDE1}"/>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34761704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5F26A-7A79-2152-1FA4-C89E8555B0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502D46-8A33-CA34-72B5-3502DD72BD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910CB9-BC0A-5D5B-2E60-7C39881912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44BF91-ACED-F99A-51A3-9F18A108D05F}"/>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6" name="Footer Placeholder 5">
            <a:extLst>
              <a:ext uri="{FF2B5EF4-FFF2-40B4-BE49-F238E27FC236}">
                <a16:creationId xmlns:a16="http://schemas.microsoft.com/office/drawing/2014/main" id="{D449DED3-1AFD-7CD8-AA64-4731583401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A93E53-52B4-BA2B-6B48-2A88D295C48D}"/>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2988479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B4A64-7733-FD99-DBAA-60E1D00A2E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3BE73E-F280-35F8-7E82-1E691AFF1A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6DFC8D-9E51-2809-DCBB-5E15ED9C47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09C11B-6D23-CDD7-65C8-C786A276E0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0125E7-EB93-A346-EBE9-47B797E034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109034-F8D3-C107-A9C7-76970BCE7C14}"/>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8" name="Footer Placeholder 7">
            <a:extLst>
              <a:ext uri="{FF2B5EF4-FFF2-40B4-BE49-F238E27FC236}">
                <a16:creationId xmlns:a16="http://schemas.microsoft.com/office/drawing/2014/main" id="{E0BEB40C-B1A9-CBA3-342E-8B293756C8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927DDE-4A26-6D4E-22A8-50566B9BA3BC}"/>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25050912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ADC03-DC76-2190-02CB-CD9643F462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D70F6C-CFAE-9E77-020E-46C294F9BCAB}"/>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4" name="Footer Placeholder 3">
            <a:extLst>
              <a:ext uri="{FF2B5EF4-FFF2-40B4-BE49-F238E27FC236}">
                <a16:creationId xmlns:a16="http://schemas.microsoft.com/office/drawing/2014/main" id="{12C722C6-8261-EC12-FFCE-150A37D09A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1C78F6-4AF0-3B94-4065-F37840021098}"/>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34942842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4481C9-CDBF-50F7-8B9A-AD7FD653A5A3}"/>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3" name="Footer Placeholder 2">
            <a:extLst>
              <a:ext uri="{FF2B5EF4-FFF2-40B4-BE49-F238E27FC236}">
                <a16:creationId xmlns:a16="http://schemas.microsoft.com/office/drawing/2014/main" id="{369DE17E-8428-95D6-EB72-B0B186225F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A56E67-307D-9417-B74D-C0118DD1AE8E}"/>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7922173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F8B8B-416F-AA1C-52A3-214ABAA739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9A2E07-2CE2-3DA2-244F-27F8736D0E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392C5D-512C-46B2-9356-0D595EA62B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498315-60FA-DB45-368A-D7E4856C20EC}"/>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6" name="Footer Placeholder 5">
            <a:extLst>
              <a:ext uri="{FF2B5EF4-FFF2-40B4-BE49-F238E27FC236}">
                <a16:creationId xmlns:a16="http://schemas.microsoft.com/office/drawing/2014/main" id="{38379DCC-B1BB-C227-4A3E-BEE8E62F7D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E29422-6B7A-9108-FEFB-333DFAEBAA7F}"/>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29752079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7706-73C2-A8AC-AB5F-0CF5FE94B7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CBED9D0-2EF7-D23F-AA8F-5ED2C6F4B3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95A729-A713-029D-A68B-319813797B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AFD2A7-2FCC-0CAF-BE17-7A379377709A}"/>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6" name="Footer Placeholder 5">
            <a:extLst>
              <a:ext uri="{FF2B5EF4-FFF2-40B4-BE49-F238E27FC236}">
                <a16:creationId xmlns:a16="http://schemas.microsoft.com/office/drawing/2014/main" id="{A1F6C277-1D84-A6D0-818F-36480F3D0D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5867D1-9677-0CF1-CB35-5F836C87484A}"/>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37246626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8F2A0-67CC-6AA0-0C63-497070FC61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5088C0-5284-D131-5341-FDEDA0BA89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5B975B-963A-255B-94B3-36400798006C}"/>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5" name="Footer Placeholder 4">
            <a:extLst>
              <a:ext uri="{FF2B5EF4-FFF2-40B4-BE49-F238E27FC236}">
                <a16:creationId xmlns:a16="http://schemas.microsoft.com/office/drawing/2014/main" id="{18B5B5BB-5413-F42E-8B26-7823D88652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34C224-252E-CEC4-4276-8527752E4A4B}"/>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764242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CDABC-5D9C-89BC-CF6F-6E8FA87DD40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ADB594-28DA-0943-F08A-81B67B44C7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CAA09E-2463-EFA3-17AC-87ADFBA195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D4F47D-1673-748B-A1E1-9B77780855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38DC2-1CC0-F0AC-1EFD-967F08C54D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6C86E3-C81A-8614-088E-D61713645A61}"/>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8" name="Footer Placeholder 7">
            <a:extLst>
              <a:ext uri="{FF2B5EF4-FFF2-40B4-BE49-F238E27FC236}">
                <a16:creationId xmlns:a16="http://schemas.microsoft.com/office/drawing/2014/main" id="{90492452-D990-17E1-1BD3-F4CD294FBE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4304B8-6265-DC62-C6A6-B877137CC3FC}"/>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30182270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5950C2-A75A-934C-B551-18DF4A5D189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2866A5-CD54-C12A-8D26-1224A16C1C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9362DD-5D49-1379-9706-4A7DC2B2E011}"/>
              </a:ext>
            </a:extLst>
          </p:cNvPr>
          <p:cNvSpPr>
            <a:spLocks noGrp="1"/>
          </p:cNvSpPr>
          <p:nvPr>
            <p:ph type="dt" sz="half" idx="10"/>
          </p:nvPr>
        </p:nvSpPr>
        <p:spPr/>
        <p:txBody>
          <a:bodyPr/>
          <a:lstStyle/>
          <a:p>
            <a:fld id="{59F3A2CD-5A05-400C-8E13-DB5103032164}" type="datetimeFigureOut">
              <a:rPr lang="en-US" smtClean="0"/>
              <a:t>8/23/2023</a:t>
            </a:fld>
            <a:endParaRPr lang="en-US"/>
          </a:p>
        </p:txBody>
      </p:sp>
      <p:sp>
        <p:nvSpPr>
          <p:cNvPr id="5" name="Footer Placeholder 4">
            <a:extLst>
              <a:ext uri="{FF2B5EF4-FFF2-40B4-BE49-F238E27FC236}">
                <a16:creationId xmlns:a16="http://schemas.microsoft.com/office/drawing/2014/main" id="{3ED30612-D41E-D419-C7C8-DEE9C5B0EF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CE85D0-C34B-8011-EA66-B1B296F0A9FF}"/>
              </a:ext>
            </a:extLst>
          </p:cNvPr>
          <p:cNvSpPr>
            <a:spLocks noGrp="1"/>
          </p:cNvSpPr>
          <p:nvPr>
            <p:ph type="sldNum" sz="quarter" idx="12"/>
          </p:nvPr>
        </p:nvSpPr>
        <p:spPr/>
        <p:txBody>
          <a:bodyPr/>
          <a:lstStyle/>
          <a:p>
            <a:fld id="{C4ECDADB-BD08-4625-BB9B-EE49C37E140E}" type="slidenum">
              <a:rPr lang="en-US" smtClean="0"/>
              <a:t>‹#›</a:t>
            </a:fld>
            <a:endParaRPr lang="en-US"/>
          </a:p>
        </p:txBody>
      </p:sp>
    </p:spTree>
    <p:extLst>
      <p:ext uri="{BB962C8B-B14F-4D97-AF65-F5344CB8AC3E}">
        <p14:creationId xmlns:p14="http://schemas.microsoft.com/office/powerpoint/2010/main" val="6288335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4352964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6128950" y="370703"/>
            <a:ext cx="5696465" cy="30274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
        <p:nvSpPr>
          <p:cNvPr id="3" name="Picture Placeholder 2"/>
          <p:cNvSpPr>
            <a:spLocks noGrp="1"/>
          </p:cNvSpPr>
          <p:nvPr>
            <p:ph type="pic" sz="quarter" idx="11"/>
          </p:nvPr>
        </p:nvSpPr>
        <p:spPr>
          <a:xfrm>
            <a:off x="383059" y="3398109"/>
            <a:ext cx="5745892" cy="308919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1991737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13" name="Picture Placeholder 12"/>
          <p:cNvSpPr>
            <a:spLocks noGrp="1"/>
          </p:cNvSpPr>
          <p:nvPr>
            <p:ph type="pic" sz="quarter" idx="17"/>
          </p:nvPr>
        </p:nvSpPr>
        <p:spPr>
          <a:xfrm>
            <a:off x="453887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4" name="Picture Placeholder 13"/>
          <p:cNvSpPr>
            <a:spLocks noGrp="1"/>
          </p:cNvSpPr>
          <p:nvPr>
            <p:ph type="pic" sz="quarter" idx="16"/>
          </p:nvPr>
        </p:nvSpPr>
        <p:spPr>
          <a:xfrm>
            <a:off x="8315739"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2" name="Picture Placeholder 11"/>
          <p:cNvSpPr>
            <a:spLocks noGrp="1"/>
          </p:cNvSpPr>
          <p:nvPr>
            <p:ph type="pic" sz="quarter" idx="15"/>
          </p:nvPr>
        </p:nvSpPr>
        <p:spPr>
          <a:xfrm>
            <a:off x="76200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5" name="Date Placeholder 1"/>
          <p:cNvSpPr>
            <a:spLocks noGrp="1"/>
          </p:cNvSpPr>
          <p:nvPr>
            <p:ph type="dt" sz="half" idx="18"/>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fld id="{CFCC7FB2-7FF0-4B84-AC6F-39F372B253CA}" type="datetime1">
              <a:rPr lang="en-US" sz="1700" kern="1200">
                <a:latin typeface="Times New Roman" panose="02020603050405020304" pitchFamily="18" charset="0"/>
                <a:ea typeface="MS PGothic" panose="020B0600070205080204" pitchFamily="34" charset="-128"/>
              </a:rPr>
              <a:pPr defTabSz="938213" eaLnBrk="0" fontAlgn="base" hangingPunct="0">
                <a:spcBef>
                  <a:spcPct val="0"/>
                </a:spcBef>
                <a:spcAft>
                  <a:spcPct val="0"/>
                </a:spcAft>
                <a:buClrTx/>
                <a:buFontTx/>
                <a:buNone/>
                <a:defRPr/>
              </a:pPr>
              <a:t>8/23/2023</a:t>
            </a:fld>
            <a:endParaRPr lang="en-US" sz="1700" kern="1200">
              <a:latin typeface="Times New Roman" panose="02020603050405020304" pitchFamily="18" charset="0"/>
              <a:ea typeface="MS PGothic" panose="020B0600070205080204" pitchFamily="34" charset="-128"/>
            </a:endParaRPr>
          </a:p>
        </p:txBody>
      </p:sp>
      <p:sp>
        <p:nvSpPr>
          <p:cNvPr id="6" name="Footer Placeholder 2"/>
          <p:cNvSpPr>
            <a:spLocks noGrp="1"/>
          </p:cNvSpPr>
          <p:nvPr>
            <p:ph type="ftr" sz="quarter" idx="19"/>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endParaRPr lang="en-US" sz="1700" kern="1200">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24874245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hasCustomPrompt="1"/>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Tree>
    <p:extLst>
      <p:ext uri="{BB962C8B-B14F-4D97-AF65-F5344CB8AC3E}">
        <p14:creationId xmlns:p14="http://schemas.microsoft.com/office/powerpoint/2010/main" val="23823964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37728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 image 2">
  <p:cSld name="text image 2">
    <p:spTree>
      <p:nvGrpSpPr>
        <p:cNvPr id="1" name="Shape 84"/>
        <p:cNvGrpSpPr/>
        <p:nvPr/>
      </p:nvGrpSpPr>
      <p:grpSpPr>
        <a:xfrm>
          <a:off x="0" y="0"/>
          <a:ext cx="0" cy="0"/>
          <a:chOff x="0" y="0"/>
          <a:chExt cx="0" cy="0"/>
        </a:xfrm>
      </p:grpSpPr>
      <p:sp>
        <p:nvSpPr>
          <p:cNvPr id="85" name="Google Shape;85;p13"/>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86" name="Google Shape;86;p13"/>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6641056" y="645459"/>
            <a:ext cx="5005891" cy="445366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000"/>
              <a:buNone/>
              <a:defRPr sz="2000">
                <a:solidFill>
                  <a:srgbClr val="664790"/>
                </a:solidFill>
              </a:defRPr>
            </a:lvl1pPr>
            <a:lvl2pPr marL="914400" lvl="1" indent="-228600" algn="l">
              <a:lnSpc>
                <a:spcPct val="100000"/>
              </a:lnSpc>
              <a:spcBef>
                <a:spcPts val="500"/>
              </a:spcBef>
              <a:spcAft>
                <a:spcPts val="0"/>
              </a:spcAft>
              <a:buClr>
                <a:srgbClr val="664790"/>
              </a:buClr>
              <a:buSzPts val="1800"/>
              <a:buNone/>
              <a:defRPr sz="18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89" name="Google Shape;89;p1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solidFill>
                  <a:srgbClr val="FFFFFF"/>
                </a:solidFill>
              </a:rPr>
              <a:pPr/>
              <a:t>‹#›</a:t>
            </a:fld>
            <a:endParaRPr lang="lv-LV">
              <a:solidFill>
                <a:srgbClr val="FFFFFF"/>
              </a:solidFill>
            </a:endParaRPr>
          </a:p>
        </p:txBody>
      </p:sp>
      <p:sp>
        <p:nvSpPr>
          <p:cNvPr id="91" name="Google Shape;91;p13"/>
          <p:cNvSpPr>
            <a:spLocks noGrp="1"/>
          </p:cNvSpPr>
          <p:nvPr>
            <p:ph type="pic" idx="2"/>
          </p:nvPr>
        </p:nvSpPr>
        <p:spPr>
          <a:xfrm>
            <a:off x="616775" y="3846355"/>
            <a:ext cx="4506096" cy="23306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111249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38BC536-8D06-4E1D-8908-3791F29F1563}"/>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endParaRPr lang="en-GB"/>
          </a:p>
        </p:txBody>
      </p:sp>
      <p:sp>
        <p:nvSpPr>
          <p:cNvPr id="3" name="Apakšvirsraksts 2">
            <a:extLst>
              <a:ext uri="{FF2B5EF4-FFF2-40B4-BE49-F238E27FC236}">
                <a16:creationId xmlns:a16="http://schemas.microsoft.com/office/drawing/2014/main" id="{BFC980CE-E843-43B3-90CC-FAF69CBC2D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GB"/>
          </a:p>
        </p:txBody>
      </p:sp>
      <p:sp>
        <p:nvSpPr>
          <p:cNvPr id="4" name="Datuma vietturis 3">
            <a:extLst>
              <a:ext uri="{FF2B5EF4-FFF2-40B4-BE49-F238E27FC236}">
                <a16:creationId xmlns:a16="http://schemas.microsoft.com/office/drawing/2014/main" id="{79DFC5AD-3B94-46AA-B3D1-FB8AD1F3149D}"/>
              </a:ext>
            </a:extLst>
          </p:cNvPr>
          <p:cNvSpPr>
            <a:spLocks noGrp="1"/>
          </p:cNvSpPr>
          <p:nvPr>
            <p:ph type="dt" sz="half" idx="10"/>
          </p:nvPr>
        </p:nvSpPr>
        <p:spPr/>
        <p:txBody>
          <a:bodyPr/>
          <a:lstStyle/>
          <a:p>
            <a:fld id="{4555239B-7D63-48D1-8CB3-FF85182ACBEF}" type="datetimeFigureOut">
              <a:rPr lang="en-GB" smtClean="0"/>
              <a:t>23/08/2023</a:t>
            </a:fld>
            <a:endParaRPr lang="en-GB"/>
          </a:p>
        </p:txBody>
      </p:sp>
      <p:sp>
        <p:nvSpPr>
          <p:cNvPr id="5" name="Kājenes vietturis 4">
            <a:extLst>
              <a:ext uri="{FF2B5EF4-FFF2-40B4-BE49-F238E27FC236}">
                <a16:creationId xmlns:a16="http://schemas.microsoft.com/office/drawing/2014/main" id="{FE985B23-D42B-408D-97B2-94B16666B10B}"/>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id="{88BF47AF-FE0A-4D1F-8AF0-F79AC39AF5EF}"/>
              </a:ext>
            </a:extLst>
          </p:cNvPr>
          <p:cNvSpPr>
            <a:spLocks noGrp="1"/>
          </p:cNvSpPr>
          <p:nvPr>
            <p:ph type="sldNum" sz="quarter" idx="12"/>
          </p:nvPr>
        </p:nvSpPr>
        <p:spPr/>
        <p:txBody>
          <a:bodyPr/>
          <a:lstStyle/>
          <a:p>
            <a:fld id="{959DE069-5F6F-4815-B802-B936020DA46E}" type="slidenum">
              <a:rPr lang="en-GB" smtClean="0"/>
              <a:t>‹#›</a:t>
            </a:fld>
            <a:endParaRPr lang="en-GB"/>
          </a:p>
        </p:txBody>
      </p:sp>
    </p:spTree>
    <p:extLst>
      <p:ext uri="{BB962C8B-B14F-4D97-AF65-F5344CB8AC3E}">
        <p14:creationId xmlns:p14="http://schemas.microsoft.com/office/powerpoint/2010/main" val="11880430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0493118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5"/>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51"/>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8"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4"/>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4"/>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solidFill>
                  <a:srgbClr val="FFFFFF"/>
                </a:solidFill>
              </a:rPr>
              <a:pPr/>
              <a:t>‹#›</a:t>
            </a:fld>
            <a:endParaRPr lang="lv-LV">
              <a:solidFill>
                <a:srgbClr val="FFFFFF"/>
              </a:solidFill>
            </a:endParaRPr>
          </a:p>
        </p:txBody>
      </p:sp>
    </p:spTree>
    <p:extLst>
      <p:ext uri="{BB962C8B-B14F-4D97-AF65-F5344CB8AC3E}">
        <p14:creationId xmlns:p14="http://schemas.microsoft.com/office/powerpoint/2010/main" val="4259673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24F64-A09E-705B-201E-35072E3490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F5DA86-33DA-79FE-E32F-41BA86337018}"/>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4" name="Footer Placeholder 3">
            <a:extLst>
              <a:ext uri="{FF2B5EF4-FFF2-40B4-BE49-F238E27FC236}">
                <a16:creationId xmlns:a16="http://schemas.microsoft.com/office/drawing/2014/main" id="{10E31C27-689A-365C-1033-A96250435C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61873A-001E-26BE-1391-2DAAAB2A0AFF}"/>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33298418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1"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1"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27081493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6027633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xt image 8">
  <p:cSld name="text image 8">
    <p:spTree>
      <p:nvGrpSpPr>
        <p:cNvPr id="1" name="Shape 144"/>
        <p:cNvGrpSpPr/>
        <p:nvPr/>
      </p:nvGrpSpPr>
      <p:grpSpPr>
        <a:xfrm>
          <a:off x="0" y="0"/>
          <a:ext cx="0" cy="0"/>
          <a:chOff x="0" y="0"/>
          <a:chExt cx="0" cy="0"/>
        </a:xfrm>
      </p:grpSpPr>
      <p:sp>
        <p:nvSpPr>
          <p:cNvPr id="145" name="Google Shape;145;p20"/>
          <p:cNvSpPr txBox="1">
            <a:spLocks noGrp="1"/>
          </p:cNvSpPr>
          <p:nvPr>
            <p:ph type="title"/>
          </p:nvPr>
        </p:nvSpPr>
        <p:spPr>
          <a:xfrm>
            <a:off x="616775" y="681038"/>
            <a:ext cx="4403460" cy="1045659"/>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20"/>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47" name="Google Shape;147;p20"/>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0"/>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49" name="Google Shape;149;p20"/>
          <p:cNvSpPr/>
          <p:nvPr/>
        </p:nvSpPr>
        <p:spPr>
          <a:xfrm>
            <a:off x="0"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50" name="Google Shape;150;p20"/>
          <p:cNvSpPr txBox="1">
            <a:spLocks noGrp="1"/>
          </p:cNvSpPr>
          <p:nvPr>
            <p:ph type="body" idx="1"/>
          </p:nvPr>
        </p:nvSpPr>
        <p:spPr>
          <a:xfrm>
            <a:off x="716034" y="4372138"/>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20"/>
          <p:cNvSpPr txBox="1">
            <a:spLocks noGrp="1"/>
          </p:cNvSpPr>
          <p:nvPr>
            <p:ph type="body" idx="2"/>
          </p:nvPr>
        </p:nvSpPr>
        <p:spPr>
          <a:xfrm>
            <a:off x="4580088" y="3778252"/>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20"/>
          <p:cNvSpPr txBox="1">
            <a:spLocks noGrp="1"/>
          </p:cNvSpPr>
          <p:nvPr>
            <p:ph type="body" idx="3"/>
          </p:nvPr>
        </p:nvSpPr>
        <p:spPr>
          <a:xfrm>
            <a:off x="8430163" y="3164533"/>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511157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pic>
        <p:nvPicPr>
          <p:cNvPr id="24" name="Picture 23"/>
          <p:cNvPicPr>
            <a:picLocks noChangeAspect="1"/>
          </p:cNvPicPr>
          <p:nvPr userDrawn="1"/>
        </p:nvPicPr>
        <p:blipFill rotWithShape="1">
          <a:blip r:embed="rId2" cstate="print">
            <a:alphaModFix amt="25000"/>
            <a:duotone>
              <a:schemeClr val="bg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 t="24959" r="-135" b="-1"/>
          <a:stretch/>
        </p:blipFill>
        <p:spPr>
          <a:xfrm>
            <a:off x="-1663" y="0"/>
            <a:ext cx="12207907" cy="6858000"/>
          </a:xfrm>
          <a:prstGeom prst="rect">
            <a:avLst/>
          </a:prstGeom>
        </p:spPr>
      </p:pic>
      <p:sp>
        <p:nvSpPr>
          <p:cNvPr id="5" name="Slide Number Placeholder 4"/>
          <p:cNvSpPr>
            <a:spLocks noGrp="1"/>
          </p:cNvSpPr>
          <p:nvPr>
            <p:ph type="sldNum" sz="quarter" idx="12"/>
          </p:nvPr>
        </p:nvSpPr>
        <p:spPr/>
        <p:txBody>
          <a:bodyPr/>
          <a:lstStyle/>
          <a:p>
            <a:fld id="{124B4910-06CA-4855-906E-4E1A599A3904}" type="slidenum">
              <a:rPr lang="lv-LV" smtClean="0"/>
              <a:t>‹#›</a:t>
            </a:fld>
            <a:endParaRPr lang="lv-LV"/>
          </a:p>
        </p:txBody>
      </p:sp>
      <p:pic>
        <p:nvPicPr>
          <p:cNvPr id="6" name="Picture 5"/>
          <p:cNvPicPr>
            <a:picLocks noChangeAspect="1"/>
          </p:cNvPicPr>
          <p:nvPr userDrawn="1"/>
        </p:nvPicPr>
        <p:blipFill rotWithShape="1">
          <a:blip r:embed="rId4">
            <a:extLst>
              <a:ext uri="{28A0092B-C50C-407E-A947-70E740481C1C}">
                <a14:useLocalDpi xmlns:a14="http://schemas.microsoft.com/office/drawing/2010/main" val="0"/>
              </a:ext>
            </a:extLst>
          </a:blip>
          <a:srcRect l="24285" t="65310" r="61207" b="10584"/>
          <a:stretch/>
        </p:blipFill>
        <p:spPr>
          <a:xfrm rot="10800000" flipH="1">
            <a:off x="1" y="0"/>
            <a:ext cx="1485900" cy="1850184"/>
          </a:xfrm>
          <a:prstGeom prst="rect">
            <a:avLst/>
          </a:prstGeom>
        </p:spPr>
      </p:pic>
    </p:spTree>
    <p:extLst>
      <p:ext uri="{BB962C8B-B14F-4D97-AF65-F5344CB8AC3E}">
        <p14:creationId xmlns:p14="http://schemas.microsoft.com/office/powerpoint/2010/main" val="29567863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ain Page 1">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14327052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ain Pag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37519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Main Pag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1190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ain Page 4">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ADC969DC-FE27-C8B3-D5A5-DA76711AEF15}"/>
              </a:ext>
            </a:extLst>
          </p:cNvPr>
          <p:cNvSpPr>
            <a:spLocks noGrp="1"/>
          </p:cNvSpPr>
          <p:nvPr>
            <p:ph type="title"/>
          </p:nvPr>
        </p:nvSpPr>
        <p:spPr>
          <a:xfrm>
            <a:off x="6096001" y="946702"/>
            <a:ext cx="5076876" cy="1080296"/>
          </a:xfrm>
        </p:spPr>
        <p:txBody>
          <a:bodyPr wrap="square">
            <a:spAutoFit/>
          </a:bodyPr>
          <a:lstStyle/>
          <a:p>
            <a:r>
              <a:rPr lang="en-US" dirty="0"/>
              <a:t>Click to edit Master title style</a:t>
            </a:r>
          </a:p>
        </p:txBody>
      </p:sp>
    </p:spTree>
    <p:extLst>
      <p:ext uri="{BB962C8B-B14F-4D97-AF65-F5344CB8AC3E}">
        <p14:creationId xmlns:p14="http://schemas.microsoft.com/office/powerpoint/2010/main" val="22199824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ain Page 5">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0F553B99-2AC9-DC02-9B6F-694B5D2926E7}"/>
              </a:ext>
            </a:extLst>
          </p:cNvPr>
          <p:cNvSpPr>
            <a:spLocks noGrp="1"/>
          </p:cNvSpPr>
          <p:nvPr>
            <p:ph type="pic" sz="quarter" idx="13"/>
          </p:nvPr>
        </p:nvSpPr>
        <p:spPr>
          <a:xfrm>
            <a:off x="6324602" y="1533524"/>
            <a:ext cx="3881436" cy="3790935"/>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52487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par>
                                <p:cTn id="8" presetID="42" presetClass="path" presetSubtype="0" accel="49333" decel="50667" fill="hold" grpId="1" nodeType="withEffect">
                                  <p:stCondLst>
                                    <p:cond delay="500"/>
                                  </p:stCondLst>
                                  <p:childTnLst>
                                    <p:animMotion origin="layout" path="M 0 1.11111E-6 L 0 0.19699 " pathEditMode="relative" rAng="0" ptsTypes="AA">
                                      <p:cBhvr>
                                        <p:cTn id="9" dur="1000" spd="-100000" fill="hold"/>
                                        <p:tgtEl>
                                          <p:spTgt spid="3"/>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Full Pictur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CFA20C2D-AD9D-4149-BEF0-3905782D8B48}"/>
              </a:ext>
            </a:extLst>
          </p:cNvPr>
          <p:cNvSpPr>
            <a:spLocks noGrp="1"/>
          </p:cNvSpPr>
          <p:nvPr>
            <p:ph type="pic" sz="quarter" idx="12"/>
          </p:nvPr>
        </p:nvSpPr>
        <p:spPr>
          <a:xfrm>
            <a:off x="0" y="-12493"/>
            <a:ext cx="12192000" cy="687049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158416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1F25F2-A6DE-5A32-9C45-2EFB7A2E8898}"/>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3" name="Footer Placeholder 2">
            <a:extLst>
              <a:ext uri="{FF2B5EF4-FFF2-40B4-BE49-F238E27FC236}">
                <a16:creationId xmlns:a16="http://schemas.microsoft.com/office/drawing/2014/main" id="{A3031158-DEAB-DA4F-6C83-9B19409974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B7AEA7-A2EF-AF3D-9729-BF5AC71A7713}"/>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26445168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CFA20C2D-AD9D-4149-BEF0-3905782D8B48}"/>
              </a:ext>
            </a:extLst>
          </p:cNvPr>
          <p:cNvSpPr>
            <a:spLocks noGrp="1"/>
          </p:cNvSpPr>
          <p:nvPr>
            <p:ph type="pic" sz="quarter" idx="12"/>
          </p:nvPr>
        </p:nvSpPr>
        <p:spPr>
          <a:xfrm>
            <a:off x="0" y="-12493"/>
            <a:ext cx="12192000" cy="687049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4">
            <a:extLst>
              <a:ext uri="{FF2B5EF4-FFF2-40B4-BE49-F238E27FC236}">
                <a16:creationId xmlns:a16="http://schemas.microsoft.com/office/drawing/2014/main" id="{711DCDA5-3A9A-487E-8CFC-DBCE0CFBF810}"/>
              </a:ext>
            </a:extLst>
          </p:cNvPr>
          <p:cNvSpPr>
            <a:spLocks noGrp="1"/>
          </p:cNvSpPr>
          <p:nvPr>
            <p:ph type="pic" sz="quarter" idx="13"/>
          </p:nvPr>
        </p:nvSpPr>
        <p:spPr>
          <a:xfrm>
            <a:off x="2446290" y="2744505"/>
            <a:ext cx="7380888" cy="1052574"/>
          </a:xfrm>
          <a:custGeom>
            <a:avLst/>
            <a:gdLst/>
            <a:ahLst/>
            <a:cxnLst/>
            <a:rect l="l" t="t" r="r" b="b"/>
            <a:pathLst>
              <a:path w="7380888" h="1052574">
                <a:moveTo>
                  <a:pt x="5302565" y="529374"/>
                </a:moveTo>
                <a:cubicBezTo>
                  <a:pt x="5272590" y="529586"/>
                  <a:pt x="5247997" y="537729"/>
                  <a:pt x="5228788" y="553803"/>
                </a:cubicBezTo>
                <a:cubicBezTo>
                  <a:pt x="5209578" y="569877"/>
                  <a:pt x="5197017" y="592613"/>
                  <a:pt x="5191107" y="622011"/>
                </a:cubicBezTo>
                <a:lnTo>
                  <a:pt x="5414024" y="622011"/>
                </a:lnTo>
                <a:cubicBezTo>
                  <a:pt x="5408034" y="592613"/>
                  <a:pt x="5395315" y="569877"/>
                  <a:pt x="5375868" y="553803"/>
                </a:cubicBezTo>
                <a:cubicBezTo>
                  <a:pt x="5356421" y="537729"/>
                  <a:pt x="5331986" y="529586"/>
                  <a:pt x="5302565" y="529374"/>
                </a:cubicBezTo>
                <a:close/>
                <a:moveTo>
                  <a:pt x="4213587" y="386223"/>
                </a:moveTo>
                <a:lnTo>
                  <a:pt x="4213587" y="806968"/>
                </a:lnTo>
                <a:lnTo>
                  <a:pt x="4339062" y="806968"/>
                </a:lnTo>
                <a:cubicBezTo>
                  <a:pt x="4402777" y="806677"/>
                  <a:pt x="4453738" y="788565"/>
                  <a:pt x="4491945" y="752632"/>
                </a:cubicBezTo>
                <a:cubicBezTo>
                  <a:pt x="4530152" y="716698"/>
                  <a:pt x="4549744" y="664686"/>
                  <a:pt x="4550721" y="596595"/>
                </a:cubicBezTo>
                <a:cubicBezTo>
                  <a:pt x="4549744" y="528503"/>
                  <a:pt x="4530152" y="476491"/>
                  <a:pt x="4491945" y="440558"/>
                </a:cubicBezTo>
                <a:cubicBezTo>
                  <a:pt x="4453738" y="404625"/>
                  <a:pt x="4402777" y="386514"/>
                  <a:pt x="4339062" y="386223"/>
                </a:cubicBezTo>
                <a:close/>
                <a:moveTo>
                  <a:pt x="298813" y="383690"/>
                </a:moveTo>
                <a:lnTo>
                  <a:pt x="298813" y="591607"/>
                </a:lnTo>
                <a:lnTo>
                  <a:pt x="407834" y="591607"/>
                </a:lnTo>
                <a:cubicBezTo>
                  <a:pt x="448955" y="591317"/>
                  <a:pt x="479538" y="582072"/>
                  <a:pt x="499584" y="563875"/>
                </a:cubicBezTo>
                <a:cubicBezTo>
                  <a:pt x="519629" y="545676"/>
                  <a:pt x="529612" y="520268"/>
                  <a:pt x="529533" y="487649"/>
                </a:cubicBezTo>
                <a:cubicBezTo>
                  <a:pt x="529612" y="455029"/>
                  <a:pt x="519629" y="429621"/>
                  <a:pt x="499584" y="411423"/>
                </a:cubicBezTo>
                <a:cubicBezTo>
                  <a:pt x="479538" y="393224"/>
                  <a:pt x="448955" y="383980"/>
                  <a:pt x="407834" y="383690"/>
                </a:cubicBezTo>
                <a:close/>
                <a:moveTo>
                  <a:pt x="924582" y="347110"/>
                </a:moveTo>
                <a:lnTo>
                  <a:pt x="1210727" y="347110"/>
                </a:lnTo>
                <a:lnTo>
                  <a:pt x="1210727" y="1039905"/>
                </a:lnTo>
                <a:lnTo>
                  <a:pt x="924582" y="1039905"/>
                </a:lnTo>
                <a:close/>
                <a:moveTo>
                  <a:pt x="6135570" y="334442"/>
                </a:moveTo>
                <a:cubicBezTo>
                  <a:pt x="6220632" y="334996"/>
                  <a:pt x="6292788" y="353193"/>
                  <a:pt x="6352039" y="389035"/>
                </a:cubicBezTo>
                <a:cubicBezTo>
                  <a:pt x="6411289" y="424877"/>
                  <a:pt x="6452725" y="475039"/>
                  <a:pt x="6476346" y="539522"/>
                </a:cubicBezTo>
                <a:lnTo>
                  <a:pt x="6254652" y="648509"/>
                </a:lnTo>
                <a:cubicBezTo>
                  <a:pt x="6239978" y="616424"/>
                  <a:pt x="6222453" y="593133"/>
                  <a:pt x="6202078" y="578635"/>
                </a:cubicBezTo>
                <a:cubicBezTo>
                  <a:pt x="6181704" y="564137"/>
                  <a:pt x="6159112" y="557007"/>
                  <a:pt x="6134304" y="557245"/>
                </a:cubicBezTo>
                <a:cubicBezTo>
                  <a:pt x="6101128" y="557271"/>
                  <a:pt x="6073416" y="568627"/>
                  <a:pt x="6051168" y="591311"/>
                </a:cubicBezTo>
                <a:cubicBezTo>
                  <a:pt x="6028920" y="613995"/>
                  <a:pt x="6017360" y="647849"/>
                  <a:pt x="6016488" y="692874"/>
                </a:cubicBezTo>
                <a:cubicBezTo>
                  <a:pt x="6017360" y="738506"/>
                  <a:pt x="6028920" y="772730"/>
                  <a:pt x="6051168" y="795546"/>
                </a:cubicBezTo>
                <a:cubicBezTo>
                  <a:pt x="6073416" y="818362"/>
                  <a:pt x="6101128" y="829770"/>
                  <a:pt x="6134304" y="829770"/>
                </a:cubicBezTo>
                <a:cubicBezTo>
                  <a:pt x="6159112" y="830008"/>
                  <a:pt x="6181704" y="822878"/>
                  <a:pt x="6202078" y="808380"/>
                </a:cubicBezTo>
                <a:cubicBezTo>
                  <a:pt x="6222453" y="793883"/>
                  <a:pt x="6239978" y="770591"/>
                  <a:pt x="6254652" y="738506"/>
                </a:cubicBezTo>
                <a:lnTo>
                  <a:pt x="6476346" y="847495"/>
                </a:lnTo>
                <a:cubicBezTo>
                  <a:pt x="6452725" y="911977"/>
                  <a:pt x="6411289" y="962139"/>
                  <a:pt x="6352039" y="997981"/>
                </a:cubicBezTo>
                <a:cubicBezTo>
                  <a:pt x="6292788" y="1033822"/>
                  <a:pt x="6220632" y="1052019"/>
                  <a:pt x="6135570" y="1052573"/>
                </a:cubicBezTo>
                <a:cubicBezTo>
                  <a:pt x="6013805" y="1050810"/>
                  <a:pt x="5915714" y="1017309"/>
                  <a:pt x="5841296" y="952069"/>
                </a:cubicBezTo>
                <a:cubicBezTo>
                  <a:pt x="5766877" y="886829"/>
                  <a:pt x="5728626" y="800431"/>
                  <a:pt x="5726544" y="692874"/>
                </a:cubicBezTo>
                <a:cubicBezTo>
                  <a:pt x="5728626" y="585925"/>
                  <a:pt x="5766877" y="499896"/>
                  <a:pt x="5841296" y="434788"/>
                </a:cubicBezTo>
                <a:cubicBezTo>
                  <a:pt x="5915714" y="369680"/>
                  <a:pt x="6013805" y="336232"/>
                  <a:pt x="6135570" y="334442"/>
                </a:cubicBezTo>
                <a:close/>
                <a:moveTo>
                  <a:pt x="5300032" y="334442"/>
                </a:moveTo>
                <a:cubicBezTo>
                  <a:pt x="5369334" y="334526"/>
                  <a:pt x="5432678" y="348140"/>
                  <a:pt x="5490064" y="375283"/>
                </a:cubicBezTo>
                <a:cubicBezTo>
                  <a:pt x="5547449" y="402426"/>
                  <a:pt x="5593436" y="442590"/>
                  <a:pt x="5628024" y="495776"/>
                </a:cubicBezTo>
                <a:cubicBezTo>
                  <a:pt x="5662612" y="548961"/>
                  <a:pt x="5680359" y="614660"/>
                  <a:pt x="5681266" y="692872"/>
                </a:cubicBezTo>
                <a:cubicBezTo>
                  <a:pt x="5681187" y="703259"/>
                  <a:pt x="5680713" y="714436"/>
                  <a:pt x="5679843" y="726404"/>
                </a:cubicBezTo>
                <a:cubicBezTo>
                  <a:pt x="5678974" y="738373"/>
                  <a:pt x="5678183" y="749550"/>
                  <a:pt x="5677471" y="759937"/>
                </a:cubicBezTo>
                <a:lnTo>
                  <a:pt x="5196173" y="759937"/>
                </a:lnTo>
                <a:cubicBezTo>
                  <a:pt x="5206411" y="786645"/>
                  <a:pt x="5223299" y="806848"/>
                  <a:pt x="5246836" y="820546"/>
                </a:cubicBezTo>
                <a:cubicBezTo>
                  <a:pt x="5270373" y="834244"/>
                  <a:pt x="5299927" y="841119"/>
                  <a:pt x="5335496" y="841172"/>
                </a:cubicBezTo>
                <a:cubicBezTo>
                  <a:pt x="5366369" y="841198"/>
                  <a:pt x="5392650" y="837020"/>
                  <a:pt x="5414340" y="828637"/>
                </a:cubicBezTo>
                <a:cubicBezTo>
                  <a:pt x="5436030" y="820255"/>
                  <a:pt x="5457878" y="807509"/>
                  <a:pt x="5479885" y="790400"/>
                </a:cubicBezTo>
                <a:lnTo>
                  <a:pt x="5629341" y="941176"/>
                </a:lnTo>
                <a:cubicBezTo>
                  <a:pt x="5595988" y="977939"/>
                  <a:pt x="5554402" y="1005683"/>
                  <a:pt x="5504584" y="1024407"/>
                </a:cubicBezTo>
                <a:cubicBezTo>
                  <a:pt x="5454765" y="1043132"/>
                  <a:pt x="5395447" y="1052520"/>
                  <a:pt x="5326630" y="1052573"/>
                </a:cubicBezTo>
                <a:cubicBezTo>
                  <a:pt x="5197783" y="1050494"/>
                  <a:pt x="5096088" y="1016360"/>
                  <a:pt x="5021544" y="950171"/>
                </a:cubicBezTo>
                <a:cubicBezTo>
                  <a:pt x="4947001" y="883983"/>
                  <a:pt x="4908951" y="798216"/>
                  <a:pt x="4907394" y="692872"/>
                </a:cubicBezTo>
                <a:cubicBezTo>
                  <a:pt x="4908090" y="622231"/>
                  <a:pt x="4925415" y="560096"/>
                  <a:pt x="4959370" y="506465"/>
                </a:cubicBezTo>
                <a:cubicBezTo>
                  <a:pt x="4993326" y="452834"/>
                  <a:pt x="5039736" y="410888"/>
                  <a:pt x="5098600" y="380628"/>
                </a:cubicBezTo>
                <a:cubicBezTo>
                  <a:pt x="5157464" y="350367"/>
                  <a:pt x="5224608" y="334972"/>
                  <a:pt x="5300032" y="334442"/>
                </a:cubicBezTo>
                <a:close/>
                <a:moveTo>
                  <a:pt x="2268420" y="334442"/>
                </a:moveTo>
                <a:cubicBezTo>
                  <a:pt x="2353483" y="334996"/>
                  <a:pt x="2425638" y="353193"/>
                  <a:pt x="2484889" y="389035"/>
                </a:cubicBezTo>
                <a:cubicBezTo>
                  <a:pt x="2544140" y="424877"/>
                  <a:pt x="2585575" y="475039"/>
                  <a:pt x="2609196" y="539522"/>
                </a:cubicBezTo>
                <a:lnTo>
                  <a:pt x="2387502" y="648509"/>
                </a:lnTo>
                <a:cubicBezTo>
                  <a:pt x="2372828" y="616424"/>
                  <a:pt x="2355304" y="593133"/>
                  <a:pt x="2334929" y="578635"/>
                </a:cubicBezTo>
                <a:cubicBezTo>
                  <a:pt x="2314554" y="564137"/>
                  <a:pt x="2291962" y="557007"/>
                  <a:pt x="2267154" y="557245"/>
                </a:cubicBezTo>
                <a:cubicBezTo>
                  <a:pt x="2233979" y="557271"/>
                  <a:pt x="2206267" y="568627"/>
                  <a:pt x="2184018" y="591311"/>
                </a:cubicBezTo>
                <a:cubicBezTo>
                  <a:pt x="2161770" y="613995"/>
                  <a:pt x="2150210" y="647849"/>
                  <a:pt x="2149339" y="692874"/>
                </a:cubicBezTo>
                <a:cubicBezTo>
                  <a:pt x="2150210" y="738506"/>
                  <a:pt x="2161770" y="772730"/>
                  <a:pt x="2184018" y="795546"/>
                </a:cubicBezTo>
                <a:cubicBezTo>
                  <a:pt x="2206267" y="818362"/>
                  <a:pt x="2233979" y="829770"/>
                  <a:pt x="2267154" y="829770"/>
                </a:cubicBezTo>
                <a:cubicBezTo>
                  <a:pt x="2291962" y="830008"/>
                  <a:pt x="2314554" y="822878"/>
                  <a:pt x="2334929" y="808380"/>
                </a:cubicBezTo>
                <a:cubicBezTo>
                  <a:pt x="2355304" y="793883"/>
                  <a:pt x="2372828" y="770591"/>
                  <a:pt x="2387502" y="738506"/>
                </a:cubicBezTo>
                <a:lnTo>
                  <a:pt x="2609196" y="847495"/>
                </a:lnTo>
                <a:cubicBezTo>
                  <a:pt x="2585575" y="911977"/>
                  <a:pt x="2544140" y="962139"/>
                  <a:pt x="2484889" y="997981"/>
                </a:cubicBezTo>
                <a:cubicBezTo>
                  <a:pt x="2425638" y="1033822"/>
                  <a:pt x="2353483" y="1052019"/>
                  <a:pt x="2268420" y="1052573"/>
                </a:cubicBezTo>
                <a:cubicBezTo>
                  <a:pt x="2146655" y="1050810"/>
                  <a:pt x="2048564" y="1017309"/>
                  <a:pt x="1974146" y="952069"/>
                </a:cubicBezTo>
                <a:cubicBezTo>
                  <a:pt x="1899727" y="886829"/>
                  <a:pt x="1861477" y="800431"/>
                  <a:pt x="1859394" y="692874"/>
                </a:cubicBezTo>
                <a:cubicBezTo>
                  <a:pt x="1861477" y="585925"/>
                  <a:pt x="1899727" y="499896"/>
                  <a:pt x="1974146" y="434788"/>
                </a:cubicBezTo>
                <a:cubicBezTo>
                  <a:pt x="2048564" y="369680"/>
                  <a:pt x="2146655" y="336232"/>
                  <a:pt x="2268420" y="334442"/>
                </a:cubicBezTo>
                <a:close/>
                <a:moveTo>
                  <a:pt x="1356303" y="191291"/>
                </a:moveTo>
                <a:lnTo>
                  <a:pt x="1642447" y="191291"/>
                </a:lnTo>
                <a:lnTo>
                  <a:pt x="1642447" y="385115"/>
                </a:lnTo>
                <a:lnTo>
                  <a:pt x="1784331" y="385115"/>
                </a:lnTo>
                <a:lnTo>
                  <a:pt x="1784331" y="593983"/>
                </a:lnTo>
                <a:lnTo>
                  <a:pt x="1642447" y="593983"/>
                </a:lnTo>
                <a:lnTo>
                  <a:pt x="1642447" y="768919"/>
                </a:lnTo>
                <a:cubicBezTo>
                  <a:pt x="1642790" y="790575"/>
                  <a:pt x="1648438" y="807160"/>
                  <a:pt x="1659390" y="818674"/>
                </a:cubicBezTo>
                <a:cubicBezTo>
                  <a:pt x="1670344" y="830189"/>
                  <a:pt x="1684542" y="835999"/>
                  <a:pt x="1701988" y="836105"/>
                </a:cubicBezTo>
                <a:cubicBezTo>
                  <a:pt x="1713469" y="836105"/>
                  <a:pt x="1724712" y="834520"/>
                  <a:pt x="1735717" y="831351"/>
                </a:cubicBezTo>
                <a:cubicBezTo>
                  <a:pt x="1746723" y="828182"/>
                  <a:pt x="1757015" y="823428"/>
                  <a:pt x="1766596" y="817090"/>
                </a:cubicBezTo>
                <a:lnTo>
                  <a:pt x="1835005" y="1015862"/>
                </a:lnTo>
                <a:cubicBezTo>
                  <a:pt x="1812465" y="1028468"/>
                  <a:pt x="1785968" y="1037752"/>
                  <a:pt x="1755511" y="1043712"/>
                </a:cubicBezTo>
                <a:cubicBezTo>
                  <a:pt x="1725055" y="1049672"/>
                  <a:pt x="1692856" y="1052626"/>
                  <a:pt x="1658916" y="1052573"/>
                </a:cubicBezTo>
                <a:cubicBezTo>
                  <a:pt x="1562660" y="1052812"/>
                  <a:pt x="1488325" y="1029864"/>
                  <a:pt x="1435912" y="983729"/>
                </a:cubicBezTo>
                <a:cubicBezTo>
                  <a:pt x="1383499" y="937593"/>
                  <a:pt x="1356962" y="866835"/>
                  <a:pt x="1356303" y="771454"/>
                </a:cubicBezTo>
                <a:lnTo>
                  <a:pt x="1356303" y="593983"/>
                </a:lnTo>
                <a:lnTo>
                  <a:pt x="1261291" y="593983"/>
                </a:lnTo>
                <a:lnTo>
                  <a:pt x="1261291" y="385115"/>
                </a:lnTo>
                <a:lnTo>
                  <a:pt x="1356303" y="385115"/>
                </a:lnTo>
                <a:close/>
                <a:moveTo>
                  <a:pt x="3914775" y="153286"/>
                </a:moveTo>
                <a:lnTo>
                  <a:pt x="4351736" y="153286"/>
                </a:lnTo>
                <a:cubicBezTo>
                  <a:pt x="4451250" y="153667"/>
                  <a:pt x="4538411" y="171612"/>
                  <a:pt x="4613220" y="207121"/>
                </a:cubicBezTo>
                <a:cubicBezTo>
                  <a:pt x="4688030" y="242630"/>
                  <a:pt x="4746369" y="293412"/>
                  <a:pt x="4788236" y="359469"/>
                </a:cubicBezTo>
                <a:cubicBezTo>
                  <a:pt x="4830104" y="425526"/>
                  <a:pt x="4851380" y="504568"/>
                  <a:pt x="4852067" y="596595"/>
                </a:cubicBezTo>
                <a:cubicBezTo>
                  <a:pt x="4851380" y="688622"/>
                  <a:pt x="4830103" y="767665"/>
                  <a:pt x="4788236" y="833722"/>
                </a:cubicBezTo>
                <a:cubicBezTo>
                  <a:pt x="4746369" y="899779"/>
                  <a:pt x="4688030" y="950562"/>
                  <a:pt x="4613220" y="986070"/>
                </a:cubicBezTo>
                <a:cubicBezTo>
                  <a:pt x="4538411" y="1021579"/>
                  <a:pt x="4451250" y="1039523"/>
                  <a:pt x="4351736" y="1039905"/>
                </a:cubicBezTo>
                <a:lnTo>
                  <a:pt x="3914775" y="1039905"/>
                </a:lnTo>
                <a:close/>
                <a:moveTo>
                  <a:pt x="0" y="153286"/>
                </a:moveTo>
                <a:lnTo>
                  <a:pt x="426850" y="153286"/>
                </a:lnTo>
                <a:cubicBezTo>
                  <a:pt x="551758" y="154390"/>
                  <a:pt x="649975" y="184463"/>
                  <a:pt x="721499" y="243504"/>
                </a:cubicBezTo>
                <a:cubicBezTo>
                  <a:pt x="793023" y="302545"/>
                  <a:pt x="829483" y="383926"/>
                  <a:pt x="830879" y="487649"/>
                </a:cubicBezTo>
                <a:cubicBezTo>
                  <a:pt x="829483" y="591371"/>
                  <a:pt x="793023" y="672752"/>
                  <a:pt x="721499" y="731793"/>
                </a:cubicBezTo>
                <a:cubicBezTo>
                  <a:pt x="649975" y="790834"/>
                  <a:pt x="551758" y="820906"/>
                  <a:pt x="426850" y="822011"/>
                </a:cubicBezTo>
                <a:lnTo>
                  <a:pt x="298813" y="822011"/>
                </a:lnTo>
                <a:lnTo>
                  <a:pt x="298813" y="1039905"/>
                </a:lnTo>
                <a:lnTo>
                  <a:pt x="0" y="1039905"/>
                </a:lnTo>
                <a:close/>
                <a:moveTo>
                  <a:pt x="6534807" y="100079"/>
                </a:moveTo>
                <a:lnTo>
                  <a:pt x="6820951" y="100079"/>
                </a:lnTo>
                <a:lnTo>
                  <a:pt x="6820951" y="548490"/>
                </a:lnTo>
                <a:lnTo>
                  <a:pt x="7019843" y="347110"/>
                </a:lnTo>
                <a:lnTo>
                  <a:pt x="7358085" y="347110"/>
                </a:lnTo>
                <a:lnTo>
                  <a:pt x="7071782" y="647279"/>
                </a:lnTo>
                <a:lnTo>
                  <a:pt x="7380888" y="1039905"/>
                </a:lnTo>
                <a:lnTo>
                  <a:pt x="7035044" y="1039905"/>
                </a:lnTo>
                <a:lnTo>
                  <a:pt x="6866556" y="827127"/>
                </a:lnTo>
                <a:lnTo>
                  <a:pt x="6820951" y="876522"/>
                </a:lnTo>
                <a:lnTo>
                  <a:pt x="6820951" y="1039905"/>
                </a:lnTo>
                <a:lnTo>
                  <a:pt x="6534807" y="1039905"/>
                </a:lnTo>
                <a:close/>
                <a:moveTo>
                  <a:pt x="2667657" y="100079"/>
                </a:moveTo>
                <a:lnTo>
                  <a:pt x="2953801" y="100079"/>
                </a:lnTo>
                <a:lnTo>
                  <a:pt x="2953801" y="402838"/>
                </a:lnTo>
                <a:cubicBezTo>
                  <a:pt x="2980559" y="380040"/>
                  <a:pt x="3010407" y="362941"/>
                  <a:pt x="3043344" y="351542"/>
                </a:cubicBezTo>
                <a:cubicBezTo>
                  <a:pt x="3076282" y="340142"/>
                  <a:pt x="3111517" y="334442"/>
                  <a:pt x="3149049" y="334442"/>
                </a:cubicBezTo>
                <a:cubicBezTo>
                  <a:pt x="3230662" y="333758"/>
                  <a:pt x="3297872" y="358241"/>
                  <a:pt x="3350680" y="407891"/>
                </a:cubicBezTo>
                <a:cubicBezTo>
                  <a:pt x="3403488" y="457542"/>
                  <a:pt x="3430815" y="536463"/>
                  <a:pt x="3432661" y="644656"/>
                </a:cubicBezTo>
                <a:lnTo>
                  <a:pt x="3432661" y="1039905"/>
                </a:lnTo>
                <a:lnTo>
                  <a:pt x="3146517" y="1039905"/>
                </a:lnTo>
                <a:lnTo>
                  <a:pt x="3146517" y="694062"/>
                </a:lnTo>
                <a:cubicBezTo>
                  <a:pt x="3146226" y="651412"/>
                  <a:pt x="3138566" y="620797"/>
                  <a:pt x="3123537" y="602217"/>
                </a:cubicBezTo>
                <a:cubicBezTo>
                  <a:pt x="3108508" y="583637"/>
                  <a:pt x="3087852" y="574558"/>
                  <a:pt x="3061570" y="574980"/>
                </a:cubicBezTo>
                <a:cubicBezTo>
                  <a:pt x="3031564" y="574372"/>
                  <a:pt x="3006312" y="584773"/>
                  <a:pt x="2985815" y="606185"/>
                </a:cubicBezTo>
                <a:cubicBezTo>
                  <a:pt x="2965318" y="627597"/>
                  <a:pt x="2954646" y="663670"/>
                  <a:pt x="2953801" y="714406"/>
                </a:cubicBezTo>
                <a:lnTo>
                  <a:pt x="2953801" y="1039905"/>
                </a:lnTo>
                <a:lnTo>
                  <a:pt x="2667657" y="1039905"/>
                </a:lnTo>
                <a:close/>
                <a:moveTo>
                  <a:pt x="1067655" y="0"/>
                </a:moveTo>
                <a:cubicBezTo>
                  <a:pt x="1120807" y="712"/>
                  <a:pt x="1162644" y="13849"/>
                  <a:pt x="1193167" y="39409"/>
                </a:cubicBezTo>
                <a:cubicBezTo>
                  <a:pt x="1223691" y="64970"/>
                  <a:pt x="1239256" y="98681"/>
                  <a:pt x="1239864" y="140542"/>
                </a:cubicBezTo>
                <a:cubicBezTo>
                  <a:pt x="1239256" y="185041"/>
                  <a:pt x="1223691" y="221073"/>
                  <a:pt x="1193167" y="248638"/>
                </a:cubicBezTo>
                <a:cubicBezTo>
                  <a:pt x="1162644" y="276202"/>
                  <a:pt x="1120807" y="290394"/>
                  <a:pt x="1067655" y="291211"/>
                </a:cubicBezTo>
                <a:cubicBezTo>
                  <a:pt x="1014503" y="290288"/>
                  <a:pt x="972665" y="276308"/>
                  <a:pt x="942142" y="249271"/>
                </a:cubicBezTo>
                <a:cubicBezTo>
                  <a:pt x="911618" y="222234"/>
                  <a:pt x="896053" y="187679"/>
                  <a:pt x="895445" y="145607"/>
                </a:cubicBezTo>
                <a:cubicBezTo>
                  <a:pt x="896053" y="103534"/>
                  <a:pt x="911618" y="68979"/>
                  <a:pt x="942142" y="41942"/>
                </a:cubicBezTo>
                <a:cubicBezTo>
                  <a:pt x="972665" y="14904"/>
                  <a:pt x="1014503" y="923"/>
                  <a:pt x="1067655"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45903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6" presetClass="emph" presetSubtype="0" accel="50000" decel="50000" autoRev="1" fill="hold" grpId="1" nodeType="withEffect">
                                  <p:stCondLst>
                                    <p:cond delay="0"/>
                                  </p:stCondLst>
                                  <p:childTnLst>
                                    <p:animScale>
                                      <p:cBhvr>
                                        <p:cTn id="9" dur="500" fill="hold"/>
                                        <p:tgtEl>
                                          <p:spTgt spid="2"/>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750"/>
                                        <p:tgtEl>
                                          <p:spTgt spid="5"/>
                                        </p:tgtEl>
                                      </p:cBhvr>
                                    </p:animEffect>
                                  </p:childTnLst>
                                </p:cTn>
                              </p:par>
                              <p:par>
                                <p:cTn id="13" presetID="42" presetClass="path" presetSubtype="0" accel="49333" decel="50667" fill="hold" grpId="1" nodeType="withEffect">
                                  <p:stCondLst>
                                    <p:cond delay="500"/>
                                  </p:stCondLst>
                                  <p:childTnLst>
                                    <p:animMotion origin="layout" path="M -6.25E-7 2.59259E-6 L 0.11797 0.00023 " pathEditMode="relative" rAng="0" ptsTypes="AA">
                                      <p:cBhvr>
                                        <p:cTn id="14" dur="1000" spd="-100000" fill="hold"/>
                                        <p:tgtEl>
                                          <p:spTgt spid="5"/>
                                        </p:tgtEl>
                                        <p:attrNameLst>
                                          <p:attrName>ppt_x</p:attrName>
                                          <p:attrName>ppt_y</p:attrName>
                                        </p:attrNameLst>
                                      </p:cBhvr>
                                      <p:rCtr x="589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P spid="5" grpId="1"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Welcome Message 1">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CFA20C2D-AD9D-4149-BEF0-3905782D8B48}"/>
              </a:ext>
            </a:extLst>
          </p:cNvPr>
          <p:cNvSpPr>
            <a:spLocks noGrp="1"/>
          </p:cNvSpPr>
          <p:nvPr>
            <p:ph type="pic" sz="quarter" idx="12"/>
          </p:nvPr>
        </p:nvSpPr>
        <p:spPr>
          <a:xfrm>
            <a:off x="0" y="-12493"/>
            <a:ext cx="12192000" cy="687049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Picture Placeholder 8">
            <a:extLst>
              <a:ext uri="{FF2B5EF4-FFF2-40B4-BE49-F238E27FC236}">
                <a16:creationId xmlns:a16="http://schemas.microsoft.com/office/drawing/2014/main" id="{F246201C-0AB2-4864-9B5B-356A50CB1EFB}"/>
              </a:ext>
            </a:extLst>
          </p:cNvPr>
          <p:cNvSpPr>
            <a:spLocks noGrp="1"/>
          </p:cNvSpPr>
          <p:nvPr>
            <p:ph type="pic" sz="quarter" idx="13"/>
          </p:nvPr>
        </p:nvSpPr>
        <p:spPr>
          <a:xfrm>
            <a:off x="7109138" y="1049628"/>
            <a:ext cx="3870101" cy="475230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7" name="Title 5">
            <a:extLst>
              <a:ext uri="{FF2B5EF4-FFF2-40B4-BE49-F238E27FC236}">
                <a16:creationId xmlns:a16="http://schemas.microsoft.com/office/drawing/2014/main" id="{70D0D4DA-AE70-4CF8-80F2-1FEB9708B12C}"/>
              </a:ext>
            </a:extLst>
          </p:cNvPr>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72180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2"/>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200"/>
                                  </p:stCondLst>
                                  <p:childTnLst>
                                    <p:animScale>
                                      <p:cBhvr>
                                        <p:cTn id="14"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6" grpId="0" animBg="1"/>
      <p:bldP spid="6" grpId="1" animBg="1"/>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Welcome Message 2">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12498C75-C0F3-900B-8928-C2885AB05A61}"/>
              </a:ext>
            </a:extLst>
          </p:cNvPr>
          <p:cNvSpPr>
            <a:spLocks noGrp="1"/>
          </p:cNvSpPr>
          <p:nvPr>
            <p:ph type="pic" sz="quarter" idx="13"/>
          </p:nvPr>
        </p:nvSpPr>
        <p:spPr>
          <a:xfrm>
            <a:off x="1019175" y="1125538"/>
            <a:ext cx="5076825" cy="494041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1429416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Welcome Message 3">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407A4DB-9FA4-8F2C-D340-59AE231D9E0B}"/>
              </a:ext>
            </a:extLst>
          </p:cNvPr>
          <p:cNvSpPr>
            <a:spLocks noGrp="1"/>
          </p:cNvSpPr>
          <p:nvPr>
            <p:ph type="pic" sz="quarter" idx="13"/>
          </p:nvPr>
        </p:nvSpPr>
        <p:spPr>
          <a:xfrm>
            <a:off x="5801932" y="2331747"/>
            <a:ext cx="5370893" cy="332274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424183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B4E1AB4A-53EA-A484-D01F-C1423CB8FA0F}"/>
              </a:ext>
            </a:extLst>
          </p:cNvPr>
          <p:cNvSpPr>
            <a:spLocks noGrp="1"/>
          </p:cNvSpPr>
          <p:nvPr>
            <p:ph type="pic" sz="quarter" idx="13"/>
          </p:nvPr>
        </p:nvSpPr>
        <p:spPr>
          <a:xfrm>
            <a:off x="4417454" y="936222"/>
            <a:ext cx="3573887" cy="5337578"/>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127111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42" presetClass="path" presetSubtype="0" accel="49333" decel="50667" fill="hold" grpId="1" nodeType="withEffect">
                                  <p:stCondLst>
                                    <p:cond delay="250"/>
                                  </p:stCondLst>
                                  <p:childTnLst>
                                    <p:animMotion origin="layout" path="M -2.08333E-6 -4.07407E-6 L -2.08333E-6 0.11482 " pathEditMode="relative" rAng="0" ptsTypes="AA">
                                      <p:cBhvr>
                                        <p:cTn id="9" dur="750" spd="-100000" fill="hold"/>
                                        <p:tgtEl>
                                          <p:spTgt spid="2"/>
                                        </p:tgtEl>
                                        <p:attrNameLst>
                                          <p:attrName>ppt_x</p:attrName>
                                          <p:attrName>ppt_y</p:attrName>
                                        </p:attrNameLst>
                                      </p:cBhvr>
                                      <p:rCtr x="0" y="57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Event Agenda">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2DD5F6B2-D6AD-5E5A-B91D-59EEC8F51C06}"/>
              </a:ext>
            </a:extLst>
          </p:cNvPr>
          <p:cNvSpPr>
            <a:spLocks noGrp="1"/>
          </p:cNvSpPr>
          <p:nvPr>
            <p:ph type="pic" sz="quarter" idx="13"/>
          </p:nvPr>
        </p:nvSpPr>
        <p:spPr>
          <a:xfrm>
            <a:off x="1019174" y="3328453"/>
            <a:ext cx="4413885" cy="2945346"/>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56663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par>
                                <p:cTn id="8" presetID="42" presetClass="path" presetSubtype="0" accel="49333" decel="50667" fill="hold" grpId="1" nodeType="withEffect">
                                  <p:stCondLst>
                                    <p:cond delay="0"/>
                                  </p:stCondLst>
                                  <p:childTnLst>
                                    <p:animMotion origin="layout" path="M -6.25E-7 2.59259E-6 L 0.11797 0.00023 " pathEditMode="relative" rAng="0" ptsTypes="AA">
                                      <p:cBhvr>
                                        <p:cTn id="9" dur="1000" spd="-100000" fill="hold"/>
                                        <p:tgtEl>
                                          <p:spTgt spid="5"/>
                                        </p:tgtEl>
                                        <p:attrNameLst>
                                          <p:attrName>ppt_x</p:attrName>
                                          <p:attrName>ppt_y</p:attrName>
                                        </p:attrNameLst>
                                      </p:cBhvr>
                                      <p:rCtr x="589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EO Message">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15" name="Picture Placeholder 14">
            <a:extLst>
              <a:ext uri="{FF2B5EF4-FFF2-40B4-BE49-F238E27FC236}">
                <a16:creationId xmlns:a16="http://schemas.microsoft.com/office/drawing/2014/main" id="{B0AC194A-384D-4157-AF0D-93FB8016BF1C}"/>
              </a:ext>
            </a:extLst>
          </p:cNvPr>
          <p:cNvSpPr>
            <a:spLocks noGrp="1"/>
          </p:cNvSpPr>
          <p:nvPr>
            <p:ph type="pic" sz="quarter" idx="12"/>
          </p:nvPr>
        </p:nvSpPr>
        <p:spPr>
          <a:xfrm>
            <a:off x="6431043" y="696268"/>
            <a:ext cx="3884681" cy="6161644"/>
          </a:xfrm>
          <a:custGeom>
            <a:avLst/>
            <a:gdLst>
              <a:gd name="connsiteX0" fmla="*/ 2401344 w 3884681"/>
              <a:gd name="connsiteY0" fmla="*/ 50 h 6161644"/>
              <a:gd name="connsiteX1" fmla="*/ 2441243 w 3884681"/>
              <a:gd name="connsiteY1" fmla="*/ 5145 h 6161644"/>
              <a:gd name="connsiteX2" fmla="*/ 2462694 w 3884681"/>
              <a:gd name="connsiteY2" fmla="*/ 12653 h 6161644"/>
              <a:gd name="connsiteX3" fmla="*/ 2559602 w 3884681"/>
              <a:gd name="connsiteY3" fmla="*/ 20537 h 6161644"/>
              <a:gd name="connsiteX4" fmla="*/ 2717003 w 3884681"/>
              <a:gd name="connsiteY4" fmla="*/ 64941 h 6161644"/>
              <a:gd name="connsiteX5" fmla="*/ 2813858 w 3884681"/>
              <a:gd name="connsiteY5" fmla="*/ 102053 h 6161644"/>
              <a:gd name="connsiteX6" fmla="*/ 3000272 w 3884681"/>
              <a:gd name="connsiteY6" fmla="*/ 223361 h 6161644"/>
              <a:gd name="connsiteX7" fmla="*/ 3057708 w 3884681"/>
              <a:gd name="connsiteY7" fmla="*/ 293079 h 6161644"/>
              <a:gd name="connsiteX8" fmla="*/ 3157190 w 3884681"/>
              <a:gd name="connsiteY8" fmla="*/ 405700 h 6161644"/>
              <a:gd name="connsiteX9" fmla="*/ 3225566 w 3884681"/>
              <a:gd name="connsiteY9" fmla="*/ 577313 h 6161644"/>
              <a:gd name="connsiteX10" fmla="*/ 3223314 w 3884681"/>
              <a:gd name="connsiteY10" fmla="*/ 589754 h 6161644"/>
              <a:gd name="connsiteX11" fmla="*/ 3224387 w 3884681"/>
              <a:gd name="connsiteY11" fmla="*/ 636841 h 6161644"/>
              <a:gd name="connsiteX12" fmla="*/ 3246321 w 3884681"/>
              <a:gd name="connsiteY12" fmla="*/ 674864 h 6161644"/>
              <a:gd name="connsiteX13" fmla="*/ 3254848 w 3884681"/>
              <a:gd name="connsiteY13" fmla="*/ 753484 h 6161644"/>
              <a:gd name="connsiteX14" fmla="*/ 3242621 w 3884681"/>
              <a:gd name="connsiteY14" fmla="*/ 811617 h 6161644"/>
              <a:gd name="connsiteX15" fmla="*/ 3241172 w 3884681"/>
              <a:gd name="connsiteY15" fmla="*/ 881335 h 6161644"/>
              <a:gd name="connsiteX16" fmla="*/ 3246053 w 3884681"/>
              <a:gd name="connsiteY16" fmla="*/ 892061 h 6161644"/>
              <a:gd name="connsiteX17" fmla="*/ 3227551 w 3884681"/>
              <a:gd name="connsiteY17" fmla="*/ 896512 h 6161644"/>
              <a:gd name="connsiteX18" fmla="*/ 3214519 w 3884681"/>
              <a:gd name="connsiteY18" fmla="*/ 946119 h 6161644"/>
              <a:gd name="connsiteX19" fmla="*/ 3220954 w 3884681"/>
              <a:gd name="connsiteY19" fmla="*/ 980281 h 6161644"/>
              <a:gd name="connsiteX20" fmla="*/ 3216235 w 3884681"/>
              <a:gd name="connsiteY20" fmla="*/ 1017231 h 6161644"/>
              <a:gd name="connsiteX21" fmla="*/ 3199074 w 3884681"/>
              <a:gd name="connsiteY21" fmla="*/ 1058954 h 6161644"/>
              <a:gd name="connsiteX22" fmla="*/ 3183522 w 3884681"/>
              <a:gd name="connsiteY22" fmla="*/ 1087645 h 6161644"/>
              <a:gd name="connsiteX23" fmla="*/ 3172152 w 3884681"/>
              <a:gd name="connsiteY23" fmla="*/ 1116444 h 6161644"/>
              <a:gd name="connsiteX24" fmla="*/ 3162606 w 3884681"/>
              <a:gd name="connsiteY24" fmla="*/ 1147818 h 6161644"/>
              <a:gd name="connsiteX25" fmla="*/ 3149038 w 3884681"/>
              <a:gd name="connsiteY25" fmla="*/ 1184339 h 6161644"/>
              <a:gd name="connsiteX26" fmla="*/ 3131072 w 3884681"/>
              <a:gd name="connsiteY26" fmla="*/ 1231103 h 6161644"/>
              <a:gd name="connsiteX27" fmla="*/ 3139331 w 3884681"/>
              <a:gd name="connsiteY27" fmla="*/ 1295458 h 6161644"/>
              <a:gd name="connsiteX28" fmla="*/ 3162928 w 3884681"/>
              <a:gd name="connsiteY28" fmla="*/ 1339380 h 6161644"/>
              <a:gd name="connsiteX29" fmla="*/ 3169417 w 3884681"/>
              <a:gd name="connsiteY29" fmla="*/ 1416392 h 6161644"/>
              <a:gd name="connsiteX30" fmla="*/ 3123564 w 3884681"/>
              <a:gd name="connsiteY30" fmla="*/ 1579692 h 6161644"/>
              <a:gd name="connsiteX31" fmla="*/ 3070847 w 3884681"/>
              <a:gd name="connsiteY31" fmla="*/ 1657937 h 6161644"/>
              <a:gd name="connsiteX32" fmla="*/ 2950557 w 3884681"/>
              <a:gd name="connsiteY32" fmla="*/ 1730175 h 6161644"/>
              <a:gd name="connsiteX33" fmla="*/ 2914036 w 3884681"/>
              <a:gd name="connsiteY33" fmla="*/ 1777046 h 6161644"/>
              <a:gd name="connsiteX34" fmla="*/ 2866950 w 3884681"/>
              <a:gd name="connsiteY34" fmla="*/ 2007222 h 6161644"/>
              <a:gd name="connsiteX35" fmla="*/ 2917146 w 3884681"/>
              <a:gd name="connsiteY35" fmla="*/ 2242117 h 6161644"/>
              <a:gd name="connsiteX36" fmla="*/ 2920900 w 3884681"/>
              <a:gd name="connsiteY36" fmla="*/ 2251769 h 6161644"/>
              <a:gd name="connsiteX37" fmla="*/ 2941870 w 3884681"/>
              <a:gd name="connsiteY37" fmla="*/ 2295584 h 6161644"/>
              <a:gd name="connsiteX38" fmla="*/ 3032771 w 3884681"/>
              <a:gd name="connsiteY38" fmla="*/ 2386379 h 6161644"/>
              <a:gd name="connsiteX39" fmla="*/ 3060228 w 3884681"/>
              <a:gd name="connsiteY39" fmla="*/ 2389757 h 6161644"/>
              <a:gd name="connsiteX40" fmla="*/ 3094122 w 3884681"/>
              <a:gd name="connsiteY40" fmla="*/ 2391956 h 6161644"/>
              <a:gd name="connsiteX41" fmla="*/ 3199825 w 3884681"/>
              <a:gd name="connsiteY41" fmla="*/ 2487147 h 6161644"/>
              <a:gd name="connsiteX42" fmla="*/ 3330894 w 3884681"/>
              <a:gd name="connsiteY42" fmla="*/ 2603147 h 6161644"/>
              <a:gd name="connsiteX43" fmla="*/ 3613894 w 3884681"/>
              <a:gd name="connsiteY43" fmla="*/ 2859118 h 6161644"/>
              <a:gd name="connsiteX44" fmla="*/ 3811999 w 3884681"/>
              <a:gd name="connsiteY44" fmla="*/ 3215107 h 6161644"/>
              <a:gd name="connsiteX45" fmla="*/ 3861070 w 3884681"/>
              <a:gd name="connsiteY45" fmla="*/ 3460460 h 6161644"/>
              <a:gd name="connsiteX46" fmla="*/ 3882790 w 3884681"/>
              <a:gd name="connsiteY46" fmla="*/ 3680338 h 6161644"/>
              <a:gd name="connsiteX47" fmla="*/ 3883272 w 3884681"/>
              <a:gd name="connsiteY47" fmla="*/ 3891958 h 6161644"/>
              <a:gd name="connsiteX48" fmla="*/ 3876944 w 3884681"/>
              <a:gd name="connsiteY48" fmla="*/ 3928480 h 6161644"/>
              <a:gd name="connsiteX49" fmla="*/ 3836883 w 3884681"/>
              <a:gd name="connsiteY49" fmla="*/ 4046999 h 6161644"/>
              <a:gd name="connsiteX50" fmla="*/ 3803097 w 3884681"/>
              <a:gd name="connsiteY50" fmla="*/ 4184450 h 6161644"/>
              <a:gd name="connsiteX51" fmla="*/ 3715252 w 3884681"/>
              <a:gd name="connsiteY51" fmla="*/ 4416557 h 6161644"/>
              <a:gd name="connsiteX52" fmla="*/ 3642210 w 3884681"/>
              <a:gd name="connsiteY52" fmla="*/ 4576693 h 6161644"/>
              <a:gd name="connsiteX53" fmla="*/ 3547501 w 3884681"/>
              <a:gd name="connsiteY53" fmla="*/ 4823011 h 6161644"/>
              <a:gd name="connsiteX54" fmla="*/ 3465556 w 3884681"/>
              <a:gd name="connsiteY54" fmla="*/ 5053293 h 6161644"/>
              <a:gd name="connsiteX55" fmla="*/ 3454830 w 3884681"/>
              <a:gd name="connsiteY55" fmla="*/ 5096197 h 6161644"/>
              <a:gd name="connsiteX56" fmla="*/ 3418684 w 3884681"/>
              <a:gd name="connsiteY56" fmla="*/ 5319883 h 6161644"/>
              <a:gd name="connsiteX57" fmla="*/ 3413321 w 3884681"/>
              <a:gd name="connsiteY57" fmla="*/ 5343211 h 6161644"/>
              <a:gd name="connsiteX58" fmla="*/ 3384576 w 3884681"/>
              <a:gd name="connsiteY58" fmla="*/ 5626963 h 6161644"/>
              <a:gd name="connsiteX59" fmla="*/ 3351862 w 3884681"/>
              <a:gd name="connsiteY59" fmla="*/ 5834828 h 6161644"/>
              <a:gd name="connsiteX60" fmla="*/ 3303007 w 3884681"/>
              <a:gd name="connsiteY60" fmla="*/ 6045322 h 6161644"/>
              <a:gd name="connsiteX61" fmla="*/ 3305312 w 3884681"/>
              <a:gd name="connsiteY61" fmla="*/ 6161644 h 6161644"/>
              <a:gd name="connsiteX62" fmla="*/ 931963 w 3884681"/>
              <a:gd name="connsiteY62" fmla="*/ 6161644 h 6161644"/>
              <a:gd name="connsiteX63" fmla="*/ 943064 w 3884681"/>
              <a:gd name="connsiteY63" fmla="*/ 6048325 h 6161644"/>
              <a:gd name="connsiteX64" fmla="*/ 959153 w 3884681"/>
              <a:gd name="connsiteY64" fmla="*/ 5602722 h 6161644"/>
              <a:gd name="connsiteX65" fmla="*/ 1000715 w 3884681"/>
              <a:gd name="connsiteY65" fmla="*/ 5312750 h 6161644"/>
              <a:gd name="connsiteX66" fmla="*/ 972721 w 3884681"/>
              <a:gd name="connsiteY66" fmla="*/ 5223458 h 6161644"/>
              <a:gd name="connsiteX67" fmla="*/ 965911 w 3884681"/>
              <a:gd name="connsiteY67" fmla="*/ 5215414 h 6161644"/>
              <a:gd name="connsiteX68" fmla="*/ 927405 w 3884681"/>
              <a:gd name="connsiteY68" fmla="*/ 5206780 h 6161644"/>
              <a:gd name="connsiteX69" fmla="*/ 855274 w 3884681"/>
              <a:gd name="connsiteY69" fmla="*/ 5241585 h 6161644"/>
              <a:gd name="connsiteX70" fmla="*/ 706239 w 3884681"/>
              <a:gd name="connsiteY70" fmla="*/ 5281324 h 6161644"/>
              <a:gd name="connsiteX71" fmla="*/ 428120 w 3884681"/>
              <a:gd name="connsiteY71" fmla="*/ 5241478 h 6161644"/>
              <a:gd name="connsiteX72" fmla="*/ 288201 w 3884681"/>
              <a:gd name="connsiteY72" fmla="*/ 5199004 h 6161644"/>
              <a:gd name="connsiteX73" fmla="*/ 144100 w 3884681"/>
              <a:gd name="connsiteY73" fmla="*/ 5178410 h 6161644"/>
              <a:gd name="connsiteX74" fmla="*/ 74382 w 3884681"/>
              <a:gd name="connsiteY74" fmla="*/ 5150470 h 6161644"/>
              <a:gd name="connsiteX75" fmla="*/ 6274 w 3884681"/>
              <a:gd name="connsiteY75" fmla="*/ 4991674 h 6161644"/>
              <a:gd name="connsiteX76" fmla="*/ 0 w 3884681"/>
              <a:gd name="connsiteY76" fmla="*/ 4955742 h 6161644"/>
              <a:gd name="connsiteX77" fmla="*/ 0 w 3884681"/>
              <a:gd name="connsiteY77" fmla="*/ 4816307 h 6161644"/>
              <a:gd name="connsiteX78" fmla="*/ 27886 w 3884681"/>
              <a:gd name="connsiteY78" fmla="*/ 4722403 h 6161644"/>
              <a:gd name="connsiteX79" fmla="*/ 65910 w 3884681"/>
              <a:gd name="connsiteY79" fmla="*/ 4552292 h 6161644"/>
              <a:gd name="connsiteX80" fmla="*/ 73096 w 3884681"/>
              <a:gd name="connsiteY80" fmla="*/ 4491584 h 6161644"/>
              <a:gd name="connsiteX81" fmla="*/ 153807 w 3884681"/>
              <a:gd name="connsiteY81" fmla="*/ 4301040 h 6161644"/>
              <a:gd name="connsiteX82" fmla="*/ 165016 w 3884681"/>
              <a:gd name="connsiteY82" fmla="*/ 4240385 h 6161644"/>
              <a:gd name="connsiteX83" fmla="*/ 188988 w 3884681"/>
              <a:gd name="connsiteY83" fmla="*/ 4175173 h 6161644"/>
              <a:gd name="connsiteX84" fmla="*/ 229853 w 3884681"/>
              <a:gd name="connsiteY84" fmla="*/ 4167021 h 6161644"/>
              <a:gd name="connsiteX85" fmla="*/ 249266 w 3884681"/>
              <a:gd name="connsiteY85" fmla="*/ 4137472 h 6161644"/>
              <a:gd name="connsiteX86" fmla="*/ 249266 w 3884681"/>
              <a:gd name="connsiteY86" fmla="*/ 4083843 h 6161644"/>
              <a:gd name="connsiteX87" fmla="*/ 318984 w 3884681"/>
              <a:gd name="connsiteY87" fmla="*/ 4040243 h 6161644"/>
              <a:gd name="connsiteX88" fmla="*/ 349499 w 3884681"/>
              <a:gd name="connsiteY88" fmla="*/ 3995891 h 6161644"/>
              <a:gd name="connsiteX89" fmla="*/ 410958 w 3884681"/>
              <a:gd name="connsiteY89" fmla="*/ 3904721 h 6161644"/>
              <a:gd name="connsiteX90" fmla="*/ 473704 w 3884681"/>
              <a:gd name="connsiteY90" fmla="*/ 3844229 h 6161644"/>
              <a:gd name="connsiteX91" fmla="*/ 484430 w 3884681"/>
              <a:gd name="connsiteY91" fmla="*/ 3818218 h 6161644"/>
              <a:gd name="connsiteX92" fmla="*/ 508831 w 3884681"/>
              <a:gd name="connsiteY92" fmla="*/ 3783359 h 6161644"/>
              <a:gd name="connsiteX93" fmla="*/ 560690 w 3884681"/>
              <a:gd name="connsiteY93" fmla="*/ 3702916 h 6161644"/>
              <a:gd name="connsiteX94" fmla="*/ 575116 w 3884681"/>
              <a:gd name="connsiteY94" fmla="*/ 3665376 h 6161644"/>
              <a:gd name="connsiteX95" fmla="*/ 601502 w 3884681"/>
              <a:gd name="connsiteY95" fmla="*/ 3604990 h 6161644"/>
              <a:gd name="connsiteX96" fmla="*/ 616357 w 3884681"/>
              <a:gd name="connsiteY96" fmla="*/ 3568522 h 6161644"/>
              <a:gd name="connsiteX97" fmla="*/ 648534 w 3884681"/>
              <a:gd name="connsiteY97" fmla="*/ 3470005 h 6161644"/>
              <a:gd name="connsiteX98" fmla="*/ 705273 w 3884681"/>
              <a:gd name="connsiteY98" fmla="*/ 3365536 h 6161644"/>
              <a:gd name="connsiteX99" fmla="*/ 725492 w 3884681"/>
              <a:gd name="connsiteY99" fmla="*/ 3283752 h 6161644"/>
              <a:gd name="connsiteX100" fmla="*/ 816661 w 3884681"/>
              <a:gd name="connsiteY100" fmla="*/ 3133966 h 6161644"/>
              <a:gd name="connsiteX101" fmla="*/ 888685 w 3884681"/>
              <a:gd name="connsiteY101" fmla="*/ 3029014 h 6161644"/>
              <a:gd name="connsiteX102" fmla="*/ 975027 w 3884681"/>
              <a:gd name="connsiteY102" fmla="*/ 2933876 h 6161644"/>
              <a:gd name="connsiteX103" fmla="*/ 1109582 w 3884681"/>
              <a:gd name="connsiteY103" fmla="*/ 2808599 h 6161644"/>
              <a:gd name="connsiteX104" fmla="*/ 1153612 w 3884681"/>
              <a:gd name="connsiteY104" fmla="*/ 2767573 h 6161644"/>
              <a:gd name="connsiteX105" fmla="*/ 1207509 w 3884681"/>
              <a:gd name="connsiteY105" fmla="*/ 2723598 h 6161644"/>
              <a:gd name="connsiteX106" fmla="*/ 1378371 w 3884681"/>
              <a:gd name="connsiteY106" fmla="*/ 2647391 h 6161644"/>
              <a:gd name="connsiteX107" fmla="*/ 1532662 w 3884681"/>
              <a:gd name="connsiteY107" fmla="*/ 2617787 h 6161644"/>
              <a:gd name="connsiteX108" fmla="*/ 1703362 w 3884681"/>
              <a:gd name="connsiteY108" fmla="*/ 2587755 h 6161644"/>
              <a:gd name="connsiteX109" fmla="*/ 1713605 w 3884681"/>
              <a:gd name="connsiteY109" fmla="*/ 2585288 h 6161644"/>
              <a:gd name="connsiteX110" fmla="*/ 1813623 w 3884681"/>
              <a:gd name="connsiteY110" fmla="*/ 2535145 h 6161644"/>
              <a:gd name="connsiteX111" fmla="*/ 1918361 w 3884681"/>
              <a:gd name="connsiteY111" fmla="*/ 2467304 h 6161644"/>
              <a:gd name="connsiteX112" fmla="*/ 1927263 w 3884681"/>
              <a:gd name="connsiteY112" fmla="*/ 2396407 h 6161644"/>
              <a:gd name="connsiteX113" fmla="*/ 1843656 w 3884681"/>
              <a:gd name="connsiteY113" fmla="*/ 2348141 h 6161644"/>
              <a:gd name="connsiteX114" fmla="*/ 1791314 w 3884681"/>
              <a:gd name="connsiteY114" fmla="*/ 2317304 h 6161644"/>
              <a:gd name="connsiteX115" fmla="*/ 1702558 w 3884681"/>
              <a:gd name="connsiteY115" fmla="*/ 2149446 h 6161644"/>
              <a:gd name="connsiteX116" fmla="*/ 1699930 w 3884681"/>
              <a:gd name="connsiteY116" fmla="*/ 2141938 h 6161644"/>
              <a:gd name="connsiteX117" fmla="*/ 1686684 w 3884681"/>
              <a:gd name="connsiteY117" fmla="*/ 2079836 h 6161644"/>
              <a:gd name="connsiteX118" fmla="*/ 1600180 w 3884681"/>
              <a:gd name="connsiteY118" fmla="*/ 1889346 h 6161644"/>
              <a:gd name="connsiteX119" fmla="*/ 1550198 w 3884681"/>
              <a:gd name="connsiteY119" fmla="*/ 1693546 h 6161644"/>
              <a:gd name="connsiteX120" fmla="*/ 1549286 w 3884681"/>
              <a:gd name="connsiteY120" fmla="*/ 1682820 h 6161644"/>
              <a:gd name="connsiteX121" fmla="*/ 1544889 w 3884681"/>
              <a:gd name="connsiteY121" fmla="*/ 1556685 h 6161644"/>
              <a:gd name="connsiteX122" fmla="*/ 1560441 w 3884681"/>
              <a:gd name="connsiteY122" fmla="*/ 1482302 h 6161644"/>
              <a:gd name="connsiteX123" fmla="*/ 1605704 w 3884681"/>
              <a:gd name="connsiteY123" fmla="*/ 1281085 h 6161644"/>
              <a:gd name="connsiteX124" fmla="*/ 1641099 w 3884681"/>
              <a:gd name="connsiteY124" fmla="*/ 1123417 h 6161644"/>
              <a:gd name="connsiteX125" fmla="*/ 1658314 w 3884681"/>
              <a:gd name="connsiteY125" fmla="*/ 1010795 h 6161644"/>
              <a:gd name="connsiteX126" fmla="*/ 1666090 w 3884681"/>
              <a:gd name="connsiteY126" fmla="*/ 791614 h 6161644"/>
              <a:gd name="connsiteX127" fmla="*/ 1667109 w 3884681"/>
              <a:gd name="connsiteY127" fmla="*/ 783837 h 6161644"/>
              <a:gd name="connsiteX128" fmla="*/ 1673383 w 3884681"/>
              <a:gd name="connsiteY128" fmla="*/ 714871 h 6161644"/>
              <a:gd name="connsiteX129" fmla="*/ 1690706 w 3884681"/>
              <a:gd name="connsiteY129" fmla="*/ 671968 h 6161644"/>
              <a:gd name="connsiteX130" fmla="*/ 1707385 w 3884681"/>
              <a:gd name="connsiteY130" fmla="*/ 575436 h 6161644"/>
              <a:gd name="connsiteX131" fmla="*/ 1740420 w 3884681"/>
              <a:gd name="connsiteY131" fmla="*/ 529798 h 6161644"/>
              <a:gd name="connsiteX132" fmla="*/ 1734467 w 3884681"/>
              <a:gd name="connsiteY132" fmla="*/ 515371 h 6161644"/>
              <a:gd name="connsiteX133" fmla="*/ 1770291 w 3884681"/>
              <a:gd name="connsiteY133" fmla="*/ 430798 h 6161644"/>
              <a:gd name="connsiteX134" fmla="*/ 1795443 w 3884681"/>
              <a:gd name="connsiteY134" fmla="*/ 397494 h 6161644"/>
              <a:gd name="connsiteX135" fmla="*/ 1786541 w 3884681"/>
              <a:gd name="connsiteY135" fmla="*/ 377705 h 6161644"/>
              <a:gd name="connsiteX136" fmla="*/ 1794424 w 3884681"/>
              <a:gd name="connsiteY136" fmla="*/ 380334 h 6161644"/>
              <a:gd name="connsiteX137" fmla="*/ 1821882 w 3884681"/>
              <a:gd name="connsiteY137" fmla="*/ 323701 h 6161644"/>
              <a:gd name="connsiteX138" fmla="*/ 1830624 w 3884681"/>
              <a:gd name="connsiteY138" fmla="*/ 299782 h 6161644"/>
              <a:gd name="connsiteX139" fmla="*/ 1878890 w 3884681"/>
              <a:gd name="connsiteY139" fmla="*/ 239933 h 6161644"/>
              <a:gd name="connsiteX140" fmla="*/ 1992797 w 3884681"/>
              <a:gd name="connsiteY140" fmla="*/ 128652 h 6161644"/>
              <a:gd name="connsiteX141" fmla="*/ 2074099 w 3884681"/>
              <a:gd name="connsiteY141" fmla="*/ 83765 h 6161644"/>
              <a:gd name="connsiteX142" fmla="*/ 2158565 w 3884681"/>
              <a:gd name="connsiteY142" fmla="*/ 58721 h 6161644"/>
              <a:gd name="connsiteX143" fmla="*/ 2168969 w 3884681"/>
              <a:gd name="connsiteY143" fmla="*/ 57970 h 6161644"/>
              <a:gd name="connsiteX144" fmla="*/ 2234396 w 3884681"/>
              <a:gd name="connsiteY144" fmla="*/ 15388 h 6161644"/>
              <a:gd name="connsiteX145" fmla="*/ 2248876 w 3884681"/>
              <a:gd name="connsiteY145" fmla="*/ 6325 h 6161644"/>
              <a:gd name="connsiteX146" fmla="*/ 2362248 w 3884681"/>
              <a:gd name="connsiteY146" fmla="*/ 2571 h 6161644"/>
              <a:gd name="connsiteX147" fmla="*/ 2401344 w 3884681"/>
              <a:gd name="connsiteY147" fmla="*/ 50 h 616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3884681" h="6161644">
                <a:moveTo>
                  <a:pt x="2401344" y="50"/>
                </a:moveTo>
                <a:cubicBezTo>
                  <a:pt x="2414756" y="678"/>
                  <a:pt x="2428098" y="2383"/>
                  <a:pt x="2441243" y="5145"/>
                </a:cubicBezTo>
                <a:cubicBezTo>
                  <a:pt x="2448644" y="6593"/>
                  <a:pt x="2455401" y="12010"/>
                  <a:pt x="2462694" y="12653"/>
                </a:cubicBezTo>
                <a:cubicBezTo>
                  <a:pt x="2494872" y="15603"/>
                  <a:pt x="2528283" y="13565"/>
                  <a:pt x="2559602" y="20537"/>
                </a:cubicBezTo>
                <a:cubicBezTo>
                  <a:pt x="2612749" y="32335"/>
                  <a:pt x="2665037" y="48424"/>
                  <a:pt x="2717003" y="64941"/>
                </a:cubicBezTo>
                <a:cubicBezTo>
                  <a:pt x="2749878" y="75399"/>
                  <a:pt x="2780875" y="91756"/>
                  <a:pt x="2813858" y="102053"/>
                </a:cubicBezTo>
                <a:cubicBezTo>
                  <a:pt x="2887919" y="124631"/>
                  <a:pt x="2947071" y="169678"/>
                  <a:pt x="3000272" y="223361"/>
                </a:cubicBezTo>
                <a:cubicBezTo>
                  <a:pt x="3021347" y="244813"/>
                  <a:pt x="3035828" y="272807"/>
                  <a:pt x="3057708" y="293079"/>
                </a:cubicBezTo>
                <a:cubicBezTo>
                  <a:pt x="3094873" y="327455"/>
                  <a:pt x="3128552" y="362797"/>
                  <a:pt x="3157190" y="405700"/>
                </a:cubicBezTo>
                <a:cubicBezTo>
                  <a:pt x="3192746" y="459061"/>
                  <a:pt x="3211891" y="516336"/>
                  <a:pt x="3225566" y="577313"/>
                </a:cubicBezTo>
                <a:cubicBezTo>
                  <a:pt x="3226661" y="581592"/>
                  <a:pt x="3225840" y="586134"/>
                  <a:pt x="3223314" y="589754"/>
                </a:cubicBezTo>
                <a:cubicBezTo>
                  <a:pt x="3205187" y="606218"/>
                  <a:pt x="3215484" y="621503"/>
                  <a:pt x="3224387" y="636841"/>
                </a:cubicBezTo>
                <a:cubicBezTo>
                  <a:pt x="3231734" y="649551"/>
                  <a:pt x="3243479" y="661242"/>
                  <a:pt x="3246321" y="674864"/>
                </a:cubicBezTo>
                <a:cubicBezTo>
                  <a:pt x="3251684" y="700498"/>
                  <a:pt x="3250987" y="727420"/>
                  <a:pt x="3254848" y="753484"/>
                </a:cubicBezTo>
                <a:cubicBezTo>
                  <a:pt x="3258066" y="774935"/>
                  <a:pt x="3258173" y="793813"/>
                  <a:pt x="3242621" y="811617"/>
                </a:cubicBezTo>
                <a:cubicBezTo>
                  <a:pt x="3217952" y="839826"/>
                  <a:pt x="3218595" y="849747"/>
                  <a:pt x="3241172" y="881335"/>
                </a:cubicBezTo>
                <a:cubicBezTo>
                  <a:pt x="3243114" y="884760"/>
                  <a:pt x="3244744" y="888349"/>
                  <a:pt x="3246053" y="892061"/>
                </a:cubicBezTo>
                <a:lnTo>
                  <a:pt x="3227551" y="896512"/>
                </a:lnTo>
                <a:lnTo>
                  <a:pt x="3214519" y="946119"/>
                </a:lnTo>
                <a:cubicBezTo>
                  <a:pt x="3219742" y="956705"/>
                  <a:pt x="3221968" y="968519"/>
                  <a:pt x="3220954" y="980281"/>
                </a:cubicBezTo>
                <a:cubicBezTo>
                  <a:pt x="3220794" y="992737"/>
                  <a:pt x="3219211" y="1005134"/>
                  <a:pt x="3216235" y="1017231"/>
                </a:cubicBezTo>
                <a:cubicBezTo>
                  <a:pt x="3211307" y="1031451"/>
                  <a:pt x="3205574" y="1045381"/>
                  <a:pt x="3199074" y="1058954"/>
                </a:cubicBezTo>
                <a:cubicBezTo>
                  <a:pt x="3192188" y="1067492"/>
                  <a:pt x="3186916" y="1077215"/>
                  <a:pt x="3183522" y="1087645"/>
                </a:cubicBezTo>
                <a:cubicBezTo>
                  <a:pt x="3179714" y="1097245"/>
                  <a:pt x="3175531" y="1106684"/>
                  <a:pt x="3172152" y="1116444"/>
                </a:cubicBezTo>
                <a:cubicBezTo>
                  <a:pt x="3168774" y="1126205"/>
                  <a:pt x="3166145" y="1137467"/>
                  <a:pt x="3162606" y="1147818"/>
                </a:cubicBezTo>
                <a:cubicBezTo>
                  <a:pt x="3158370" y="1160098"/>
                  <a:pt x="3153597" y="1172165"/>
                  <a:pt x="3149038" y="1184339"/>
                </a:cubicBezTo>
                <a:cubicBezTo>
                  <a:pt x="3143900" y="1200240"/>
                  <a:pt x="3137899" y="1215851"/>
                  <a:pt x="3131072" y="1231103"/>
                </a:cubicBezTo>
                <a:cubicBezTo>
                  <a:pt x="3118791" y="1255451"/>
                  <a:pt x="3122009" y="1274596"/>
                  <a:pt x="3139331" y="1295458"/>
                </a:cubicBezTo>
                <a:cubicBezTo>
                  <a:pt x="3150550" y="1308032"/>
                  <a:pt x="3158638" y="1323083"/>
                  <a:pt x="3162928" y="1339380"/>
                </a:cubicBezTo>
                <a:cubicBezTo>
                  <a:pt x="3168023" y="1364425"/>
                  <a:pt x="3167594" y="1390649"/>
                  <a:pt x="3169417" y="1416392"/>
                </a:cubicBezTo>
                <a:cubicBezTo>
                  <a:pt x="3173761" y="1476188"/>
                  <a:pt x="3142924" y="1526706"/>
                  <a:pt x="3123564" y="1579692"/>
                </a:cubicBezTo>
                <a:cubicBezTo>
                  <a:pt x="3112839" y="1608652"/>
                  <a:pt x="3094390" y="1638683"/>
                  <a:pt x="3070847" y="1657937"/>
                </a:cubicBezTo>
                <a:cubicBezTo>
                  <a:pt x="3034809" y="1687218"/>
                  <a:pt x="2992817" y="1710385"/>
                  <a:pt x="2950557" y="1730175"/>
                </a:cubicBezTo>
                <a:cubicBezTo>
                  <a:pt x="2927497" y="1740900"/>
                  <a:pt x="2918380" y="1754844"/>
                  <a:pt x="2914036" y="1777046"/>
                </a:cubicBezTo>
                <a:cubicBezTo>
                  <a:pt x="2898698" y="1853843"/>
                  <a:pt x="2883001" y="1930570"/>
                  <a:pt x="2866950" y="2007222"/>
                </a:cubicBezTo>
                <a:cubicBezTo>
                  <a:pt x="2848823" y="2093028"/>
                  <a:pt x="2863571" y="2171702"/>
                  <a:pt x="2917146" y="2242117"/>
                </a:cubicBezTo>
                <a:cubicBezTo>
                  <a:pt x="2918723" y="2245200"/>
                  <a:pt x="2919984" y="2248434"/>
                  <a:pt x="2920900" y="2251769"/>
                </a:cubicBezTo>
                <a:cubicBezTo>
                  <a:pt x="2927658" y="2266571"/>
                  <a:pt x="2931627" y="2283947"/>
                  <a:pt x="2941870" y="2295584"/>
                </a:cubicBezTo>
                <a:cubicBezTo>
                  <a:pt x="2970507" y="2327387"/>
                  <a:pt x="3001344" y="2357258"/>
                  <a:pt x="3032771" y="2386379"/>
                </a:cubicBezTo>
                <a:cubicBezTo>
                  <a:pt x="3038133" y="2391473"/>
                  <a:pt x="3050844" y="2389114"/>
                  <a:pt x="3060228" y="2389757"/>
                </a:cubicBezTo>
                <a:cubicBezTo>
                  <a:pt x="3071759" y="2390508"/>
                  <a:pt x="3088384" y="2385949"/>
                  <a:pt x="3094122" y="2391956"/>
                </a:cubicBezTo>
                <a:cubicBezTo>
                  <a:pt x="3126836" y="2426333"/>
                  <a:pt x="3168666" y="2449178"/>
                  <a:pt x="3199825" y="2487147"/>
                </a:cubicBezTo>
                <a:cubicBezTo>
                  <a:pt x="3236346" y="2531713"/>
                  <a:pt x="3286972" y="2564534"/>
                  <a:pt x="3330894" y="2603147"/>
                </a:cubicBezTo>
                <a:cubicBezTo>
                  <a:pt x="3426353" y="2687184"/>
                  <a:pt x="3525942" y="2766233"/>
                  <a:pt x="3613894" y="2859118"/>
                </a:cubicBezTo>
                <a:cubicBezTo>
                  <a:pt x="3711016" y="2961602"/>
                  <a:pt x="3773708" y="3082054"/>
                  <a:pt x="3811999" y="3215107"/>
                </a:cubicBezTo>
                <a:cubicBezTo>
                  <a:pt x="3835006" y="3295014"/>
                  <a:pt x="3848414" y="3378085"/>
                  <a:pt x="3861070" y="3460460"/>
                </a:cubicBezTo>
                <a:cubicBezTo>
                  <a:pt x="3872010" y="3533341"/>
                  <a:pt x="3879255" y="3606727"/>
                  <a:pt x="3882790" y="3680338"/>
                </a:cubicBezTo>
                <a:cubicBezTo>
                  <a:pt x="3886383" y="3750699"/>
                  <a:pt x="3883862" y="3821382"/>
                  <a:pt x="3883272" y="3891958"/>
                </a:cubicBezTo>
                <a:cubicBezTo>
                  <a:pt x="3882994" y="3904379"/>
                  <a:pt x="3880859" y="3916687"/>
                  <a:pt x="3876944" y="3928480"/>
                </a:cubicBezTo>
                <a:cubicBezTo>
                  <a:pt x="3864019" y="3968111"/>
                  <a:pt x="3848252" y="4006938"/>
                  <a:pt x="3836883" y="4046999"/>
                </a:cubicBezTo>
                <a:cubicBezTo>
                  <a:pt x="3824012" y="4092369"/>
                  <a:pt x="3818220" y="4139938"/>
                  <a:pt x="3803097" y="4184450"/>
                </a:cubicBezTo>
                <a:cubicBezTo>
                  <a:pt x="3776282" y="4262695"/>
                  <a:pt x="3746358" y="4339975"/>
                  <a:pt x="3715252" y="4416557"/>
                </a:cubicBezTo>
                <a:cubicBezTo>
                  <a:pt x="3694042" y="4471312"/>
                  <a:pt x="3669652" y="4524780"/>
                  <a:pt x="3642210" y="4576693"/>
                </a:cubicBezTo>
                <a:cubicBezTo>
                  <a:pt x="3599307" y="4654830"/>
                  <a:pt x="3573511" y="4738599"/>
                  <a:pt x="3547501" y="4823011"/>
                </a:cubicBezTo>
                <a:cubicBezTo>
                  <a:pt x="3523529" y="4900826"/>
                  <a:pt x="3492854" y="4976551"/>
                  <a:pt x="3465556" y="5053293"/>
                </a:cubicBezTo>
                <a:cubicBezTo>
                  <a:pt x="3460622" y="5067183"/>
                  <a:pt x="3454830" y="5081717"/>
                  <a:pt x="3454830" y="5096197"/>
                </a:cubicBezTo>
                <a:cubicBezTo>
                  <a:pt x="3453865" y="5172618"/>
                  <a:pt x="3462124" y="5250219"/>
                  <a:pt x="3418684" y="5319883"/>
                </a:cubicBezTo>
                <a:cubicBezTo>
                  <a:pt x="3415225" y="5327177"/>
                  <a:pt x="3413392" y="5335141"/>
                  <a:pt x="3413321" y="5343211"/>
                </a:cubicBezTo>
                <a:cubicBezTo>
                  <a:pt x="3403776" y="5437814"/>
                  <a:pt x="3395946" y="5532576"/>
                  <a:pt x="3384576" y="5626963"/>
                </a:cubicBezTo>
                <a:cubicBezTo>
                  <a:pt x="3376210" y="5696680"/>
                  <a:pt x="3365485" y="5766022"/>
                  <a:pt x="3351862" y="5834828"/>
                </a:cubicBezTo>
                <a:cubicBezTo>
                  <a:pt x="3337866" y="5905404"/>
                  <a:pt x="3317594" y="5974801"/>
                  <a:pt x="3303007" y="6045322"/>
                </a:cubicBezTo>
                <a:cubicBezTo>
                  <a:pt x="3295124" y="6083560"/>
                  <a:pt x="3280644" y="6123406"/>
                  <a:pt x="3305312" y="6161644"/>
                </a:cubicBezTo>
                <a:lnTo>
                  <a:pt x="931963" y="6161644"/>
                </a:lnTo>
                <a:cubicBezTo>
                  <a:pt x="935824" y="6123835"/>
                  <a:pt x="942689" y="6086081"/>
                  <a:pt x="943064" y="6048325"/>
                </a:cubicBezTo>
                <a:cubicBezTo>
                  <a:pt x="943922" y="5899559"/>
                  <a:pt x="940115" y="5750685"/>
                  <a:pt x="959153" y="5602722"/>
                </a:cubicBezTo>
                <a:cubicBezTo>
                  <a:pt x="971596" y="5505868"/>
                  <a:pt x="986343" y="5409336"/>
                  <a:pt x="1000715" y="5312750"/>
                </a:cubicBezTo>
                <a:cubicBezTo>
                  <a:pt x="1006079" y="5278052"/>
                  <a:pt x="1021202" y="5241102"/>
                  <a:pt x="972721" y="5223458"/>
                </a:cubicBezTo>
                <a:cubicBezTo>
                  <a:pt x="969826" y="5222439"/>
                  <a:pt x="967358" y="5218471"/>
                  <a:pt x="965911" y="5215414"/>
                </a:cubicBezTo>
                <a:cubicBezTo>
                  <a:pt x="956257" y="5197716"/>
                  <a:pt x="942850" y="5198950"/>
                  <a:pt x="927405" y="5206780"/>
                </a:cubicBezTo>
                <a:cubicBezTo>
                  <a:pt x="903540" y="5218846"/>
                  <a:pt x="880426" y="5233594"/>
                  <a:pt x="855274" y="5241585"/>
                </a:cubicBezTo>
                <a:cubicBezTo>
                  <a:pt x="806311" y="5257298"/>
                  <a:pt x="756811" y="5275747"/>
                  <a:pt x="706239" y="5281324"/>
                </a:cubicBezTo>
                <a:cubicBezTo>
                  <a:pt x="611155" y="5292049"/>
                  <a:pt x="519449" y="5263841"/>
                  <a:pt x="428120" y="5241478"/>
                </a:cubicBezTo>
                <a:cubicBezTo>
                  <a:pt x="380819" y="5229947"/>
                  <a:pt x="334644" y="5213805"/>
                  <a:pt x="288201" y="5199004"/>
                </a:cubicBezTo>
                <a:cubicBezTo>
                  <a:pt x="241758" y="5184202"/>
                  <a:pt x="193814" y="5174066"/>
                  <a:pt x="144100" y="5178410"/>
                </a:cubicBezTo>
                <a:cubicBezTo>
                  <a:pt x="116374" y="5180823"/>
                  <a:pt x="93099" y="5169615"/>
                  <a:pt x="74382" y="5150470"/>
                </a:cubicBezTo>
                <a:cubicBezTo>
                  <a:pt x="31480" y="5106493"/>
                  <a:pt x="13406" y="5051363"/>
                  <a:pt x="6274" y="4991674"/>
                </a:cubicBezTo>
                <a:cubicBezTo>
                  <a:pt x="4826" y="4979447"/>
                  <a:pt x="2144" y="4967648"/>
                  <a:pt x="0" y="4955742"/>
                </a:cubicBezTo>
                <a:lnTo>
                  <a:pt x="0" y="4816307"/>
                </a:lnTo>
                <a:cubicBezTo>
                  <a:pt x="9224" y="4784988"/>
                  <a:pt x="17214" y="4753239"/>
                  <a:pt x="27886" y="4722403"/>
                </a:cubicBezTo>
                <a:cubicBezTo>
                  <a:pt x="46978" y="4667111"/>
                  <a:pt x="69717" y="4613053"/>
                  <a:pt x="65910" y="4552292"/>
                </a:cubicBezTo>
                <a:cubicBezTo>
                  <a:pt x="64622" y="4532288"/>
                  <a:pt x="70307" y="4511802"/>
                  <a:pt x="73096" y="4491584"/>
                </a:cubicBezTo>
                <a:cubicBezTo>
                  <a:pt x="82802" y="4420793"/>
                  <a:pt x="117715" y="4360461"/>
                  <a:pt x="153807" y="4301040"/>
                </a:cubicBezTo>
                <a:cubicBezTo>
                  <a:pt x="165766" y="4281304"/>
                  <a:pt x="170217" y="4262588"/>
                  <a:pt x="165016" y="4240385"/>
                </a:cubicBezTo>
                <a:cubicBezTo>
                  <a:pt x="158795" y="4213571"/>
                  <a:pt x="164104" y="4189277"/>
                  <a:pt x="188988" y="4175173"/>
                </a:cubicBezTo>
                <a:cubicBezTo>
                  <a:pt x="200518" y="4168630"/>
                  <a:pt x="215802" y="4168791"/>
                  <a:pt x="229853" y="4167021"/>
                </a:cubicBezTo>
                <a:cubicBezTo>
                  <a:pt x="248462" y="4164662"/>
                  <a:pt x="256667" y="4159674"/>
                  <a:pt x="249266" y="4137472"/>
                </a:cubicBezTo>
                <a:cubicBezTo>
                  <a:pt x="244354" y="4119935"/>
                  <a:pt x="244354" y="4101380"/>
                  <a:pt x="249266" y="4083843"/>
                </a:cubicBezTo>
                <a:cubicBezTo>
                  <a:pt x="258383" y="4049734"/>
                  <a:pt x="284984" y="4038955"/>
                  <a:pt x="318984" y="4040243"/>
                </a:cubicBezTo>
                <a:cubicBezTo>
                  <a:pt x="346335" y="4041314"/>
                  <a:pt x="359475" y="4021204"/>
                  <a:pt x="349499" y="3995891"/>
                </a:cubicBezTo>
                <a:cubicBezTo>
                  <a:pt x="332981" y="3953953"/>
                  <a:pt x="363926" y="3908155"/>
                  <a:pt x="410958" y="3904721"/>
                </a:cubicBezTo>
                <a:cubicBezTo>
                  <a:pt x="444164" y="3903333"/>
                  <a:pt x="471102" y="3877360"/>
                  <a:pt x="473704" y="3844229"/>
                </a:cubicBezTo>
                <a:cubicBezTo>
                  <a:pt x="475421" y="3834902"/>
                  <a:pt x="479075" y="3826043"/>
                  <a:pt x="484430" y="3818218"/>
                </a:cubicBezTo>
                <a:cubicBezTo>
                  <a:pt x="491777" y="3806099"/>
                  <a:pt x="501001" y="3795158"/>
                  <a:pt x="508831" y="3783359"/>
                </a:cubicBezTo>
                <a:cubicBezTo>
                  <a:pt x="526421" y="3756545"/>
                  <a:pt x="544280" y="3730428"/>
                  <a:pt x="560690" y="3702916"/>
                </a:cubicBezTo>
                <a:cubicBezTo>
                  <a:pt x="567555" y="3691439"/>
                  <a:pt x="575545" y="3677764"/>
                  <a:pt x="575116" y="3665376"/>
                </a:cubicBezTo>
                <a:cubicBezTo>
                  <a:pt x="574258" y="3639901"/>
                  <a:pt x="580479" y="3619576"/>
                  <a:pt x="601502" y="3604990"/>
                </a:cubicBezTo>
                <a:cubicBezTo>
                  <a:pt x="614802" y="3595819"/>
                  <a:pt x="617591" y="3584288"/>
                  <a:pt x="616357" y="3568522"/>
                </a:cubicBezTo>
                <a:cubicBezTo>
                  <a:pt x="612871" y="3531410"/>
                  <a:pt x="624991" y="3499126"/>
                  <a:pt x="648534" y="3470005"/>
                </a:cubicBezTo>
                <a:cubicBezTo>
                  <a:pt x="673740" y="3438847"/>
                  <a:pt x="698034" y="3406991"/>
                  <a:pt x="705273" y="3365536"/>
                </a:cubicBezTo>
                <a:cubicBezTo>
                  <a:pt x="710154" y="3337810"/>
                  <a:pt x="712728" y="3307885"/>
                  <a:pt x="725492" y="3283752"/>
                </a:cubicBezTo>
                <a:cubicBezTo>
                  <a:pt x="752681" y="3232107"/>
                  <a:pt x="784967" y="3183037"/>
                  <a:pt x="816661" y="3133966"/>
                </a:cubicBezTo>
                <a:cubicBezTo>
                  <a:pt x="839615" y="3098518"/>
                  <a:pt x="871309" y="3067306"/>
                  <a:pt x="888685" y="3029014"/>
                </a:cubicBezTo>
                <a:cubicBezTo>
                  <a:pt x="908152" y="2986111"/>
                  <a:pt x="941402" y="2961871"/>
                  <a:pt x="975027" y="2933876"/>
                </a:cubicBezTo>
                <a:cubicBezTo>
                  <a:pt x="1022060" y="2894727"/>
                  <a:pt x="1065017" y="2850698"/>
                  <a:pt x="1109582" y="2808599"/>
                </a:cubicBezTo>
                <a:cubicBezTo>
                  <a:pt x="1124277" y="2794709"/>
                  <a:pt x="1136397" y="2774813"/>
                  <a:pt x="1153612" y="2767573"/>
                </a:cubicBezTo>
                <a:cubicBezTo>
                  <a:pt x="1177208" y="2757706"/>
                  <a:pt x="1191152" y="2740008"/>
                  <a:pt x="1207509" y="2723598"/>
                </a:cubicBezTo>
                <a:cubicBezTo>
                  <a:pt x="1254756" y="2676887"/>
                  <a:pt x="1317394" y="2662782"/>
                  <a:pt x="1378371" y="2647391"/>
                </a:cubicBezTo>
                <a:cubicBezTo>
                  <a:pt x="1429050" y="2634627"/>
                  <a:pt x="1482196" y="2631302"/>
                  <a:pt x="1532662" y="2617787"/>
                </a:cubicBezTo>
                <a:cubicBezTo>
                  <a:pt x="1588972" y="2602825"/>
                  <a:pt x="1643245" y="2579979"/>
                  <a:pt x="1703362" y="2587755"/>
                </a:cubicBezTo>
                <a:cubicBezTo>
                  <a:pt x="1706939" y="2587906"/>
                  <a:pt x="1710490" y="2587048"/>
                  <a:pt x="1713605" y="2585288"/>
                </a:cubicBezTo>
                <a:cubicBezTo>
                  <a:pt x="1747070" y="2568878"/>
                  <a:pt x="1781500" y="2553915"/>
                  <a:pt x="1813623" y="2535145"/>
                </a:cubicBezTo>
                <a:cubicBezTo>
                  <a:pt x="1849555" y="2514230"/>
                  <a:pt x="1882537" y="2488327"/>
                  <a:pt x="1918361" y="2467304"/>
                </a:cubicBezTo>
                <a:cubicBezTo>
                  <a:pt x="1949734" y="2448910"/>
                  <a:pt x="1956545" y="2419038"/>
                  <a:pt x="1927263" y="2396407"/>
                </a:cubicBezTo>
                <a:cubicBezTo>
                  <a:pt x="1901897" y="2376994"/>
                  <a:pt x="1871704" y="2363962"/>
                  <a:pt x="1843656" y="2348141"/>
                </a:cubicBezTo>
                <a:cubicBezTo>
                  <a:pt x="1825904" y="2338113"/>
                  <a:pt x="1802629" y="2332052"/>
                  <a:pt x="1791314" y="2317304"/>
                </a:cubicBezTo>
                <a:cubicBezTo>
                  <a:pt x="1752916" y="2266465"/>
                  <a:pt x="1735218" y="2203879"/>
                  <a:pt x="1702558" y="2149446"/>
                </a:cubicBezTo>
                <a:cubicBezTo>
                  <a:pt x="1701281" y="2147103"/>
                  <a:pt x="1700392" y="2144566"/>
                  <a:pt x="1699930" y="2141938"/>
                </a:cubicBezTo>
                <a:cubicBezTo>
                  <a:pt x="1695639" y="2121183"/>
                  <a:pt x="1694889" y="2099035"/>
                  <a:pt x="1686684" y="2079836"/>
                </a:cubicBezTo>
                <a:cubicBezTo>
                  <a:pt x="1659119" y="2015803"/>
                  <a:pt x="1627317" y="1953592"/>
                  <a:pt x="1600180" y="1889346"/>
                </a:cubicBezTo>
                <a:cubicBezTo>
                  <a:pt x="1573741" y="1826921"/>
                  <a:pt x="1536523" y="1766535"/>
                  <a:pt x="1550198" y="1693546"/>
                </a:cubicBezTo>
                <a:cubicBezTo>
                  <a:pt x="1550279" y="1689949"/>
                  <a:pt x="1549972" y="1686352"/>
                  <a:pt x="1549286" y="1682820"/>
                </a:cubicBezTo>
                <a:cubicBezTo>
                  <a:pt x="1547517" y="1640775"/>
                  <a:pt x="1543494" y="1598623"/>
                  <a:pt x="1544889" y="1556685"/>
                </a:cubicBezTo>
                <a:cubicBezTo>
                  <a:pt x="1545747" y="1531747"/>
                  <a:pt x="1557169" y="1507400"/>
                  <a:pt x="1560441" y="1482302"/>
                </a:cubicBezTo>
                <a:cubicBezTo>
                  <a:pt x="1569343" y="1414032"/>
                  <a:pt x="1605222" y="1353056"/>
                  <a:pt x="1605704" y="1281085"/>
                </a:cubicBezTo>
                <a:cubicBezTo>
                  <a:pt x="1606026" y="1228476"/>
                  <a:pt x="1629891" y="1176295"/>
                  <a:pt x="1641099" y="1123417"/>
                </a:cubicBezTo>
                <a:cubicBezTo>
                  <a:pt x="1649036" y="1086198"/>
                  <a:pt x="1657188" y="1048336"/>
                  <a:pt x="1658314" y="1010795"/>
                </a:cubicBezTo>
                <a:cubicBezTo>
                  <a:pt x="1660352" y="937700"/>
                  <a:pt x="1646033" y="864120"/>
                  <a:pt x="1666090" y="791614"/>
                </a:cubicBezTo>
                <a:cubicBezTo>
                  <a:pt x="1666787" y="789040"/>
                  <a:pt x="1668182" y="785554"/>
                  <a:pt x="1667109" y="783837"/>
                </a:cubicBezTo>
                <a:cubicBezTo>
                  <a:pt x="1651503" y="759061"/>
                  <a:pt x="1655954" y="737609"/>
                  <a:pt x="1673383" y="714871"/>
                </a:cubicBezTo>
                <a:cubicBezTo>
                  <a:pt x="1682394" y="703126"/>
                  <a:pt x="1682983" y="685214"/>
                  <a:pt x="1690706" y="671968"/>
                </a:cubicBezTo>
                <a:cubicBezTo>
                  <a:pt x="1709637" y="639790"/>
                  <a:pt x="1739669" y="610563"/>
                  <a:pt x="1707385" y="575436"/>
                </a:cubicBezTo>
                <a:lnTo>
                  <a:pt x="1740420" y="529798"/>
                </a:lnTo>
                <a:cubicBezTo>
                  <a:pt x="1738865" y="526151"/>
                  <a:pt x="1736666" y="520787"/>
                  <a:pt x="1734467" y="515371"/>
                </a:cubicBezTo>
                <a:cubicBezTo>
                  <a:pt x="1763319" y="503841"/>
                  <a:pt x="1783323" y="461260"/>
                  <a:pt x="1770291" y="430798"/>
                </a:cubicBezTo>
                <a:cubicBezTo>
                  <a:pt x="1758332" y="402750"/>
                  <a:pt x="1767449" y="395671"/>
                  <a:pt x="1795443" y="397494"/>
                </a:cubicBezTo>
                <a:cubicBezTo>
                  <a:pt x="1791850" y="389450"/>
                  <a:pt x="1789223" y="383605"/>
                  <a:pt x="1786541" y="377705"/>
                </a:cubicBezTo>
                <a:lnTo>
                  <a:pt x="1794424" y="380334"/>
                </a:lnTo>
                <a:cubicBezTo>
                  <a:pt x="1803595" y="361510"/>
                  <a:pt x="1813087" y="342793"/>
                  <a:pt x="1821882" y="323701"/>
                </a:cubicBezTo>
                <a:cubicBezTo>
                  <a:pt x="1825476" y="316032"/>
                  <a:pt x="1825743" y="306271"/>
                  <a:pt x="1830624" y="299782"/>
                </a:cubicBezTo>
                <a:cubicBezTo>
                  <a:pt x="1846015" y="279242"/>
                  <a:pt x="1863284" y="260151"/>
                  <a:pt x="1878890" y="239933"/>
                </a:cubicBezTo>
                <a:cubicBezTo>
                  <a:pt x="1911925" y="197727"/>
                  <a:pt x="1942977" y="154126"/>
                  <a:pt x="1992797" y="128652"/>
                </a:cubicBezTo>
                <a:cubicBezTo>
                  <a:pt x="2020416" y="114655"/>
                  <a:pt x="2046426" y="97923"/>
                  <a:pt x="2074099" y="83765"/>
                </a:cubicBezTo>
                <a:cubicBezTo>
                  <a:pt x="2100484" y="70197"/>
                  <a:pt x="2122901" y="42096"/>
                  <a:pt x="2158565" y="58721"/>
                </a:cubicBezTo>
                <a:cubicBezTo>
                  <a:pt x="2161981" y="59953"/>
                  <a:pt x="2165762" y="59686"/>
                  <a:pt x="2168969" y="57970"/>
                </a:cubicBezTo>
                <a:cubicBezTo>
                  <a:pt x="2190957" y="44080"/>
                  <a:pt x="2212623" y="29654"/>
                  <a:pt x="2234396" y="15388"/>
                </a:cubicBezTo>
                <a:cubicBezTo>
                  <a:pt x="2239223" y="12224"/>
                  <a:pt x="2243942" y="6540"/>
                  <a:pt x="2248876" y="6325"/>
                </a:cubicBezTo>
                <a:cubicBezTo>
                  <a:pt x="2286416" y="4501"/>
                  <a:pt x="2324439" y="3858"/>
                  <a:pt x="2362248" y="2571"/>
                </a:cubicBezTo>
                <a:cubicBezTo>
                  <a:pt x="2375280" y="2089"/>
                  <a:pt x="2388364" y="-379"/>
                  <a:pt x="2401344" y="5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384361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750"/>
                                        <p:tgtEl>
                                          <p:spTgt spid="15"/>
                                        </p:tgtEl>
                                      </p:cBhvr>
                                    </p:animEffect>
                                  </p:childTnLst>
                                </p:cTn>
                              </p:par>
                              <p:par>
                                <p:cTn id="8" presetID="42" presetClass="path" presetSubtype="0" accel="49333" decel="50667" fill="hold" grpId="1" nodeType="withEffect">
                                  <p:stCondLst>
                                    <p:cond delay="0"/>
                                  </p:stCondLst>
                                  <p:childTnLst>
                                    <p:animMotion origin="layout" path="M 0 1.11111E-6 L 0 0.19699 " pathEditMode="relative" rAng="0" ptsTypes="AA">
                                      <p:cBhvr>
                                        <p:cTn id="9" dur="1000" spd="-100000" fill="hold"/>
                                        <p:tgtEl>
                                          <p:spTgt spid="15"/>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Message for the CEO">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96E227BF-C543-FA10-03B8-C62FC332B1FD}"/>
              </a:ext>
            </a:extLst>
          </p:cNvPr>
          <p:cNvSpPr>
            <a:spLocks noGrp="1"/>
          </p:cNvSpPr>
          <p:nvPr>
            <p:ph type="pic" sz="quarter" idx="13"/>
          </p:nvPr>
        </p:nvSpPr>
        <p:spPr>
          <a:xfrm>
            <a:off x="0" y="0"/>
            <a:ext cx="46101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284551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EO Message 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011874B-C9A9-4AF7-B7F2-66B55CE703EE}"/>
              </a:ext>
            </a:extLst>
          </p:cNvPr>
          <p:cNvSpPr>
            <a:spLocks noGrp="1"/>
          </p:cNvSpPr>
          <p:nvPr>
            <p:ph type="pic" sz="quarter" idx="13"/>
          </p:nvPr>
        </p:nvSpPr>
        <p:spPr>
          <a:xfrm>
            <a:off x="5225222" y="1305753"/>
            <a:ext cx="1741555" cy="1741555"/>
          </a:xfrm>
          <a:custGeom>
            <a:avLst/>
            <a:gdLst>
              <a:gd name="connsiteX0" fmla="*/ 682375 w 1364750"/>
              <a:gd name="connsiteY0" fmla="*/ 0 h 1364750"/>
              <a:gd name="connsiteX1" fmla="*/ 1364750 w 1364750"/>
              <a:gd name="connsiteY1" fmla="*/ 682375 h 1364750"/>
              <a:gd name="connsiteX2" fmla="*/ 682375 w 1364750"/>
              <a:gd name="connsiteY2" fmla="*/ 1364750 h 1364750"/>
              <a:gd name="connsiteX3" fmla="*/ 0 w 1364750"/>
              <a:gd name="connsiteY3" fmla="*/ 682375 h 1364750"/>
              <a:gd name="connsiteX4" fmla="*/ 682375 w 1364750"/>
              <a:gd name="connsiteY4" fmla="*/ 0 h 1364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750" h="1364750">
                <a:moveTo>
                  <a:pt x="682375" y="0"/>
                </a:moveTo>
                <a:cubicBezTo>
                  <a:pt x="1059240" y="0"/>
                  <a:pt x="1364750" y="305510"/>
                  <a:pt x="1364750" y="682375"/>
                </a:cubicBezTo>
                <a:cubicBezTo>
                  <a:pt x="1364750" y="1059240"/>
                  <a:pt x="1059240" y="1364750"/>
                  <a:pt x="682375" y="1364750"/>
                </a:cubicBezTo>
                <a:cubicBezTo>
                  <a:pt x="305510" y="1364750"/>
                  <a:pt x="0" y="1059240"/>
                  <a:pt x="0" y="682375"/>
                </a:cubicBezTo>
                <a:cubicBezTo>
                  <a:pt x="0" y="305510"/>
                  <a:pt x="305510" y="0"/>
                  <a:pt x="682375" y="0"/>
                </a:cubicBezTo>
                <a:close/>
              </a:path>
            </a:pathLst>
          </a:cu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401287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50"/>
                                        <p:tgtEl>
                                          <p:spTgt spid="4"/>
                                        </p:tgtEl>
                                      </p:cBhvr>
                                    </p:animEffect>
                                  </p:childTnLst>
                                </p:cTn>
                              </p:par>
                              <p:par>
                                <p:cTn id="8" presetID="42" presetClass="path" presetSubtype="0" accel="49333" decel="50667" fill="hold" grpId="1" nodeType="withEffect">
                                  <p:stCondLst>
                                    <p:cond delay="0"/>
                                  </p:stCondLst>
                                  <p:childTnLst>
                                    <p:animMotion origin="layout" path="M 0 1.11111E-6 L 0 0.19699 " pathEditMode="relative" rAng="0" ptsTypes="AA">
                                      <p:cBhvr>
                                        <p:cTn id="9" dur="1000" spd="-100000" fill="hold"/>
                                        <p:tgtEl>
                                          <p:spTgt spid="4"/>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bout Us 1">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D87BFF96-783D-4815-AC98-24BBE626F117}"/>
              </a:ext>
            </a:extLst>
          </p:cNvPr>
          <p:cNvSpPr>
            <a:spLocks noGrp="1"/>
          </p:cNvSpPr>
          <p:nvPr>
            <p:ph type="pic" sz="quarter" idx="12"/>
          </p:nvPr>
        </p:nvSpPr>
        <p:spPr>
          <a:xfrm>
            <a:off x="4914898" y="-12493"/>
            <a:ext cx="7277101" cy="687049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37926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50"/>
                                        <p:tgtEl>
                                          <p:spTgt spid="4"/>
                                        </p:tgtEl>
                                      </p:cBhvr>
                                    </p:animEffect>
                                  </p:childTnLst>
                                </p:cTn>
                              </p:par>
                              <p:par>
                                <p:cTn id="8" presetID="42" presetClass="path" presetSubtype="0" accel="49333" decel="50667" fill="hold" grpId="1" nodeType="withEffect">
                                  <p:stCondLst>
                                    <p:cond delay="0"/>
                                  </p:stCondLst>
                                  <p:childTnLst>
                                    <p:animMotion origin="layout" path="M 0 1.11111E-6 L 0 0.19699 " pathEditMode="relative" rAng="0" ptsTypes="AA">
                                      <p:cBhvr>
                                        <p:cTn id="9" dur="1000" spd="-100000" fill="hold"/>
                                        <p:tgtEl>
                                          <p:spTgt spid="4"/>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70E2B-B735-8C68-22A3-C6F9C512EB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684AE8-3400-55E1-A7EB-F66AC6A2E6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896C7F-4D72-FFB7-F253-51D7CBD152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CC79D9-D5A0-2890-CD18-66E75C47B4F7}"/>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6" name="Footer Placeholder 5">
            <a:extLst>
              <a:ext uri="{FF2B5EF4-FFF2-40B4-BE49-F238E27FC236}">
                <a16:creationId xmlns:a16="http://schemas.microsoft.com/office/drawing/2014/main" id="{3680A281-47BF-61DC-D938-734FFA7012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54FB3A-AED5-1037-3F5F-9DBF878287B3}"/>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127342690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bout us 2">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51BF190C-8167-8441-41CB-CE9BD65FEEF6}"/>
              </a:ext>
            </a:extLst>
          </p:cNvPr>
          <p:cNvSpPr>
            <a:spLocks noGrp="1"/>
          </p:cNvSpPr>
          <p:nvPr>
            <p:ph type="pic" sz="quarter" idx="13"/>
          </p:nvPr>
        </p:nvSpPr>
        <p:spPr>
          <a:xfrm>
            <a:off x="6791324" y="2725419"/>
            <a:ext cx="4019549" cy="35483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436226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50"/>
                                        <p:tgtEl>
                                          <p:spTgt spid="4"/>
                                        </p:tgtEl>
                                      </p:cBhvr>
                                    </p:animEffect>
                                  </p:childTnLst>
                                </p:cTn>
                              </p:par>
                              <p:par>
                                <p:cTn id="8" presetID="42" presetClass="path" presetSubtype="0" accel="49333" decel="50667" fill="hold" grpId="1" nodeType="withEffect">
                                  <p:stCondLst>
                                    <p:cond delay="0"/>
                                  </p:stCondLst>
                                  <p:childTnLst>
                                    <p:animMotion origin="layout" path="M 0 1.11111E-6 L 0 0.19699 " pathEditMode="relative" rAng="0" ptsTypes="AA">
                                      <p:cBhvr>
                                        <p:cTn id="9" dur="1000" spd="-100000" fill="hold"/>
                                        <p:tgtEl>
                                          <p:spTgt spid="4"/>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mage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98C06E91-68B5-C33A-F5AC-DE80D7424F47}"/>
              </a:ext>
            </a:extLst>
          </p:cNvPr>
          <p:cNvSpPr>
            <a:spLocks noGrp="1"/>
          </p:cNvSpPr>
          <p:nvPr>
            <p:ph type="pic" sz="quarter" idx="13"/>
          </p:nvPr>
        </p:nvSpPr>
        <p:spPr>
          <a:xfrm>
            <a:off x="8100060" y="0"/>
            <a:ext cx="409194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401645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Image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59129A1-44C4-09BE-1CEB-890E758A74E7}"/>
              </a:ext>
            </a:extLst>
          </p:cNvPr>
          <p:cNvSpPr>
            <a:spLocks noGrp="1"/>
          </p:cNvSpPr>
          <p:nvPr>
            <p:ph type="pic" sz="quarter" idx="13"/>
          </p:nvPr>
        </p:nvSpPr>
        <p:spPr>
          <a:xfrm>
            <a:off x="-5716" y="2420619"/>
            <a:ext cx="4844416" cy="255600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8">
            <a:extLst>
              <a:ext uri="{FF2B5EF4-FFF2-40B4-BE49-F238E27FC236}">
                <a16:creationId xmlns:a16="http://schemas.microsoft.com/office/drawing/2014/main" id="{292BC476-920F-84ED-08D0-B013030B0B0C}"/>
              </a:ext>
            </a:extLst>
          </p:cNvPr>
          <p:cNvSpPr>
            <a:spLocks noGrp="1"/>
          </p:cNvSpPr>
          <p:nvPr>
            <p:ph type="pic" sz="quarter" idx="14"/>
          </p:nvPr>
        </p:nvSpPr>
        <p:spPr>
          <a:xfrm>
            <a:off x="4945380" y="2420619"/>
            <a:ext cx="7246620" cy="255600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157103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84485D48-B9FB-4ECF-B2D2-170A5BAA92DA}"/>
              </a:ext>
            </a:extLst>
          </p:cNvPr>
          <p:cNvSpPr>
            <a:spLocks noGrp="1"/>
          </p:cNvSpPr>
          <p:nvPr>
            <p:ph type="pic" sz="quarter" idx="13"/>
          </p:nvPr>
        </p:nvSpPr>
        <p:spPr>
          <a:xfrm>
            <a:off x="2643634" y="3027378"/>
            <a:ext cx="3086353" cy="2939081"/>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39884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mpany Overview 1">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AAB994F0-73E8-2A01-C976-3843D01524D0}"/>
              </a:ext>
            </a:extLst>
          </p:cNvPr>
          <p:cNvSpPr>
            <a:spLocks noGrp="1"/>
          </p:cNvSpPr>
          <p:nvPr>
            <p:ph type="pic" sz="quarter" idx="13"/>
          </p:nvPr>
        </p:nvSpPr>
        <p:spPr>
          <a:xfrm>
            <a:off x="3026533" y="3876541"/>
            <a:ext cx="2007361" cy="2397259"/>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8">
            <a:extLst>
              <a:ext uri="{FF2B5EF4-FFF2-40B4-BE49-F238E27FC236}">
                <a16:creationId xmlns:a16="http://schemas.microsoft.com/office/drawing/2014/main" id="{027E270C-60C4-B5F5-0CD4-1A35BC4862D2}"/>
              </a:ext>
            </a:extLst>
          </p:cNvPr>
          <p:cNvSpPr>
            <a:spLocks noGrp="1"/>
          </p:cNvSpPr>
          <p:nvPr>
            <p:ph type="pic" sz="quarter" idx="14"/>
          </p:nvPr>
        </p:nvSpPr>
        <p:spPr>
          <a:xfrm>
            <a:off x="6096000" y="13419"/>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27776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5"/>
                                        </p:tgtEl>
                                      </p:cBhvr>
                                      <p:by x="105000" y="105000"/>
                                    </p:animScale>
                                  </p:childTnLst>
                                </p:cTn>
                              </p:par>
                              <p:par>
                                <p:cTn id="10" presetID="22" presetClass="entr" presetSubtype="1" fill="hold" grpId="0" nodeType="withEffect">
                                  <p:stCondLst>
                                    <p:cond delay="100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par>
                                <p:cTn id="13" presetID="42" presetClass="path" presetSubtype="0" accel="49333" decel="50667" fill="hold" grpId="1" nodeType="withEffect">
                                  <p:stCondLst>
                                    <p:cond delay="1000"/>
                                  </p:stCondLst>
                                  <p:childTnLst>
                                    <p:animMotion origin="layout" path="M -4.79167E-6 -1.11111E-6 L -4.79167E-6 0.07245 " pathEditMode="relative" rAng="0" ptsTypes="AA">
                                      <p:cBhvr>
                                        <p:cTn id="14" dur="750" spd="-100000" fill="hold"/>
                                        <p:tgtEl>
                                          <p:spTgt spid="4"/>
                                        </p:tgtEl>
                                        <p:attrNameLst>
                                          <p:attrName>ppt_x</p:attrName>
                                          <p:attrName>ppt_y</p:attrName>
                                        </p:attrNameLst>
                                      </p:cBhvr>
                                      <p:rCtr x="0" y="36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mpany Overview 2">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4" name="Picture Placeholder 8">
            <a:extLst>
              <a:ext uri="{FF2B5EF4-FFF2-40B4-BE49-F238E27FC236}">
                <a16:creationId xmlns:a16="http://schemas.microsoft.com/office/drawing/2014/main" id="{440867C7-14DD-4827-AC97-FC8CBE23D3C8}"/>
              </a:ext>
            </a:extLst>
          </p:cNvPr>
          <p:cNvSpPr>
            <a:spLocks noGrp="1"/>
          </p:cNvSpPr>
          <p:nvPr>
            <p:ph type="pic" sz="quarter" idx="13"/>
          </p:nvPr>
        </p:nvSpPr>
        <p:spPr>
          <a:xfrm>
            <a:off x="7096827" y="1125539"/>
            <a:ext cx="4075998" cy="5148262"/>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26029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mpany Overview 3">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4" name="Picture Placeholder 8">
            <a:extLst>
              <a:ext uri="{FF2B5EF4-FFF2-40B4-BE49-F238E27FC236}">
                <a16:creationId xmlns:a16="http://schemas.microsoft.com/office/drawing/2014/main" id="{1FA3B190-1737-41A2-B234-95FCB40381B4}"/>
              </a:ext>
            </a:extLst>
          </p:cNvPr>
          <p:cNvSpPr>
            <a:spLocks noGrp="1"/>
          </p:cNvSpPr>
          <p:nvPr>
            <p:ph type="pic" sz="quarter" idx="13"/>
          </p:nvPr>
        </p:nvSpPr>
        <p:spPr>
          <a:xfrm>
            <a:off x="3621405" y="3429000"/>
            <a:ext cx="2316480" cy="28448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624668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50"/>
                                        <p:tgtEl>
                                          <p:spTgt spid="4"/>
                                        </p:tgtEl>
                                      </p:cBhvr>
                                    </p:animEffect>
                                  </p:childTnLst>
                                </p:cTn>
                              </p:par>
                              <p:par>
                                <p:cTn id="8" presetID="42" presetClass="path" presetSubtype="0" accel="49333" decel="50667" fill="hold" grpId="1" nodeType="withEffect">
                                  <p:stCondLst>
                                    <p:cond delay="500"/>
                                  </p:stCondLst>
                                  <p:childTnLst>
                                    <p:animMotion origin="layout" path="M 0 1.11111E-6 L 0 0.19699 " pathEditMode="relative" rAng="0" ptsTypes="AA">
                                      <p:cBhvr>
                                        <p:cTn id="9" dur="1000" spd="-100000" fill="hold"/>
                                        <p:tgtEl>
                                          <p:spTgt spid="4"/>
                                        </p:tgtEl>
                                        <p:attrNameLst>
                                          <p:attrName>ppt_x</p:attrName>
                                          <p:attrName>ppt_y</p:attrName>
                                        </p:attrNameLst>
                                      </p:cBhvr>
                                      <p:rCtr x="0" y="9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Our objective 1">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7E9CE89-2D08-E47C-682E-8A067E1CA229}"/>
              </a:ext>
            </a:extLst>
          </p:cNvPr>
          <p:cNvSpPr>
            <a:spLocks noGrp="1"/>
          </p:cNvSpPr>
          <p:nvPr>
            <p:ph type="pic" sz="quarter" idx="14"/>
          </p:nvPr>
        </p:nvSpPr>
        <p:spPr>
          <a:xfrm>
            <a:off x="1019174" y="1125538"/>
            <a:ext cx="4512943" cy="51482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43588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Our objective 2">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09F608D1-34E0-E588-09D8-3C4C22ACF84C}"/>
              </a:ext>
            </a:extLst>
          </p:cNvPr>
          <p:cNvSpPr>
            <a:spLocks noGrp="1"/>
          </p:cNvSpPr>
          <p:nvPr>
            <p:ph type="pic" sz="quarter" idx="14"/>
          </p:nvPr>
        </p:nvSpPr>
        <p:spPr>
          <a:xfrm>
            <a:off x="6715125" y="3699669"/>
            <a:ext cx="4038600" cy="257413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7" name="Picture Placeholder 8">
            <a:extLst>
              <a:ext uri="{FF2B5EF4-FFF2-40B4-BE49-F238E27FC236}">
                <a16:creationId xmlns:a16="http://schemas.microsoft.com/office/drawing/2014/main" id="{57C3F53A-75D4-4B98-FE12-089554BEA126}"/>
              </a:ext>
            </a:extLst>
          </p:cNvPr>
          <p:cNvSpPr>
            <a:spLocks noGrp="1"/>
          </p:cNvSpPr>
          <p:nvPr>
            <p:ph type="pic" sz="quarter" idx="15"/>
          </p:nvPr>
        </p:nvSpPr>
        <p:spPr>
          <a:xfrm>
            <a:off x="6715125" y="1125538"/>
            <a:ext cx="4038600" cy="2574131"/>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406279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42" presetClass="path" presetSubtype="0" accel="49333" decel="50667" fill="hold" grpId="1" nodeType="withEffect">
                                  <p:stCondLst>
                                    <p:cond delay="0"/>
                                  </p:stCondLst>
                                  <p:childTnLst>
                                    <p:animMotion origin="layout" path="M -6.25E-7 2.59259E-6 L 0.11797 0.00023 " pathEditMode="relative" rAng="0" ptsTypes="AA">
                                      <p:cBhvr>
                                        <p:cTn id="9" dur="1000" spd="-100000" fill="hold"/>
                                        <p:tgtEl>
                                          <p:spTgt spid="7"/>
                                        </p:tgtEl>
                                        <p:attrNameLst>
                                          <p:attrName>ppt_x</p:attrName>
                                          <p:attrName>ppt_y</p:attrName>
                                        </p:attrNameLst>
                                      </p:cBhvr>
                                      <p:rCtr x="5898" y="0"/>
                                    </p:animMotion>
                                  </p:childTnLst>
                                </p:cTn>
                              </p:par>
                              <p:par>
                                <p:cTn id="10" presetID="22" presetClass="entr" presetSubtype="8"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750"/>
                                        <p:tgtEl>
                                          <p:spTgt spid="5"/>
                                        </p:tgtEl>
                                      </p:cBhvr>
                                    </p:animEffect>
                                  </p:childTnLst>
                                </p:cTn>
                              </p:par>
                              <p:par>
                                <p:cTn id="13" presetID="42" presetClass="path" presetSubtype="0" accel="49333" decel="50667" fill="hold" grpId="1" nodeType="withEffect">
                                  <p:stCondLst>
                                    <p:cond delay="250"/>
                                  </p:stCondLst>
                                  <p:childTnLst>
                                    <p:animMotion origin="layout" path="M -6.25E-7 2.59259E-6 L 0.11797 0.00023 " pathEditMode="relative" rAng="0" ptsTypes="AA">
                                      <p:cBhvr>
                                        <p:cTn id="14" dur="1000" spd="-100000" fill="hold"/>
                                        <p:tgtEl>
                                          <p:spTgt spid="5"/>
                                        </p:tgtEl>
                                        <p:attrNameLst>
                                          <p:attrName>ppt_x</p:attrName>
                                          <p:attrName>ppt_y</p:attrName>
                                        </p:attrNameLst>
                                      </p:cBhvr>
                                      <p:rCtr x="589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mpany vision 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E667768-D2F8-F4D9-0C3C-DABE4CF46630}"/>
              </a:ext>
            </a:extLst>
          </p:cNvPr>
          <p:cNvSpPr>
            <a:spLocks noGrp="1"/>
          </p:cNvSpPr>
          <p:nvPr>
            <p:ph type="pic" sz="quarter" idx="14"/>
          </p:nvPr>
        </p:nvSpPr>
        <p:spPr>
          <a:xfrm>
            <a:off x="1019174" y="2165194"/>
            <a:ext cx="4876799" cy="410860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116347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15EC9-D5D4-1278-4316-57E53159BB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5867D6-4CE6-E866-1F43-12A8786C8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FFFCAC-74FF-A02C-83D7-ED369D85D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45EB9C-2C2C-08A6-5AB1-14172DA6E813}"/>
              </a:ext>
            </a:extLst>
          </p:cNvPr>
          <p:cNvSpPr>
            <a:spLocks noGrp="1"/>
          </p:cNvSpPr>
          <p:nvPr>
            <p:ph type="dt" sz="half" idx="10"/>
          </p:nvPr>
        </p:nvSpPr>
        <p:spPr/>
        <p:txBody>
          <a:bodyPr/>
          <a:lstStyle/>
          <a:p>
            <a:fld id="{8E43B14A-0581-4343-B730-C09FE527CFC0}" type="datetimeFigureOut">
              <a:rPr lang="en-US" smtClean="0"/>
              <a:t>8/23/2023</a:t>
            </a:fld>
            <a:endParaRPr lang="en-US"/>
          </a:p>
        </p:txBody>
      </p:sp>
      <p:sp>
        <p:nvSpPr>
          <p:cNvPr id="6" name="Footer Placeholder 5">
            <a:extLst>
              <a:ext uri="{FF2B5EF4-FFF2-40B4-BE49-F238E27FC236}">
                <a16:creationId xmlns:a16="http://schemas.microsoft.com/office/drawing/2014/main" id="{49BD6EC9-D573-FDDE-DB6D-4F70D5B396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05E99B-5CDA-FDB6-72E9-D917DF41E017}"/>
              </a:ext>
            </a:extLst>
          </p:cNvPr>
          <p:cNvSpPr>
            <a:spLocks noGrp="1"/>
          </p:cNvSpPr>
          <p:nvPr>
            <p:ph type="sldNum" sz="quarter" idx="12"/>
          </p:nvPr>
        </p:nvSpPr>
        <p:spPr/>
        <p:txBody>
          <a:bodyPr/>
          <a:lstStyle/>
          <a:p>
            <a:fld id="{34CB54C9-37CB-4801-B22C-776CD59742EF}" type="slidenum">
              <a:rPr lang="en-US" smtClean="0"/>
              <a:t>‹#›</a:t>
            </a:fld>
            <a:endParaRPr lang="en-US"/>
          </a:p>
        </p:txBody>
      </p:sp>
    </p:spTree>
    <p:extLst>
      <p:ext uri="{BB962C8B-B14F-4D97-AF65-F5344CB8AC3E}">
        <p14:creationId xmlns:p14="http://schemas.microsoft.com/office/powerpoint/2010/main" val="241110534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mpany vision 2">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7E9CE89-2D08-E47C-682E-8A067E1CA229}"/>
              </a:ext>
            </a:extLst>
          </p:cNvPr>
          <p:cNvSpPr>
            <a:spLocks noGrp="1"/>
          </p:cNvSpPr>
          <p:nvPr>
            <p:ph type="pic" sz="quarter" idx="14"/>
          </p:nvPr>
        </p:nvSpPr>
        <p:spPr>
          <a:xfrm>
            <a:off x="3625215" y="1125538"/>
            <a:ext cx="2470785" cy="500094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8">
            <a:extLst>
              <a:ext uri="{FF2B5EF4-FFF2-40B4-BE49-F238E27FC236}">
                <a16:creationId xmlns:a16="http://schemas.microsoft.com/office/drawing/2014/main" id="{3EE4005E-51C5-6FB6-0722-0A072561DD49}"/>
              </a:ext>
            </a:extLst>
          </p:cNvPr>
          <p:cNvSpPr>
            <a:spLocks noGrp="1"/>
          </p:cNvSpPr>
          <p:nvPr>
            <p:ph type="pic" sz="quarter" idx="15"/>
          </p:nvPr>
        </p:nvSpPr>
        <p:spPr>
          <a:xfrm>
            <a:off x="1019175" y="1125538"/>
            <a:ext cx="2470785" cy="5000942"/>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84604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42" presetClass="path" presetSubtype="0" accel="49333" decel="50667" fill="hold" grpId="1" nodeType="withEffect">
                                  <p:stCondLst>
                                    <p:cond delay="250"/>
                                  </p:stCondLst>
                                  <p:childTnLst>
                                    <p:animMotion origin="layout" path="M -2.08333E-6 -4.07407E-6 L -2.08333E-6 0.11482 " pathEditMode="relative" rAng="0" ptsTypes="AA">
                                      <p:cBhvr>
                                        <p:cTn id="9" dur="750" spd="-100000" fill="hold"/>
                                        <p:tgtEl>
                                          <p:spTgt spid="5"/>
                                        </p:tgtEl>
                                        <p:attrNameLst>
                                          <p:attrName>ppt_x</p:attrName>
                                          <p:attrName>ppt_y</p:attrName>
                                        </p:attrNameLst>
                                      </p:cBhvr>
                                      <p:rCtr x="0" y="5741"/>
                                    </p:animMotion>
                                  </p:childTnLst>
                                </p:cTn>
                              </p:par>
                              <p:par>
                                <p:cTn id="10" presetID="22" presetClass="entr" presetSubtype="1" fill="hold" grpId="0"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par>
                                <p:cTn id="13" presetID="42" presetClass="path" presetSubtype="0" accel="49333" decel="50667" fill="hold" grpId="1" nodeType="withEffect">
                                  <p:stCondLst>
                                    <p:cond delay="500"/>
                                  </p:stCondLst>
                                  <p:childTnLst>
                                    <p:animMotion origin="layout" path="M -2.08333E-6 -4.07407E-6 L -2.08333E-6 0.11482 " pathEditMode="relative" rAng="0" ptsTypes="AA">
                                      <p:cBhvr>
                                        <p:cTn id="14" dur="750" spd="-100000" fill="hold"/>
                                        <p:tgtEl>
                                          <p:spTgt spid="3"/>
                                        </p:tgtEl>
                                        <p:attrNameLst>
                                          <p:attrName>ppt_x</p:attrName>
                                          <p:attrName>ppt_y</p:attrName>
                                        </p:attrNameLst>
                                      </p:cBhvr>
                                      <p:rCtr x="0" y="57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mpany Values">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EC011761-5AB3-5FBD-10A7-EB4E4F1A314E}"/>
              </a:ext>
            </a:extLst>
          </p:cNvPr>
          <p:cNvSpPr>
            <a:spLocks noGrp="1"/>
          </p:cNvSpPr>
          <p:nvPr>
            <p:ph type="pic" sz="quarter" idx="14"/>
          </p:nvPr>
        </p:nvSpPr>
        <p:spPr>
          <a:xfrm>
            <a:off x="6096001"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428783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B2124BE5-A9B2-93DE-6028-4B7840D5DE64}"/>
              </a:ext>
            </a:extLst>
          </p:cNvPr>
          <p:cNvSpPr>
            <a:spLocks noGrp="1"/>
          </p:cNvSpPr>
          <p:nvPr>
            <p:ph type="pic" sz="quarter" idx="14"/>
          </p:nvPr>
        </p:nvSpPr>
        <p:spPr>
          <a:xfrm>
            <a:off x="3619586" y="1320973"/>
            <a:ext cx="4952827" cy="4952827"/>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47500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Quick Facts">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92060C1-4310-525A-C0C0-1C9D2EB5E854}"/>
              </a:ext>
            </a:extLst>
          </p:cNvPr>
          <p:cNvSpPr>
            <a:spLocks noGrp="1"/>
          </p:cNvSpPr>
          <p:nvPr>
            <p:ph type="pic" sz="quarter" idx="14"/>
          </p:nvPr>
        </p:nvSpPr>
        <p:spPr>
          <a:xfrm>
            <a:off x="6728459" y="0"/>
            <a:ext cx="5463541"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009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Our Services 1">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7" name="Picture Placeholder 8">
            <a:extLst>
              <a:ext uri="{FF2B5EF4-FFF2-40B4-BE49-F238E27FC236}">
                <a16:creationId xmlns:a16="http://schemas.microsoft.com/office/drawing/2014/main" id="{8024F345-372C-45CF-B808-4A5C8B65463A}"/>
              </a:ext>
            </a:extLst>
          </p:cNvPr>
          <p:cNvSpPr>
            <a:spLocks noGrp="1"/>
          </p:cNvSpPr>
          <p:nvPr>
            <p:ph type="pic" sz="quarter" idx="12"/>
          </p:nvPr>
        </p:nvSpPr>
        <p:spPr>
          <a:xfrm>
            <a:off x="7267575" y="1125539"/>
            <a:ext cx="3905250" cy="2303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90877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Our Service 2">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F8E270DE-8563-E7FE-8799-2D717C4A25DA}"/>
              </a:ext>
            </a:extLst>
          </p:cNvPr>
          <p:cNvSpPr>
            <a:spLocks noGrp="1"/>
          </p:cNvSpPr>
          <p:nvPr>
            <p:ph type="pic" sz="quarter" idx="15"/>
          </p:nvPr>
        </p:nvSpPr>
        <p:spPr>
          <a:xfrm>
            <a:off x="1019175" y="3569664"/>
            <a:ext cx="4371974" cy="25388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229183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0"/>
                                  </p:stCondLst>
                                  <p:childTnLst>
                                    <p:animScale>
                                      <p:cBhvr>
                                        <p:cTn id="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Our Service 3">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C5349DAC-E9C0-FE02-63AB-C877779B2DF9}"/>
              </a:ext>
            </a:extLst>
          </p:cNvPr>
          <p:cNvSpPr>
            <a:spLocks noGrp="1"/>
          </p:cNvSpPr>
          <p:nvPr>
            <p:ph type="pic" sz="quarter" idx="13"/>
          </p:nvPr>
        </p:nvSpPr>
        <p:spPr>
          <a:xfrm>
            <a:off x="9337271" y="1363662"/>
            <a:ext cx="1835553" cy="465161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5" name="Picture Placeholder 8">
            <a:extLst>
              <a:ext uri="{FF2B5EF4-FFF2-40B4-BE49-F238E27FC236}">
                <a16:creationId xmlns:a16="http://schemas.microsoft.com/office/drawing/2014/main" id="{E619C9F2-9D91-B375-D326-D70968FF2AEF}"/>
              </a:ext>
            </a:extLst>
          </p:cNvPr>
          <p:cNvSpPr>
            <a:spLocks noGrp="1"/>
          </p:cNvSpPr>
          <p:nvPr>
            <p:ph type="pic" sz="quarter" idx="12"/>
          </p:nvPr>
        </p:nvSpPr>
        <p:spPr>
          <a:xfrm>
            <a:off x="5666166" y="1363662"/>
            <a:ext cx="1835553" cy="4651616"/>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8" name="Picture Placeholder 8">
            <a:extLst>
              <a:ext uri="{FF2B5EF4-FFF2-40B4-BE49-F238E27FC236}">
                <a16:creationId xmlns:a16="http://schemas.microsoft.com/office/drawing/2014/main" id="{67B13444-D9DE-17A1-DEE6-D54B3BD301F2}"/>
              </a:ext>
            </a:extLst>
          </p:cNvPr>
          <p:cNvSpPr>
            <a:spLocks noGrp="1"/>
          </p:cNvSpPr>
          <p:nvPr>
            <p:ph type="pic" sz="quarter" idx="15"/>
          </p:nvPr>
        </p:nvSpPr>
        <p:spPr>
          <a:xfrm>
            <a:off x="7501716" y="1363664"/>
            <a:ext cx="1835554" cy="4651614"/>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1788835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42" presetClass="path" presetSubtype="0" accel="49333" decel="50667" fill="hold" grpId="1" nodeType="withEffect">
                                  <p:stCondLst>
                                    <p:cond delay="250"/>
                                  </p:stCondLst>
                                  <p:childTnLst>
                                    <p:animMotion origin="layout" path="M -2.08333E-6 -4.07407E-6 L -2.08333E-6 0.11482 " pathEditMode="relative" rAng="0" ptsTypes="AA">
                                      <p:cBhvr>
                                        <p:cTn id="9" dur="750" spd="-100000" fill="hold"/>
                                        <p:tgtEl>
                                          <p:spTgt spid="5"/>
                                        </p:tgtEl>
                                        <p:attrNameLst>
                                          <p:attrName>ppt_x</p:attrName>
                                          <p:attrName>ppt_y</p:attrName>
                                        </p:attrNameLst>
                                      </p:cBhvr>
                                      <p:rCtr x="0" y="5741"/>
                                    </p:animMotion>
                                  </p:childTnLst>
                                </p:cTn>
                              </p:par>
                              <p:par>
                                <p:cTn id="10" presetID="22" presetClass="entr" presetSubtype="1"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par>
                                <p:cTn id="13" presetID="42" presetClass="path" presetSubtype="0" accel="49333" decel="50667" fill="hold" grpId="1" nodeType="withEffect">
                                  <p:stCondLst>
                                    <p:cond delay="500"/>
                                  </p:stCondLst>
                                  <p:childTnLst>
                                    <p:animMotion origin="layout" path="M -2.08333E-6 -4.07407E-6 L -2.08333E-6 0.11482 " pathEditMode="relative" rAng="0" ptsTypes="AA">
                                      <p:cBhvr>
                                        <p:cTn id="14" dur="750" spd="-100000" fill="hold"/>
                                        <p:tgtEl>
                                          <p:spTgt spid="8"/>
                                        </p:tgtEl>
                                        <p:attrNameLst>
                                          <p:attrName>ppt_x</p:attrName>
                                          <p:attrName>ppt_y</p:attrName>
                                        </p:attrNameLst>
                                      </p:cBhvr>
                                      <p:rCtr x="0" y="5741"/>
                                    </p:animMotion>
                                  </p:childTnLst>
                                </p:cTn>
                              </p:par>
                              <p:par>
                                <p:cTn id="15" presetID="22" presetClass="entr" presetSubtype="1" fill="hold" grpId="0" nodeType="withEffect">
                                  <p:stCondLst>
                                    <p:cond delay="75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par>
                                <p:cTn id="18" presetID="42" presetClass="path" presetSubtype="0" accel="49333" decel="50667" fill="hold" grpId="1" nodeType="withEffect">
                                  <p:stCondLst>
                                    <p:cond delay="750"/>
                                  </p:stCondLst>
                                  <p:childTnLst>
                                    <p:animMotion origin="layout" path="M -2.08333E-6 -4.07407E-6 L -2.08333E-6 0.11482 " pathEditMode="relative" rAng="0" ptsTypes="AA">
                                      <p:cBhvr>
                                        <p:cTn id="19" dur="750" spd="-100000" fill="hold"/>
                                        <p:tgtEl>
                                          <p:spTgt spid="7"/>
                                        </p:tgtEl>
                                        <p:attrNameLst>
                                          <p:attrName>ppt_x</p:attrName>
                                          <p:attrName>ppt_y</p:attrName>
                                        </p:attrNameLst>
                                      </p:cBhvr>
                                      <p:rCtr x="0" y="57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5" grpId="0" animBg="1"/>
      <p:bldP spid="5" grpId="1" animBg="1"/>
      <p:bldP spid="8" grpId="0" animBg="1"/>
      <p:bldP spid="8" grpId="1" animBg="1"/>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Our service 4">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50338E92-A50B-20CB-5A3A-8F4FD46C998F}"/>
              </a:ext>
            </a:extLst>
          </p:cNvPr>
          <p:cNvSpPr>
            <a:spLocks noGrp="1"/>
          </p:cNvSpPr>
          <p:nvPr>
            <p:ph type="pic" sz="quarter" idx="12"/>
          </p:nvPr>
        </p:nvSpPr>
        <p:spPr>
          <a:xfrm>
            <a:off x="0" y="2400300"/>
            <a:ext cx="12192000" cy="44577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149258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roblem &amp; solution">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65AEEF2B-CA77-3515-F3C9-51C1A04EA23B}"/>
              </a:ext>
            </a:extLst>
          </p:cNvPr>
          <p:cNvSpPr>
            <a:spLocks noGrp="1"/>
          </p:cNvSpPr>
          <p:nvPr>
            <p:ph type="pic" sz="quarter" idx="14"/>
          </p:nvPr>
        </p:nvSpPr>
        <p:spPr>
          <a:xfrm>
            <a:off x="5007735" y="3014615"/>
            <a:ext cx="2176530" cy="2176530"/>
          </a:xfrm>
          <a:custGeom>
            <a:avLst/>
            <a:gdLst>
              <a:gd name="connsiteX0" fmla="*/ 2438400 w 4876800"/>
              <a:gd name="connsiteY0" fmla="*/ 0 h 4876800"/>
              <a:gd name="connsiteX1" fmla="*/ 4876800 w 4876800"/>
              <a:gd name="connsiteY1" fmla="*/ 2438400 h 4876800"/>
              <a:gd name="connsiteX2" fmla="*/ 2438400 w 4876800"/>
              <a:gd name="connsiteY2" fmla="*/ 4876800 h 4876800"/>
              <a:gd name="connsiteX3" fmla="*/ 0 w 4876800"/>
              <a:gd name="connsiteY3" fmla="*/ 2438400 h 4876800"/>
              <a:gd name="connsiteX4" fmla="*/ 2438400 w 4876800"/>
              <a:gd name="connsiteY4" fmla="*/ 0 h 487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876800">
                <a:moveTo>
                  <a:pt x="2438400" y="0"/>
                </a:moveTo>
                <a:cubicBezTo>
                  <a:pt x="3785091" y="0"/>
                  <a:pt x="4876800" y="1091709"/>
                  <a:pt x="4876800" y="2438400"/>
                </a:cubicBezTo>
                <a:cubicBezTo>
                  <a:pt x="4876800" y="3785091"/>
                  <a:pt x="3785091" y="4876800"/>
                  <a:pt x="2438400" y="4876800"/>
                </a:cubicBezTo>
                <a:cubicBezTo>
                  <a:pt x="1091709" y="4876800"/>
                  <a:pt x="0" y="3785091"/>
                  <a:pt x="0" y="2438400"/>
                </a:cubicBezTo>
                <a:cubicBezTo>
                  <a:pt x="0" y="1091709"/>
                  <a:pt x="1091709" y="0"/>
                  <a:pt x="2438400"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Tree>
    <p:extLst>
      <p:ext uri="{BB962C8B-B14F-4D97-AF65-F5344CB8AC3E}">
        <p14:creationId xmlns:p14="http://schemas.microsoft.com/office/powerpoint/2010/main" val="330248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roblem Statement ">
    <p:spTree>
      <p:nvGrpSpPr>
        <p:cNvPr id="1" name=""/>
        <p:cNvGrpSpPr/>
        <p:nvPr/>
      </p:nvGrpSpPr>
      <p:grpSpPr>
        <a:xfrm>
          <a:off x="0" y="0"/>
          <a:ext cx="0" cy="0"/>
          <a:chOff x="0" y="0"/>
          <a:chExt cx="0" cy="0"/>
        </a:xfrm>
      </p:grpSpPr>
      <p:sp>
        <p:nvSpPr>
          <p:cNvPr id="6" name="Title 5"/>
          <p:cNvSpPr>
            <a:spLocks noGrp="1"/>
          </p:cNvSpPr>
          <p:nvPr>
            <p:ph type="title"/>
          </p:nvPr>
        </p:nvSpPr>
        <p:spPr>
          <a:xfrm>
            <a:off x="1019175" y="946702"/>
            <a:ext cx="9152697" cy="637097"/>
          </a:xfrm>
        </p:spPr>
        <p:txBody>
          <a:bodyPr>
            <a:spAutoFit/>
          </a:bodyPr>
          <a:lstStyle/>
          <a:p>
            <a:r>
              <a:rPr lang="en-US" dirty="0"/>
              <a:t>Click to edit Master title style</a:t>
            </a:r>
          </a:p>
        </p:txBody>
      </p:sp>
      <p:sp>
        <p:nvSpPr>
          <p:cNvPr id="15" name="Picture Placeholder 14">
            <a:extLst>
              <a:ext uri="{FF2B5EF4-FFF2-40B4-BE49-F238E27FC236}">
                <a16:creationId xmlns:a16="http://schemas.microsoft.com/office/drawing/2014/main" id="{FD1223D3-36C5-42C4-8EFC-DD11FDDCD49B}"/>
              </a:ext>
            </a:extLst>
          </p:cNvPr>
          <p:cNvSpPr>
            <a:spLocks noGrp="1"/>
          </p:cNvSpPr>
          <p:nvPr>
            <p:ph type="pic" sz="quarter" idx="12"/>
          </p:nvPr>
        </p:nvSpPr>
        <p:spPr>
          <a:xfrm>
            <a:off x="5960778" y="1583799"/>
            <a:ext cx="5212047" cy="4513708"/>
          </a:xfrm>
          <a:custGeom>
            <a:avLst/>
            <a:gdLst>
              <a:gd name="connsiteX0" fmla="*/ 2270218 w 4550423"/>
              <a:gd name="connsiteY0" fmla="*/ 107 h 3940732"/>
              <a:gd name="connsiteX1" fmla="*/ 2379775 w 4550423"/>
              <a:gd name="connsiteY1" fmla="*/ 14593 h 3940732"/>
              <a:gd name="connsiteX2" fmla="*/ 2584308 w 4550423"/>
              <a:gd name="connsiteY2" fmla="*/ 197739 h 3940732"/>
              <a:gd name="connsiteX3" fmla="*/ 2738169 w 4550423"/>
              <a:gd name="connsiteY3" fmla="*/ 454325 h 3940732"/>
              <a:gd name="connsiteX4" fmla="*/ 2946305 w 4550423"/>
              <a:gd name="connsiteY4" fmla="*/ 816476 h 3940732"/>
              <a:gd name="connsiteX5" fmla="*/ 3056622 w 4550423"/>
              <a:gd name="connsiteY5" fmla="*/ 997321 h 3940732"/>
              <a:gd name="connsiteX6" fmla="*/ 3280168 w 4550423"/>
              <a:gd name="connsiteY6" fmla="*/ 1376644 h 3940732"/>
              <a:gd name="connsiteX7" fmla="*/ 3579149 w 4550423"/>
              <a:gd name="connsiteY7" fmla="*/ 1882612 h 3940732"/>
              <a:gd name="connsiteX8" fmla="*/ 3791272 w 4550423"/>
              <a:gd name="connsiteY8" fmla="*/ 2241006 h 3940732"/>
              <a:gd name="connsiteX9" fmla="*/ 4066258 w 4550423"/>
              <a:gd name="connsiteY9" fmla="*/ 2709717 h 3940732"/>
              <a:gd name="connsiteX10" fmla="*/ 4232614 w 4550423"/>
              <a:gd name="connsiteY10" fmla="*/ 2988765 h 3940732"/>
              <a:gd name="connsiteX11" fmla="*/ 4450870 w 4550423"/>
              <a:gd name="connsiteY11" fmla="*/ 3352449 h 3940732"/>
              <a:gd name="connsiteX12" fmla="*/ 4548232 w 4550423"/>
              <a:gd name="connsiteY12" fmla="*/ 3568867 h 3940732"/>
              <a:gd name="connsiteX13" fmla="*/ 4480770 w 4550423"/>
              <a:gd name="connsiteY13" fmla="*/ 3813570 h 3940732"/>
              <a:gd name="connsiteX14" fmla="*/ 4190910 w 4550423"/>
              <a:gd name="connsiteY14" fmla="*/ 3933853 h 3940732"/>
              <a:gd name="connsiteX15" fmla="*/ 2545287 w 4550423"/>
              <a:gd name="connsiteY15" fmla="*/ 3933853 h 3940732"/>
              <a:gd name="connsiteX16" fmla="*/ 2545287 w 4550423"/>
              <a:gd name="connsiteY16" fmla="*/ 3936153 h 3940732"/>
              <a:gd name="connsiteX17" fmla="*/ 903805 w 4550423"/>
              <a:gd name="connsiteY17" fmla="*/ 3936307 h 3940732"/>
              <a:gd name="connsiteX18" fmla="*/ 441151 w 4550423"/>
              <a:gd name="connsiteY18" fmla="*/ 3940522 h 3940732"/>
              <a:gd name="connsiteX19" fmla="*/ 254096 w 4550423"/>
              <a:gd name="connsiteY19" fmla="*/ 3934313 h 3940732"/>
              <a:gd name="connsiteX20" fmla="*/ 85440 w 4550423"/>
              <a:gd name="connsiteY20" fmla="*/ 3840096 h 3940732"/>
              <a:gd name="connsiteX21" fmla="*/ 21044 w 4550423"/>
              <a:gd name="connsiteY21" fmla="*/ 3507460 h 3940732"/>
              <a:gd name="connsiteX22" fmla="*/ 97169 w 4550423"/>
              <a:gd name="connsiteY22" fmla="*/ 3363488 h 3940732"/>
              <a:gd name="connsiteX23" fmla="*/ 224428 w 4550423"/>
              <a:gd name="connsiteY23" fmla="*/ 3143622 h 3940732"/>
              <a:gd name="connsiteX24" fmla="*/ 385417 w 4550423"/>
              <a:gd name="connsiteY24" fmla="*/ 2881056 h 3940732"/>
              <a:gd name="connsiteX25" fmla="*/ 583665 w 4550423"/>
              <a:gd name="connsiteY25" fmla="*/ 2540371 h 3940732"/>
              <a:gd name="connsiteX26" fmla="*/ 692141 w 4550423"/>
              <a:gd name="connsiteY26" fmla="*/ 2367422 h 3940732"/>
              <a:gd name="connsiteX27" fmla="*/ 866623 w 4550423"/>
              <a:gd name="connsiteY27" fmla="*/ 2067520 h 3940732"/>
              <a:gd name="connsiteX28" fmla="*/ 1067708 w 4550423"/>
              <a:gd name="connsiteY28" fmla="*/ 1734425 h 3940732"/>
              <a:gd name="connsiteX29" fmla="*/ 1231994 w 4550423"/>
              <a:gd name="connsiteY29" fmla="*/ 1450086 h 3940732"/>
              <a:gd name="connsiteX30" fmla="*/ 1411076 w 4550423"/>
              <a:gd name="connsiteY30" fmla="*/ 1160611 h 3940732"/>
              <a:gd name="connsiteX31" fmla="*/ 1592918 w 4550423"/>
              <a:gd name="connsiteY31" fmla="*/ 847524 h 3940732"/>
              <a:gd name="connsiteX32" fmla="*/ 1869284 w 4550423"/>
              <a:gd name="connsiteY32" fmla="*/ 387553 h 3940732"/>
              <a:gd name="connsiteX33" fmla="*/ 2004132 w 4550423"/>
              <a:gd name="connsiteY33" fmla="*/ 156188 h 3940732"/>
              <a:gd name="connsiteX34" fmla="*/ 2270218 w 4550423"/>
              <a:gd name="connsiteY34" fmla="*/ 107 h 394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550423" h="3940732">
                <a:moveTo>
                  <a:pt x="2270218" y="107"/>
                </a:moveTo>
                <a:cubicBezTo>
                  <a:pt x="2306381" y="-792"/>
                  <a:pt x="2343360" y="3976"/>
                  <a:pt x="2379775" y="14593"/>
                </a:cubicBezTo>
                <a:cubicBezTo>
                  <a:pt x="2480662" y="43955"/>
                  <a:pt x="2536088" y="113411"/>
                  <a:pt x="2584308" y="197739"/>
                </a:cubicBezTo>
                <a:cubicBezTo>
                  <a:pt x="2633755" y="284290"/>
                  <a:pt x="2687879" y="368158"/>
                  <a:pt x="2738169" y="454325"/>
                </a:cubicBezTo>
                <a:cubicBezTo>
                  <a:pt x="2808314" y="574531"/>
                  <a:pt x="2876237" y="696117"/>
                  <a:pt x="2946305" y="816476"/>
                </a:cubicBezTo>
                <a:cubicBezTo>
                  <a:pt x="2981800" y="877499"/>
                  <a:pt x="3020514" y="936605"/>
                  <a:pt x="3056622" y="997321"/>
                </a:cubicBezTo>
                <a:cubicBezTo>
                  <a:pt x="3131520" y="1123660"/>
                  <a:pt x="3205576" y="1250229"/>
                  <a:pt x="3280168" y="1376644"/>
                </a:cubicBezTo>
                <a:cubicBezTo>
                  <a:pt x="3379728" y="1545300"/>
                  <a:pt x="3479389" y="1713956"/>
                  <a:pt x="3579149" y="1882612"/>
                </a:cubicBezTo>
                <a:cubicBezTo>
                  <a:pt x="3650138" y="2001952"/>
                  <a:pt x="3720843" y="2121414"/>
                  <a:pt x="3791272" y="2241006"/>
                </a:cubicBezTo>
                <a:cubicBezTo>
                  <a:pt x="3883113" y="2397166"/>
                  <a:pt x="3974264" y="2553633"/>
                  <a:pt x="4066258" y="2709717"/>
                </a:cubicBezTo>
                <a:cubicBezTo>
                  <a:pt x="4121356" y="2802938"/>
                  <a:pt x="4176804" y="2895951"/>
                  <a:pt x="4232614" y="2988765"/>
                </a:cubicBezTo>
                <a:cubicBezTo>
                  <a:pt x="4305214" y="3109892"/>
                  <a:pt x="4381875" y="3229101"/>
                  <a:pt x="4450870" y="3352449"/>
                </a:cubicBezTo>
                <a:cubicBezTo>
                  <a:pt x="4489278" y="3421139"/>
                  <a:pt x="4539722" y="3485764"/>
                  <a:pt x="4548232" y="3568867"/>
                </a:cubicBezTo>
                <a:cubicBezTo>
                  <a:pt x="4557431" y="3659404"/>
                  <a:pt x="4538189" y="3739362"/>
                  <a:pt x="4480770" y="3813570"/>
                </a:cubicBezTo>
                <a:cubicBezTo>
                  <a:pt x="4405564" y="3910855"/>
                  <a:pt x="4303910" y="3933853"/>
                  <a:pt x="4190910" y="3933853"/>
                </a:cubicBezTo>
                <a:cubicBezTo>
                  <a:pt x="3642418" y="3933853"/>
                  <a:pt x="3093879" y="3933853"/>
                  <a:pt x="2545287" y="3933853"/>
                </a:cubicBezTo>
                <a:lnTo>
                  <a:pt x="2545287" y="3936153"/>
                </a:lnTo>
                <a:cubicBezTo>
                  <a:pt x="1998075" y="3935693"/>
                  <a:pt x="1450917" y="3935746"/>
                  <a:pt x="903805" y="3936307"/>
                </a:cubicBezTo>
                <a:cubicBezTo>
                  <a:pt x="749561" y="3936459"/>
                  <a:pt x="595317" y="3939909"/>
                  <a:pt x="441151" y="3940522"/>
                </a:cubicBezTo>
                <a:cubicBezTo>
                  <a:pt x="378748" y="3940752"/>
                  <a:pt x="315808" y="3941979"/>
                  <a:pt x="254096" y="3934313"/>
                </a:cubicBezTo>
                <a:cubicBezTo>
                  <a:pt x="186710" y="3926264"/>
                  <a:pt x="131897" y="3889159"/>
                  <a:pt x="85440" y="3840096"/>
                </a:cubicBezTo>
                <a:cubicBezTo>
                  <a:pt x="-6708" y="3742735"/>
                  <a:pt x="-17671" y="3627896"/>
                  <a:pt x="21044" y="3507460"/>
                </a:cubicBezTo>
                <a:cubicBezTo>
                  <a:pt x="37449" y="3456556"/>
                  <a:pt x="70337" y="3410789"/>
                  <a:pt x="97169" y="3363488"/>
                </a:cubicBezTo>
                <a:cubicBezTo>
                  <a:pt x="138873" y="3289817"/>
                  <a:pt x="180884" y="3216222"/>
                  <a:pt x="224428" y="3143622"/>
                </a:cubicBezTo>
                <a:cubicBezTo>
                  <a:pt x="277094" y="3055615"/>
                  <a:pt x="332981" y="2969370"/>
                  <a:pt x="385417" y="2881056"/>
                </a:cubicBezTo>
                <a:cubicBezTo>
                  <a:pt x="452573" y="2768057"/>
                  <a:pt x="516739" y="2653601"/>
                  <a:pt x="583665" y="2540371"/>
                </a:cubicBezTo>
                <a:cubicBezTo>
                  <a:pt x="618239" y="2481801"/>
                  <a:pt x="657337" y="2425915"/>
                  <a:pt x="692141" y="2367422"/>
                </a:cubicBezTo>
                <a:cubicBezTo>
                  <a:pt x="751171" y="2267991"/>
                  <a:pt x="807594" y="2167181"/>
                  <a:pt x="866623" y="2067520"/>
                </a:cubicBezTo>
                <a:cubicBezTo>
                  <a:pt x="932783" y="1955978"/>
                  <a:pt x="1001548" y="1846045"/>
                  <a:pt x="1067708" y="1734425"/>
                </a:cubicBezTo>
                <a:cubicBezTo>
                  <a:pt x="1123287" y="1640208"/>
                  <a:pt x="1175034" y="1543767"/>
                  <a:pt x="1231994" y="1450086"/>
                </a:cubicBezTo>
                <a:cubicBezTo>
                  <a:pt x="1290257" y="1352726"/>
                  <a:pt x="1352813" y="1257972"/>
                  <a:pt x="1411076" y="1160611"/>
                </a:cubicBezTo>
                <a:cubicBezTo>
                  <a:pt x="1473095" y="1057118"/>
                  <a:pt x="1531589" y="951324"/>
                  <a:pt x="1592918" y="847524"/>
                </a:cubicBezTo>
                <a:cubicBezTo>
                  <a:pt x="1684299" y="694201"/>
                  <a:pt x="1777289" y="540877"/>
                  <a:pt x="1869284" y="387553"/>
                </a:cubicBezTo>
                <a:cubicBezTo>
                  <a:pt x="1915128" y="310892"/>
                  <a:pt x="1960075" y="233769"/>
                  <a:pt x="2004132" y="156188"/>
                </a:cubicBezTo>
                <a:cubicBezTo>
                  <a:pt x="2060593" y="56489"/>
                  <a:pt x="2161729" y="2802"/>
                  <a:pt x="2270218" y="107"/>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Tree>
    <p:extLst>
      <p:ext uri="{BB962C8B-B14F-4D97-AF65-F5344CB8AC3E}">
        <p14:creationId xmlns:p14="http://schemas.microsoft.com/office/powerpoint/2010/main" val="172419052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18000" fill="hold" grpId="0" nodeType="withEffect" p14:presetBounceEnd="58000">
                                      <p:stCondLst>
                                        <p:cond delay="250"/>
                                      </p:stCondLst>
                                      <p:childTnLst>
                                        <p:set>
                                          <p:cBhvr>
                                            <p:cTn id="6" dur="1" fill="hold">
                                              <p:stCondLst>
                                                <p:cond delay="0"/>
                                              </p:stCondLst>
                                            </p:cTn>
                                            <p:tgtEl>
                                              <p:spTgt spid="15"/>
                                            </p:tgtEl>
                                            <p:attrNameLst>
                                              <p:attrName>style.visibility</p:attrName>
                                            </p:attrNameLst>
                                          </p:cBhvr>
                                          <p:to>
                                            <p:strVal val="visible"/>
                                          </p:to>
                                        </p:set>
                                        <p:anim calcmode="lin" valueType="num" p14:bounceEnd="58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58000">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18000"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9" Type="http://schemas.openxmlformats.org/officeDocument/2006/relationships/slideLayout" Target="../slideLayouts/slideLayout102.xml"/><Relationship Id="rId21" Type="http://schemas.openxmlformats.org/officeDocument/2006/relationships/slideLayout" Target="../slideLayouts/slideLayout84.xml"/><Relationship Id="rId34" Type="http://schemas.openxmlformats.org/officeDocument/2006/relationships/slideLayout" Target="../slideLayouts/slideLayout97.xml"/><Relationship Id="rId42" Type="http://schemas.openxmlformats.org/officeDocument/2006/relationships/slideLayout" Target="../slideLayouts/slideLayout105.xml"/><Relationship Id="rId47" Type="http://schemas.openxmlformats.org/officeDocument/2006/relationships/slideLayout" Target="../slideLayouts/slideLayout110.xml"/><Relationship Id="rId50" Type="http://schemas.openxmlformats.org/officeDocument/2006/relationships/slideLayout" Target="../slideLayouts/slideLayout113.xml"/><Relationship Id="rId55" Type="http://schemas.openxmlformats.org/officeDocument/2006/relationships/slideLayout" Target="../slideLayouts/slideLayout118.xml"/><Relationship Id="rId63" Type="http://schemas.openxmlformats.org/officeDocument/2006/relationships/slideLayout" Target="../slideLayouts/slideLayout126.xml"/><Relationship Id="rId68" Type="http://schemas.openxmlformats.org/officeDocument/2006/relationships/slideLayout" Target="../slideLayouts/slideLayout131.xml"/><Relationship Id="rId76" Type="http://schemas.openxmlformats.org/officeDocument/2006/relationships/slideLayout" Target="../slideLayouts/slideLayout139.xml"/><Relationship Id="rId84" Type="http://schemas.openxmlformats.org/officeDocument/2006/relationships/slideLayout" Target="../slideLayouts/slideLayout147.xml"/><Relationship Id="rId89" Type="http://schemas.openxmlformats.org/officeDocument/2006/relationships/slideLayout" Target="../slideLayouts/slideLayout152.xml"/><Relationship Id="rId7" Type="http://schemas.openxmlformats.org/officeDocument/2006/relationships/slideLayout" Target="../slideLayouts/slideLayout70.xml"/><Relationship Id="rId71" Type="http://schemas.openxmlformats.org/officeDocument/2006/relationships/slideLayout" Target="../slideLayouts/slideLayout134.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9" Type="http://schemas.openxmlformats.org/officeDocument/2006/relationships/slideLayout" Target="../slideLayouts/slideLayout92.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32" Type="http://schemas.openxmlformats.org/officeDocument/2006/relationships/slideLayout" Target="../slideLayouts/slideLayout95.xml"/><Relationship Id="rId37" Type="http://schemas.openxmlformats.org/officeDocument/2006/relationships/slideLayout" Target="../slideLayouts/slideLayout100.xml"/><Relationship Id="rId40" Type="http://schemas.openxmlformats.org/officeDocument/2006/relationships/slideLayout" Target="../slideLayouts/slideLayout103.xml"/><Relationship Id="rId45" Type="http://schemas.openxmlformats.org/officeDocument/2006/relationships/slideLayout" Target="../slideLayouts/slideLayout108.xml"/><Relationship Id="rId53" Type="http://schemas.openxmlformats.org/officeDocument/2006/relationships/slideLayout" Target="../slideLayouts/slideLayout116.xml"/><Relationship Id="rId58" Type="http://schemas.openxmlformats.org/officeDocument/2006/relationships/slideLayout" Target="../slideLayouts/slideLayout121.xml"/><Relationship Id="rId66" Type="http://schemas.openxmlformats.org/officeDocument/2006/relationships/slideLayout" Target="../slideLayouts/slideLayout129.xml"/><Relationship Id="rId74" Type="http://schemas.openxmlformats.org/officeDocument/2006/relationships/slideLayout" Target="../slideLayouts/slideLayout137.xml"/><Relationship Id="rId79" Type="http://schemas.openxmlformats.org/officeDocument/2006/relationships/slideLayout" Target="../slideLayouts/slideLayout142.xml"/><Relationship Id="rId87" Type="http://schemas.openxmlformats.org/officeDocument/2006/relationships/slideLayout" Target="../slideLayouts/slideLayout150.xml"/><Relationship Id="rId5" Type="http://schemas.openxmlformats.org/officeDocument/2006/relationships/slideLayout" Target="../slideLayouts/slideLayout68.xml"/><Relationship Id="rId61" Type="http://schemas.openxmlformats.org/officeDocument/2006/relationships/slideLayout" Target="../slideLayouts/slideLayout124.xml"/><Relationship Id="rId82" Type="http://schemas.openxmlformats.org/officeDocument/2006/relationships/slideLayout" Target="../slideLayouts/slideLayout145.xml"/><Relationship Id="rId90" Type="http://schemas.openxmlformats.org/officeDocument/2006/relationships/slideLayout" Target="../slideLayouts/slideLayout153.xml"/><Relationship Id="rId19" Type="http://schemas.openxmlformats.org/officeDocument/2006/relationships/slideLayout" Target="../slideLayouts/slideLayout8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 Id="rId30" Type="http://schemas.openxmlformats.org/officeDocument/2006/relationships/slideLayout" Target="../slideLayouts/slideLayout93.xml"/><Relationship Id="rId35" Type="http://schemas.openxmlformats.org/officeDocument/2006/relationships/slideLayout" Target="../slideLayouts/slideLayout98.xml"/><Relationship Id="rId43" Type="http://schemas.openxmlformats.org/officeDocument/2006/relationships/slideLayout" Target="../slideLayouts/slideLayout106.xml"/><Relationship Id="rId48" Type="http://schemas.openxmlformats.org/officeDocument/2006/relationships/slideLayout" Target="../slideLayouts/slideLayout111.xml"/><Relationship Id="rId56" Type="http://schemas.openxmlformats.org/officeDocument/2006/relationships/slideLayout" Target="../slideLayouts/slideLayout119.xml"/><Relationship Id="rId64" Type="http://schemas.openxmlformats.org/officeDocument/2006/relationships/slideLayout" Target="../slideLayouts/slideLayout127.xml"/><Relationship Id="rId69" Type="http://schemas.openxmlformats.org/officeDocument/2006/relationships/slideLayout" Target="../slideLayouts/slideLayout132.xml"/><Relationship Id="rId77" Type="http://schemas.openxmlformats.org/officeDocument/2006/relationships/slideLayout" Target="../slideLayouts/slideLayout140.xml"/><Relationship Id="rId8" Type="http://schemas.openxmlformats.org/officeDocument/2006/relationships/slideLayout" Target="../slideLayouts/slideLayout71.xml"/><Relationship Id="rId51" Type="http://schemas.openxmlformats.org/officeDocument/2006/relationships/slideLayout" Target="../slideLayouts/slideLayout114.xml"/><Relationship Id="rId72" Type="http://schemas.openxmlformats.org/officeDocument/2006/relationships/slideLayout" Target="../slideLayouts/slideLayout135.xml"/><Relationship Id="rId80" Type="http://schemas.openxmlformats.org/officeDocument/2006/relationships/slideLayout" Target="../slideLayouts/slideLayout143.xml"/><Relationship Id="rId85" Type="http://schemas.openxmlformats.org/officeDocument/2006/relationships/slideLayout" Target="../slideLayouts/slideLayout148.xml"/><Relationship Id="rId3" Type="http://schemas.openxmlformats.org/officeDocument/2006/relationships/slideLayout" Target="../slideLayouts/slideLayout66.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33" Type="http://schemas.openxmlformats.org/officeDocument/2006/relationships/slideLayout" Target="../slideLayouts/slideLayout96.xml"/><Relationship Id="rId38" Type="http://schemas.openxmlformats.org/officeDocument/2006/relationships/slideLayout" Target="../slideLayouts/slideLayout101.xml"/><Relationship Id="rId46" Type="http://schemas.openxmlformats.org/officeDocument/2006/relationships/slideLayout" Target="../slideLayouts/slideLayout109.xml"/><Relationship Id="rId59" Type="http://schemas.openxmlformats.org/officeDocument/2006/relationships/slideLayout" Target="../slideLayouts/slideLayout122.xml"/><Relationship Id="rId67" Type="http://schemas.openxmlformats.org/officeDocument/2006/relationships/slideLayout" Target="../slideLayouts/slideLayout130.xml"/><Relationship Id="rId20" Type="http://schemas.openxmlformats.org/officeDocument/2006/relationships/slideLayout" Target="../slideLayouts/slideLayout83.xml"/><Relationship Id="rId41" Type="http://schemas.openxmlformats.org/officeDocument/2006/relationships/slideLayout" Target="../slideLayouts/slideLayout104.xml"/><Relationship Id="rId54" Type="http://schemas.openxmlformats.org/officeDocument/2006/relationships/slideLayout" Target="../slideLayouts/slideLayout117.xml"/><Relationship Id="rId62" Type="http://schemas.openxmlformats.org/officeDocument/2006/relationships/slideLayout" Target="../slideLayouts/slideLayout125.xml"/><Relationship Id="rId70" Type="http://schemas.openxmlformats.org/officeDocument/2006/relationships/slideLayout" Target="../slideLayouts/slideLayout133.xml"/><Relationship Id="rId75" Type="http://schemas.openxmlformats.org/officeDocument/2006/relationships/slideLayout" Target="../slideLayouts/slideLayout138.xml"/><Relationship Id="rId83" Type="http://schemas.openxmlformats.org/officeDocument/2006/relationships/slideLayout" Target="../slideLayouts/slideLayout146.xml"/><Relationship Id="rId88" Type="http://schemas.openxmlformats.org/officeDocument/2006/relationships/slideLayout" Target="../slideLayouts/slideLayout151.xml"/><Relationship Id="rId91" Type="http://schemas.openxmlformats.org/officeDocument/2006/relationships/theme" Target="../theme/theme6.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slideLayout" Target="../slideLayouts/slideLayout91.xml"/><Relationship Id="rId36" Type="http://schemas.openxmlformats.org/officeDocument/2006/relationships/slideLayout" Target="../slideLayouts/slideLayout99.xml"/><Relationship Id="rId49" Type="http://schemas.openxmlformats.org/officeDocument/2006/relationships/slideLayout" Target="../slideLayouts/slideLayout112.xml"/><Relationship Id="rId57" Type="http://schemas.openxmlformats.org/officeDocument/2006/relationships/slideLayout" Target="../slideLayouts/slideLayout120.xml"/><Relationship Id="rId10" Type="http://schemas.openxmlformats.org/officeDocument/2006/relationships/slideLayout" Target="../slideLayouts/slideLayout73.xml"/><Relationship Id="rId31" Type="http://schemas.openxmlformats.org/officeDocument/2006/relationships/slideLayout" Target="../slideLayouts/slideLayout94.xml"/><Relationship Id="rId44" Type="http://schemas.openxmlformats.org/officeDocument/2006/relationships/slideLayout" Target="../slideLayouts/slideLayout107.xml"/><Relationship Id="rId52" Type="http://schemas.openxmlformats.org/officeDocument/2006/relationships/slideLayout" Target="../slideLayouts/slideLayout115.xml"/><Relationship Id="rId60" Type="http://schemas.openxmlformats.org/officeDocument/2006/relationships/slideLayout" Target="../slideLayouts/slideLayout123.xml"/><Relationship Id="rId65" Type="http://schemas.openxmlformats.org/officeDocument/2006/relationships/slideLayout" Target="../slideLayouts/slideLayout128.xml"/><Relationship Id="rId73" Type="http://schemas.openxmlformats.org/officeDocument/2006/relationships/slideLayout" Target="../slideLayouts/slideLayout136.xml"/><Relationship Id="rId78" Type="http://schemas.openxmlformats.org/officeDocument/2006/relationships/slideLayout" Target="../slideLayouts/slideLayout141.xml"/><Relationship Id="rId81" Type="http://schemas.openxmlformats.org/officeDocument/2006/relationships/slideLayout" Target="../slideLayouts/slideLayout144.xml"/><Relationship Id="rId86" Type="http://schemas.openxmlformats.org/officeDocument/2006/relationships/slideLayout" Target="../slideLayouts/slideLayout149.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22528B-7584-B81D-5867-938AAD46C5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4797ECE-C346-4206-B413-3B4414DAB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26D2E1-B6F5-26D7-AEB7-517B3B1BA4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43B14A-0581-4343-B730-C09FE527CFC0}" type="datetimeFigureOut">
              <a:rPr lang="en-US" smtClean="0"/>
              <a:t>8/23/2023</a:t>
            </a:fld>
            <a:endParaRPr lang="en-US"/>
          </a:p>
        </p:txBody>
      </p:sp>
      <p:sp>
        <p:nvSpPr>
          <p:cNvPr id="5" name="Footer Placeholder 4">
            <a:extLst>
              <a:ext uri="{FF2B5EF4-FFF2-40B4-BE49-F238E27FC236}">
                <a16:creationId xmlns:a16="http://schemas.microsoft.com/office/drawing/2014/main" id="{A6C8D143-9BC9-271C-60BA-E38F95F0AA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358A09-B60D-8964-876D-59EEAEBA57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B54C9-37CB-4801-B22C-776CD59742EF}" type="slidenum">
              <a:rPr lang="en-US" smtClean="0"/>
              <a:t>‹#›</a:t>
            </a:fld>
            <a:endParaRPr lang="en-US"/>
          </a:p>
        </p:txBody>
      </p:sp>
    </p:spTree>
    <p:extLst>
      <p:ext uri="{BB962C8B-B14F-4D97-AF65-F5344CB8AC3E}">
        <p14:creationId xmlns:p14="http://schemas.microsoft.com/office/powerpoint/2010/main" val="700238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9B2786-B499-99AC-5960-1FD28FAFF4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2B40C5-CCEC-79B0-2195-1F4A20129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193C47-99F9-60E9-32EF-0CF44FDD49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BCEDB-CF38-4C63-AF9E-8CF6168337C2}" type="datetimeFigureOut">
              <a:rPr lang="en-US" smtClean="0"/>
              <a:t>8/23/2023</a:t>
            </a:fld>
            <a:endParaRPr lang="en-US"/>
          </a:p>
        </p:txBody>
      </p:sp>
      <p:sp>
        <p:nvSpPr>
          <p:cNvPr id="5" name="Footer Placeholder 4">
            <a:extLst>
              <a:ext uri="{FF2B5EF4-FFF2-40B4-BE49-F238E27FC236}">
                <a16:creationId xmlns:a16="http://schemas.microsoft.com/office/drawing/2014/main" id="{C85AD21A-3A28-4C21-FF37-674BF7D59E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968DE7-D491-6DC2-ED35-6B7225018A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691A54-2370-42AD-B133-54EE8D03FE19}" type="slidenum">
              <a:rPr lang="en-US" smtClean="0"/>
              <a:t>‹#›</a:t>
            </a:fld>
            <a:endParaRPr lang="en-US"/>
          </a:p>
        </p:txBody>
      </p:sp>
    </p:spTree>
    <p:extLst>
      <p:ext uri="{BB962C8B-B14F-4D97-AF65-F5344CB8AC3E}">
        <p14:creationId xmlns:p14="http://schemas.microsoft.com/office/powerpoint/2010/main" val="2047202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84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817FA4-6141-4709-8611-ED47A57CFE62}" type="slidenum">
              <a:rPr lang="lv-LV" smtClean="0"/>
              <a:t>‹#›</a:t>
            </a:fld>
            <a:endParaRPr lang="lv-LV"/>
          </a:p>
        </p:txBody>
      </p:sp>
    </p:spTree>
    <p:extLst>
      <p:ext uri="{BB962C8B-B14F-4D97-AF65-F5344CB8AC3E}">
        <p14:creationId xmlns:p14="http://schemas.microsoft.com/office/powerpoint/2010/main" val="26374737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7D0648-8E02-D7D9-5E7B-9172C2C5B9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8DEB2D-3E93-990E-D071-0BCC965DBB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878C30-1E0B-000A-44CA-70F07D5DBF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F3A2CD-5A05-400C-8E13-DB5103032164}" type="datetimeFigureOut">
              <a:rPr lang="en-US" smtClean="0"/>
              <a:t>8/23/2023</a:t>
            </a:fld>
            <a:endParaRPr lang="en-US"/>
          </a:p>
        </p:txBody>
      </p:sp>
      <p:sp>
        <p:nvSpPr>
          <p:cNvPr id="5" name="Footer Placeholder 4">
            <a:extLst>
              <a:ext uri="{FF2B5EF4-FFF2-40B4-BE49-F238E27FC236}">
                <a16:creationId xmlns:a16="http://schemas.microsoft.com/office/drawing/2014/main" id="{94AF9BB8-3209-CC42-DBE2-9157776386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FA6F5E-579F-6DDE-7702-A64EA82443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CDADB-BD08-4625-BB9B-EE49C37E140E}" type="slidenum">
              <a:rPr lang="en-US" smtClean="0"/>
              <a:t>‹#›</a:t>
            </a:fld>
            <a:endParaRPr lang="en-US"/>
          </a:p>
        </p:txBody>
      </p:sp>
    </p:spTree>
    <p:extLst>
      <p:ext uri="{BB962C8B-B14F-4D97-AF65-F5344CB8AC3E}">
        <p14:creationId xmlns:p14="http://schemas.microsoft.com/office/powerpoint/2010/main" val="420382999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164576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hf hdr="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lumMod val="90000"/>
            <a:alpha val="5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8824" y="946702"/>
            <a:ext cx="9152697" cy="637097"/>
          </a:xfrm>
          <a:prstGeom prst="rect">
            <a:avLst/>
          </a:prstGeom>
          <a:effectLst/>
        </p:spPr>
        <p:txBody>
          <a:bodyPr vert="horz" lIns="0" tIns="192024" rIns="0" bIns="0" rtlCol="0" anchor="t" anchorCtr="0">
            <a:spAutoFit/>
          </a:bodyPr>
          <a:lstStyle/>
          <a:p>
            <a:r>
              <a:rPr lang="en-US" dirty="0"/>
              <a:t>Your title here</a:t>
            </a:r>
          </a:p>
        </p:txBody>
      </p:sp>
      <p:sp>
        <p:nvSpPr>
          <p:cNvPr id="3" name="Текст 2"/>
          <p:cNvSpPr>
            <a:spLocks noGrp="1"/>
          </p:cNvSpPr>
          <p:nvPr>
            <p:ph type="body" idx="1"/>
          </p:nvPr>
        </p:nvSpPr>
        <p:spPr>
          <a:xfrm>
            <a:off x="2028824" y="2514600"/>
            <a:ext cx="9152698" cy="2511970"/>
          </a:xfrm>
          <a:prstGeom prst="rect">
            <a:avLst/>
          </a:prstGeom>
        </p:spPr>
        <p:txBody>
          <a:bodyPr vert="horz" lIns="0" tIns="0" rIns="0" bIns="0" rtlCol="0">
            <a:spAutoFit/>
          </a:bodyPr>
          <a:lstStyle/>
          <a:p>
            <a:pPr lvl="0"/>
            <a:r>
              <a:rPr lang="en-US" dirty="0"/>
              <a:t>Write here subtitle</a:t>
            </a:r>
          </a:p>
          <a:p>
            <a:pPr lvl="1"/>
            <a:r>
              <a:rPr lang="en-US" dirty="0"/>
              <a:t>Write here subtitle</a:t>
            </a:r>
          </a:p>
          <a:p>
            <a:pPr lvl="1"/>
            <a:r>
              <a:rPr lang="en-US" dirty="0"/>
              <a:t>Write here subtitle</a:t>
            </a:r>
          </a:p>
          <a:p>
            <a:pPr lvl="2"/>
            <a:r>
              <a:rPr lang="en-US" dirty="0"/>
              <a:t>Write here text</a:t>
            </a:r>
          </a:p>
          <a:p>
            <a:pPr lvl="3"/>
            <a:r>
              <a:rPr lang="en-US" dirty="0"/>
              <a:t>Write here text</a:t>
            </a:r>
          </a:p>
          <a:p>
            <a:pPr lvl="4"/>
            <a:r>
              <a:rPr lang="en-US" dirty="0"/>
              <a:t>Write here text </a:t>
            </a:r>
          </a:p>
        </p:txBody>
      </p:sp>
      <p:sp>
        <p:nvSpPr>
          <p:cNvPr id="26" name="Slide Number Placeholder 24"/>
          <p:cNvSpPr txBox="1">
            <a:spLocks/>
          </p:cNvSpPr>
          <p:nvPr userDrawn="1"/>
        </p:nvSpPr>
        <p:spPr>
          <a:xfrm>
            <a:off x="11161674"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fld id="{36C48702-E445-134E-B960-6F692773524F}" type="slidenum">
              <a:rPr lang="en-US" sz="1000" b="1" i="0" smtClean="0">
                <a:solidFill>
                  <a:schemeClr val="tx1"/>
                </a:solidFill>
                <a:latin typeface="Open Sans SemiBold" charset="0"/>
                <a:ea typeface="Open Sans SemiBold" charset="0"/>
                <a:cs typeface="Open Sans SemiBold" charset="0"/>
              </a:rPr>
              <a:pPr algn="ctr"/>
              <a:t>‹#›</a:t>
            </a:fld>
            <a:endParaRPr lang="en-US" sz="800" b="1" i="0" dirty="0">
              <a:solidFill>
                <a:schemeClr val="tx1"/>
              </a:solidFill>
              <a:latin typeface="Open Sans SemiBold" charset="0"/>
              <a:ea typeface="Open Sans SemiBold" charset="0"/>
              <a:cs typeface="Open Sans SemiBold" charset="0"/>
            </a:endParaRPr>
          </a:p>
        </p:txBody>
      </p:sp>
    </p:spTree>
    <p:extLst>
      <p:ext uri="{BB962C8B-B14F-4D97-AF65-F5344CB8AC3E}">
        <p14:creationId xmlns:p14="http://schemas.microsoft.com/office/powerpoint/2010/main" val="305274628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 id="2147483774" r:id="rId21"/>
    <p:sldLayoutId id="2147483775" r:id="rId22"/>
    <p:sldLayoutId id="2147483776" r:id="rId23"/>
    <p:sldLayoutId id="2147483777" r:id="rId24"/>
    <p:sldLayoutId id="2147483778" r:id="rId25"/>
    <p:sldLayoutId id="2147483779" r:id="rId26"/>
    <p:sldLayoutId id="2147483780" r:id="rId27"/>
    <p:sldLayoutId id="2147483781" r:id="rId28"/>
    <p:sldLayoutId id="2147483782" r:id="rId29"/>
    <p:sldLayoutId id="2147483783" r:id="rId30"/>
    <p:sldLayoutId id="2147483784" r:id="rId31"/>
    <p:sldLayoutId id="2147483785" r:id="rId32"/>
    <p:sldLayoutId id="2147483786" r:id="rId33"/>
    <p:sldLayoutId id="2147483787" r:id="rId34"/>
    <p:sldLayoutId id="2147483788" r:id="rId35"/>
    <p:sldLayoutId id="2147483789" r:id="rId36"/>
    <p:sldLayoutId id="2147483790" r:id="rId37"/>
    <p:sldLayoutId id="2147483791" r:id="rId38"/>
    <p:sldLayoutId id="2147483792" r:id="rId39"/>
    <p:sldLayoutId id="2147483793" r:id="rId40"/>
    <p:sldLayoutId id="2147483794" r:id="rId41"/>
    <p:sldLayoutId id="2147483795" r:id="rId42"/>
    <p:sldLayoutId id="2147483796" r:id="rId43"/>
    <p:sldLayoutId id="2147483797" r:id="rId44"/>
    <p:sldLayoutId id="2147483798" r:id="rId45"/>
    <p:sldLayoutId id="2147483799" r:id="rId46"/>
    <p:sldLayoutId id="2147483800" r:id="rId47"/>
    <p:sldLayoutId id="2147483801" r:id="rId48"/>
    <p:sldLayoutId id="2147483802" r:id="rId49"/>
    <p:sldLayoutId id="2147483803" r:id="rId50"/>
    <p:sldLayoutId id="2147483804" r:id="rId51"/>
    <p:sldLayoutId id="2147483805" r:id="rId52"/>
    <p:sldLayoutId id="2147483806" r:id="rId53"/>
    <p:sldLayoutId id="2147483807" r:id="rId54"/>
    <p:sldLayoutId id="2147483808" r:id="rId55"/>
    <p:sldLayoutId id="2147483809" r:id="rId56"/>
    <p:sldLayoutId id="2147483810" r:id="rId57"/>
    <p:sldLayoutId id="2147483811" r:id="rId58"/>
    <p:sldLayoutId id="2147483812" r:id="rId59"/>
    <p:sldLayoutId id="2147483813" r:id="rId60"/>
    <p:sldLayoutId id="2147483814" r:id="rId61"/>
    <p:sldLayoutId id="2147483815" r:id="rId62"/>
    <p:sldLayoutId id="2147483816" r:id="rId63"/>
    <p:sldLayoutId id="2147483817" r:id="rId64"/>
    <p:sldLayoutId id="2147483818" r:id="rId65"/>
    <p:sldLayoutId id="2147483819" r:id="rId66"/>
    <p:sldLayoutId id="2147483820" r:id="rId67"/>
    <p:sldLayoutId id="2147483821" r:id="rId68"/>
    <p:sldLayoutId id="2147483822" r:id="rId69"/>
    <p:sldLayoutId id="2147483823" r:id="rId70"/>
    <p:sldLayoutId id="2147483824" r:id="rId71"/>
    <p:sldLayoutId id="2147483825" r:id="rId72"/>
    <p:sldLayoutId id="2147483826" r:id="rId73"/>
    <p:sldLayoutId id="2147483827" r:id="rId74"/>
    <p:sldLayoutId id="2147483828" r:id="rId75"/>
    <p:sldLayoutId id="2147483829" r:id="rId76"/>
    <p:sldLayoutId id="2147483830" r:id="rId77"/>
    <p:sldLayoutId id="2147483831" r:id="rId78"/>
    <p:sldLayoutId id="2147483832" r:id="rId79"/>
    <p:sldLayoutId id="2147483833" r:id="rId80"/>
    <p:sldLayoutId id="2147483834" r:id="rId81"/>
    <p:sldLayoutId id="2147483835" r:id="rId82"/>
    <p:sldLayoutId id="2147483836" r:id="rId83"/>
    <p:sldLayoutId id="2147483837" r:id="rId84"/>
    <p:sldLayoutId id="2147483838" r:id="rId85"/>
    <p:sldLayoutId id="2147483839" r:id="rId86"/>
    <p:sldLayoutId id="2147483840" r:id="rId87"/>
    <p:sldLayoutId id="2147483841" r:id="rId88"/>
    <p:sldLayoutId id="2147483842" r:id="rId89"/>
    <p:sldLayoutId id="2147483848" r:id="rId9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5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hdr="0" ftr="0" dt="0"/>
  <p:txStyles>
    <p:titleStyle>
      <a:lvl1pPr algn="l" defTabSz="914318" rtl="0" eaLnBrk="1" latinLnBrk="0" hangingPunct="1">
        <a:lnSpc>
          <a:spcPct val="80000"/>
        </a:lnSpc>
        <a:spcBef>
          <a:spcPct val="0"/>
        </a:spcBef>
        <a:buNone/>
        <a:defRPr sz="3600" b="1" i="0" kern="1200" spc="-100" baseline="0">
          <a:solidFill>
            <a:schemeClr val="tx1"/>
          </a:solidFill>
          <a:latin typeface="Montserrat" charset="0"/>
          <a:ea typeface="Montserrat" charset="0"/>
          <a:cs typeface="Montserrat" charset="0"/>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346">
          <p15:clr>
            <a:srgbClr val="F26B43"/>
          </p15:clr>
        </p15:guide>
        <p15:guide id="27" orient="horz" pos="3952">
          <p15:clr>
            <a:srgbClr val="F26B43"/>
          </p15:clr>
        </p15:guide>
        <p15:guide id="28" pos="642">
          <p15:clr>
            <a:srgbClr val="F26B43"/>
          </p15:clr>
        </p15:guide>
        <p15:guide id="29" pos="7038">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51" orient="horz" pos="70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hyperlink" Target="https://ej.uz/SatiecIZMKomandu"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1.xm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52.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8" name="Pentagon 17"/>
          <p:cNvSpPr/>
          <p:nvPr/>
        </p:nvSpPr>
        <p:spPr>
          <a:xfrm>
            <a:off x="0" y="2303232"/>
            <a:ext cx="12192000" cy="2693759"/>
          </a:xfrm>
          <a:prstGeom prst="rect">
            <a:avLst/>
          </a:prstGeom>
          <a:solidFill>
            <a:srgbClr val="262F56">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7682773" y="2734474"/>
            <a:ext cx="11479508" cy="2462213"/>
          </a:xfrm>
          <a:prstGeom prst="rect">
            <a:avLst/>
          </a:prstGeom>
          <a:noFill/>
        </p:spPr>
        <p:txBody>
          <a:bodyPr wrap="square" rtlCol="0">
            <a:spAutoFit/>
          </a:bodyPr>
          <a:lstStyle/>
          <a:p>
            <a:pPr marL="0" marR="0" lvl="0" indent="0" algn="r" defTabSz="914400" rtl="0" eaLnBrk="1" fontAlgn="base" latinLnBrk="0" hangingPunct="1">
              <a:lnSpc>
                <a:spcPct val="100000"/>
              </a:lnSpc>
              <a:spcBef>
                <a:spcPts val="0"/>
              </a:spcBef>
              <a:spcAft>
                <a:spcPts val="0"/>
              </a:spcAft>
              <a:buClrTx/>
              <a:buSzTx/>
              <a:buFontTx/>
              <a:buNone/>
              <a:tabLst/>
              <a:defRPr/>
            </a:pPr>
            <a:r>
              <a:rPr kumimoji="0" lang="lv-LV" sz="2200" b="0" i="0" u="none" strike="noStrike" kern="1200" cap="none" spc="0" normalizeH="0" baseline="0" noProof="0" dirty="0">
                <a:ln>
                  <a:noFill/>
                </a:ln>
                <a:solidFill>
                  <a:prstClr val="white"/>
                </a:solidFill>
                <a:effectLst/>
                <a:uLnTx/>
                <a:uFillTx/>
                <a:latin typeface="Futura Md TL" panose="020B0502020204020303" pitchFamily="34" charset="0"/>
                <a:ea typeface="Open Sans" panose="020B0606030504020204" pitchFamily="34" charset="0"/>
                <a:cs typeface="Open Sans" panose="020B0606030504020204" pitchFamily="34" charset="0"/>
              </a:rPr>
              <a:t>Vispārējās un profesionālās </a:t>
            </a:r>
          </a:p>
          <a:p>
            <a:pPr marL="0" marR="0" lvl="0" indent="0" algn="r" defTabSz="914400" rtl="0" eaLnBrk="1" fontAlgn="base" latinLnBrk="0" hangingPunct="1">
              <a:lnSpc>
                <a:spcPct val="100000"/>
              </a:lnSpc>
              <a:spcBef>
                <a:spcPts val="0"/>
              </a:spcBef>
              <a:spcAft>
                <a:spcPts val="0"/>
              </a:spcAft>
              <a:buClrTx/>
              <a:buSzTx/>
              <a:buFontTx/>
              <a:buNone/>
              <a:tabLst/>
              <a:defRPr/>
            </a:pPr>
            <a:r>
              <a:rPr kumimoji="0" lang="lv-LV" sz="2200" b="0" i="0" u="none" strike="noStrike" kern="1200" cap="none" spc="0" normalizeH="0" baseline="0" noProof="0" dirty="0">
                <a:ln>
                  <a:noFill/>
                </a:ln>
                <a:solidFill>
                  <a:prstClr val="white"/>
                </a:solidFill>
                <a:effectLst/>
                <a:uLnTx/>
                <a:uFillTx/>
                <a:latin typeface="Futura Md TL" panose="020B0502020204020303" pitchFamily="34" charset="0"/>
                <a:ea typeface="Open Sans" panose="020B0606030504020204" pitchFamily="34" charset="0"/>
                <a:cs typeface="Open Sans" panose="020B0606030504020204" pitchFamily="34" charset="0"/>
              </a:rPr>
              <a:t>izglītības iestāžu direktoru </a:t>
            </a:r>
          </a:p>
          <a:p>
            <a:pPr marL="0" marR="0" lvl="0" indent="0" algn="r" defTabSz="914400" rtl="0" eaLnBrk="1" fontAlgn="base" latinLnBrk="0" hangingPunct="1">
              <a:lnSpc>
                <a:spcPct val="100000"/>
              </a:lnSpc>
              <a:spcBef>
                <a:spcPts val="0"/>
              </a:spcBef>
              <a:spcAft>
                <a:spcPts val="0"/>
              </a:spcAft>
              <a:buClrTx/>
              <a:buSzTx/>
              <a:buFontTx/>
              <a:buNone/>
              <a:tabLst/>
              <a:defRPr/>
            </a:pPr>
            <a:r>
              <a:rPr kumimoji="0" lang="lv-LV" sz="2200" b="0" i="0" u="none" strike="noStrike" kern="1200" cap="none" spc="0" normalizeH="0" baseline="0" noProof="0" dirty="0">
                <a:ln>
                  <a:noFill/>
                </a:ln>
                <a:solidFill>
                  <a:prstClr val="white"/>
                </a:solidFill>
                <a:effectLst/>
                <a:uLnTx/>
                <a:uFillTx/>
                <a:latin typeface="Futura Md TL" panose="020B0502020204020303" pitchFamily="34" charset="0"/>
                <a:ea typeface="Open Sans" panose="020B0606030504020204" pitchFamily="34" charset="0"/>
                <a:cs typeface="Open Sans" panose="020B0606030504020204" pitchFamily="34" charset="0"/>
              </a:rPr>
              <a:t>un pašvaldības izglītības </a:t>
            </a:r>
          </a:p>
          <a:p>
            <a:pPr marL="0" marR="0" lvl="0" indent="0" algn="r" defTabSz="914400" rtl="0" eaLnBrk="1" fontAlgn="base" latinLnBrk="0" hangingPunct="1">
              <a:lnSpc>
                <a:spcPct val="100000"/>
              </a:lnSpc>
              <a:spcBef>
                <a:spcPts val="0"/>
              </a:spcBef>
              <a:spcAft>
                <a:spcPts val="0"/>
              </a:spcAft>
              <a:buClrTx/>
              <a:buSzTx/>
              <a:buFontTx/>
              <a:buNone/>
              <a:tabLst/>
              <a:defRPr/>
            </a:pPr>
            <a:r>
              <a:rPr kumimoji="0" lang="lv-LV" sz="2200" b="0" i="0" u="none" strike="noStrike" kern="1200" cap="none" spc="0" normalizeH="0" baseline="0" noProof="0" dirty="0">
                <a:ln>
                  <a:noFill/>
                </a:ln>
                <a:solidFill>
                  <a:prstClr val="white"/>
                </a:solidFill>
                <a:effectLst/>
                <a:uLnTx/>
                <a:uFillTx/>
                <a:latin typeface="Futura Md TL" panose="020B0502020204020303" pitchFamily="34" charset="0"/>
                <a:ea typeface="Open Sans" panose="020B0606030504020204" pitchFamily="34" charset="0"/>
                <a:cs typeface="Open Sans" panose="020B0606030504020204" pitchFamily="34" charset="0"/>
              </a:rPr>
              <a:t>speciālistu izglītības </a:t>
            </a:r>
          </a:p>
          <a:p>
            <a:pPr marL="0" marR="0" lvl="0" indent="0" algn="r" defTabSz="914400" rtl="0" eaLnBrk="1" fontAlgn="base" latinLnBrk="0" hangingPunct="1">
              <a:lnSpc>
                <a:spcPct val="100000"/>
              </a:lnSpc>
              <a:spcBef>
                <a:spcPts val="0"/>
              </a:spcBef>
              <a:spcAft>
                <a:spcPts val="0"/>
              </a:spcAft>
              <a:buClrTx/>
              <a:buSzTx/>
              <a:buFontTx/>
              <a:buNone/>
              <a:tabLst/>
              <a:defRPr/>
            </a:pPr>
            <a:r>
              <a:rPr kumimoji="0" lang="lv-LV" sz="2200" b="0" i="0" u="none" strike="noStrike" kern="1200" cap="none" spc="0" normalizeH="0" baseline="0" noProof="0" dirty="0">
                <a:ln>
                  <a:noFill/>
                </a:ln>
                <a:solidFill>
                  <a:prstClr val="white"/>
                </a:solidFill>
                <a:effectLst/>
                <a:uLnTx/>
                <a:uFillTx/>
                <a:latin typeface="Futura Md TL" panose="020B0502020204020303" pitchFamily="34" charset="0"/>
                <a:ea typeface="Open Sans" panose="020B0606030504020204" pitchFamily="34" charset="0"/>
                <a:cs typeface="Open Sans" panose="020B0606030504020204" pitchFamily="34" charset="0"/>
              </a:rPr>
              <a:t>konference </a:t>
            </a:r>
            <a:endParaRPr kumimoji="0" lang="lv-LV" sz="2200" b="0" i="0" u="none" strike="noStrike" kern="1200" cap="none" spc="0" normalizeH="0" baseline="0" noProof="0" dirty="0">
              <a:ln>
                <a:noFill/>
              </a:ln>
              <a:solidFill>
                <a:prstClr val="white"/>
              </a:solidFill>
              <a:effectLst/>
              <a:uLnTx/>
              <a:uFillTx/>
              <a:latin typeface="Futura Md TL" panose="020B0502020204020303" pitchFamily="34" charset="0"/>
            </a:endParaRPr>
          </a:p>
          <a:p>
            <a:pPr marL="0" marR="0" lvl="0" indent="0" algn="r" defTabSz="914400" rtl="0" eaLnBrk="1" fontAlgn="base" latinLnBrk="0" hangingPunct="1">
              <a:lnSpc>
                <a:spcPct val="100000"/>
              </a:lnSpc>
              <a:spcBef>
                <a:spcPts val="0"/>
              </a:spcBef>
              <a:spcAft>
                <a:spcPts val="0"/>
              </a:spcAft>
              <a:buClrTx/>
              <a:buSzTx/>
              <a:buFontTx/>
              <a:buNone/>
              <a:tabLst/>
              <a:defRPr/>
            </a:pPr>
            <a:r>
              <a:rPr kumimoji="0" lang="lv-LV" sz="2200" b="0" i="0" u="none" strike="noStrike" kern="1200" cap="none" spc="0" normalizeH="0" baseline="0" noProof="0" dirty="0">
                <a:ln>
                  <a:noFill/>
                </a:ln>
                <a:solidFill>
                  <a:prstClr val="white">
                    <a:lumMod val="95000"/>
                  </a:prstClr>
                </a:solidFill>
                <a:effectLst/>
                <a:uLnTx/>
                <a:uFillTx/>
                <a:latin typeface="Futura Md TL" panose="020B0502020204020303"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lv-LV" sz="2200" b="0" i="0" u="none" strike="noStrike" kern="1200" cap="none" spc="0" normalizeH="0" baseline="0" noProof="0" dirty="0">
              <a:ln>
                <a:noFill/>
              </a:ln>
              <a:solidFill>
                <a:prstClr val="white">
                  <a:lumMod val="95000"/>
                </a:prstClr>
              </a:solidFill>
              <a:effectLst/>
              <a:uLnTx/>
              <a:uFillTx/>
              <a:latin typeface="Futura Md TL" panose="020B0502020204020303" pitchFamily="34" charset="0"/>
            </a:endParaRPr>
          </a:p>
        </p:txBody>
      </p:sp>
      <p:sp>
        <p:nvSpPr>
          <p:cNvPr id="4" name="Rectangle 3"/>
          <p:cNvSpPr/>
          <p:nvPr/>
        </p:nvSpPr>
        <p:spPr>
          <a:xfrm>
            <a:off x="3961857" y="2695186"/>
            <a:ext cx="7052270" cy="2123658"/>
          </a:xfrm>
          <a:prstGeom prst="rect">
            <a:avLst/>
          </a:prstGeom>
          <a:effectLst>
            <a:outerShdw blurRad="63500" sx="102000" sy="102000" algn="ctr" rotWithShape="0">
              <a:prstClr val="black">
                <a:alpha val="40000"/>
              </a:prstClr>
            </a:outerShdw>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6600" b="0" i="0" u="none" strike="noStrike" kern="1200" cap="none" spc="0" normalizeH="0" baseline="0" noProof="0" dirty="0">
                <a:ln>
                  <a:noFill/>
                </a:ln>
                <a:solidFill>
                  <a:prstClr val="white"/>
                </a:solidFill>
                <a:effectLst/>
                <a:uLnTx/>
                <a:uFillTx/>
                <a:latin typeface="Playfair Display Black" pitchFamily="2" charset="-70"/>
                <a:ea typeface="Open Sans Extrabold" panose="020B0906030804020204" pitchFamily="34" charset="0"/>
                <a:cs typeface="Open Sans Extrabold" panose="020B0906030804020204" pitchFamily="34" charset="0"/>
              </a:rPr>
              <a:t>Vienoti mēs-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6600" dirty="0">
                <a:solidFill>
                  <a:prstClr val="white"/>
                </a:solidFill>
                <a:latin typeface="Playfair Display Black" pitchFamily="2" charset="-70"/>
                <a:ea typeface="Open Sans Extrabold" panose="020B0906030804020204" pitchFamily="34" charset="0"/>
                <a:cs typeface="Open Sans Extrabold" panose="020B0906030804020204" pitchFamily="34" charset="0"/>
              </a:rPr>
              <a:t>vienotā skolā</a:t>
            </a:r>
            <a:endParaRPr kumimoji="0" lang="lv-LV" sz="6600" b="0" i="0" u="none" strike="noStrike" kern="1200" cap="none" spc="0" normalizeH="0" baseline="0" noProof="0" dirty="0">
              <a:ln>
                <a:noFill/>
              </a:ln>
              <a:solidFill>
                <a:prstClr val="white"/>
              </a:solidFill>
              <a:effectLst/>
              <a:uLnTx/>
              <a:uFillTx/>
              <a:latin typeface="Playfair Display Black" pitchFamily="2" charset="-70"/>
              <a:ea typeface="Open Sans Extrabold" panose="020B0906030804020204" pitchFamily="34" charset="0"/>
              <a:cs typeface="Open Sans Extrabold" panose="020B0906030804020204" pitchFamily="34" charset="0"/>
            </a:endParaRPr>
          </a:p>
        </p:txBody>
      </p:sp>
      <p:cxnSp>
        <p:nvCxnSpPr>
          <p:cNvPr id="20" name="Straight Connector 19"/>
          <p:cNvCxnSpPr/>
          <p:nvPr/>
        </p:nvCxnSpPr>
        <p:spPr>
          <a:xfrm>
            <a:off x="3961857" y="2538919"/>
            <a:ext cx="0" cy="22665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CD94CA5F-2289-FDC4-1710-817F13D86F2A}"/>
              </a:ext>
            </a:extLst>
          </p:cNvPr>
          <p:cNvSpPr/>
          <p:nvPr/>
        </p:nvSpPr>
        <p:spPr>
          <a:xfrm>
            <a:off x="0" y="4996991"/>
            <a:ext cx="7052270" cy="400110"/>
          </a:xfrm>
          <a:prstGeom prst="rect">
            <a:avLst/>
          </a:prstGeom>
          <a:solidFill>
            <a:srgbClr val="262F56"/>
          </a:solidFill>
          <a:effectLst>
            <a:outerShdw blurRad="63500" sx="102000" sy="102000" algn="ctr" rotWithShape="0">
              <a:prstClr val="black">
                <a:alpha val="40000"/>
              </a:prstClr>
            </a:outerShdw>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a:ln>
                  <a:noFill/>
                </a:ln>
                <a:solidFill>
                  <a:prstClr val="white"/>
                </a:solidFill>
                <a:effectLst/>
                <a:uLnTx/>
                <a:uFillTx/>
                <a:latin typeface="Futura Md TL" panose="020B0502020204020303" pitchFamily="34" charset="0"/>
                <a:ea typeface="Open Sans Extrabold" panose="020B0906030804020204" pitchFamily="34" charset="0"/>
                <a:cs typeface="Open Sans Extrabold" panose="020B0906030804020204" pitchFamily="34" charset="0"/>
              </a:rPr>
              <a:t>Santa Šmīdlere, LR IZM Valsts sekretāre</a:t>
            </a:r>
          </a:p>
        </p:txBody>
      </p:sp>
      <p:sp>
        <p:nvSpPr>
          <p:cNvPr id="7" name="Rectangle 6">
            <a:extLst>
              <a:ext uri="{FF2B5EF4-FFF2-40B4-BE49-F238E27FC236}">
                <a16:creationId xmlns:a16="http://schemas.microsoft.com/office/drawing/2014/main" id="{9EE65535-89FC-6ECF-E12B-3081AED028EF}"/>
              </a:ext>
            </a:extLst>
          </p:cNvPr>
          <p:cNvSpPr/>
          <p:nvPr/>
        </p:nvSpPr>
        <p:spPr>
          <a:xfrm>
            <a:off x="0" y="5475045"/>
            <a:ext cx="2311529" cy="261610"/>
          </a:xfrm>
          <a:prstGeom prst="rect">
            <a:avLst/>
          </a:prstGeom>
          <a:solidFill>
            <a:srgbClr val="262F56"/>
          </a:solidFill>
          <a:effectLst>
            <a:outerShdw blurRad="63500" sx="102000" sy="102000" algn="ctr" rotWithShape="0">
              <a:prstClr val="black">
                <a:alpha val="40000"/>
              </a:prstClr>
            </a:outerShdw>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1200" cap="none" spc="0" normalizeH="0" baseline="0" noProof="0" dirty="0">
                <a:ln>
                  <a:noFill/>
                </a:ln>
                <a:solidFill>
                  <a:prstClr val="white"/>
                </a:solidFill>
                <a:effectLst/>
                <a:uLnTx/>
                <a:uFillTx/>
                <a:latin typeface="Futura Md TL" panose="020B0502020204020303" pitchFamily="34" charset="0"/>
                <a:ea typeface="Open Sans Extrabold" panose="020B0906030804020204" pitchFamily="34" charset="0"/>
                <a:cs typeface="Open Sans Extrabold" panose="020B0906030804020204" pitchFamily="34" charset="0"/>
              </a:rPr>
              <a:t>Rīga, 2023. gada 23. augusts </a:t>
            </a:r>
          </a:p>
        </p:txBody>
      </p:sp>
    </p:spTree>
    <p:extLst>
      <p:ext uri="{BB962C8B-B14F-4D97-AF65-F5344CB8AC3E}">
        <p14:creationId xmlns:p14="http://schemas.microsoft.com/office/powerpoint/2010/main" val="2129766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B8CA1D-B279-9D83-5445-757DB1EEC7A2}"/>
              </a:ext>
            </a:extLst>
          </p:cNvPr>
          <p:cNvSpPr txBox="1"/>
          <p:nvPr/>
        </p:nvSpPr>
        <p:spPr>
          <a:xfrm>
            <a:off x="741656" y="1698693"/>
            <a:ext cx="3773283"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rPr>
              <a:t>VIENOTA SKOLA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p:txBody>
      </p:sp>
      <p:sp>
        <p:nvSpPr>
          <p:cNvPr id="6" name="TextBox 5">
            <a:extLst>
              <a:ext uri="{FF2B5EF4-FFF2-40B4-BE49-F238E27FC236}">
                <a16:creationId xmlns:a16="http://schemas.microsoft.com/office/drawing/2014/main" id="{D877D8D6-5DE2-E303-4A84-DEFDA27C3275}"/>
              </a:ext>
            </a:extLst>
          </p:cNvPr>
          <p:cNvSpPr txBox="1"/>
          <p:nvPr/>
        </p:nvSpPr>
        <p:spPr>
          <a:xfrm>
            <a:off x="8739304" y="1542406"/>
            <a:ext cx="3297526"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rPr>
              <a:t>GUDRS SKOLU TĪKLS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p:txBody>
      </p:sp>
      <p:sp>
        <p:nvSpPr>
          <p:cNvPr id="9" name="TextBox 8">
            <a:extLst>
              <a:ext uri="{FF2B5EF4-FFF2-40B4-BE49-F238E27FC236}">
                <a16:creationId xmlns:a16="http://schemas.microsoft.com/office/drawing/2014/main" id="{EDEDE963-B1C9-C65C-5330-6EA664494465}"/>
              </a:ext>
            </a:extLst>
          </p:cNvPr>
          <p:cNvSpPr txBox="1"/>
          <p:nvPr/>
        </p:nvSpPr>
        <p:spPr>
          <a:xfrm>
            <a:off x="4413742" y="1388518"/>
            <a:ext cx="4440544"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schemeClr val="accent4"/>
                </a:solidFill>
                <a:effectLst/>
                <a:uLnTx/>
                <a:uFillTx/>
                <a:latin typeface="Futura Md TL" panose="020B0502020204020303" pitchFamily="34" charset="0"/>
              </a:rPr>
              <a:t>LABI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schemeClr val="accent4"/>
                </a:solidFill>
                <a:effectLst/>
                <a:uLnTx/>
                <a:uFillTx/>
                <a:latin typeface="Futura Md TL" panose="020B0502020204020303" pitchFamily="34" charset="0"/>
              </a:rPr>
              <a:t>PĀRVALDĪTA SKOLA</a:t>
            </a:r>
          </a:p>
        </p:txBody>
      </p:sp>
      <p:sp>
        <p:nvSpPr>
          <p:cNvPr id="3" name="Arrow: Chevron 2">
            <a:extLst>
              <a:ext uri="{FF2B5EF4-FFF2-40B4-BE49-F238E27FC236}">
                <a16:creationId xmlns:a16="http://schemas.microsoft.com/office/drawing/2014/main" id="{717CC7F4-A795-9618-0FFE-650829EBF782}"/>
              </a:ext>
            </a:extLst>
          </p:cNvPr>
          <p:cNvSpPr/>
          <p:nvPr/>
        </p:nvSpPr>
        <p:spPr>
          <a:xfrm>
            <a:off x="7594726" y="1954699"/>
            <a:ext cx="484632" cy="484632"/>
          </a:xfrm>
          <a:prstGeom prst="chevron">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utura Md TL"/>
            </a:endParaRPr>
          </a:p>
        </p:txBody>
      </p:sp>
      <p:sp>
        <p:nvSpPr>
          <p:cNvPr id="4" name="Arrow: Chevron 3">
            <a:extLst>
              <a:ext uri="{FF2B5EF4-FFF2-40B4-BE49-F238E27FC236}">
                <a16:creationId xmlns:a16="http://schemas.microsoft.com/office/drawing/2014/main" id="{25F18E5B-ABFB-930D-F1DC-3ABF239632AF}"/>
              </a:ext>
            </a:extLst>
          </p:cNvPr>
          <p:cNvSpPr/>
          <p:nvPr/>
        </p:nvSpPr>
        <p:spPr>
          <a:xfrm>
            <a:off x="3509793" y="1954699"/>
            <a:ext cx="484632" cy="484632"/>
          </a:xfrm>
          <a:prstGeom prst="chevron">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utura Md TL"/>
            </a:endParaRPr>
          </a:p>
        </p:txBody>
      </p:sp>
    </p:spTree>
    <p:extLst>
      <p:ext uri="{BB962C8B-B14F-4D97-AF65-F5344CB8AC3E}">
        <p14:creationId xmlns:p14="http://schemas.microsoft.com/office/powerpoint/2010/main" val="18911903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1" name="Rectangle 150"/>
          <p:cNvSpPr/>
          <p:nvPr/>
        </p:nvSpPr>
        <p:spPr>
          <a:xfrm>
            <a:off x="2617288" y="2919579"/>
            <a:ext cx="1978285" cy="1480897"/>
          </a:xfrm>
          <a:prstGeom prst="rect">
            <a:avLst/>
          </a:prstGeom>
          <a:gradFill flip="none" rotWithShape="1">
            <a:gsLst>
              <a:gs pos="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88" name="Pentagon 87"/>
          <p:cNvSpPr/>
          <p:nvPr/>
        </p:nvSpPr>
        <p:spPr>
          <a:xfrm>
            <a:off x="2574478" y="4037137"/>
            <a:ext cx="1978286" cy="604678"/>
          </a:xfrm>
          <a:prstGeom prst="homePlate">
            <a:avLst>
              <a:gd name="adj" fmla="val 3539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33" b="1" dirty="0">
                <a:latin typeface="Futura Md TL" panose="020B0502020204020303" pitchFamily="34" charset="0"/>
              </a:rPr>
              <a:t>Koordinācija, resursu un kvalitātes vadība</a:t>
            </a:r>
            <a:endParaRPr lang="en-US" sz="1333" b="1" dirty="0">
              <a:latin typeface="Futura Md TL" panose="020B0502020204020303" pitchFamily="34" charset="0"/>
            </a:endParaRPr>
          </a:p>
        </p:txBody>
      </p:sp>
      <p:sp>
        <p:nvSpPr>
          <p:cNvPr id="150" name="Rectangle 149"/>
          <p:cNvSpPr/>
          <p:nvPr/>
        </p:nvSpPr>
        <p:spPr>
          <a:xfrm>
            <a:off x="517087" y="2919579"/>
            <a:ext cx="2039244" cy="1480897"/>
          </a:xfrm>
          <a:prstGeom prst="rect">
            <a:avLst/>
          </a:prstGeom>
          <a:gradFill flip="none" rotWithShape="1">
            <a:gsLst>
              <a:gs pos="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152" name="Rectangle 151"/>
          <p:cNvSpPr/>
          <p:nvPr/>
        </p:nvSpPr>
        <p:spPr>
          <a:xfrm>
            <a:off x="4656532" y="2919579"/>
            <a:ext cx="1978285" cy="1480897"/>
          </a:xfrm>
          <a:prstGeom prst="rect">
            <a:avLst/>
          </a:prstGeom>
          <a:gradFill flip="none" rotWithShape="1">
            <a:gsLst>
              <a:gs pos="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Futura Md TL" panose="020B0502020204020303" pitchFamily="34" charset="0"/>
            </a:endParaRPr>
          </a:p>
        </p:txBody>
      </p:sp>
      <p:sp>
        <p:nvSpPr>
          <p:cNvPr id="153" name="Rectangle 152"/>
          <p:cNvSpPr/>
          <p:nvPr/>
        </p:nvSpPr>
        <p:spPr>
          <a:xfrm>
            <a:off x="6646032" y="2919579"/>
            <a:ext cx="2039245" cy="1480897"/>
          </a:xfrm>
          <a:prstGeom prst="rect">
            <a:avLst/>
          </a:prstGeom>
          <a:gradFill flip="none" rotWithShape="1">
            <a:gsLst>
              <a:gs pos="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172" name="Freeform 171"/>
          <p:cNvSpPr/>
          <p:nvPr/>
        </p:nvSpPr>
        <p:spPr>
          <a:xfrm>
            <a:off x="9599276" y="2918876"/>
            <a:ext cx="2075641" cy="1488108"/>
          </a:xfrm>
          <a:custGeom>
            <a:avLst/>
            <a:gdLst>
              <a:gd name="connsiteX0" fmla="*/ 0 w 1556731"/>
              <a:gd name="connsiteY0" fmla="*/ 0 h 2673647"/>
              <a:gd name="connsiteX1" fmla="*/ 1556731 w 1556731"/>
              <a:gd name="connsiteY1" fmla="*/ 0 h 2673647"/>
              <a:gd name="connsiteX2" fmla="*/ 1556731 w 1556731"/>
              <a:gd name="connsiteY2" fmla="*/ 2673647 h 2673647"/>
              <a:gd name="connsiteX3" fmla="*/ 0 w 1556731"/>
              <a:gd name="connsiteY3" fmla="*/ 2673647 h 2673647"/>
              <a:gd name="connsiteX4" fmla="*/ 0 w 1556731"/>
              <a:gd name="connsiteY4" fmla="*/ 0 h 2673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6731" h="2673647">
                <a:moveTo>
                  <a:pt x="0" y="0"/>
                </a:moveTo>
                <a:lnTo>
                  <a:pt x="1556731" y="0"/>
                </a:lnTo>
                <a:lnTo>
                  <a:pt x="1556731" y="2673647"/>
                </a:lnTo>
                <a:lnTo>
                  <a:pt x="0" y="2673647"/>
                </a:lnTo>
                <a:lnTo>
                  <a:pt x="0" y="0"/>
                </a:lnTo>
                <a:close/>
              </a:path>
            </a:pathLst>
          </a:custGeom>
          <a:gradFill flip="none" rotWithShape="1">
            <a:gsLst>
              <a:gs pos="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69" name="Rectangle 68"/>
          <p:cNvSpPr/>
          <p:nvPr/>
        </p:nvSpPr>
        <p:spPr>
          <a:xfrm>
            <a:off x="634646" y="4800792"/>
            <a:ext cx="1844466" cy="1846659"/>
          </a:xfrm>
          <a:prstGeom prst="rect">
            <a:avLst/>
          </a:prstGeom>
          <a:ln>
            <a:noFill/>
          </a:ln>
        </p:spPr>
        <p:txBody>
          <a:bodyPr wrap="square" lIns="0" tIns="0" rIns="0" bIns="0" anchor="t">
            <a:spAutoFit/>
          </a:bodyPr>
          <a:lstStyle/>
          <a:p>
            <a:pPr marL="342900" indent="-342900">
              <a:buFontTx/>
              <a:buChar char="-"/>
            </a:pPr>
            <a:r>
              <a:rPr lang="lv-LV" sz="1500" dirty="0">
                <a:latin typeface="Futura Md TL" panose="020B0502020204020303" pitchFamily="34" charset="0"/>
              </a:rPr>
              <a:t>Vadība</a:t>
            </a:r>
          </a:p>
          <a:p>
            <a:pPr marL="342900" indent="-342900">
              <a:buFontTx/>
              <a:buChar char="-"/>
            </a:pPr>
            <a:r>
              <a:rPr lang="lv-LV" sz="1500" dirty="0">
                <a:latin typeface="Futura Md TL" panose="020B0502020204020303" pitchFamily="34" charset="0"/>
              </a:rPr>
              <a:t>Metodiķi/mācību  jomu koordinatori</a:t>
            </a:r>
          </a:p>
          <a:p>
            <a:pPr marL="342900" indent="-342900">
              <a:buFontTx/>
              <a:buChar char="-"/>
            </a:pPr>
            <a:r>
              <a:rPr lang="lv-LV" sz="1500" dirty="0">
                <a:latin typeface="Futura Md TL" panose="020B0502020204020303" pitchFamily="34" charset="0"/>
              </a:rPr>
              <a:t>Skolotāji un atbalsta personāls</a:t>
            </a:r>
          </a:p>
          <a:p>
            <a:endParaRPr lang="en-US" sz="1500" dirty="0">
              <a:solidFill>
                <a:schemeClr val="tx1">
                  <a:lumMod val="75000"/>
                  <a:lumOff val="25000"/>
                </a:schemeClr>
              </a:solidFill>
              <a:latin typeface="Futura Md TL" panose="020B0502020204020303" pitchFamily="34" charset="0"/>
            </a:endParaRPr>
          </a:p>
        </p:txBody>
      </p:sp>
      <p:sp>
        <p:nvSpPr>
          <p:cNvPr id="70" name="Rectangle 69"/>
          <p:cNvSpPr/>
          <p:nvPr/>
        </p:nvSpPr>
        <p:spPr>
          <a:xfrm>
            <a:off x="2578804" y="4795500"/>
            <a:ext cx="1978286" cy="1615827"/>
          </a:xfrm>
          <a:prstGeom prst="rect">
            <a:avLst/>
          </a:prstGeom>
          <a:ln>
            <a:noFill/>
          </a:ln>
        </p:spPr>
        <p:txBody>
          <a:bodyPr wrap="square" lIns="0" tIns="0" rIns="0" bIns="0" anchor="t">
            <a:spAutoFit/>
          </a:bodyPr>
          <a:lstStyle/>
          <a:p>
            <a:pPr marL="342900" indent="-342900">
              <a:buFontTx/>
              <a:buChar char="-"/>
            </a:pPr>
            <a:r>
              <a:rPr lang="lv-LV" sz="1500" dirty="0">
                <a:latin typeface="Futura Md TL" panose="020B0502020204020303" pitchFamily="34" charset="0"/>
              </a:rPr>
              <a:t>Izglītības pārvalde</a:t>
            </a:r>
          </a:p>
          <a:p>
            <a:pPr marL="342900" indent="-342900">
              <a:buFontTx/>
              <a:buChar char="-"/>
            </a:pPr>
            <a:r>
              <a:rPr lang="lv-LV" sz="1500" dirty="0">
                <a:latin typeface="Futura Md TL" panose="020B0502020204020303" pitchFamily="34" charset="0"/>
              </a:rPr>
              <a:t>Pašvaldības līmeņa koordinatori</a:t>
            </a:r>
          </a:p>
          <a:p>
            <a:pPr marL="342900" indent="-342900">
              <a:buFontTx/>
              <a:buChar char="-"/>
            </a:pPr>
            <a:r>
              <a:rPr lang="lv-LV" sz="1500" dirty="0">
                <a:latin typeface="Futura Md TL" panose="020B0502020204020303" pitchFamily="34" charset="0"/>
              </a:rPr>
              <a:t>Metodiskie centri, ģimnāzijas</a:t>
            </a:r>
            <a:endParaRPr lang="ru-RU" sz="1500" dirty="0">
              <a:latin typeface="Futura Md TL" panose="020B0502020204020303" pitchFamily="34" charset="0"/>
            </a:endParaRPr>
          </a:p>
          <a:p>
            <a:endParaRPr lang="en-US" sz="1500" dirty="0">
              <a:solidFill>
                <a:schemeClr val="tx1">
                  <a:lumMod val="75000"/>
                  <a:lumOff val="25000"/>
                </a:schemeClr>
              </a:solidFill>
              <a:latin typeface="Futura Md TL" panose="020B0502020204020303" pitchFamily="34" charset="0"/>
            </a:endParaRPr>
          </a:p>
        </p:txBody>
      </p:sp>
      <p:sp>
        <p:nvSpPr>
          <p:cNvPr id="71" name="Rectangle 70"/>
          <p:cNvSpPr/>
          <p:nvPr/>
        </p:nvSpPr>
        <p:spPr>
          <a:xfrm>
            <a:off x="4782627" y="4795500"/>
            <a:ext cx="1795838" cy="923330"/>
          </a:xfrm>
          <a:prstGeom prst="rect">
            <a:avLst/>
          </a:prstGeom>
          <a:ln>
            <a:noFill/>
          </a:ln>
        </p:spPr>
        <p:txBody>
          <a:bodyPr wrap="square" lIns="0" tIns="0" rIns="0" bIns="0" anchor="t">
            <a:spAutoFit/>
          </a:bodyPr>
          <a:lstStyle/>
          <a:p>
            <a:pPr marL="342900" indent="-342900">
              <a:buFontTx/>
              <a:buChar char="-"/>
            </a:pPr>
            <a:r>
              <a:rPr lang="lv-LV" sz="1500" dirty="0">
                <a:latin typeface="Futura Md TL" panose="020B0502020204020303" pitchFamily="34" charset="0"/>
              </a:rPr>
              <a:t>Vērtēšana un analītika</a:t>
            </a:r>
          </a:p>
          <a:p>
            <a:pPr marL="342900" indent="-342900">
              <a:buFontTx/>
              <a:buChar char="-"/>
            </a:pPr>
            <a:r>
              <a:rPr lang="lv-LV" sz="1500" dirty="0">
                <a:latin typeface="Futura Md TL" panose="020B0502020204020303" pitchFamily="34" charset="0"/>
              </a:rPr>
              <a:t>Skolu prof. atbalsta </a:t>
            </a:r>
            <a:r>
              <a:rPr lang="lv-LV" sz="1500" dirty="0" err="1">
                <a:latin typeface="Futura Md TL" panose="020B0502020204020303" pitchFamily="34" charset="0"/>
              </a:rPr>
              <a:t>dep</a:t>
            </a:r>
            <a:r>
              <a:rPr lang="lv-LV" sz="1500" dirty="0">
                <a:latin typeface="Futura Md TL" panose="020B0502020204020303" pitchFamily="34" charset="0"/>
              </a:rPr>
              <a:t>.</a:t>
            </a:r>
            <a:endParaRPr lang="ru-RU" sz="1500" dirty="0">
              <a:latin typeface="Futura Md TL" panose="020B0502020204020303" pitchFamily="34" charset="0"/>
            </a:endParaRPr>
          </a:p>
        </p:txBody>
      </p:sp>
      <p:sp>
        <p:nvSpPr>
          <p:cNvPr id="72" name="Rectangle 71"/>
          <p:cNvSpPr/>
          <p:nvPr/>
        </p:nvSpPr>
        <p:spPr>
          <a:xfrm>
            <a:off x="6777849" y="4848129"/>
            <a:ext cx="1613392" cy="692497"/>
          </a:xfrm>
          <a:prstGeom prst="rect">
            <a:avLst/>
          </a:prstGeom>
          <a:ln>
            <a:noFill/>
          </a:ln>
        </p:spPr>
        <p:txBody>
          <a:bodyPr wrap="square" lIns="0" tIns="0" rIns="0" bIns="0" anchor="t">
            <a:spAutoFit/>
          </a:bodyPr>
          <a:lstStyle/>
          <a:p>
            <a:pPr marL="342900" indent="-342900">
              <a:buFontTx/>
              <a:buChar char="-"/>
            </a:pPr>
            <a:r>
              <a:rPr lang="lv-LV" sz="1500" dirty="0">
                <a:latin typeface="Futura Md TL" panose="020B0502020204020303" pitchFamily="34" charset="0"/>
              </a:rPr>
              <a:t>Uzraudzība </a:t>
            </a:r>
          </a:p>
          <a:p>
            <a:pPr marL="342900" indent="-342900">
              <a:buFontTx/>
              <a:buChar char="-"/>
            </a:pPr>
            <a:r>
              <a:rPr lang="lv-LV" sz="1500" dirty="0">
                <a:latin typeface="Futura Md TL" panose="020B0502020204020303" pitchFamily="34" charset="0"/>
              </a:rPr>
              <a:t>Kvalitātes vērtēšana</a:t>
            </a:r>
            <a:endParaRPr lang="ru-RU" sz="1500" dirty="0">
              <a:latin typeface="Futura Md TL" panose="020B0502020204020303" pitchFamily="34" charset="0"/>
            </a:endParaRPr>
          </a:p>
        </p:txBody>
      </p:sp>
      <p:sp>
        <p:nvSpPr>
          <p:cNvPr id="73" name="Rectangle 72"/>
          <p:cNvSpPr/>
          <p:nvPr/>
        </p:nvSpPr>
        <p:spPr>
          <a:xfrm>
            <a:off x="9504954" y="4768670"/>
            <a:ext cx="2264271" cy="1615827"/>
          </a:xfrm>
          <a:prstGeom prst="rect">
            <a:avLst/>
          </a:prstGeom>
          <a:ln>
            <a:noFill/>
          </a:ln>
        </p:spPr>
        <p:txBody>
          <a:bodyPr wrap="square" lIns="0" tIns="0" rIns="0" bIns="0" anchor="t">
            <a:spAutoFit/>
          </a:bodyPr>
          <a:lstStyle/>
          <a:p>
            <a:pPr marL="342900" indent="-342900">
              <a:buFontTx/>
              <a:buChar char="-"/>
            </a:pPr>
            <a:r>
              <a:rPr lang="lv-LV" sz="1500" dirty="0">
                <a:latin typeface="Futura Md TL" panose="020B0502020204020303" pitchFamily="34" charset="0"/>
              </a:rPr>
              <a:t>Mācīšanās konsultanti</a:t>
            </a:r>
          </a:p>
          <a:p>
            <a:pPr marL="342900" indent="-342900">
              <a:buFontTx/>
              <a:buChar char="-"/>
            </a:pPr>
            <a:r>
              <a:rPr lang="lv-LV" sz="1500" dirty="0">
                <a:latin typeface="Futura Md TL" panose="020B0502020204020303" pitchFamily="34" charset="0"/>
              </a:rPr>
              <a:t>Augstskolas, pētnieki </a:t>
            </a:r>
          </a:p>
          <a:p>
            <a:pPr marL="342900" indent="-342900">
              <a:buFontTx/>
              <a:buChar char="-"/>
            </a:pPr>
            <a:r>
              <a:rPr lang="lv-LV" sz="1500" dirty="0">
                <a:latin typeface="Futura Md TL" panose="020B0502020204020303" pitchFamily="34" charset="0"/>
              </a:rPr>
              <a:t>Profesionālās asociācijas un tīkli</a:t>
            </a:r>
          </a:p>
          <a:p>
            <a:pPr marL="342900" indent="-342900">
              <a:buFontTx/>
              <a:buChar char="-"/>
            </a:pPr>
            <a:r>
              <a:rPr lang="lv-LV" sz="1500" dirty="0">
                <a:latin typeface="Futura Md TL" panose="020B0502020204020303" pitchFamily="34" charset="0"/>
              </a:rPr>
              <a:t>Atbalsta pakalpojumu sniedzēji </a:t>
            </a:r>
            <a:endParaRPr lang="ru-RU" sz="1500" dirty="0">
              <a:latin typeface="Futura Md TL" panose="020B0502020204020303" pitchFamily="34" charset="0"/>
            </a:endParaRPr>
          </a:p>
          <a:p>
            <a:endParaRPr lang="en-US" sz="1500" dirty="0">
              <a:solidFill>
                <a:schemeClr val="tx1">
                  <a:lumMod val="75000"/>
                  <a:lumOff val="25000"/>
                </a:schemeClr>
              </a:solidFill>
              <a:latin typeface="Futura Md TL" panose="020B0502020204020303" pitchFamily="34" charset="0"/>
            </a:endParaRPr>
          </a:p>
        </p:txBody>
      </p:sp>
      <p:sp>
        <p:nvSpPr>
          <p:cNvPr id="136" name="Freeform 135"/>
          <p:cNvSpPr/>
          <p:nvPr/>
        </p:nvSpPr>
        <p:spPr>
          <a:xfrm>
            <a:off x="2556331" y="1850395"/>
            <a:ext cx="60959" cy="1855445"/>
          </a:xfrm>
          <a:custGeom>
            <a:avLst/>
            <a:gdLst>
              <a:gd name="connsiteX0" fmla="*/ 0 w 45719"/>
              <a:gd name="connsiteY0" fmla="*/ 0 h 1559297"/>
              <a:gd name="connsiteX1" fmla="*/ 45719 w 45719"/>
              <a:gd name="connsiteY1" fmla="*/ 7692 h 1559297"/>
              <a:gd name="connsiteX2" fmla="*/ 45719 w 45719"/>
              <a:gd name="connsiteY2" fmla="*/ 1551605 h 1559297"/>
              <a:gd name="connsiteX3" fmla="*/ 0 w 45719"/>
              <a:gd name="connsiteY3" fmla="*/ 1559297 h 1559297"/>
              <a:gd name="connsiteX4" fmla="*/ 0 w 45719"/>
              <a:gd name="connsiteY4" fmla="*/ 0 h 1559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9" h="1559297">
                <a:moveTo>
                  <a:pt x="0" y="0"/>
                </a:moveTo>
                <a:lnTo>
                  <a:pt x="45719" y="7692"/>
                </a:lnTo>
                <a:lnTo>
                  <a:pt x="45719" y="1551605"/>
                </a:lnTo>
                <a:lnTo>
                  <a:pt x="0" y="1559297"/>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137" name="Freeform 136"/>
          <p:cNvSpPr/>
          <p:nvPr/>
        </p:nvSpPr>
        <p:spPr>
          <a:xfrm>
            <a:off x="4595575" y="2156585"/>
            <a:ext cx="60959" cy="1243065"/>
          </a:xfrm>
          <a:custGeom>
            <a:avLst/>
            <a:gdLst>
              <a:gd name="connsiteX0" fmla="*/ 0 w 45719"/>
              <a:gd name="connsiteY0" fmla="*/ 0 h 1044659"/>
              <a:gd name="connsiteX1" fmla="*/ 45719 w 45719"/>
              <a:gd name="connsiteY1" fmla="*/ 7692 h 1044659"/>
              <a:gd name="connsiteX2" fmla="*/ 45719 w 45719"/>
              <a:gd name="connsiteY2" fmla="*/ 1036967 h 1044659"/>
              <a:gd name="connsiteX3" fmla="*/ 0 w 45719"/>
              <a:gd name="connsiteY3" fmla="*/ 1044659 h 1044659"/>
              <a:gd name="connsiteX4" fmla="*/ 0 w 45719"/>
              <a:gd name="connsiteY4" fmla="*/ 0 h 1044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9" h="1044659">
                <a:moveTo>
                  <a:pt x="0" y="0"/>
                </a:moveTo>
                <a:lnTo>
                  <a:pt x="45719" y="7692"/>
                </a:lnTo>
                <a:lnTo>
                  <a:pt x="45719" y="1036967"/>
                </a:lnTo>
                <a:lnTo>
                  <a:pt x="0" y="1044659"/>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138" name="Freeform 137"/>
          <p:cNvSpPr/>
          <p:nvPr/>
        </p:nvSpPr>
        <p:spPr>
          <a:xfrm>
            <a:off x="6634819" y="2462774"/>
            <a:ext cx="60959" cy="630685"/>
          </a:xfrm>
          <a:custGeom>
            <a:avLst/>
            <a:gdLst>
              <a:gd name="connsiteX0" fmla="*/ 0 w 45719"/>
              <a:gd name="connsiteY0" fmla="*/ 0 h 530022"/>
              <a:gd name="connsiteX1" fmla="*/ 45719 w 45719"/>
              <a:gd name="connsiteY1" fmla="*/ 7692 h 530022"/>
              <a:gd name="connsiteX2" fmla="*/ 45719 w 45719"/>
              <a:gd name="connsiteY2" fmla="*/ 522330 h 530022"/>
              <a:gd name="connsiteX3" fmla="*/ 0 w 45719"/>
              <a:gd name="connsiteY3" fmla="*/ 530022 h 530022"/>
              <a:gd name="connsiteX4" fmla="*/ 0 w 45719"/>
              <a:gd name="connsiteY4" fmla="*/ 0 h 530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9" h="530022">
                <a:moveTo>
                  <a:pt x="0" y="0"/>
                </a:moveTo>
                <a:lnTo>
                  <a:pt x="45719" y="7692"/>
                </a:lnTo>
                <a:lnTo>
                  <a:pt x="45719" y="522330"/>
                </a:lnTo>
                <a:lnTo>
                  <a:pt x="0" y="53002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139" name="Freeform 138"/>
          <p:cNvSpPr/>
          <p:nvPr/>
        </p:nvSpPr>
        <p:spPr>
          <a:xfrm>
            <a:off x="517087" y="1544203"/>
            <a:ext cx="2039244" cy="2467824"/>
          </a:xfrm>
          <a:custGeom>
            <a:avLst/>
            <a:gdLst>
              <a:gd name="connsiteX0" fmla="*/ 0 w 1529433"/>
              <a:gd name="connsiteY0" fmla="*/ 0 h 2073934"/>
              <a:gd name="connsiteX1" fmla="*/ 1529433 w 1529433"/>
              <a:gd name="connsiteY1" fmla="*/ 257319 h 2073934"/>
              <a:gd name="connsiteX2" fmla="*/ 1529433 w 1529433"/>
              <a:gd name="connsiteY2" fmla="*/ 1816616 h 2073934"/>
              <a:gd name="connsiteX3" fmla="*/ 0 w 1529433"/>
              <a:gd name="connsiteY3" fmla="*/ 2073934 h 2073934"/>
              <a:gd name="connsiteX4" fmla="*/ 0 w 1529433"/>
              <a:gd name="connsiteY4" fmla="*/ 0 h 2073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9433" h="2073934">
                <a:moveTo>
                  <a:pt x="0" y="0"/>
                </a:moveTo>
                <a:lnTo>
                  <a:pt x="1529433" y="257319"/>
                </a:lnTo>
                <a:lnTo>
                  <a:pt x="1529433" y="1816616"/>
                </a:lnTo>
                <a:lnTo>
                  <a:pt x="0" y="2073934"/>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140" name="Freeform 139"/>
          <p:cNvSpPr/>
          <p:nvPr/>
        </p:nvSpPr>
        <p:spPr>
          <a:xfrm>
            <a:off x="2617288" y="1859548"/>
            <a:ext cx="1978285" cy="1837140"/>
          </a:xfrm>
          <a:custGeom>
            <a:avLst/>
            <a:gdLst>
              <a:gd name="connsiteX0" fmla="*/ 0 w 1483714"/>
              <a:gd name="connsiteY0" fmla="*/ 0 h 1543913"/>
              <a:gd name="connsiteX1" fmla="*/ 1483714 w 1483714"/>
              <a:gd name="connsiteY1" fmla="*/ 249627 h 1543913"/>
              <a:gd name="connsiteX2" fmla="*/ 1483714 w 1483714"/>
              <a:gd name="connsiteY2" fmla="*/ 1294286 h 1543913"/>
              <a:gd name="connsiteX3" fmla="*/ 0 w 1483714"/>
              <a:gd name="connsiteY3" fmla="*/ 1543913 h 1543913"/>
              <a:gd name="connsiteX4" fmla="*/ 0 w 1483714"/>
              <a:gd name="connsiteY4" fmla="*/ 0 h 1543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714" h="1543913">
                <a:moveTo>
                  <a:pt x="0" y="0"/>
                </a:moveTo>
                <a:lnTo>
                  <a:pt x="1483714" y="249627"/>
                </a:lnTo>
                <a:lnTo>
                  <a:pt x="1483714" y="1294286"/>
                </a:lnTo>
                <a:lnTo>
                  <a:pt x="0" y="154391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141" name="Freeform 140"/>
          <p:cNvSpPr/>
          <p:nvPr/>
        </p:nvSpPr>
        <p:spPr>
          <a:xfrm>
            <a:off x="4656532" y="2165738"/>
            <a:ext cx="1978285" cy="1224759"/>
          </a:xfrm>
          <a:custGeom>
            <a:avLst/>
            <a:gdLst>
              <a:gd name="connsiteX0" fmla="*/ 0 w 1483714"/>
              <a:gd name="connsiteY0" fmla="*/ 0 h 1029275"/>
              <a:gd name="connsiteX1" fmla="*/ 1483714 w 1483714"/>
              <a:gd name="connsiteY1" fmla="*/ 249627 h 1029275"/>
              <a:gd name="connsiteX2" fmla="*/ 1483714 w 1483714"/>
              <a:gd name="connsiteY2" fmla="*/ 779649 h 1029275"/>
              <a:gd name="connsiteX3" fmla="*/ 0 w 1483714"/>
              <a:gd name="connsiteY3" fmla="*/ 1029275 h 1029275"/>
              <a:gd name="connsiteX4" fmla="*/ 0 w 1483714"/>
              <a:gd name="connsiteY4" fmla="*/ 0 h 1029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714" h="1029275">
                <a:moveTo>
                  <a:pt x="0" y="0"/>
                </a:moveTo>
                <a:lnTo>
                  <a:pt x="1483714" y="249627"/>
                </a:lnTo>
                <a:lnTo>
                  <a:pt x="1483714" y="779649"/>
                </a:lnTo>
                <a:lnTo>
                  <a:pt x="0" y="1029275"/>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142" name="Rectangle 141"/>
          <p:cNvSpPr/>
          <p:nvPr/>
        </p:nvSpPr>
        <p:spPr>
          <a:xfrm>
            <a:off x="6695776" y="2471926"/>
            <a:ext cx="2039245" cy="6123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Futura Md TL" panose="020B0502020204020303" pitchFamily="34" charset="0"/>
            </a:endParaRPr>
          </a:p>
        </p:txBody>
      </p:sp>
      <p:sp>
        <p:nvSpPr>
          <p:cNvPr id="132" name="Rectangle 131"/>
          <p:cNvSpPr/>
          <p:nvPr/>
        </p:nvSpPr>
        <p:spPr>
          <a:xfrm>
            <a:off x="7299109" y="2624228"/>
            <a:ext cx="1004999" cy="307777"/>
          </a:xfrm>
          <a:prstGeom prst="rect">
            <a:avLst/>
          </a:prstGeom>
          <a:ln>
            <a:noFill/>
          </a:ln>
        </p:spPr>
        <p:txBody>
          <a:bodyPr wrap="square" lIns="0" tIns="0" rIns="0" bIns="0" anchor="ctr">
            <a:spAutoFit/>
          </a:bodyPr>
          <a:lstStyle/>
          <a:p>
            <a:r>
              <a:rPr lang="lv-LV" sz="2000" b="1" dirty="0">
                <a:solidFill>
                  <a:schemeClr val="bg1"/>
                </a:solidFill>
                <a:latin typeface="Futura Md TL" panose="020B0502020204020303" pitchFamily="34" charset="0"/>
              </a:rPr>
              <a:t>IKVD</a:t>
            </a:r>
            <a:endParaRPr lang="en-US" sz="2000" b="1" dirty="0">
              <a:solidFill>
                <a:schemeClr val="bg1"/>
              </a:solidFill>
              <a:latin typeface="Futura Md TL" panose="020B0502020204020303" pitchFamily="34" charset="0"/>
            </a:endParaRPr>
          </a:p>
        </p:txBody>
      </p:sp>
      <p:sp>
        <p:nvSpPr>
          <p:cNvPr id="143" name="Rectangle 142"/>
          <p:cNvSpPr/>
          <p:nvPr/>
        </p:nvSpPr>
        <p:spPr>
          <a:xfrm>
            <a:off x="5359911" y="2624228"/>
            <a:ext cx="1108709" cy="307777"/>
          </a:xfrm>
          <a:prstGeom prst="rect">
            <a:avLst/>
          </a:prstGeom>
          <a:ln>
            <a:noFill/>
          </a:ln>
        </p:spPr>
        <p:txBody>
          <a:bodyPr wrap="square" lIns="0" tIns="0" rIns="0" bIns="0" anchor="ctr">
            <a:spAutoFit/>
          </a:bodyPr>
          <a:lstStyle/>
          <a:p>
            <a:r>
              <a:rPr lang="lv-LV" sz="2000" b="1" dirty="0">
                <a:solidFill>
                  <a:schemeClr val="bg1"/>
                </a:solidFill>
                <a:latin typeface="Futura Md TL" panose="020B0502020204020303" pitchFamily="34" charset="0"/>
              </a:rPr>
              <a:t>VISC</a:t>
            </a:r>
            <a:endParaRPr lang="en-US" sz="2000" b="1" dirty="0">
              <a:solidFill>
                <a:schemeClr val="bg1"/>
              </a:solidFill>
              <a:latin typeface="Futura Md TL" panose="020B0502020204020303" pitchFamily="34" charset="0"/>
            </a:endParaRPr>
          </a:p>
        </p:txBody>
      </p:sp>
      <p:sp>
        <p:nvSpPr>
          <p:cNvPr id="144" name="Rectangle 143"/>
          <p:cNvSpPr/>
          <p:nvPr/>
        </p:nvSpPr>
        <p:spPr>
          <a:xfrm>
            <a:off x="3016605" y="2614591"/>
            <a:ext cx="1796917" cy="307777"/>
          </a:xfrm>
          <a:prstGeom prst="rect">
            <a:avLst/>
          </a:prstGeom>
          <a:ln>
            <a:noFill/>
          </a:ln>
        </p:spPr>
        <p:txBody>
          <a:bodyPr wrap="square" lIns="0" tIns="0" rIns="0" bIns="0" anchor="ctr">
            <a:spAutoFit/>
          </a:bodyPr>
          <a:lstStyle/>
          <a:p>
            <a:r>
              <a:rPr lang="lv-LV" sz="2000" b="1" dirty="0">
                <a:solidFill>
                  <a:schemeClr val="bg1"/>
                </a:solidFill>
                <a:latin typeface="Futura Md TL" panose="020B0502020204020303" pitchFamily="34" charset="0"/>
              </a:rPr>
              <a:t>PAŠVALDĪBA</a:t>
            </a:r>
            <a:endParaRPr lang="en-US" sz="2000" b="1" dirty="0">
              <a:solidFill>
                <a:schemeClr val="bg1"/>
              </a:solidFill>
              <a:latin typeface="Futura Md TL" panose="020B0502020204020303" pitchFamily="34" charset="0"/>
            </a:endParaRPr>
          </a:p>
        </p:txBody>
      </p:sp>
      <p:sp>
        <p:nvSpPr>
          <p:cNvPr id="145" name="Rectangle 144"/>
          <p:cNvSpPr/>
          <p:nvPr/>
        </p:nvSpPr>
        <p:spPr>
          <a:xfrm>
            <a:off x="1169491" y="2624228"/>
            <a:ext cx="1108709" cy="307777"/>
          </a:xfrm>
          <a:prstGeom prst="rect">
            <a:avLst/>
          </a:prstGeom>
          <a:ln>
            <a:noFill/>
          </a:ln>
        </p:spPr>
        <p:txBody>
          <a:bodyPr wrap="square" lIns="0" tIns="0" rIns="0" bIns="0" anchor="ctr">
            <a:spAutoFit/>
          </a:bodyPr>
          <a:lstStyle/>
          <a:p>
            <a:r>
              <a:rPr lang="lv-LV" sz="2000" b="1" dirty="0">
                <a:solidFill>
                  <a:schemeClr val="bg1"/>
                </a:solidFill>
                <a:latin typeface="Futura Md TL" panose="020B0502020204020303" pitchFamily="34" charset="0"/>
              </a:rPr>
              <a:t>SKOLA</a:t>
            </a:r>
            <a:endParaRPr lang="en-US" sz="2000" b="1" dirty="0">
              <a:solidFill>
                <a:schemeClr val="bg1"/>
              </a:solidFill>
              <a:latin typeface="Futura Md TL" panose="020B0502020204020303" pitchFamily="34" charset="0"/>
            </a:endParaRPr>
          </a:p>
        </p:txBody>
      </p:sp>
      <p:sp>
        <p:nvSpPr>
          <p:cNvPr id="11" name="Pentagon 10"/>
          <p:cNvSpPr/>
          <p:nvPr/>
        </p:nvSpPr>
        <p:spPr>
          <a:xfrm>
            <a:off x="517088" y="4012028"/>
            <a:ext cx="2039243" cy="604678"/>
          </a:xfrm>
          <a:prstGeom prst="homePlate">
            <a:avLst>
              <a:gd name="adj" fmla="val 3539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33" b="1" dirty="0">
                <a:latin typeface="Futura Md TL" panose="020B0502020204020303" pitchFamily="34" charset="0"/>
              </a:rPr>
              <a:t>Rezultāts, analīze.</a:t>
            </a:r>
          </a:p>
          <a:p>
            <a:pPr algn="ctr"/>
            <a:r>
              <a:rPr lang="lv-LV" sz="1333" b="1" dirty="0">
                <a:latin typeface="Futura Md TL" panose="020B0502020204020303" pitchFamily="34" charset="0"/>
              </a:rPr>
              <a:t>attīstība</a:t>
            </a:r>
            <a:endParaRPr lang="en-US" sz="1333" b="1" dirty="0">
              <a:latin typeface="Futura Md TL" panose="020B0502020204020303" pitchFamily="34" charset="0"/>
            </a:endParaRPr>
          </a:p>
        </p:txBody>
      </p:sp>
      <p:sp>
        <p:nvSpPr>
          <p:cNvPr id="89" name="Pentagon 88"/>
          <p:cNvSpPr/>
          <p:nvPr/>
        </p:nvSpPr>
        <p:spPr>
          <a:xfrm>
            <a:off x="4583243" y="3999629"/>
            <a:ext cx="2194606" cy="604678"/>
          </a:xfrm>
          <a:prstGeom prst="homePlate">
            <a:avLst>
              <a:gd name="adj" fmla="val 3539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333" b="1" dirty="0">
                <a:latin typeface="Futura Md TL" panose="020B0502020204020303" pitchFamily="34" charset="0"/>
              </a:rPr>
              <a:t>Saturs, vērtēšana, sniegums, metodika</a:t>
            </a:r>
            <a:endParaRPr lang="en-US" sz="1333" b="1" dirty="0">
              <a:latin typeface="Futura Md TL" panose="020B0502020204020303" pitchFamily="34" charset="0"/>
            </a:endParaRPr>
          </a:p>
        </p:txBody>
      </p:sp>
      <p:sp>
        <p:nvSpPr>
          <p:cNvPr id="90" name="Pentagon 89"/>
          <p:cNvSpPr/>
          <p:nvPr/>
        </p:nvSpPr>
        <p:spPr>
          <a:xfrm>
            <a:off x="6777849" y="4031194"/>
            <a:ext cx="2039247" cy="604678"/>
          </a:xfrm>
          <a:prstGeom prst="homePlate">
            <a:avLst>
              <a:gd name="adj" fmla="val 3539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333" b="1" dirty="0">
                <a:latin typeface="Futura Md TL" panose="020B0502020204020303" pitchFamily="34" charset="0"/>
              </a:rPr>
              <a:t>Iestādes sniegums, risku mazināšana</a:t>
            </a:r>
            <a:endParaRPr lang="en-US" sz="1333" b="1" dirty="0">
              <a:latin typeface="Futura Md TL" panose="020B0502020204020303" pitchFamily="34" charset="0"/>
            </a:endParaRPr>
          </a:p>
        </p:txBody>
      </p:sp>
      <p:sp>
        <p:nvSpPr>
          <p:cNvPr id="91" name="Pentagon 90"/>
          <p:cNvSpPr/>
          <p:nvPr/>
        </p:nvSpPr>
        <p:spPr>
          <a:xfrm>
            <a:off x="9599274" y="4012028"/>
            <a:ext cx="2075638" cy="604678"/>
          </a:xfrm>
          <a:prstGeom prst="homePlate">
            <a:avLst>
              <a:gd name="adj" fmla="val 3539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33" b="1" dirty="0">
                <a:latin typeface="Futura Md TL" panose="020B0502020204020303" pitchFamily="34" charset="0"/>
              </a:rPr>
              <a:t>Ietekme, jauda</a:t>
            </a:r>
            <a:endParaRPr lang="en-US" sz="1333" b="1" dirty="0">
              <a:latin typeface="Futura Md TL" panose="020B0502020204020303" pitchFamily="34" charset="0"/>
            </a:endParaRPr>
          </a:p>
        </p:txBody>
      </p:sp>
      <p:sp>
        <p:nvSpPr>
          <p:cNvPr id="42" name="Freeform 41"/>
          <p:cNvSpPr/>
          <p:nvPr/>
        </p:nvSpPr>
        <p:spPr>
          <a:xfrm>
            <a:off x="9599269" y="2291143"/>
            <a:ext cx="2075643" cy="973945"/>
          </a:xfrm>
          <a:custGeom>
            <a:avLst/>
            <a:gdLst>
              <a:gd name="connsiteX0" fmla="*/ 1556732 w 1556732"/>
              <a:gd name="connsiteY0" fmla="*/ 0 h 730459"/>
              <a:gd name="connsiteX1" fmla="*/ 1556732 w 1556732"/>
              <a:gd name="connsiteY1" fmla="*/ 730459 h 730459"/>
              <a:gd name="connsiteX2" fmla="*/ 978820 w 1556732"/>
              <a:gd name="connsiteY2" fmla="*/ 594873 h 730459"/>
              <a:gd name="connsiteX3" fmla="*/ 0 w 1556732"/>
              <a:gd name="connsiteY3" fmla="*/ 594873 h 730459"/>
              <a:gd name="connsiteX4" fmla="*/ 0 w 1556732"/>
              <a:gd name="connsiteY4" fmla="*/ 135588 h 730459"/>
              <a:gd name="connsiteX5" fmla="*/ 978812 w 1556732"/>
              <a:gd name="connsiteY5" fmla="*/ 135588 h 730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6732" h="730459">
                <a:moveTo>
                  <a:pt x="1556732" y="0"/>
                </a:moveTo>
                <a:lnTo>
                  <a:pt x="1556732" y="730459"/>
                </a:lnTo>
                <a:lnTo>
                  <a:pt x="978820" y="594873"/>
                </a:lnTo>
                <a:lnTo>
                  <a:pt x="0" y="594873"/>
                </a:lnTo>
                <a:lnTo>
                  <a:pt x="0" y="135588"/>
                </a:lnTo>
                <a:lnTo>
                  <a:pt x="978812" y="135588"/>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a:latin typeface="Futura Md TL" panose="020B0502020204020303" pitchFamily="34" charset="0"/>
            </a:endParaRPr>
          </a:p>
        </p:txBody>
      </p:sp>
      <p:sp>
        <p:nvSpPr>
          <p:cNvPr id="41" name="Oval 40"/>
          <p:cNvSpPr/>
          <p:nvPr/>
        </p:nvSpPr>
        <p:spPr>
          <a:xfrm>
            <a:off x="8422122" y="1954181"/>
            <a:ext cx="1436252" cy="144079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b="1" dirty="0">
                <a:latin typeface="Futura Md TL" panose="020B0502020204020303" pitchFamily="34" charset="0"/>
              </a:rPr>
              <a:t>IZM</a:t>
            </a:r>
            <a:endParaRPr lang="en-US" sz="3200" b="1" dirty="0">
              <a:latin typeface="Futura Md TL" panose="020B0502020204020303" pitchFamily="34" charset="0"/>
            </a:endParaRPr>
          </a:p>
        </p:txBody>
      </p:sp>
      <p:sp>
        <p:nvSpPr>
          <p:cNvPr id="44" name="Rectangle 43"/>
          <p:cNvSpPr/>
          <p:nvPr/>
        </p:nvSpPr>
        <p:spPr>
          <a:xfrm flipH="1">
            <a:off x="10539305" y="2624227"/>
            <a:ext cx="966895" cy="307777"/>
          </a:xfrm>
          <a:prstGeom prst="rect">
            <a:avLst/>
          </a:prstGeom>
          <a:ln>
            <a:noFill/>
          </a:ln>
        </p:spPr>
        <p:txBody>
          <a:bodyPr wrap="square" lIns="0" tIns="0" rIns="0" bIns="0" anchor="ctr">
            <a:spAutoFit/>
          </a:bodyPr>
          <a:lstStyle/>
          <a:p>
            <a:r>
              <a:rPr lang="lv-LV" sz="2000" b="1" dirty="0">
                <a:solidFill>
                  <a:schemeClr val="bg1"/>
                </a:solidFill>
                <a:latin typeface="Futura Md TL" panose="020B0502020204020303" pitchFamily="34" charset="0"/>
              </a:rPr>
              <a:t>CITI</a:t>
            </a:r>
            <a:endParaRPr lang="en-US" sz="2000" b="1" dirty="0">
              <a:solidFill>
                <a:schemeClr val="bg1"/>
              </a:solidFill>
              <a:latin typeface="Futura Md TL" panose="020B0502020204020303" pitchFamily="34" charset="0"/>
            </a:endParaRPr>
          </a:p>
        </p:txBody>
      </p:sp>
      <p:sp>
        <p:nvSpPr>
          <p:cNvPr id="39" name="Freeform 5"/>
          <p:cNvSpPr>
            <a:spLocks noEditPoints="1"/>
          </p:cNvSpPr>
          <p:nvPr/>
        </p:nvSpPr>
        <p:spPr bwMode="auto">
          <a:xfrm>
            <a:off x="760786" y="2628560"/>
            <a:ext cx="342773" cy="299113"/>
          </a:xfrm>
          <a:custGeom>
            <a:avLst/>
            <a:gdLst>
              <a:gd name="T0" fmla="*/ 1565 w 2048"/>
              <a:gd name="T1" fmla="*/ 0 h 1786"/>
              <a:gd name="T2" fmla="*/ 739 w 2048"/>
              <a:gd name="T3" fmla="*/ 347 h 1786"/>
              <a:gd name="T4" fmla="*/ 1007 w 2048"/>
              <a:gd name="T5" fmla="*/ 407 h 1786"/>
              <a:gd name="T6" fmla="*/ 531 w 2048"/>
              <a:gd name="T7" fmla="*/ 407 h 1786"/>
              <a:gd name="T8" fmla="*/ 599 w 2048"/>
              <a:gd name="T9" fmla="*/ 347 h 1786"/>
              <a:gd name="T10" fmla="*/ 237 w 2048"/>
              <a:gd name="T11" fmla="*/ 933 h 1786"/>
              <a:gd name="T12" fmla="*/ 553 w 2048"/>
              <a:gd name="T13" fmla="*/ 1094 h 1786"/>
              <a:gd name="T14" fmla="*/ 0 w 2048"/>
              <a:gd name="T15" fmla="*/ 1201 h 1786"/>
              <a:gd name="T16" fmla="*/ 60 w 2048"/>
              <a:gd name="T17" fmla="*/ 1342 h 1786"/>
              <a:gd name="T18" fmla="*/ 196 w 2048"/>
              <a:gd name="T19" fmla="*/ 1726 h 1786"/>
              <a:gd name="T20" fmla="*/ 30 w 2048"/>
              <a:gd name="T21" fmla="*/ 1452 h 1786"/>
              <a:gd name="T22" fmla="*/ 30 w 2048"/>
              <a:gd name="T23" fmla="*/ 1786 h 1786"/>
              <a:gd name="T24" fmla="*/ 256 w 2048"/>
              <a:gd name="T25" fmla="*/ 1731 h 1786"/>
              <a:gd name="T26" fmla="*/ 1020 w 2048"/>
              <a:gd name="T27" fmla="*/ 1617 h 1786"/>
              <a:gd name="T28" fmla="*/ 949 w 2048"/>
              <a:gd name="T29" fmla="*/ 1171 h 1786"/>
              <a:gd name="T30" fmla="*/ 1026 w 2048"/>
              <a:gd name="T31" fmla="*/ 1038 h 1786"/>
              <a:gd name="T32" fmla="*/ 1704 w 2048"/>
              <a:gd name="T33" fmla="*/ 1246 h 1786"/>
              <a:gd name="T34" fmla="*/ 1644 w 2048"/>
              <a:gd name="T35" fmla="*/ 1153 h 1786"/>
              <a:gd name="T36" fmla="*/ 1386 w 2048"/>
              <a:gd name="T37" fmla="*/ 1260 h 1786"/>
              <a:gd name="T38" fmla="*/ 1386 w 2048"/>
              <a:gd name="T39" fmla="*/ 125 h 1786"/>
              <a:gd name="T40" fmla="*/ 1644 w 2048"/>
              <a:gd name="T41" fmla="*/ 1008 h 1786"/>
              <a:gd name="T42" fmla="*/ 1704 w 2048"/>
              <a:gd name="T43" fmla="*/ 851 h 1786"/>
              <a:gd name="T44" fmla="*/ 1704 w 2048"/>
              <a:gd name="T45" fmla="*/ 534 h 1786"/>
              <a:gd name="T46" fmla="*/ 297 w 2048"/>
              <a:gd name="T47" fmla="*/ 933 h 1786"/>
              <a:gd name="T48" fmla="*/ 371 w 2048"/>
              <a:gd name="T49" fmla="*/ 824 h 1786"/>
              <a:gd name="T50" fmla="*/ 297 w 2048"/>
              <a:gd name="T51" fmla="*/ 452 h 1786"/>
              <a:gd name="T52" fmla="*/ 471 w 2048"/>
              <a:gd name="T53" fmla="*/ 978 h 1786"/>
              <a:gd name="T54" fmla="*/ 643 w 2048"/>
              <a:gd name="T55" fmla="*/ 1172 h 1786"/>
              <a:gd name="T56" fmla="*/ 949 w 2048"/>
              <a:gd name="T57" fmla="*/ 1231 h 1786"/>
              <a:gd name="T58" fmla="*/ 949 w 2048"/>
              <a:gd name="T59" fmla="*/ 1370 h 1786"/>
              <a:gd name="T60" fmla="*/ 949 w 2048"/>
              <a:gd name="T61" fmla="*/ 1449 h 1786"/>
              <a:gd name="T62" fmla="*/ 977 w 2048"/>
              <a:gd name="T63" fmla="*/ 1576 h 1786"/>
              <a:gd name="T64" fmla="*/ 988 w 2048"/>
              <a:gd name="T65" fmla="*/ 1686 h 1786"/>
              <a:gd name="T66" fmla="*/ 465 w 2048"/>
              <a:gd name="T67" fmla="*/ 1726 h 1786"/>
              <a:gd name="T68" fmla="*/ 393 w 2048"/>
              <a:gd name="T69" fmla="*/ 1232 h 1786"/>
              <a:gd name="T70" fmla="*/ 585 w 2048"/>
              <a:gd name="T71" fmla="*/ 1202 h 1786"/>
              <a:gd name="T72" fmla="*/ 1761 w 2048"/>
              <a:gd name="T73" fmla="*/ 707 h 1786"/>
              <a:gd name="T74" fmla="*/ 1761 w 2048"/>
              <a:gd name="T75" fmla="*/ 678 h 1786"/>
              <a:gd name="T76" fmla="*/ 612 w 2048"/>
              <a:gd name="T77" fmla="*/ 653 h 1786"/>
              <a:gd name="T78" fmla="*/ 925 w 2048"/>
              <a:gd name="T79" fmla="*/ 653 h 1786"/>
              <a:gd name="T80" fmla="*/ 642 w 2048"/>
              <a:gd name="T81" fmla="*/ 512 h 1786"/>
              <a:gd name="T82" fmla="*/ 865 w 2048"/>
              <a:gd name="T83" fmla="*/ 572 h 1786"/>
              <a:gd name="T84" fmla="*/ 672 w 2048"/>
              <a:gd name="T85" fmla="*/ 572 h 1786"/>
              <a:gd name="T86" fmla="*/ 1920 w 2048"/>
              <a:gd name="T87" fmla="*/ 700 h 1786"/>
              <a:gd name="T88" fmla="*/ 2048 w 2048"/>
              <a:gd name="T89" fmla="*/ 700 h 1786"/>
              <a:gd name="T90" fmla="*/ 1929 w 2048"/>
              <a:gd name="T91" fmla="*/ 570 h 1786"/>
              <a:gd name="T92" fmla="*/ 1968 w 2048"/>
              <a:gd name="T93" fmla="*/ 487 h 1786"/>
              <a:gd name="T94" fmla="*/ 1917 w 2048"/>
              <a:gd name="T95" fmla="*/ 572 h 1786"/>
              <a:gd name="T96" fmla="*/ 1890 w 2048"/>
              <a:gd name="T97" fmla="*/ 846 h 1786"/>
              <a:gd name="T98" fmla="*/ 1980 w 2048"/>
              <a:gd name="T99" fmla="*/ 91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48" h="1786">
                <a:moveTo>
                  <a:pt x="1704" y="534"/>
                </a:moveTo>
                <a:cubicBezTo>
                  <a:pt x="1704" y="139"/>
                  <a:pt x="1704" y="139"/>
                  <a:pt x="1704" y="139"/>
                </a:cubicBezTo>
                <a:cubicBezTo>
                  <a:pt x="1704" y="63"/>
                  <a:pt x="1642" y="0"/>
                  <a:pt x="1565" y="0"/>
                </a:cubicBezTo>
                <a:cubicBezTo>
                  <a:pt x="1486" y="0"/>
                  <a:pt x="1408" y="28"/>
                  <a:pt x="1347" y="79"/>
                </a:cubicBezTo>
                <a:cubicBezTo>
                  <a:pt x="1026" y="347"/>
                  <a:pt x="1026" y="347"/>
                  <a:pt x="1026" y="347"/>
                </a:cubicBezTo>
                <a:cubicBezTo>
                  <a:pt x="739" y="347"/>
                  <a:pt x="739" y="347"/>
                  <a:pt x="739" y="347"/>
                </a:cubicBezTo>
                <a:cubicBezTo>
                  <a:pt x="722" y="347"/>
                  <a:pt x="709" y="361"/>
                  <a:pt x="709" y="377"/>
                </a:cubicBezTo>
                <a:cubicBezTo>
                  <a:pt x="709" y="394"/>
                  <a:pt x="722" y="407"/>
                  <a:pt x="739" y="407"/>
                </a:cubicBezTo>
                <a:cubicBezTo>
                  <a:pt x="1007" y="407"/>
                  <a:pt x="1007" y="407"/>
                  <a:pt x="1007" y="407"/>
                </a:cubicBezTo>
                <a:cubicBezTo>
                  <a:pt x="1007" y="978"/>
                  <a:pt x="1007" y="978"/>
                  <a:pt x="1007" y="978"/>
                </a:cubicBezTo>
                <a:cubicBezTo>
                  <a:pt x="531" y="978"/>
                  <a:pt x="531" y="978"/>
                  <a:pt x="531" y="978"/>
                </a:cubicBezTo>
                <a:cubicBezTo>
                  <a:pt x="531" y="407"/>
                  <a:pt x="531" y="407"/>
                  <a:pt x="531" y="407"/>
                </a:cubicBezTo>
                <a:cubicBezTo>
                  <a:pt x="599" y="407"/>
                  <a:pt x="599" y="407"/>
                  <a:pt x="599" y="407"/>
                </a:cubicBezTo>
                <a:cubicBezTo>
                  <a:pt x="615" y="407"/>
                  <a:pt x="629" y="394"/>
                  <a:pt x="629" y="377"/>
                </a:cubicBezTo>
                <a:cubicBezTo>
                  <a:pt x="629" y="361"/>
                  <a:pt x="615" y="347"/>
                  <a:pt x="599" y="347"/>
                </a:cubicBezTo>
                <a:cubicBezTo>
                  <a:pt x="342" y="347"/>
                  <a:pt x="342" y="347"/>
                  <a:pt x="342" y="347"/>
                </a:cubicBezTo>
                <a:cubicBezTo>
                  <a:pt x="284" y="347"/>
                  <a:pt x="237" y="394"/>
                  <a:pt x="237" y="452"/>
                </a:cubicBezTo>
                <a:cubicBezTo>
                  <a:pt x="237" y="933"/>
                  <a:pt x="237" y="933"/>
                  <a:pt x="237" y="933"/>
                </a:cubicBezTo>
                <a:cubicBezTo>
                  <a:pt x="237" y="991"/>
                  <a:pt x="284" y="1038"/>
                  <a:pt x="342" y="1038"/>
                </a:cubicBezTo>
                <a:cubicBezTo>
                  <a:pt x="495" y="1038"/>
                  <a:pt x="495" y="1038"/>
                  <a:pt x="495" y="1038"/>
                </a:cubicBezTo>
                <a:cubicBezTo>
                  <a:pt x="518" y="1053"/>
                  <a:pt x="538" y="1072"/>
                  <a:pt x="553" y="1094"/>
                </a:cubicBezTo>
                <a:cubicBezTo>
                  <a:pt x="386" y="1172"/>
                  <a:pt x="386" y="1172"/>
                  <a:pt x="386" y="1172"/>
                </a:cubicBezTo>
                <a:cubicBezTo>
                  <a:pt x="30" y="1171"/>
                  <a:pt x="30" y="1171"/>
                  <a:pt x="30" y="1171"/>
                </a:cubicBezTo>
                <a:cubicBezTo>
                  <a:pt x="13" y="1171"/>
                  <a:pt x="0" y="1185"/>
                  <a:pt x="0" y="1201"/>
                </a:cubicBezTo>
                <a:cubicBezTo>
                  <a:pt x="0" y="1342"/>
                  <a:pt x="0" y="1342"/>
                  <a:pt x="0" y="1342"/>
                </a:cubicBezTo>
                <a:cubicBezTo>
                  <a:pt x="0" y="1358"/>
                  <a:pt x="13" y="1372"/>
                  <a:pt x="30" y="1372"/>
                </a:cubicBezTo>
                <a:cubicBezTo>
                  <a:pt x="47" y="1372"/>
                  <a:pt x="60" y="1358"/>
                  <a:pt x="60" y="1342"/>
                </a:cubicBezTo>
                <a:cubicBezTo>
                  <a:pt x="60" y="1231"/>
                  <a:pt x="60" y="1231"/>
                  <a:pt x="60" y="1231"/>
                </a:cubicBezTo>
                <a:cubicBezTo>
                  <a:pt x="196" y="1231"/>
                  <a:pt x="196" y="1231"/>
                  <a:pt x="196" y="1231"/>
                </a:cubicBezTo>
                <a:cubicBezTo>
                  <a:pt x="196" y="1726"/>
                  <a:pt x="196" y="1726"/>
                  <a:pt x="196" y="1726"/>
                </a:cubicBezTo>
                <a:cubicBezTo>
                  <a:pt x="60" y="1726"/>
                  <a:pt x="60" y="1726"/>
                  <a:pt x="60" y="1726"/>
                </a:cubicBezTo>
                <a:cubicBezTo>
                  <a:pt x="60" y="1482"/>
                  <a:pt x="60" y="1482"/>
                  <a:pt x="60" y="1482"/>
                </a:cubicBezTo>
                <a:cubicBezTo>
                  <a:pt x="60" y="1466"/>
                  <a:pt x="47" y="1452"/>
                  <a:pt x="30" y="1452"/>
                </a:cubicBezTo>
                <a:cubicBezTo>
                  <a:pt x="13" y="1452"/>
                  <a:pt x="0" y="1466"/>
                  <a:pt x="0" y="1482"/>
                </a:cubicBezTo>
                <a:cubicBezTo>
                  <a:pt x="0" y="1756"/>
                  <a:pt x="0" y="1756"/>
                  <a:pt x="0" y="1756"/>
                </a:cubicBezTo>
                <a:cubicBezTo>
                  <a:pt x="0" y="1772"/>
                  <a:pt x="13" y="1786"/>
                  <a:pt x="30" y="1786"/>
                </a:cubicBezTo>
                <a:cubicBezTo>
                  <a:pt x="226" y="1786"/>
                  <a:pt x="226" y="1786"/>
                  <a:pt x="226" y="1786"/>
                </a:cubicBezTo>
                <a:cubicBezTo>
                  <a:pt x="243" y="1786"/>
                  <a:pt x="256" y="1772"/>
                  <a:pt x="256" y="1756"/>
                </a:cubicBezTo>
                <a:cubicBezTo>
                  <a:pt x="256" y="1731"/>
                  <a:pt x="256" y="1731"/>
                  <a:pt x="256" y="1731"/>
                </a:cubicBezTo>
                <a:cubicBezTo>
                  <a:pt x="330" y="1741"/>
                  <a:pt x="388" y="1786"/>
                  <a:pt x="465" y="1786"/>
                </a:cubicBezTo>
                <a:cubicBezTo>
                  <a:pt x="949" y="1786"/>
                  <a:pt x="949" y="1786"/>
                  <a:pt x="949" y="1786"/>
                </a:cubicBezTo>
                <a:cubicBezTo>
                  <a:pt x="1035" y="1786"/>
                  <a:pt x="1080" y="1679"/>
                  <a:pt x="1020" y="1617"/>
                </a:cubicBezTo>
                <a:cubicBezTo>
                  <a:pt x="1057" y="1579"/>
                  <a:pt x="1057" y="1517"/>
                  <a:pt x="1020" y="1479"/>
                </a:cubicBezTo>
                <a:cubicBezTo>
                  <a:pt x="1057" y="1441"/>
                  <a:pt x="1057" y="1378"/>
                  <a:pt x="1020" y="1340"/>
                </a:cubicBezTo>
                <a:cubicBezTo>
                  <a:pt x="1080" y="1279"/>
                  <a:pt x="1035" y="1171"/>
                  <a:pt x="949" y="1171"/>
                </a:cubicBezTo>
                <a:cubicBezTo>
                  <a:pt x="910" y="1171"/>
                  <a:pt x="910" y="1171"/>
                  <a:pt x="910" y="1171"/>
                </a:cubicBezTo>
                <a:cubicBezTo>
                  <a:pt x="910" y="1038"/>
                  <a:pt x="910" y="1038"/>
                  <a:pt x="910" y="1038"/>
                </a:cubicBezTo>
                <a:cubicBezTo>
                  <a:pt x="1026" y="1038"/>
                  <a:pt x="1026" y="1038"/>
                  <a:pt x="1026" y="1038"/>
                </a:cubicBezTo>
                <a:cubicBezTo>
                  <a:pt x="1347" y="1306"/>
                  <a:pt x="1347" y="1306"/>
                  <a:pt x="1347" y="1306"/>
                </a:cubicBezTo>
                <a:cubicBezTo>
                  <a:pt x="1408" y="1357"/>
                  <a:pt x="1486" y="1385"/>
                  <a:pt x="1565" y="1385"/>
                </a:cubicBezTo>
                <a:cubicBezTo>
                  <a:pt x="1642" y="1385"/>
                  <a:pt x="1704" y="1322"/>
                  <a:pt x="1704" y="1246"/>
                </a:cubicBezTo>
                <a:cubicBezTo>
                  <a:pt x="1704" y="1153"/>
                  <a:pt x="1704" y="1153"/>
                  <a:pt x="1704" y="1153"/>
                </a:cubicBezTo>
                <a:cubicBezTo>
                  <a:pt x="1704" y="1136"/>
                  <a:pt x="1691" y="1123"/>
                  <a:pt x="1674" y="1123"/>
                </a:cubicBezTo>
                <a:cubicBezTo>
                  <a:pt x="1658" y="1123"/>
                  <a:pt x="1644" y="1136"/>
                  <a:pt x="1644" y="1153"/>
                </a:cubicBezTo>
                <a:cubicBezTo>
                  <a:pt x="1644" y="1246"/>
                  <a:pt x="1644" y="1246"/>
                  <a:pt x="1644" y="1246"/>
                </a:cubicBezTo>
                <a:cubicBezTo>
                  <a:pt x="1644" y="1289"/>
                  <a:pt x="1609" y="1325"/>
                  <a:pt x="1565" y="1325"/>
                </a:cubicBezTo>
                <a:cubicBezTo>
                  <a:pt x="1500" y="1325"/>
                  <a:pt x="1436" y="1302"/>
                  <a:pt x="1386" y="1260"/>
                </a:cubicBezTo>
                <a:cubicBezTo>
                  <a:pt x="1067" y="994"/>
                  <a:pt x="1067" y="994"/>
                  <a:pt x="1067" y="994"/>
                </a:cubicBezTo>
                <a:cubicBezTo>
                  <a:pt x="1067" y="391"/>
                  <a:pt x="1067" y="391"/>
                  <a:pt x="1067" y="391"/>
                </a:cubicBezTo>
                <a:cubicBezTo>
                  <a:pt x="1386" y="125"/>
                  <a:pt x="1386" y="125"/>
                  <a:pt x="1386" y="125"/>
                </a:cubicBezTo>
                <a:cubicBezTo>
                  <a:pt x="1436" y="83"/>
                  <a:pt x="1500" y="60"/>
                  <a:pt x="1565" y="60"/>
                </a:cubicBezTo>
                <a:cubicBezTo>
                  <a:pt x="1609" y="60"/>
                  <a:pt x="1644" y="96"/>
                  <a:pt x="1644" y="139"/>
                </a:cubicBezTo>
                <a:cubicBezTo>
                  <a:pt x="1644" y="1008"/>
                  <a:pt x="1644" y="1008"/>
                  <a:pt x="1644" y="1008"/>
                </a:cubicBezTo>
                <a:cubicBezTo>
                  <a:pt x="1644" y="1024"/>
                  <a:pt x="1658" y="1038"/>
                  <a:pt x="1674" y="1038"/>
                </a:cubicBezTo>
                <a:cubicBezTo>
                  <a:pt x="1691" y="1038"/>
                  <a:pt x="1704" y="1024"/>
                  <a:pt x="1704" y="1008"/>
                </a:cubicBezTo>
                <a:cubicBezTo>
                  <a:pt x="1704" y="851"/>
                  <a:pt x="1704" y="851"/>
                  <a:pt x="1704" y="851"/>
                </a:cubicBezTo>
                <a:cubicBezTo>
                  <a:pt x="1771" y="837"/>
                  <a:pt x="1821" y="778"/>
                  <a:pt x="1821" y="707"/>
                </a:cubicBezTo>
                <a:cubicBezTo>
                  <a:pt x="1821" y="678"/>
                  <a:pt x="1821" y="678"/>
                  <a:pt x="1821" y="678"/>
                </a:cubicBezTo>
                <a:cubicBezTo>
                  <a:pt x="1821" y="607"/>
                  <a:pt x="1771" y="548"/>
                  <a:pt x="1704" y="534"/>
                </a:cubicBezTo>
                <a:close/>
                <a:moveTo>
                  <a:pt x="471" y="978"/>
                </a:moveTo>
                <a:cubicBezTo>
                  <a:pt x="342" y="978"/>
                  <a:pt x="342" y="978"/>
                  <a:pt x="342" y="978"/>
                </a:cubicBezTo>
                <a:cubicBezTo>
                  <a:pt x="318" y="978"/>
                  <a:pt x="297" y="958"/>
                  <a:pt x="297" y="933"/>
                </a:cubicBezTo>
                <a:cubicBezTo>
                  <a:pt x="297" y="854"/>
                  <a:pt x="297" y="854"/>
                  <a:pt x="297" y="854"/>
                </a:cubicBezTo>
                <a:cubicBezTo>
                  <a:pt x="341" y="854"/>
                  <a:pt x="341" y="854"/>
                  <a:pt x="341" y="854"/>
                </a:cubicBezTo>
                <a:cubicBezTo>
                  <a:pt x="357" y="854"/>
                  <a:pt x="371" y="841"/>
                  <a:pt x="371" y="824"/>
                </a:cubicBezTo>
                <a:cubicBezTo>
                  <a:pt x="371" y="807"/>
                  <a:pt x="357" y="794"/>
                  <a:pt x="341" y="794"/>
                </a:cubicBezTo>
                <a:cubicBezTo>
                  <a:pt x="297" y="794"/>
                  <a:pt x="297" y="794"/>
                  <a:pt x="297" y="794"/>
                </a:cubicBezTo>
                <a:cubicBezTo>
                  <a:pt x="297" y="452"/>
                  <a:pt x="297" y="452"/>
                  <a:pt x="297" y="452"/>
                </a:cubicBezTo>
                <a:cubicBezTo>
                  <a:pt x="297" y="427"/>
                  <a:pt x="318" y="407"/>
                  <a:pt x="342" y="407"/>
                </a:cubicBezTo>
                <a:cubicBezTo>
                  <a:pt x="471" y="407"/>
                  <a:pt x="471" y="407"/>
                  <a:pt x="471" y="407"/>
                </a:cubicBezTo>
                <a:lnTo>
                  <a:pt x="471" y="978"/>
                </a:lnTo>
                <a:close/>
                <a:moveTo>
                  <a:pt x="850" y="1038"/>
                </a:moveTo>
                <a:cubicBezTo>
                  <a:pt x="850" y="1172"/>
                  <a:pt x="850" y="1172"/>
                  <a:pt x="850" y="1172"/>
                </a:cubicBezTo>
                <a:cubicBezTo>
                  <a:pt x="643" y="1172"/>
                  <a:pt x="643" y="1172"/>
                  <a:pt x="643" y="1172"/>
                </a:cubicBezTo>
                <a:cubicBezTo>
                  <a:pt x="637" y="1123"/>
                  <a:pt x="617" y="1075"/>
                  <a:pt x="585" y="1038"/>
                </a:cubicBezTo>
                <a:lnTo>
                  <a:pt x="850" y="1038"/>
                </a:lnTo>
                <a:close/>
                <a:moveTo>
                  <a:pt x="949" y="1231"/>
                </a:moveTo>
                <a:cubicBezTo>
                  <a:pt x="983" y="1231"/>
                  <a:pt x="1001" y="1274"/>
                  <a:pt x="977" y="1299"/>
                </a:cubicBezTo>
                <a:cubicBezTo>
                  <a:pt x="969" y="1306"/>
                  <a:pt x="959" y="1310"/>
                  <a:pt x="949" y="1310"/>
                </a:cubicBezTo>
                <a:cubicBezTo>
                  <a:pt x="911" y="1310"/>
                  <a:pt x="910" y="1370"/>
                  <a:pt x="949" y="1370"/>
                </a:cubicBezTo>
                <a:cubicBezTo>
                  <a:pt x="971" y="1370"/>
                  <a:pt x="988" y="1388"/>
                  <a:pt x="988" y="1409"/>
                </a:cubicBezTo>
                <a:cubicBezTo>
                  <a:pt x="988" y="1420"/>
                  <a:pt x="984" y="1430"/>
                  <a:pt x="977" y="1437"/>
                </a:cubicBezTo>
                <a:cubicBezTo>
                  <a:pt x="969" y="1445"/>
                  <a:pt x="959" y="1449"/>
                  <a:pt x="949" y="1449"/>
                </a:cubicBezTo>
                <a:cubicBezTo>
                  <a:pt x="911" y="1449"/>
                  <a:pt x="910" y="1509"/>
                  <a:pt x="949" y="1509"/>
                </a:cubicBezTo>
                <a:cubicBezTo>
                  <a:pt x="971" y="1509"/>
                  <a:pt x="988" y="1526"/>
                  <a:pt x="988" y="1548"/>
                </a:cubicBezTo>
                <a:cubicBezTo>
                  <a:pt x="988" y="1558"/>
                  <a:pt x="984" y="1568"/>
                  <a:pt x="977" y="1576"/>
                </a:cubicBezTo>
                <a:cubicBezTo>
                  <a:pt x="969" y="1583"/>
                  <a:pt x="959" y="1587"/>
                  <a:pt x="949" y="1587"/>
                </a:cubicBezTo>
                <a:cubicBezTo>
                  <a:pt x="911" y="1587"/>
                  <a:pt x="910" y="1647"/>
                  <a:pt x="949" y="1647"/>
                </a:cubicBezTo>
                <a:cubicBezTo>
                  <a:pt x="971" y="1647"/>
                  <a:pt x="988" y="1665"/>
                  <a:pt x="988" y="1686"/>
                </a:cubicBezTo>
                <a:cubicBezTo>
                  <a:pt x="988" y="1697"/>
                  <a:pt x="984" y="1707"/>
                  <a:pt x="977" y="1714"/>
                </a:cubicBezTo>
                <a:cubicBezTo>
                  <a:pt x="969" y="1722"/>
                  <a:pt x="959" y="1726"/>
                  <a:pt x="949" y="1726"/>
                </a:cubicBezTo>
                <a:cubicBezTo>
                  <a:pt x="465" y="1726"/>
                  <a:pt x="465" y="1726"/>
                  <a:pt x="465" y="1726"/>
                </a:cubicBezTo>
                <a:cubicBezTo>
                  <a:pt x="390" y="1726"/>
                  <a:pt x="330" y="1678"/>
                  <a:pt x="256" y="1671"/>
                </a:cubicBezTo>
                <a:cubicBezTo>
                  <a:pt x="256" y="1232"/>
                  <a:pt x="256" y="1232"/>
                  <a:pt x="256" y="1232"/>
                </a:cubicBezTo>
                <a:cubicBezTo>
                  <a:pt x="393" y="1232"/>
                  <a:pt x="393" y="1232"/>
                  <a:pt x="393" y="1232"/>
                </a:cubicBezTo>
                <a:cubicBezTo>
                  <a:pt x="397" y="1232"/>
                  <a:pt x="402" y="1231"/>
                  <a:pt x="406" y="1229"/>
                </a:cubicBezTo>
                <a:cubicBezTo>
                  <a:pt x="578" y="1149"/>
                  <a:pt x="578" y="1149"/>
                  <a:pt x="578" y="1149"/>
                </a:cubicBezTo>
                <a:cubicBezTo>
                  <a:pt x="582" y="1166"/>
                  <a:pt x="585" y="1184"/>
                  <a:pt x="585" y="1202"/>
                </a:cubicBezTo>
                <a:cubicBezTo>
                  <a:pt x="585" y="1218"/>
                  <a:pt x="598" y="1232"/>
                  <a:pt x="615" y="1232"/>
                </a:cubicBezTo>
                <a:lnTo>
                  <a:pt x="949" y="1231"/>
                </a:lnTo>
                <a:close/>
                <a:moveTo>
                  <a:pt x="1761" y="707"/>
                </a:moveTo>
                <a:cubicBezTo>
                  <a:pt x="1761" y="745"/>
                  <a:pt x="1737" y="776"/>
                  <a:pt x="1704" y="789"/>
                </a:cubicBezTo>
                <a:cubicBezTo>
                  <a:pt x="1704" y="596"/>
                  <a:pt x="1704" y="596"/>
                  <a:pt x="1704" y="596"/>
                </a:cubicBezTo>
                <a:cubicBezTo>
                  <a:pt x="1737" y="609"/>
                  <a:pt x="1761" y="640"/>
                  <a:pt x="1761" y="678"/>
                </a:cubicBezTo>
                <a:lnTo>
                  <a:pt x="1761" y="707"/>
                </a:lnTo>
                <a:close/>
                <a:moveTo>
                  <a:pt x="612" y="542"/>
                </a:moveTo>
                <a:cubicBezTo>
                  <a:pt x="612" y="653"/>
                  <a:pt x="612" y="653"/>
                  <a:pt x="612" y="653"/>
                </a:cubicBezTo>
                <a:cubicBezTo>
                  <a:pt x="612" y="670"/>
                  <a:pt x="626" y="683"/>
                  <a:pt x="642" y="683"/>
                </a:cubicBezTo>
                <a:cubicBezTo>
                  <a:pt x="895" y="683"/>
                  <a:pt x="895" y="683"/>
                  <a:pt x="895" y="683"/>
                </a:cubicBezTo>
                <a:cubicBezTo>
                  <a:pt x="912" y="683"/>
                  <a:pt x="925" y="670"/>
                  <a:pt x="925" y="653"/>
                </a:cubicBezTo>
                <a:cubicBezTo>
                  <a:pt x="925" y="542"/>
                  <a:pt x="925" y="542"/>
                  <a:pt x="925" y="542"/>
                </a:cubicBezTo>
                <a:cubicBezTo>
                  <a:pt x="925" y="525"/>
                  <a:pt x="912" y="512"/>
                  <a:pt x="895" y="512"/>
                </a:cubicBezTo>
                <a:cubicBezTo>
                  <a:pt x="642" y="512"/>
                  <a:pt x="642" y="512"/>
                  <a:pt x="642" y="512"/>
                </a:cubicBezTo>
                <a:cubicBezTo>
                  <a:pt x="626" y="512"/>
                  <a:pt x="612" y="525"/>
                  <a:pt x="612" y="542"/>
                </a:cubicBezTo>
                <a:close/>
                <a:moveTo>
                  <a:pt x="672" y="572"/>
                </a:moveTo>
                <a:cubicBezTo>
                  <a:pt x="865" y="572"/>
                  <a:pt x="865" y="572"/>
                  <a:pt x="865" y="572"/>
                </a:cubicBezTo>
                <a:cubicBezTo>
                  <a:pt x="865" y="623"/>
                  <a:pt x="865" y="623"/>
                  <a:pt x="865" y="623"/>
                </a:cubicBezTo>
                <a:cubicBezTo>
                  <a:pt x="672" y="623"/>
                  <a:pt x="672" y="623"/>
                  <a:pt x="672" y="623"/>
                </a:cubicBezTo>
                <a:lnTo>
                  <a:pt x="672" y="572"/>
                </a:lnTo>
                <a:close/>
                <a:moveTo>
                  <a:pt x="2018" y="670"/>
                </a:moveTo>
                <a:cubicBezTo>
                  <a:pt x="1950" y="670"/>
                  <a:pt x="1950" y="670"/>
                  <a:pt x="1950" y="670"/>
                </a:cubicBezTo>
                <a:cubicBezTo>
                  <a:pt x="1933" y="670"/>
                  <a:pt x="1920" y="684"/>
                  <a:pt x="1920" y="700"/>
                </a:cubicBezTo>
                <a:cubicBezTo>
                  <a:pt x="1920" y="717"/>
                  <a:pt x="1933" y="730"/>
                  <a:pt x="1950" y="730"/>
                </a:cubicBezTo>
                <a:cubicBezTo>
                  <a:pt x="2018" y="730"/>
                  <a:pt x="2018" y="730"/>
                  <a:pt x="2018" y="730"/>
                </a:cubicBezTo>
                <a:cubicBezTo>
                  <a:pt x="2035" y="730"/>
                  <a:pt x="2048" y="717"/>
                  <a:pt x="2048" y="700"/>
                </a:cubicBezTo>
                <a:cubicBezTo>
                  <a:pt x="2048" y="684"/>
                  <a:pt x="2035" y="670"/>
                  <a:pt x="2018" y="670"/>
                </a:cubicBezTo>
                <a:close/>
                <a:moveTo>
                  <a:pt x="1917" y="572"/>
                </a:moveTo>
                <a:cubicBezTo>
                  <a:pt x="1921" y="572"/>
                  <a:pt x="1925" y="571"/>
                  <a:pt x="1929" y="570"/>
                </a:cubicBezTo>
                <a:cubicBezTo>
                  <a:pt x="1992" y="542"/>
                  <a:pt x="1992" y="542"/>
                  <a:pt x="1992" y="542"/>
                </a:cubicBezTo>
                <a:cubicBezTo>
                  <a:pt x="2007" y="535"/>
                  <a:pt x="2014" y="518"/>
                  <a:pt x="2007" y="503"/>
                </a:cubicBezTo>
                <a:cubicBezTo>
                  <a:pt x="2001" y="487"/>
                  <a:pt x="1983" y="481"/>
                  <a:pt x="1968" y="487"/>
                </a:cubicBezTo>
                <a:cubicBezTo>
                  <a:pt x="1905" y="515"/>
                  <a:pt x="1905" y="515"/>
                  <a:pt x="1905" y="515"/>
                </a:cubicBezTo>
                <a:cubicBezTo>
                  <a:pt x="1890" y="521"/>
                  <a:pt x="1883" y="539"/>
                  <a:pt x="1890" y="554"/>
                </a:cubicBezTo>
                <a:cubicBezTo>
                  <a:pt x="1895" y="565"/>
                  <a:pt x="1906" y="572"/>
                  <a:pt x="1917" y="572"/>
                </a:cubicBezTo>
                <a:close/>
                <a:moveTo>
                  <a:pt x="1992" y="858"/>
                </a:moveTo>
                <a:cubicBezTo>
                  <a:pt x="1929" y="831"/>
                  <a:pt x="1929" y="831"/>
                  <a:pt x="1929" y="831"/>
                </a:cubicBezTo>
                <a:cubicBezTo>
                  <a:pt x="1914" y="824"/>
                  <a:pt x="1896" y="831"/>
                  <a:pt x="1890" y="846"/>
                </a:cubicBezTo>
                <a:cubicBezTo>
                  <a:pt x="1883" y="862"/>
                  <a:pt x="1890" y="879"/>
                  <a:pt x="1905" y="886"/>
                </a:cubicBezTo>
                <a:cubicBezTo>
                  <a:pt x="1968" y="913"/>
                  <a:pt x="1968" y="913"/>
                  <a:pt x="1968" y="913"/>
                </a:cubicBezTo>
                <a:cubicBezTo>
                  <a:pt x="1972" y="915"/>
                  <a:pt x="1976" y="916"/>
                  <a:pt x="1980" y="916"/>
                </a:cubicBezTo>
                <a:cubicBezTo>
                  <a:pt x="1991" y="916"/>
                  <a:pt x="2002" y="909"/>
                  <a:pt x="2007" y="898"/>
                </a:cubicBezTo>
                <a:cubicBezTo>
                  <a:pt x="2014" y="883"/>
                  <a:pt x="2007" y="865"/>
                  <a:pt x="1992" y="85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latin typeface="Futura Md TL" panose="020B0502020204020303" pitchFamily="34" charset="0"/>
            </a:endParaRPr>
          </a:p>
        </p:txBody>
      </p:sp>
      <p:sp>
        <p:nvSpPr>
          <p:cNvPr id="40" name="Freeform 21"/>
          <p:cNvSpPr>
            <a:spLocks noEditPoints="1"/>
          </p:cNvSpPr>
          <p:nvPr/>
        </p:nvSpPr>
        <p:spPr bwMode="auto">
          <a:xfrm>
            <a:off x="10054247" y="2587384"/>
            <a:ext cx="342747" cy="381459"/>
          </a:xfrm>
          <a:custGeom>
            <a:avLst/>
            <a:gdLst>
              <a:gd name="T0" fmla="*/ 1261 w 1871"/>
              <a:gd name="T1" fmla="*/ 40 h 2082"/>
              <a:gd name="T2" fmla="*/ 1302 w 1871"/>
              <a:gd name="T3" fmla="*/ 268 h 2082"/>
              <a:gd name="T4" fmla="*/ 1342 w 1871"/>
              <a:gd name="T5" fmla="*/ 40 h 2082"/>
              <a:gd name="T6" fmla="*/ 366 w 1871"/>
              <a:gd name="T7" fmla="*/ 1269 h 2082"/>
              <a:gd name="T8" fmla="*/ 366 w 1871"/>
              <a:gd name="T9" fmla="*/ 1350 h 2082"/>
              <a:gd name="T10" fmla="*/ 366 w 1871"/>
              <a:gd name="T11" fmla="*/ 1269 h 2082"/>
              <a:gd name="T12" fmla="*/ 1708 w 1871"/>
              <a:gd name="T13" fmla="*/ 1025 h 2082"/>
              <a:gd name="T14" fmla="*/ 1467 w 1871"/>
              <a:gd name="T15" fmla="*/ 636 h 2082"/>
              <a:gd name="T16" fmla="*/ 1302 w 1871"/>
              <a:gd name="T17" fmla="*/ 431 h 2082"/>
              <a:gd name="T18" fmla="*/ 1139 w 1871"/>
              <a:gd name="T19" fmla="*/ 634 h 2082"/>
              <a:gd name="T20" fmla="*/ 447 w 1871"/>
              <a:gd name="T21" fmla="*/ 1025 h 2082"/>
              <a:gd name="T22" fmla="*/ 0 w 1871"/>
              <a:gd name="T23" fmla="*/ 1065 h 2082"/>
              <a:gd name="T24" fmla="*/ 41 w 1871"/>
              <a:gd name="T25" fmla="*/ 2082 h 2082"/>
              <a:gd name="T26" fmla="*/ 559 w 1871"/>
              <a:gd name="T27" fmla="*/ 2010 h 2082"/>
              <a:gd name="T28" fmla="*/ 1027 w 1871"/>
              <a:gd name="T29" fmla="*/ 2082 h 2082"/>
              <a:gd name="T30" fmla="*/ 1627 w 1871"/>
              <a:gd name="T31" fmla="*/ 1920 h 2082"/>
              <a:gd name="T32" fmla="*/ 1708 w 1871"/>
              <a:gd name="T33" fmla="*/ 1675 h 2082"/>
              <a:gd name="T34" fmla="*/ 1790 w 1871"/>
              <a:gd name="T35" fmla="*/ 1431 h 2082"/>
              <a:gd name="T36" fmla="*/ 1871 w 1871"/>
              <a:gd name="T37" fmla="*/ 1187 h 2082"/>
              <a:gd name="T38" fmla="*/ 447 w 1871"/>
              <a:gd name="T39" fmla="*/ 2001 h 2082"/>
              <a:gd name="T40" fmla="*/ 81 w 1871"/>
              <a:gd name="T41" fmla="*/ 1106 h 2082"/>
              <a:gd name="T42" fmla="*/ 488 w 1871"/>
              <a:gd name="T43" fmla="*/ 1147 h 2082"/>
              <a:gd name="T44" fmla="*/ 1708 w 1871"/>
              <a:gd name="T45" fmla="*/ 1269 h 2082"/>
              <a:gd name="T46" fmla="*/ 1464 w 1871"/>
              <a:gd name="T47" fmla="*/ 1309 h 2082"/>
              <a:gd name="T48" fmla="*/ 1627 w 1871"/>
              <a:gd name="T49" fmla="*/ 1350 h 2082"/>
              <a:gd name="T50" fmla="*/ 1627 w 1871"/>
              <a:gd name="T51" fmla="*/ 1513 h 2082"/>
              <a:gd name="T52" fmla="*/ 1383 w 1871"/>
              <a:gd name="T53" fmla="*/ 1553 h 2082"/>
              <a:gd name="T54" fmla="*/ 1546 w 1871"/>
              <a:gd name="T55" fmla="*/ 1594 h 2082"/>
              <a:gd name="T56" fmla="*/ 1546 w 1871"/>
              <a:gd name="T57" fmla="*/ 1757 h 2082"/>
              <a:gd name="T58" fmla="*/ 1302 w 1871"/>
              <a:gd name="T59" fmla="*/ 1798 h 2082"/>
              <a:gd name="T60" fmla="*/ 1464 w 1871"/>
              <a:gd name="T61" fmla="*/ 1838 h 2082"/>
              <a:gd name="T62" fmla="*/ 1464 w 1871"/>
              <a:gd name="T63" fmla="*/ 2001 h 2082"/>
              <a:gd name="T64" fmla="*/ 637 w 1871"/>
              <a:gd name="T65" fmla="*/ 1946 h 2082"/>
              <a:gd name="T66" fmla="*/ 569 w 1871"/>
              <a:gd name="T67" fmla="*/ 1179 h 2082"/>
              <a:gd name="T68" fmla="*/ 1220 w 1871"/>
              <a:gd name="T69" fmla="*/ 593 h 2082"/>
              <a:gd name="T70" fmla="*/ 1383 w 1871"/>
              <a:gd name="T71" fmla="*/ 593 h 2082"/>
              <a:gd name="T72" fmla="*/ 1317 w 1871"/>
              <a:gd name="T73" fmla="*/ 1025 h 2082"/>
              <a:gd name="T74" fmla="*/ 1139 w 1871"/>
              <a:gd name="T75" fmla="*/ 1065 h 2082"/>
              <a:gd name="T76" fmla="*/ 1708 w 1871"/>
              <a:gd name="T77" fmla="*/ 1106 h 2082"/>
              <a:gd name="T78" fmla="*/ 1708 w 1871"/>
              <a:gd name="T79" fmla="*/ 1269 h 2082"/>
              <a:gd name="T80" fmla="*/ 325 w 1871"/>
              <a:gd name="T81" fmla="*/ 1472 h 2082"/>
              <a:gd name="T82" fmla="*/ 366 w 1871"/>
              <a:gd name="T83" fmla="*/ 1838 h 2082"/>
              <a:gd name="T84" fmla="*/ 407 w 1871"/>
              <a:gd name="T85" fmla="*/ 1472 h 2082"/>
              <a:gd name="T86" fmla="*/ 976 w 1871"/>
              <a:gd name="T87" fmla="*/ 512 h 2082"/>
              <a:gd name="T88" fmla="*/ 773 w 1871"/>
              <a:gd name="T89" fmla="*/ 553 h 2082"/>
              <a:gd name="T90" fmla="*/ 976 w 1871"/>
              <a:gd name="T91" fmla="*/ 593 h 2082"/>
              <a:gd name="T92" fmla="*/ 976 w 1871"/>
              <a:gd name="T93" fmla="*/ 512 h 2082"/>
              <a:gd name="T94" fmla="*/ 1627 w 1871"/>
              <a:gd name="T95" fmla="*/ 512 h 2082"/>
              <a:gd name="T96" fmla="*/ 1627 w 1871"/>
              <a:gd name="T97" fmla="*/ 593 h 2082"/>
              <a:gd name="T98" fmla="*/ 1830 w 1871"/>
              <a:gd name="T99" fmla="*/ 553 h 2082"/>
              <a:gd name="T100" fmla="*/ 1676 w 1871"/>
              <a:gd name="T101" fmla="*/ 179 h 2082"/>
              <a:gd name="T102" fmla="*/ 1503 w 1871"/>
              <a:gd name="T103" fmla="*/ 294 h 2082"/>
              <a:gd name="T104" fmla="*/ 1560 w 1871"/>
              <a:gd name="T105" fmla="*/ 351 h 2082"/>
              <a:gd name="T106" fmla="*/ 1676 w 1871"/>
              <a:gd name="T107" fmla="*/ 179 h 2082"/>
              <a:gd name="T108" fmla="*/ 985 w 1871"/>
              <a:gd name="T109" fmla="*/ 179 h 2082"/>
              <a:gd name="T110" fmla="*/ 928 w 1871"/>
              <a:gd name="T111" fmla="*/ 236 h 2082"/>
              <a:gd name="T112" fmla="*/ 1100 w 1871"/>
              <a:gd name="T113" fmla="*/ 351 h 2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71" h="2082">
                <a:moveTo>
                  <a:pt x="1302" y="0"/>
                </a:moveTo>
                <a:cubicBezTo>
                  <a:pt x="1279" y="0"/>
                  <a:pt x="1261" y="18"/>
                  <a:pt x="1261" y="40"/>
                </a:cubicBezTo>
                <a:cubicBezTo>
                  <a:pt x="1261" y="227"/>
                  <a:pt x="1261" y="227"/>
                  <a:pt x="1261" y="227"/>
                </a:cubicBezTo>
                <a:cubicBezTo>
                  <a:pt x="1261" y="250"/>
                  <a:pt x="1279" y="268"/>
                  <a:pt x="1302" y="268"/>
                </a:cubicBezTo>
                <a:cubicBezTo>
                  <a:pt x="1324" y="268"/>
                  <a:pt x="1342" y="250"/>
                  <a:pt x="1342" y="227"/>
                </a:cubicBezTo>
                <a:cubicBezTo>
                  <a:pt x="1342" y="40"/>
                  <a:pt x="1342" y="40"/>
                  <a:pt x="1342" y="40"/>
                </a:cubicBezTo>
                <a:cubicBezTo>
                  <a:pt x="1342" y="18"/>
                  <a:pt x="1324" y="0"/>
                  <a:pt x="1302" y="0"/>
                </a:cubicBezTo>
                <a:close/>
                <a:moveTo>
                  <a:pt x="366" y="1269"/>
                </a:moveTo>
                <a:cubicBezTo>
                  <a:pt x="344" y="1269"/>
                  <a:pt x="325" y="1287"/>
                  <a:pt x="325" y="1309"/>
                </a:cubicBezTo>
                <a:cubicBezTo>
                  <a:pt x="325" y="1332"/>
                  <a:pt x="344" y="1350"/>
                  <a:pt x="366" y="1350"/>
                </a:cubicBezTo>
                <a:cubicBezTo>
                  <a:pt x="389" y="1350"/>
                  <a:pt x="407" y="1332"/>
                  <a:pt x="407" y="1309"/>
                </a:cubicBezTo>
                <a:cubicBezTo>
                  <a:pt x="407" y="1287"/>
                  <a:pt x="389" y="1269"/>
                  <a:pt x="366" y="1269"/>
                </a:cubicBezTo>
                <a:close/>
                <a:moveTo>
                  <a:pt x="1871" y="1187"/>
                </a:moveTo>
                <a:cubicBezTo>
                  <a:pt x="1871" y="1098"/>
                  <a:pt x="1798" y="1025"/>
                  <a:pt x="1708" y="1025"/>
                </a:cubicBezTo>
                <a:cubicBezTo>
                  <a:pt x="1405" y="1025"/>
                  <a:pt x="1405" y="1025"/>
                  <a:pt x="1405" y="1025"/>
                </a:cubicBezTo>
                <a:cubicBezTo>
                  <a:pt x="1452" y="904"/>
                  <a:pt x="1471" y="763"/>
                  <a:pt x="1467" y="636"/>
                </a:cubicBezTo>
                <a:cubicBezTo>
                  <a:pt x="1466" y="612"/>
                  <a:pt x="1465" y="598"/>
                  <a:pt x="1464" y="590"/>
                </a:cubicBezTo>
                <a:cubicBezTo>
                  <a:pt x="1462" y="502"/>
                  <a:pt x="1390" y="431"/>
                  <a:pt x="1302" y="431"/>
                </a:cubicBezTo>
                <a:cubicBezTo>
                  <a:pt x="1212" y="431"/>
                  <a:pt x="1139" y="504"/>
                  <a:pt x="1139" y="593"/>
                </a:cubicBezTo>
                <a:cubicBezTo>
                  <a:pt x="1139" y="634"/>
                  <a:pt x="1139" y="634"/>
                  <a:pt x="1139" y="634"/>
                </a:cubicBezTo>
                <a:cubicBezTo>
                  <a:pt x="1139" y="891"/>
                  <a:pt x="809" y="1036"/>
                  <a:pt x="559" y="1098"/>
                </a:cubicBezTo>
                <a:cubicBezTo>
                  <a:pt x="540" y="1055"/>
                  <a:pt x="497" y="1025"/>
                  <a:pt x="447" y="1025"/>
                </a:cubicBezTo>
                <a:cubicBezTo>
                  <a:pt x="41" y="1025"/>
                  <a:pt x="41" y="1025"/>
                  <a:pt x="41" y="1025"/>
                </a:cubicBezTo>
                <a:cubicBezTo>
                  <a:pt x="18" y="1025"/>
                  <a:pt x="0" y="1043"/>
                  <a:pt x="0" y="1065"/>
                </a:cubicBezTo>
                <a:cubicBezTo>
                  <a:pt x="0" y="2042"/>
                  <a:pt x="0" y="2042"/>
                  <a:pt x="0" y="2042"/>
                </a:cubicBezTo>
                <a:cubicBezTo>
                  <a:pt x="0" y="2064"/>
                  <a:pt x="18" y="2082"/>
                  <a:pt x="41" y="2082"/>
                </a:cubicBezTo>
                <a:cubicBezTo>
                  <a:pt x="447" y="2082"/>
                  <a:pt x="447" y="2082"/>
                  <a:pt x="447" y="2082"/>
                </a:cubicBezTo>
                <a:cubicBezTo>
                  <a:pt x="497" y="2082"/>
                  <a:pt x="540" y="2052"/>
                  <a:pt x="559" y="2010"/>
                </a:cubicBezTo>
                <a:cubicBezTo>
                  <a:pt x="580" y="2015"/>
                  <a:pt x="599" y="2020"/>
                  <a:pt x="616" y="2025"/>
                </a:cubicBezTo>
                <a:cubicBezTo>
                  <a:pt x="758" y="2062"/>
                  <a:pt x="837" y="2082"/>
                  <a:pt x="1027" y="2082"/>
                </a:cubicBezTo>
                <a:cubicBezTo>
                  <a:pt x="1464" y="2082"/>
                  <a:pt x="1464" y="2082"/>
                  <a:pt x="1464" y="2082"/>
                </a:cubicBezTo>
                <a:cubicBezTo>
                  <a:pt x="1554" y="2082"/>
                  <a:pt x="1627" y="2009"/>
                  <a:pt x="1627" y="1920"/>
                </a:cubicBezTo>
                <a:cubicBezTo>
                  <a:pt x="1627" y="1886"/>
                  <a:pt x="1617" y="1855"/>
                  <a:pt x="1599" y="1829"/>
                </a:cubicBezTo>
                <a:cubicBezTo>
                  <a:pt x="1662" y="1807"/>
                  <a:pt x="1708" y="1747"/>
                  <a:pt x="1708" y="1675"/>
                </a:cubicBezTo>
                <a:cubicBezTo>
                  <a:pt x="1708" y="1642"/>
                  <a:pt x="1698" y="1611"/>
                  <a:pt x="1681" y="1585"/>
                </a:cubicBezTo>
                <a:cubicBezTo>
                  <a:pt x="1744" y="1563"/>
                  <a:pt x="1790" y="1503"/>
                  <a:pt x="1790" y="1431"/>
                </a:cubicBezTo>
                <a:cubicBezTo>
                  <a:pt x="1790" y="1398"/>
                  <a:pt x="1780" y="1367"/>
                  <a:pt x="1762" y="1341"/>
                </a:cubicBezTo>
                <a:cubicBezTo>
                  <a:pt x="1825" y="1319"/>
                  <a:pt x="1871" y="1259"/>
                  <a:pt x="1871" y="1187"/>
                </a:cubicBezTo>
                <a:close/>
                <a:moveTo>
                  <a:pt x="488" y="1960"/>
                </a:moveTo>
                <a:cubicBezTo>
                  <a:pt x="488" y="1983"/>
                  <a:pt x="470" y="2001"/>
                  <a:pt x="447" y="2001"/>
                </a:cubicBezTo>
                <a:cubicBezTo>
                  <a:pt x="81" y="2001"/>
                  <a:pt x="81" y="2001"/>
                  <a:pt x="81" y="2001"/>
                </a:cubicBezTo>
                <a:cubicBezTo>
                  <a:pt x="81" y="1106"/>
                  <a:pt x="81" y="1106"/>
                  <a:pt x="81" y="1106"/>
                </a:cubicBezTo>
                <a:cubicBezTo>
                  <a:pt x="447" y="1106"/>
                  <a:pt x="447" y="1106"/>
                  <a:pt x="447" y="1106"/>
                </a:cubicBezTo>
                <a:cubicBezTo>
                  <a:pt x="470" y="1106"/>
                  <a:pt x="488" y="1124"/>
                  <a:pt x="488" y="1147"/>
                </a:cubicBezTo>
                <a:lnTo>
                  <a:pt x="488" y="1960"/>
                </a:lnTo>
                <a:close/>
                <a:moveTo>
                  <a:pt x="1708" y="1269"/>
                </a:moveTo>
                <a:cubicBezTo>
                  <a:pt x="1621" y="1269"/>
                  <a:pt x="1600" y="1269"/>
                  <a:pt x="1505" y="1269"/>
                </a:cubicBezTo>
                <a:cubicBezTo>
                  <a:pt x="1483" y="1269"/>
                  <a:pt x="1464" y="1287"/>
                  <a:pt x="1464" y="1309"/>
                </a:cubicBezTo>
                <a:cubicBezTo>
                  <a:pt x="1464" y="1332"/>
                  <a:pt x="1483" y="1350"/>
                  <a:pt x="1505" y="1350"/>
                </a:cubicBezTo>
                <a:cubicBezTo>
                  <a:pt x="1627" y="1350"/>
                  <a:pt x="1627" y="1350"/>
                  <a:pt x="1627" y="1350"/>
                </a:cubicBezTo>
                <a:cubicBezTo>
                  <a:pt x="1672" y="1350"/>
                  <a:pt x="1708" y="1387"/>
                  <a:pt x="1708" y="1431"/>
                </a:cubicBezTo>
                <a:cubicBezTo>
                  <a:pt x="1708" y="1476"/>
                  <a:pt x="1672" y="1513"/>
                  <a:pt x="1627" y="1513"/>
                </a:cubicBezTo>
                <a:cubicBezTo>
                  <a:pt x="1424" y="1513"/>
                  <a:pt x="1424" y="1513"/>
                  <a:pt x="1424" y="1513"/>
                </a:cubicBezTo>
                <a:cubicBezTo>
                  <a:pt x="1401" y="1513"/>
                  <a:pt x="1383" y="1531"/>
                  <a:pt x="1383" y="1553"/>
                </a:cubicBezTo>
                <a:cubicBezTo>
                  <a:pt x="1383" y="1576"/>
                  <a:pt x="1401" y="1594"/>
                  <a:pt x="1424" y="1594"/>
                </a:cubicBezTo>
                <a:cubicBezTo>
                  <a:pt x="1546" y="1594"/>
                  <a:pt x="1546" y="1594"/>
                  <a:pt x="1546" y="1594"/>
                </a:cubicBezTo>
                <a:cubicBezTo>
                  <a:pt x="1590" y="1594"/>
                  <a:pt x="1627" y="1630"/>
                  <a:pt x="1627" y="1675"/>
                </a:cubicBezTo>
                <a:cubicBezTo>
                  <a:pt x="1627" y="1720"/>
                  <a:pt x="1591" y="1757"/>
                  <a:pt x="1546" y="1757"/>
                </a:cubicBezTo>
                <a:cubicBezTo>
                  <a:pt x="1458" y="1757"/>
                  <a:pt x="1438" y="1757"/>
                  <a:pt x="1342" y="1757"/>
                </a:cubicBezTo>
                <a:cubicBezTo>
                  <a:pt x="1320" y="1757"/>
                  <a:pt x="1302" y="1775"/>
                  <a:pt x="1302" y="1798"/>
                </a:cubicBezTo>
                <a:cubicBezTo>
                  <a:pt x="1302" y="1820"/>
                  <a:pt x="1320" y="1838"/>
                  <a:pt x="1342" y="1838"/>
                </a:cubicBezTo>
                <a:cubicBezTo>
                  <a:pt x="1464" y="1838"/>
                  <a:pt x="1464" y="1838"/>
                  <a:pt x="1464" y="1838"/>
                </a:cubicBezTo>
                <a:cubicBezTo>
                  <a:pt x="1509" y="1838"/>
                  <a:pt x="1546" y="1875"/>
                  <a:pt x="1546" y="1920"/>
                </a:cubicBezTo>
                <a:cubicBezTo>
                  <a:pt x="1546" y="1964"/>
                  <a:pt x="1509" y="2001"/>
                  <a:pt x="1464" y="2001"/>
                </a:cubicBezTo>
                <a:cubicBezTo>
                  <a:pt x="1027" y="2001"/>
                  <a:pt x="1027" y="2001"/>
                  <a:pt x="1027" y="2001"/>
                </a:cubicBezTo>
                <a:cubicBezTo>
                  <a:pt x="847" y="2001"/>
                  <a:pt x="777" y="1983"/>
                  <a:pt x="637" y="1946"/>
                </a:cubicBezTo>
                <a:cubicBezTo>
                  <a:pt x="616" y="1941"/>
                  <a:pt x="594" y="1935"/>
                  <a:pt x="569" y="1929"/>
                </a:cubicBezTo>
                <a:cubicBezTo>
                  <a:pt x="569" y="1179"/>
                  <a:pt x="569" y="1179"/>
                  <a:pt x="569" y="1179"/>
                </a:cubicBezTo>
                <a:cubicBezTo>
                  <a:pt x="864" y="1109"/>
                  <a:pt x="1220" y="938"/>
                  <a:pt x="1220" y="634"/>
                </a:cubicBezTo>
                <a:cubicBezTo>
                  <a:pt x="1220" y="593"/>
                  <a:pt x="1220" y="593"/>
                  <a:pt x="1220" y="593"/>
                </a:cubicBezTo>
                <a:cubicBezTo>
                  <a:pt x="1220" y="549"/>
                  <a:pt x="1257" y="512"/>
                  <a:pt x="1302" y="512"/>
                </a:cubicBezTo>
                <a:cubicBezTo>
                  <a:pt x="1346" y="512"/>
                  <a:pt x="1383" y="549"/>
                  <a:pt x="1383" y="593"/>
                </a:cubicBezTo>
                <a:cubicBezTo>
                  <a:pt x="1383" y="593"/>
                  <a:pt x="1383" y="593"/>
                  <a:pt x="1383" y="593"/>
                </a:cubicBezTo>
                <a:cubicBezTo>
                  <a:pt x="1383" y="611"/>
                  <a:pt x="1405" y="828"/>
                  <a:pt x="1317" y="1025"/>
                </a:cubicBezTo>
                <a:cubicBezTo>
                  <a:pt x="1180" y="1025"/>
                  <a:pt x="1180" y="1025"/>
                  <a:pt x="1180" y="1025"/>
                </a:cubicBezTo>
                <a:cubicBezTo>
                  <a:pt x="1157" y="1025"/>
                  <a:pt x="1139" y="1043"/>
                  <a:pt x="1139" y="1065"/>
                </a:cubicBezTo>
                <a:cubicBezTo>
                  <a:pt x="1139" y="1088"/>
                  <a:pt x="1157" y="1106"/>
                  <a:pt x="1180" y="1106"/>
                </a:cubicBezTo>
                <a:cubicBezTo>
                  <a:pt x="1208" y="1106"/>
                  <a:pt x="1662" y="1106"/>
                  <a:pt x="1708" y="1106"/>
                </a:cubicBezTo>
                <a:cubicBezTo>
                  <a:pt x="1753" y="1106"/>
                  <a:pt x="1790" y="1143"/>
                  <a:pt x="1790" y="1187"/>
                </a:cubicBezTo>
                <a:cubicBezTo>
                  <a:pt x="1790" y="1232"/>
                  <a:pt x="1753" y="1269"/>
                  <a:pt x="1708" y="1269"/>
                </a:cubicBezTo>
                <a:close/>
                <a:moveTo>
                  <a:pt x="366" y="1431"/>
                </a:moveTo>
                <a:cubicBezTo>
                  <a:pt x="344" y="1431"/>
                  <a:pt x="325" y="1450"/>
                  <a:pt x="325" y="1472"/>
                </a:cubicBezTo>
                <a:cubicBezTo>
                  <a:pt x="325" y="1798"/>
                  <a:pt x="325" y="1798"/>
                  <a:pt x="325" y="1798"/>
                </a:cubicBezTo>
                <a:cubicBezTo>
                  <a:pt x="325" y="1820"/>
                  <a:pt x="344" y="1838"/>
                  <a:pt x="366" y="1838"/>
                </a:cubicBezTo>
                <a:cubicBezTo>
                  <a:pt x="389" y="1838"/>
                  <a:pt x="407" y="1820"/>
                  <a:pt x="407" y="1798"/>
                </a:cubicBezTo>
                <a:cubicBezTo>
                  <a:pt x="407" y="1472"/>
                  <a:pt x="407" y="1472"/>
                  <a:pt x="407" y="1472"/>
                </a:cubicBezTo>
                <a:cubicBezTo>
                  <a:pt x="407" y="1450"/>
                  <a:pt x="389" y="1431"/>
                  <a:pt x="366" y="1431"/>
                </a:cubicBezTo>
                <a:close/>
                <a:moveTo>
                  <a:pt x="976" y="512"/>
                </a:moveTo>
                <a:cubicBezTo>
                  <a:pt x="813" y="512"/>
                  <a:pt x="813" y="512"/>
                  <a:pt x="813" y="512"/>
                </a:cubicBezTo>
                <a:cubicBezTo>
                  <a:pt x="791" y="512"/>
                  <a:pt x="773" y="530"/>
                  <a:pt x="773" y="553"/>
                </a:cubicBezTo>
                <a:cubicBezTo>
                  <a:pt x="773" y="575"/>
                  <a:pt x="791" y="593"/>
                  <a:pt x="813" y="593"/>
                </a:cubicBezTo>
                <a:cubicBezTo>
                  <a:pt x="976" y="593"/>
                  <a:pt x="976" y="593"/>
                  <a:pt x="976" y="593"/>
                </a:cubicBezTo>
                <a:cubicBezTo>
                  <a:pt x="999" y="593"/>
                  <a:pt x="1017" y="575"/>
                  <a:pt x="1017" y="553"/>
                </a:cubicBezTo>
                <a:cubicBezTo>
                  <a:pt x="1017" y="530"/>
                  <a:pt x="999" y="512"/>
                  <a:pt x="976" y="512"/>
                </a:cubicBezTo>
                <a:close/>
                <a:moveTo>
                  <a:pt x="1790" y="512"/>
                </a:moveTo>
                <a:cubicBezTo>
                  <a:pt x="1627" y="512"/>
                  <a:pt x="1627" y="512"/>
                  <a:pt x="1627" y="512"/>
                </a:cubicBezTo>
                <a:cubicBezTo>
                  <a:pt x="1605" y="512"/>
                  <a:pt x="1586" y="530"/>
                  <a:pt x="1586" y="553"/>
                </a:cubicBezTo>
                <a:cubicBezTo>
                  <a:pt x="1586" y="575"/>
                  <a:pt x="1605" y="593"/>
                  <a:pt x="1627" y="593"/>
                </a:cubicBezTo>
                <a:cubicBezTo>
                  <a:pt x="1790" y="593"/>
                  <a:pt x="1790" y="593"/>
                  <a:pt x="1790" y="593"/>
                </a:cubicBezTo>
                <a:cubicBezTo>
                  <a:pt x="1812" y="593"/>
                  <a:pt x="1830" y="575"/>
                  <a:pt x="1830" y="553"/>
                </a:cubicBezTo>
                <a:cubicBezTo>
                  <a:pt x="1830" y="530"/>
                  <a:pt x="1812" y="512"/>
                  <a:pt x="1790" y="512"/>
                </a:cubicBezTo>
                <a:close/>
                <a:moveTo>
                  <a:pt x="1676" y="179"/>
                </a:moveTo>
                <a:cubicBezTo>
                  <a:pt x="1660" y="163"/>
                  <a:pt x="1634" y="163"/>
                  <a:pt x="1618" y="179"/>
                </a:cubicBezTo>
                <a:cubicBezTo>
                  <a:pt x="1503" y="294"/>
                  <a:pt x="1503" y="294"/>
                  <a:pt x="1503" y="294"/>
                </a:cubicBezTo>
                <a:cubicBezTo>
                  <a:pt x="1487" y="310"/>
                  <a:pt x="1487" y="336"/>
                  <a:pt x="1503" y="351"/>
                </a:cubicBezTo>
                <a:cubicBezTo>
                  <a:pt x="1519" y="367"/>
                  <a:pt x="1545" y="367"/>
                  <a:pt x="1560" y="351"/>
                </a:cubicBezTo>
                <a:cubicBezTo>
                  <a:pt x="1676" y="236"/>
                  <a:pt x="1676" y="236"/>
                  <a:pt x="1676" y="236"/>
                </a:cubicBezTo>
                <a:cubicBezTo>
                  <a:pt x="1691" y="221"/>
                  <a:pt x="1691" y="195"/>
                  <a:pt x="1676" y="179"/>
                </a:cubicBezTo>
                <a:close/>
                <a:moveTo>
                  <a:pt x="1100" y="294"/>
                </a:moveTo>
                <a:cubicBezTo>
                  <a:pt x="985" y="179"/>
                  <a:pt x="985" y="179"/>
                  <a:pt x="985" y="179"/>
                </a:cubicBezTo>
                <a:cubicBezTo>
                  <a:pt x="969" y="163"/>
                  <a:pt x="944" y="163"/>
                  <a:pt x="928" y="179"/>
                </a:cubicBezTo>
                <a:cubicBezTo>
                  <a:pt x="912" y="195"/>
                  <a:pt x="912" y="221"/>
                  <a:pt x="928" y="236"/>
                </a:cubicBezTo>
                <a:cubicBezTo>
                  <a:pt x="1043" y="351"/>
                  <a:pt x="1043" y="351"/>
                  <a:pt x="1043" y="351"/>
                </a:cubicBezTo>
                <a:cubicBezTo>
                  <a:pt x="1059" y="367"/>
                  <a:pt x="1084" y="367"/>
                  <a:pt x="1100" y="351"/>
                </a:cubicBezTo>
                <a:cubicBezTo>
                  <a:pt x="1116" y="336"/>
                  <a:pt x="1116" y="310"/>
                  <a:pt x="1100" y="29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3200">
              <a:latin typeface="Futura Md TL" panose="020B0502020204020303" pitchFamily="34" charset="0"/>
            </a:endParaRPr>
          </a:p>
        </p:txBody>
      </p:sp>
      <p:sp>
        <p:nvSpPr>
          <p:cNvPr id="14" name="Freeform 6"/>
          <p:cNvSpPr>
            <a:spLocks noEditPoints="1"/>
          </p:cNvSpPr>
          <p:nvPr/>
        </p:nvSpPr>
        <p:spPr bwMode="auto">
          <a:xfrm>
            <a:off x="2578804" y="2528724"/>
            <a:ext cx="447835" cy="479512"/>
          </a:xfrm>
          <a:custGeom>
            <a:avLst/>
            <a:gdLst>
              <a:gd name="T0" fmla="*/ 1735 w 1914"/>
              <a:gd name="T1" fmla="*/ 913 h 2048"/>
              <a:gd name="T2" fmla="*/ 1697 w 1914"/>
              <a:gd name="T3" fmla="*/ 682 h 2048"/>
              <a:gd name="T4" fmla="*/ 1020 w 1914"/>
              <a:gd name="T5" fmla="*/ 0 h 2048"/>
              <a:gd name="T6" fmla="*/ 676 w 1914"/>
              <a:gd name="T7" fmla="*/ 80 h 2048"/>
              <a:gd name="T8" fmla="*/ 332 w 1914"/>
              <a:gd name="T9" fmla="*/ 209 h 2048"/>
              <a:gd name="T10" fmla="*/ 676 w 1914"/>
              <a:gd name="T11" fmla="*/ 140 h 2048"/>
              <a:gd name="T12" fmla="*/ 676 w 1914"/>
              <a:gd name="T13" fmla="*/ 1373 h 2048"/>
              <a:gd name="T14" fmla="*/ 264 w 1914"/>
              <a:gd name="T15" fmla="*/ 298 h 2048"/>
              <a:gd name="T16" fmla="*/ 224 w 1914"/>
              <a:gd name="T17" fmla="*/ 254 h 2048"/>
              <a:gd name="T18" fmla="*/ 550 w 1914"/>
              <a:gd name="T19" fmla="*/ 1422 h 2048"/>
              <a:gd name="T20" fmla="*/ 580 w 1914"/>
              <a:gd name="T21" fmla="*/ 1721 h 2048"/>
              <a:gd name="T22" fmla="*/ 610 w 1914"/>
              <a:gd name="T23" fmla="*/ 1430 h 2048"/>
              <a:gd name="T24" fmla="*/ 1353 w 1914"/>
              <a:gd name="T25" fmla="*/ 757 h 2048"/>
              <a:gd name="T26" fmla="*/ 1020 w 1914"/>
              <a:gd name="T27" fmla="*/ 60 h 2048"/>
              <a:gd name="T28" fmla="*/ 1637 w 1914"/>
              <a:gd name="T29" fmla="*/ 682 h 2048"/>
              <a:gd name="T30" fmla="*/ 1683 w 1914"/>
              <a:gd name="T31" fmla="*/ 943 h 2048"/>
              <a:gd name="T32" fmla="*/ 1849 w 1914"/>
              <a:gd name="T33" fmla="*/ 1247 h 2048"/>
              <a:gd name="T34" fmla="*/ 1667 w 1914"/>
              <a:gd name="T35" fmla="*/ 1252 h 2048"/>
              <a:gd name="T36" fmla="*/ 1637 w 1914"/>
              <a:gd name="T37" fmla="*/ 1513 h 2048"/>
              <a:gd name="T38" fmla="*/ 1214 w 1914"/>
              <a:gd name="T39" fmla="*/ 1644 h 2048"/>
              <a:gd name="T40" fmla="*/ 1184 w 1914"/>
              <a:gd name="T41" fmla="*/ 2018 h 2048"/>
              <a:gd name="T42" fmla="*/ 1244 w 1914"/>
              <a:gd name="T43" fmla="*/ 2018 h 2048"/>
              <a:gd name="T44" fmla="*/ 1505 w 1914"/>
              <a:gd name="T45" fmla="*/ 1704 h 2048"/>
              <a:gd name="T46" fmla="*/ 1697 w 1914"/>
              <a:gd name="T47" fmla="*/ 1312 h 2048"/>
              <a:gd name="T48" fmla="*/ 1901 w 1914"/>
              <a:gd name="T49" fmla="*/ 1277 h 2048"/>
              <a:gd name="T50" fmla="*/ 580 w 1914"/>
              <a:gd name="T51" fmla="*/ 1801 h 2048"/>
              <a:gd name="T52" fmla="*/ 550 w 1914"/>
              <a:gd name="T53" fmla="*/ 2018 h 2048"/>
              <a:gd name="T54" fmla="*/ 610 w 1914"/>
              <a:gd name="T55" fmla="*/ 2018 h 2048"/>
              <a:gd name="T56" fmla="*/ 580 w 1914"/>
              <a:gd name="T57" fmla="*/ 1801 h 2048"/>
              <a:gd name="T58" fmla="*/ 1104 w 1914"/>
              <a:gd name="T59" fmla="*/ 1085 h 2048"/>
              <a:gd name="T60" fmla="*/ 676 w 1914"/>
              <a:gd name="T61" fmla="*/ 218 h 2048"/>
              <a:gd name="T62" fmla="*/ 676 w 1914"/>
              <a:gd name="T63" fmla="*/ 1296 h 2048"/>
              <a:gd name="T64" fmla="*/ 1004 w 1914"/>
              <a:gd name="T65" fmla="*/ 1147 h 2048"/>
              <a:gd name="T66" fmla="*/ 676 w 1914"/>
              <a:gd name="T67" fmla="*/ 1236 h 2048"/>
              <a:gd name="T68" fmla="*/ 676 w 1914"/>
              <a:gd name="T69" fmla="*/ 278 h 2048"/>
              <a:gd name="T70" fmla="*/ 1056 w 1914"/>
              <a:gd name="T71" fmla="*/ 1049 h 2048"/>
              <a:gd name="T72" fmla="*/ 773 w 1914"/>
              <a:gd name="T73" fmla="*/ 408 h 2048"/>
              <a:gd name="T74" fmla="*/ 549 w 1914"/>
              <a:gd name="T75" fmla="*/ 438 h 2048"/>
              <a:gd name="T76" fmla="*/ 385 w 1914"/>
              <a:gd name="T77" fmla="*/ 731 h 2048"/>
              <a:gd name="T78" fmla="*/ 355 w 1914"/>
              <a:gd name="T79" fmla="*/ 1003 h 2048"/>
              <a:gd name="T80" fmla="*/ 967 w 1914"/>
              <a:gd name="T81" fmla="*/ 1033 h 2048"/>
              <a:gd name="T82" fmla="*/ 997 w 1914"/>
              <a:gd name="T83" fmla="*/ 599 h 2048"/>
              <a:gd name="T84" fmla="*/ 803 w 1914"/>
              <a:gd name="T85" fmla="*/ 569 h 2048"/>
              <a:gd name="T86" fmla="*/ 773 w 1914"/>
              <a:gd name="T87" fmla="*/ 408 h 2048"/>
              <a:gd name="T88" fmla="*/ 549 w 1914"/>
              <a:gd name="T89" fmla="*/ 791 h 2048"/>
              <a:gd name="T90" fmla="*/ 415 w 1914"/>
              <a:gd name="T91" fmla="*/ 973 h 2048"/>
              <a:gd name="T92" fmla="*/ 609 w 1914"/>
              <a:gd name="T93" fmla="*/ 468 h 2048"/>
              <a:gd name="T94" fmla="*/ 743 w 1914"/>
              <a:gd name="T95" fmla="*/ 973 h 2048"/>
              <a:gd name="T96" fmla="*/ 609 w 1914"/>
              <a:gd name="T97" fmla="*/ 468 h 2048"/>
              <a:gd name="T98" fmla="*/ 937 w 1914"/>
              <a:gd name="T99" fmla="*/ 973 h 2048"/>
              <a:gd name="T100" fmla="*/ 803 w 1914"/>
              <a:gd name="T101" fmla="*/ 629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14" h="2048">
                <a:moveTo>
                  <a:pt x="1901" y="1207"/>
                </a:moveTo>
                <a:cubicBezTo>
                  <a:pt x="1735" y="913"/>
                  <a:pt x="1735" y="913"/>
                  <a:pt x="1735" y="913"/>
                </a:cubicBezTo>
                <a:cubicBezTo>
                  <a:pt x="1710" y="869"/>
                  <a:pt x="1697" y="819"/>
                  <a:pt x="1697" y="769"/>
                </a:cubicBezTo>
                <a:cubicBezTo>
                  <a:pt x="1697" y="682"/>
                  <a:pt x="1697" y="682"/>
                  <a:pt x="1697" y="682"/>
                </a:cubicBezTo>
                <a:cubicBezTo>
                  <a:pt x="1697" y="306"/>
                  <a:pt x="1393" y="0"/>
                  <a:pt x="1021" y="0"/>
                </a:cubicBezTo>
                <a:cubicBezTo>
                  <a:pt x="1020" y="0"/>
                  <a:pt x="1020" y="0"/>
                  <a:pt x="1020" y="0"/>
                </a:cubicBezTo>
                <a:cubicBezTo>
                  <a:pt x="908" y="0"/>
                  <a:pt x="797" y="28"/>
                  <a:pt x="699" y="81"/>
                </a:cubicBezTo>
                <a:cubicBezTo>
                  <a:pt x="691" y="81"/>
                  <a:pt x="684" y="80"/>
                  <a:pt x="676" y="80"/>
                </a:cubicBezTo>
                <a:cubicBezTo>
                  <a:pt x="560" y="80"/>
                  <a:pt x="445" y="111"/>
                  <a:pt x="344" y="168"/>
                </a:cubicBezTo>
                <a:cubicBezTo>
                  <a:pt x="329" y="176"/>
                  <a:pt x="324" y="194"/>
                  <a:pt x="332" y="209"/>
                </a:cubicBezTo>
                <a:cubicBezTo>
                  <a:pt x="340" y="223"/>
                  <a:pt x="359" y="228"/>
                  <a:pt x="373" y="220"/>
                </a:cubicBezTo>
                <a:cubicBezTo>
                  <a:pt x="465" y="168"/>
                  <a:pt x="570" y="140"/>
                  <a:pt x="676" y="140"/>
                </a:cubicBezTo>
                <a:cubicBezTo>
                  <a:pt x="1016" y="140"/>
                  <a:pt x="1293" y="417"/>
                  <a:pt x="1293" y="757"/>
                </a:cubicBezTo>
                <a:cubicBezTo>
                  <a:pt x="1293" y="1097"/>
                  <a:pt x="1016" y="1373"/>
                  <a:pt x="676" y="1373"/>
                </a:cubicBezTo>
                <a:cubicBezTo>
                  <a:pt x="336" y="1373"/>
                  <a:pt x="60" y="1097"/>
                  <a:pt x="60" y="757"/>
                </a:cubicBezTo>
                <a:cubicBezTo>
                  <a:pt x="60" y="582"/>
                  <a:pt x="134" y="415"/>
                  <a:pt x="264" y="298"/>
                </a:cubicBezTo>
                <a:cubicBezTo>
                  <a:pt x="277" y="287"/>
                  <a:pt x="278" y="268"/>
                  <a:pt x="267" y="256"/>
                </a:cubicBezTo>
                <a:cubicBezTo>
                  <a:pt x="255" y="244"/>
                  <a:pt x="236" y="243"/>
                  <a:pt x="224" y="254"/>
                </a:cubicBezTo>
                <a:cubicBezTo>
                  <a:pt x="82" y="382"/>
                  <a:pt x="0" y="565"/>
                  <a:pt x="0" y="757"/>
                </a:cubicBezTo>
                <a:cubicBezTo>
                  <a:pt x="0" y="1087"/>
                  <a:pt x="237" y="1362"/>
                  <a:pt x="550" y="1422"/>
                </a:cubicBezTo>
                <a:cubicBezTo>
                  <a:pt x="550" y="1691"/>
                  <a:pt x="550" y="1691"/>
                  <a:pt x="550" y="1691"/>
                </a:cubicBezTo>
                <a:cubicBezTo>
                  <a:pt x="550" y="1707"/>
                  <a:pt x="563" y="1721"/>
                  <a:pt x="580" y="1721"/>
                </a:cubicBezTo>
                <a:cubicBezTo>
                  <a:pt x="596" y="1721"/>
                  <a:pt x="610" y="1707"/>
                  <a:pt x="610" y="1691"/>
                </a:cubicBezTo>
                <a:cubicBezTo>
                  <a:pt x="610" y="1430"/>
                  <a:pt x="610" y="1430"/>
                  <a:pt x="610" y="1430"/>
                </a:cubicBezTo>
                <a:cubicBezTo>
                  <a:pt x="632" y="1432"/>
                  <a:pt x="654" y="1433"/>
                  <a:pt x="676" y="1433"/>
                </a:cubicBezTo>
                <a:cubicBezTo>
                  <a:pt x="1049" y="1433"/>
                  <a:pt x="1353" y="1130"/>
                  <a:pt x="1353" y="757"/>
                </a:cubicBezTo>
                <a:cubicBezTo>
                  <a:pt x="1353" y="432"/>
                  <a:pt x="1122" y="159"/>
                  <a:pt x="815" y="95"/>
                </a:cubicBezTo>
                <a:cubicBezTo>
                  <a:pt x="881" y="72"/>
                  <a:pt x="950" y="60"/>
                  <a:pt x="1020" y="60"/>
                </a:cubicBezTo>
                <a:cubicBezTo>
                  <a:pt x="1021" y="60"/>
                  <a:pt x="1021" y="60"/>
                  <a:pt x="1021" y="60"/>
                </a:cubicBezTo>
                <a:cubicBezTo>
                  <a:pt x="1360" y="60"/>
                  <a:pt x="1637" y="339"/>
                  <a:pt x="1637" y="682"/>
                </a:cubicBezTo>
                <a:cubicBezTo>
                  <a:pt x="1637" y="769"/>
                  <a:pt x="1637" y="769"/>
                  <a:pt x="1637" y="769"/>
                </a:cubicBezTo>
                <a:cubicBezTo>
                  <a:pt x="1637" y="830"/>
                  <a:pt x="1653" y="890"/>
                  <a:pt x="1683" y="943"/>
                </a:cubicBezTo>
                <a:cubicBezTo>
                  <a:pt x="1849" y="1237"/>
                  <a:pt x="1849" y="1237"/>
                  <a:pt x="1849" y="1237"/>
                </a:cubicBezTo>
                <a:cubicBezTo>
                  <a:pt x="1852" y="1241"/>
                  <a:pt x="1850" y="1245"/>
                  <a:pt x="1849" y="1247"/>
                </a:cubicBezTo>
                <a:cubicBezTo>
                  <a:pt x="1848" y="1249"/>
                  <a:pt x="1845" y="1252"/>
                  <a:pt x="1840" y="1252"/>
                </a:cubicBezTo>
                <a:cubicBezTo>
                  <a:pt x="1667" y="1252"/>
                  <a:pt x="1667" y="1252"/>
                  <a:pt x="1667" y="1252"/>
                </a:cubicBezTo>
                <a:cubicBezTo>
                  <a:pt x="1650" y="1252"/>
                  <a:pt x="1637" y="1266"/>
                  <a:pt x="1637" y="1282"/>
                </a:cubicBezTo>
                <a:cubicBezTo>
                  <a:pt x="1637" y="1513"/>
                  <a:pt x="1637" y="1513"/>
                  <a:pt x="1637" y="1513"/>
                </a:cubicBezTo>
                <a:cubicBezTo>
                  <a:pt x="1637" y="1585"/>
                  <a:pt x="1578" y="1644"/>
                  <a:pt x="1505" y="1644"/>
                </a:cubicBezTo>
                <a:cubicBezTo>
                  <a:pt x="1214" y="1644"/>
                  <a:pt x="1214" y="1644"/>
                  <a:pt x="1214" y="1644"/>
                </a:cubicBezTo>
                <a:cubicBezTo>
                  <a:pt x="1198" y="1644"/>
                  <a:pt x="1184" y="1658"/>
                  <a:pt x="1184" y="1674"/>
                </a:cubicBezTo>
                <a:cubicBezTo>
                  <a:pt x="1184" y="2018"/>
                  <a:pt x="1184" y="2018"/>
                  <a:pt x="1184" y="2018"/>
                </a:cubicBezTo>
                <a:cubicBezTo>
                  <a:pt x="1184" y="2034"/>
                  <a:pt x="1198" y="2048"/>
                  <a:pt x="1214" y="2048"/>
                </a:cubicBezTo>
                <a:cubicBezTo>
                  <a:pt x="1231" y="2048"/>
                  <a:pt x="1244" y="2034"/>
                  <a:pt x="1244" y="2018"/>
                </a:cubicBezTo>
                <a:cubicBezTo>
                  <a:pt x="1244" y="1704"/>
                  <a:pt x="1244" y="1704"/>
                  <a:pt x="1244" y="1704"/>
                </a:cubicBezTo>
                <a:cubicBezTo>
                  <a:pt x="1505" y="1704"/>
                  <a:pt x="1505" y="1704"/>
                  <a:pt x="1505" y="1704"/>
                </a:cubicBezTo>
                <a:cubicBezTo>
                  <a:pt x="1611" y="1704"/>
                  <a:pt x="1697" y="1618"/>
                  <a:pt x="1697" y="1513"/>
                </a:cubicBezTo>
                <a:cubicBezTo>
                  <a:pt x="1697" y="1312"/>
                  <a:pt x="1697" y="1312"/>
                  <a:pt x="1697" y="1312"/>
                </a:cubicBezTo>
                <a:cubicBezTo>
                  <a:pt x="1840" y="1312"/>
                  <a:pt x="1840" y="1312"/>
                  <a:pt x="1840" y="1312"/>
                </a:cubicBezTo>
                <a:cubicBezTo>
                  <a:pt x="1865" y="1312"/>
                  <a:pt x="1888" y="1299"/>
                  <a:pt x="1901" y="1277"/>
                </a:cubicBezTo>
                <a:cubicBezTo>
                  <a:pt x="1913" y="1255"/>
                  <a:pt x="1914" y="1229"/>
                  <a:pt x="1901" y="1207"/>
                </a:cubicBezTo>
                <a:close/>
                <a:moveTo>
                  <a:pt x="580" y="1801"/>
                </a:moveTo>
                <a:cubicBezTo>
                  <a:pt x="563" y="1801"/>
                  <a:pt x="550" y="1815"/>
                  <a:pt x="550" y="1831"/>
                </a:cubicBezTo>
                <a:cubicBezTo>
                  <a:pt x="550" y="2018"/>
                  <a:pt x="550" y="2018"/>
                  <a:pt x="550" y="2018"/>
                </a:cubicBezTo>
                <a:cubicBezTo>
                  <a:pt x="550" y="2034"/>
                  <a:pt x="563" y="2048"/>
                  <a:pt x="580" y="2048"/>
                </a:cubicBezTo>
                <a:cubicBezTo>
                  <a:pt x="596" y="2048"/>
                  <a:pt x="610" y="2034"/>
                  <a:pt x="610" y="2018"/>
                </a:cubicBezTo>
                <a:cubicBezTo>
                  <a:pt x="610" y="1831"/>
                  <a:pt x="610" y="1831"/>
                  <a:pt x="610" y="1831"/>
                </a:cubicBezTo>
                <a:cubicBezTo>
                  <a:pt x="610" y="1815"/>
                  <a:pt x="596" y="1801"/>
                  <a:pt x="580" y="1801"/>
                </a:cubicBezTo>
                <a:close/>
                <a:moveTo>
                  <a:pt x="1062" y="1091"/>
                </a:moveTo>
                <a:cubicBezTo>
                  <a:pt x="1075" y="1101"/>
                  <a:pt x="1094" y="1098"/>
                  <a:pt x="1104" y="1085"/>
                </a:cubicBezTo>
                <a:cubicBezTo>
                  <a:pt x="1177" y="990"/>
                  <a:pt x="1215" y="877"/>
                  <a:pt x="1215" y="757"/>
                </a:cubicBezTo>
                <a:cubicBezTo>
                  <a:pt x="1215" y="460"/>
                  <a:pt x="974" y="218"/>
                  <a:pt x="676" y="218"/>
                </a:cubicBezTo>
                <a:cubicBezTo>
                  <a:pt x="379" y="218"/>
                  <a:pt x="137" y="460"/>
                  <a:pt x="137" y="757"/>
                </a:cubicBezTo>
                <a:cubicBezTo>
                  <a:pt x="137" y="1054"/>
                  <a:pt x="379" y="1296"/>
                  <a:pt x="676" y="1296"/>
                </a:cubicBezTo>
                <a:cubicBezTo>
                  <a:pt x="793" y="1296"/>
                  <a:pt x="905" y="1259"/>
                  <a:pt x="998" y="1189"/>
                </a:cubicBezTo>
                <a:cubicBezTo>
                  <a:pt x="1011" y="1179"/>
                  <a:pt x="1014" y="1160"/>
                  <a:pt x="1004" y="1147"/>
                </a:cubicBezTo>
                <a:cubicBezTo>
                  <a:pt x="994" y="1134"/>
                  <a:pt x="976" y="1131"/>
                  <a:pt x="962" y="1141"/>
                </a:cubicBezTo>
                <a:cubicBezTo>
                  <a:pt x="879" y="1203"/>
                  <a:pt x="780" y="1236"/>
                  <a:pt x="676" y="1236"/>
                </a:cubicBezTo>
                <a:cubicBezTo>
                  <a:pt x="412" y="1236"/>
                  <a:pt x="197" y="1021"/>
                  <a:pt x="197" y="757"/>
                </a:cubicBezTo>
                <a:cubicBezTo>
                  <a:pt x="197" y="493"/>
                  <a:pt x="412" y="278"/>
                  <a:pt x="676" y="278"/>
                </a:cubicBezTo>
                <a:cubicBezTo>
                  <a:pt x="940" y="278"/>
                  <a:pt x="1155" y="493"/>
                  <a:pt x="1155" y="757"/>
                </a:cubicBezTo>
                <a:cubicBezTo>
                  <a:pt x="1155" y="863"/>
                  <a:pt x="1121" y="964"/>
                  <a:pt x="1056" y="1049"/>
                </a:cubicBezTo>
                <a:cubicBezTo>
                  <a:pt x="1046" y="1062"/>
                  <a:pt x="1049" y="1081"/>
                  <a:pt x="1062" y="1091"/>
                </a:cubicBezTo>
                <a:close/>
                <a:moveTo>
                  <a:pt x="773" y="408"/>
                </a:moveTo>
                <a:cubicBezTo>
                  <a:pt x="579" y="408"/>
                  <a:pt x="579" y="408"/>
                  <a:pt x="579" y="408"/>
                </a:cubicBezTo>
                <a:cubicBezTo>
                  <a:pt x="563" y="408"/>
                  <a:pt x="549" y="421"/>
                  <a:pt x="549" y="438"/>
                </a:cubicBezTo>
                <a:cubicBezTo>
                  <a:pt x="549" y="731"/>
                  <a:pt x="549" y="731"/>
                  <a:pt x="549" y="731"/>
                </a:cubicBezTo>
                <a:cubicBezTo>
                  <a:pt x="385" y="731"/>
                  <a:pt x="385" y="731"/>
                  <a:pt x="385" y="731"/>
                </a:cubicBezTo>
                <a:cubicBezTo>
                  <a:pt x="369" y="731"/>
                  <a:pt x="355" y="744"/>
                  <a:pt x="355" y="761"/>
                </a:cubicBezTo>
                <a:cubicBezTo>
                  <a:pt x="355" y="1003"/>
                  <a:pt x="355" y="1003"/>
                  <a:pt x="355" y="1003"/>
                </a:cubicBezTo>
                <a:cubicBezTo>
                  <a:pt x="355" y="1020"/>
                  <a:pt x="369" y="1033"/>
                  <a:pt x="385" y="1033"/>
                </a:cubicBezTo>
                <a:cubicBezTo>
                  <a:pt x="967" y="1033"/>
                  <a:pt x="967" y="1033"/>
                  <a:pt x="967" y="1033"/>
                </a:cubicBezTo>
                <a:cubicBezTo>
                  <a:pt x="984" y="1033"/>
                  <a:pt x="997" y="1020"/>
                  <a:pt x="997" y="1003"/>
                </a:cubicBezTo>
                <a:cubicBezTo>
                  <a:pt x="997" y="599"/>
                  <a:pt x="997" y="599"/>
                  <a:pt x="997" y="599"/>
                </a:cubicBezTo>
                <a:cubicBezTo>
                  <a:pt x="997" y="583"/>
                  <a:pt x="984" y="569"/>
                  <a:pt x="967" y="569"/>
                </a:cubicBezTo>
                <a:cubicBezTo>
                  <a:pt x="803" y="569"/>
                  <a:pt x="803" y="569"/>
                  <a:pt x="803" y="569"/>
                </a:cubicBezTo>
                <a:cubicBezTo>
                  <a:pt x="803" y="438"/>
                  <a:pt x="803" y="438"/>
                  <a:pt x="803" y="438"/>
                </a:cubicBezTo>
                <a:cubicBezTo>
                  <a:pt x="803" y="421"/>
                  <a:pt x="790" y="408"/>
                  <a:pt x="773" y="408"/>
                </a:cubicBezTo>
                <a:close/>
                <a:moveTo>
                  <a:pt x="415" y="791"/>
                </a:moveTo>
                <a:cubicBezTo>
                  <a:pt x="549" y="791"/>
                  <a:pt x="549" y="791"/>
                  <a:pt x="549" y="791"/>
                </a:cubicBezTo>
                <a:cubicBezTo>
                  <a:pt x="549" y="973"/>
                  <a:pt x="549" y="973"/>
                  <a:pt x="549" y="973"/>
                </a:cubicBezTo>
                <a:cubicBezTo>
                  <a:pt x="415" y="973"/>
                  <a:pt x="415" y="973"/>
                  <a:pt x="415" y="973"/>
                </a:cubicBezTo>
                <a:lnTo>
                  <a:pt x="415" y="791"/>
                </a:lnTo>
                <a:close/>
                <a:moveTo>
                  <a:pt x="609" y="468"/>
                </a:moveTo>
                <a:cubicBezTo>
                  <a:pt x="743" y="468"/>
                  <a:pt x="743" y="468"/>
                  <a:pt x="743" y="468"/>
                </a:cubicBezTo>
                <a:cubicBezTo>
                  <a:pt x="743" y="973"/>
                  <a:pt x="743" y="973"/>
                  <a:pt x="743" y="973"/>
                </a:cubicBezTo>
                <a:cubicBezTo>
                  <a:pt x="609" y="973"/>
                  <a:pt x="609" y="973"/>
                  <a:pt x="609" y="973"/>
                </a:cubicBezTo>
                <a:lnTo>
                  <a:pt x="609" y="468"/>
                </a:lnTo>
                <a:close/>
                <a:moveTo>
                  <a:pt x="937" y="629"/>
                </a:moveTo>
                <a:cubicBezTo>
                  <a:pt x="937" y="973"/>
                  <a:pt x="937" y="973"/>
                  <a:pt x="937" y="973"/>
                </a:cubicBezTo>
                <a:cubicBezTo>
                  <a:pt x="803" y="973"/>
                  <a:pt x="803" y="973"/>
                  <a:pt x="803" y="973"/>
                </a:cubicBezTo>
                <a:cubicBezTo>
                  <a:pt x="803" y="629"/>
                  <a:pt x="803" y="629"/>
                  <a:pt x="803" y="629"/>
                </a:cubicBezTo>
                <a:lnTo>
                  <a:pt x="937" y="629"/>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3200">
              <a:latin typeface="Futura Md TL" panose="020B0502020204020303" pitchFamily="34" charset="0"/>
            </a:endParaRPr>
          </a:p>
        </p:txBody>
      </p:sp>
      <p:sp>
        <p:nvSpPr>
          <p:cNvPr id="17" name="Freeform 10"/>
          <p:cNvSpPr>
            <a:spLocks noEditPoints="1"/>
          </p:cNvSpPr>
          <p:nvPr/>
        </p:nvSpPr>
        <p:spPr bwMode="auto">
          <a:xfrm>
            <a:off x="4903676" y="2564823"/>
            <a:ext cx="325005" cy="426587"/>
          </a:xfrm>
          <a:custGeom>
            <a:avLst/>
            <a:gdLst>
              <a:gd name="T0" fmla="*/ 341 w 1545"/>
              <a:gd name="T1" fmla="*/ 1137 h 2029"/>
              <a:gd name="T2" fmla="*/ 1002 w 1545"/>
              <a:gd name="T3" fmla="*/ 314 h 2029"/>
              <a:gd name="T4" fmla="*/ 1242 w 1545"/>
              <a:gd name="T5" fmla="*/ 498 h 2029"/>
              <a:gd name="T6" fmla="*/ 412 w 1545"/>
              <a:gd name="T7" fmla="*/ 1182 h 2029"/>
              <a:gd name="T8" fmla="*/ 1285 w 1545"/>
              <a:gd name="T9" fmla="*/ 512 h 2029"/>
              <a:gd name="T10" fmla="*/ 1107 w 1545"/>
              <a:gd name="T11" fmla="*/ 343 h 2029"/>
              <a:gd name="T12" fmla="*/ 1179 w 1545"/>
              <a:gd name="T13" fmla="*/ 444 h 2029"/>
              <a:gd name="T14" fmla="*/ 1523 w 1545"/>
              <a:gd name="T15" fmla="*/ 716 h 2029"/>
              <a:gd name="T16" fmla="*/ 1444 w 1545"/>
              <a:gd name="T17" fmla="*/ 433 h 2029"/>
              <a:gd name="T18" fmla="*/ 1263 w 1545"/>
              <a:gd name="T19" fmla="*/ 201 h 2029"/>
              <a:gd name="T20" fmla="*/ 1007 w 1545"/>
              <a:gd name="T21" fmla="*/ 57 h 2029"/>
              <a:gd name="T22" fmla="*/ 716 w 1545"/>
              <a:gd name="T23" fmla="*/ 21 h 2029"/>
              <a:gd name="T24" fmla="*/ 433 w 1545"/>
              <a:gd name="T25" fmla="*/ 100 h 2029"/>
              <a:gd name="T26" fmla="*/ 201 w 1545"/>
              <a:gd name="T27" fmla="*/ 281 h 2029"/>
              <a:gd name="T28" fmla="*/ 57 w 1545"/>
              <a:gd name="T29" fmla="*/ 537 h 2029"/>
              <a:gd name="T30" fmla="*/ 21 w 1545"/>
              <a:gd name="T31" fmla="*/ 829 h 2029"/>
              <a:gd name="T32" fmla="*/ 100 w 1545"/>
              <a:gd name="T33" fmla="*/ 1112 h 2029"/>
              <a:gd name="T34" fmla="*/ 281 w 1545"/>
              <a:gd name="T35" fmla="*/ 1343 h 2029"/>
              <a:gd name="T36" fmla="*/ 126 w 1545"/>
              <a:gd name="T37" fmla="*/ 1889 h 2029"/>
              <a:gd name="T38" fmla="*/ 435 w 1545"/>
              <a:gd name="T39" fmla="*/ 2028 h 2029"/>
              <a:gd name="T40" fmla="*/ 772 w 1545"/>
              <a:gd name="T41" fmla="*/ 1539 h 2029"/>
              <a:gd name="T42" fmla="*/ 1111 w 1545"/>
              <a:gd name="T43" fmla="*/ 2028 h 2029"/>
              <a:gd name="T44" fmla="*/ 1420 w 1545"/>
              <a:gd name="T45" fmla="*/ 1889 h 2029"/>
              <a:gd name="T46" fmla="*/ 1263 w 1545"/>
              <a:gd name="T47" fmla="*/ 1343 h 2029"/>
              <a:gd name="T48" fmla="*/ 1444 w 1545"/>
              <a:gd name="T49" fmla="*/ 1112 h 2029"/>
              <a:gd name="T50" fmla="*/ 1523 w 1545"/>
              <a:gd name="T51" fmla="*/ 829 h 2029"/>
              <a:gd name="T52" fmla="*/ 174 w 1545"/>
              <a:gd name="T53" fmla="*/ 1819 h 2029"/>
              <a:gd name="T54" fmla="*/ 448 w 1545"/>
              <a:gd name="T55" fmla="*/ 1461 h 2029"/>
              <a:gd name="T56" fmla="*/ 400 w 1545"/>
              <a:gd name="T57" fmla="*/ 1724 h 2029"/>
              <a:gd name="T58" fmla="*/ 631 w 1545"/>
              <a:gd name="T59" fmla="*/ 1476 h 2029"/>
              <a:gd name="T60" fmla="*/ 1201 w 1545"/>
              <a:gd name="T61" fmla="*/ 1816 h 2029"/>
              <a:gd name="T62" fmla="*/ 1007 w 1545"/>
              <a:gd name="T63" fmla="*/ 1488 h 2029"/>
              <a:gd name="T64" fmla="*/ 1188 w 1545"/>
              <a:gd name="T65" fmla="*/ 1740 h 2029"/>
              <a:gd name="T66" fmla="*/ 1159 w 1545"/>
              <a:gd name="T67" fmla="*/ 1380 h 2029"/>
              <a:gd name="T68" fmla="*/ 1427 w 1545"/>
              <a:gd name="T69" fmla="*/ 865 h 2029"/>
              <a:gd name="T70" fmla="*/ 1342 w 1545"/>
              <a:gd name="T71" fmla="*/ 1108 h 2029"/>
              <a:gd name="T72" fmla="*/ 1170 w 1545"/>
              <a:gd name="T73" fmla="*/ 1300 h 2029"/>
              <a:gd name="T74" fmla="*/ 938 w 1545"/>
              <a:gd name="T75" fmla="*/ 1412 h 2029"/>
              <a:gd name="T76" fmla="*/ 680 w 1545"/>
              <a:gd name="T77" fmla="*/ 1427 h 2029"/>
              <a:gd name="T78" fmla="*/ 484 w 1545"/>
              <a:gd name="T79" fmla="*/ 1407 h 2029"/>
              <a:gd name="T80" fmla="*/ 263 w 1545"/>
              <a:gd name="T81" fmla="*/ 1248 h 2029"/>
              <a:gd name="T82" fmla="*/ 120 w 1545"/>
              <a:gd name="T83" fmla="*/ 1017 h 2029"/>
              <a:gd name="T84" fmla="*/ 76 w 1545"/>
              <a:gd name="T85" fmla="*/ 749 h 2029"/>
              <a:gd name="T86" fmla="*/ 138 w 1545"/>
              <a:gd name="T87" fmla="*/ 484 h 2029"/>
              <a:gd name="T88" fmla="*/ 296 w 1545"/>
              <a:gd name="T89" fmla="*/ 263 h 2029"/>
              <a:gd name="T90" fmla="*/ 527 w 1545"/>
              <a:gd name="T91" fmla="*/ 120 h 2029"/>
              <a:gd name="T92" fmla="*/ 796 w 1545"/>
              <a:gd name="T93" fmla="*/ 76 h 2029"/>
              <a:gd name="T94" fmla="*/ 1061 w 1545"/>
              <a:gd name="T95" fmla="*/ 138 h 2029"/>
              <a:gd name="T96" fmla="*/ 1281 w 1545"/>
              <a:gd name="T97" fmla="*/ 296 h 2029"/>
              <a:gd name="T98" fmla="*/ 1425 w 1545"/>
              <a:gd name="T99" fmla="*/ 527 h 2029"/>
              <a:gd name="T100" fmla="*/ 1469 w 1545"/>
              <a:gd name="T101" fmla="*/ 796 h 2029"/>
              <a:gd name="T102" fmla="*/ 825 w 1545"/>
              <a:gd name="T103" fmla="*/ 436 h 2029"/>
              <a:gd name="T104" fmla="*/ 447 w 1545"/>
              <a:gd name="T105" fmla="*/ 634 h 2029"/>
              <a:gd name="T106" fmla="*/ 519 w 1545"/>
              <a:gd name="T107" fmla="*/ 1054 h 2029"/>
              <a:gd name="T108" fmla="*/ 772 w 1545"/>
              <a:gd name="T109" fmla="*/ 1021 h 2029"/>
              <a:gd name="T110" fmla="*/ 988 w 1545"/>
              <a:gd name="T111" fmla="*/ 864 h 2029"/>
              <a:gd name="T112" fmla="*/ 922 w 1545"/>
              <a:gd name="T113" fmla="*/ 859 h 2029"/>
              <a:gd name="T114" fmla="*/ 757 w 1545"/>
              <a:gd name="T115" fmla="*/ 957 h 2029"/>
              <a:gd name="T116" fmla="*/ 468 w 1545"/>
              <a:gd name="T117" fmla="*/ 696 h 2029"/>
              <a:gd name="T118" fmla="*/ 855 w 1545"/>
              <a:gd name="T119" fmla="*/ 654 h 2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45" h="2029">
                <a:moveTo>
                  <a:pt x="1031" y="257"/>
                </a:moveTo>
                <a:cubicBezTo>
                  <a:pt x="808" y="145"/>
                  <a:pt x="540" y="188"/>
                  <a:pt x="364" y="364"/>
                </a:cubicBezTo>
                <a:cubicBezTo>
                  <a:pt x="158" y="570"/>
                  <a:pt x="138" y="897"/>
                  <a:pt x="316" y="1125"/>
                </a:cubicBezTo>
                <a:cubicBezTo>
                  <a:pt x="322" y="1133"/>
                  <a:pt x="331" y="1137"/>
                  <a:pt x="341" y="1137"/>
                </a:cubicBezTo>
                <a:cubicBezTo>
                  <a:pt x="348" y="1137"/>
                  <a:pt x="355" y="1135"/>
                  <a:pt x="361" y="1131"/>
                </a:cubicBezTo>
                <a:cubicBezTo>
                  <a:pt x="374" y="1120"/>
                  <a:pt x="377" y="1100"/>
                  <a:pt x="366" y="1086"/>
                </a:cubicBezTo>
                <a:cubicBezTo>
                  <a:pt x="208" y="883"/>
                  <a:pt x="226" y="592"/>
                  <a:pt x="409" y="410"/>
                </a:cubicBezTo>
                <a:cubicBezTo>
                  <a:pt x="566" y="253"/>
                  <a:pt x="804" y="214"/>
                  <a:pt x="1002" y="314"/>
                </a:cubicBezTo>
                <a:cubicBezTo>
                  <a:pt x="1018" y="322"/>
                  <a:pt x="1037" y="316"/>
                  <a:pt x="1045" y="300"/>
                </a:cubicBezTo>
                <a:cubicBezTo>
                  <a:pt x="1053" y="285"/>
                  <a:pt x="1046" y="265"/>
                  <a:pt x="1031" y="257"/>
                </a:cubicBezTo>
                <a:close/>
                <a:moveTo>
                  <a:pt x="1285" y="512"/>
                </a:moveTo>
                <a:cubicBezTo>
                  <a:pt x="1277" y="496"/>
                  <a:pt x="1258" y="490"/>
                  <a:pt x="1242" y="498"/>
                </a:cubicBezTo>
                <a:cubicBezTo>
                  <a:pt x="1227" y="506"/>
                  <a:pt x="1220" y="525"/>
                  <a:pt x="1228" y="541"/>
                </a:cubicBezTo>
                <a:cubicBezTo>
                  <a:pt x="1328" y="739"/>
                  <a:pt x="1290" y="977"/>
                  <a:pt x="1133" y="1134"/>
                </a:cubicBezTo>
                <a:cubicBezTo>
                  <a:pt x="951" y="1316"/>
                  <a:pt x="660" y="1335"/>
                  <a:pt x="457" y="1176"/>
                </a:cubicBezTo>
                <a:cubicBezTo>
                  <a:pt x="443" y="1166"/>
                  <a:pt x="423" y="1168"/>
                  <a:pt x="412" y="1182"/>
                </a:cubicBezTo>
                <a:cubicBezTo>
                  <a:pt x="401" y="1196"/>
                  <a:pt x="404" y="1216"/>
                  <a:pt x="418" y="1227"/>
                </a:cubicBezTo>
                <a:cubicBezTo>
                  <a:pt x="522" y="1308"/>
                  <a:pt x="646" y="1348"/>
                  <a:pt x="770" y="1348"/>
                </a:cubicBezTo>
                <a:cubicBezTo>
                  <a:pt x="919" y="1348"/>
                  <a:pt x="1066" y="1291"/>
                  <a:pt x="1178" y="1179"/>
                </a:cubicBezTo>
                <a:cubicBezTo>
                  <a:pt x="1355" y="1003"/>
                  <a:pt x="1398" y="735"/>
                  <a:pt x="1285" y="512"/>
                </a:cubicBezTo>
                <a:close/>
                <a:moveTo>
                  <a:pt x="1203" y="391"/>
                </a:moveTo>
                <a:cubicBezTo>
                  <a:pt x="1195" y="382"/>
                  <a:pt x="1187" y="373"/>
                  <a:pt x="1178" y="364"/>
                </a:cubicBezTo>
                <a:cubicBezTo>
                  <a:pt x="1170" y="356"/>
                  <a:pt x="1161" y="348"/>
                  <a:pt x="1152" y="340"/>
                </a:cubicBezTo>
                <a:cubicBezTo>
                  <a:pt x="1139" y="328"/>
                  <a:pt x="1119" y="329"/>
                  <a:pt x="1107" y="343"/>
                </a:cubicBezTo>
                <a:cubicBezTo>
                  <a:pt x="1095" y="356"/>
                  <a:pt x="1096" y="376"/>
                  <a:pt x="1110" y="388"/>
                </a:cubicBezTo>
                <a:cubicBezTo>
                  <a:pt x="1118" y="395"/>
                  <a:pt x="1125" y="402"/>
                  <a:pt x="1133" y="410"/>
                </a:cubicBezTo>
                <a:cubicBezTo>
                  <a:pt x="1141" y="417"/>
                  <a:pt x="1148" y="425"/>
                  <a:pt x="1155" y="433"/>
                </a:cubicBezTo>
                <a:cubicBezTo>
                  <a:pt x="1161" y="440"/>
                  <a:pt x="1170" y="444"/>
                  <a:pt x="1179" y="444"/>
                </a:cubicBezTo>
                <a:cubicBezTo>
                  <a:pt x="1186" y="444"/>
                  <a:pt x="1194" y="441"/>
                  <a:pt x="1200" y="436"/>
                </a:cubicBezTo>
                <a:cubicBezTo>
                  <a:pt x="1213" y="424"/>
                  <a:pt x="1214" y="404"/>
                  <a:pt x="1203" y="391"/>
                </a:cubicBezTo>
                <a:close/>
                <a:moveTo>
                  <a:pt x="1523" y="829"/>
                </a:moveTo>
                <a:cubicBezTo>
                  <a:pt x="1545" y="794"/>
                  <a:pt x="1545" y="751"/>
                  <a:pt x="1523" y="716"/>
                </a:cubicBezTo>
                <a:cubicBezTo>
                  <a:pt x="1481" y="647"/>
                  <a:pt x="1481" y="647"/>
                  <a:pt x="1481" y="647"/>
                </a:cubicBezTo>
                <a:cubicBezTo>
                  <a:pt x="1476" y="638"/>
                  <a:pt x="1474" y="627"/>
                  <a:pt x="1475" y="617"/>
                </a:cubicBezTo>
                <a:cubicBezTo>
                  <a:pt x="1488" y="537"/>
                  <a:pt x="1488" y="537"/>
                  <a:pt x="1488" y="537"/>
                </a:cubicBezTo>
                <a:cubicBezTo>
                  <a:pt x="1494" y="497"/>
                  <a:pt x="1478" y="457"/>
                  <a:pt x="1444" y="433"/>
                </a:cubicBezTo>
                <a:cubicBezTo>
                  <a:pt x="1379" y="385"/>
                  <a:pt x="1379" y="385"/>
                  <a:pt x="1379" y="385"/>
                </a:cubicBezTo>
                <a:cubicBezTo>
                  <a:pt x="1371" y="379"/>
                  <a:pt x="1365" y="370"/>
                  <a:pt x="1362" y="360"/>
                </a:cubicBezTo>
                <a:cubicBezTo>
                  <a:pt x="1343" y="281"/>
                  <a:pt x="1343" y="281"/>
                  <a:pt x="1343" y="281"/>
                </a:cubicBezTo>
                <a:cubicBezTo>
                  <a:pt x="1334" y="242"/>
                  <a:pt x="1303" y="211"/>
                  <a:pt x="1263" y="201"/>
                </a:cubicBezTo>
                <a:cubicBezTo>
                  <a:pt x="1185" y="182"/>
                  <a:pt x="1185" y="182"/>
                  <a:pt x="1185" y="182"/>
                </a:cubicBezTo>
                <a:cubicBezTo>
                  <a:pt x="1175" y="180"/>
                  <a:pt x="1166" y="174"/>
                  <a:pt x="1159" y="165"/>
                </a:cubicBezTo>
                <a:cubicBezTo>
                  <a:pt x="1112" y="100"/>
                  <a:pt x="1112" y="100"/>
                  <a:pt x="1112" y="100"/>
                </a:cubicBezTo>
                <a:cubicBezTo>
                  <a:pt x="1088" y="67"/>
                  <a:pt x="1048" y="50"/>
                  <a:pt x="1007" y="57"/>
                </a:cubicBezTo>
                <a:cubicBezTo>
                  <a:pt x="928" y="69"/>
                  <a:pt x="928" y="69"/>
                  <a:pt x="928" y="69"/>
                </a:cubicBezTo>
                <a:cubicBezTo>
                  <a:pt x="917" y="71"/>
                  <a:pt x="907" y="69"/>
                  <a:pt x="898" y="63"/>
                </a:cubicBezTo>
                <a:cubicBezTo>
                  <a:pt x="829" y="21"/>
                  <a:pt x="829" y="21"/>
                  <a:pt x="829" y="21"/>
                </a:cubicBezTo>
                <a:cubicBezTo>
                  <a:pt x="794" y="0"/>
                  <a:pt x="751" y="0"/>
                  <a:pt x="716" y="21"/>
                </a:cubicBezTo>
                <a:cubicBezTo>
                  <a:pt x="647" y="63"/>
                  <a:pt x="647" y="63"/>
                  <a:pt x="647" y="63"/>
                </a:cubicBezTo>
                <a:cubicBezTo>
                  <a:pt x="638" y="69"/>
                  <a:pt x="627" y="71"/>
                  <a:pt x="617" y="69"/>
                </a:cubicBezTo>
                <a:cubicBezTo>
                  <a:pt x="537" y="57"/>
                  <a:pt x="537" y="57"/>
                  <a:pt x="537" y="57"/>
                </a:cubicBezTo>
                <a:cubicBezTo>
                  <a:pt x="497" y="50"/>
                  <a:pt x="457" y="67"/>
                  <a:pt x="433" y="100"/>
                </a:cubicBezTo>
                <a:cubicBezTo>
                  <a:pt x="385" y="165"/>
                  <a:pt x="385" y="165"/>
                  <a:pt x="385" y="165"/>
                </a:cubicBezTo>
                <a:cubicBezTo>
                  <a:pt x="379" y="174"/>
                  <a:pt x="370" y="180"/>
                  <a:pt x="360" y="182"/>
                </a:cubicBezTo>
                <a:cubicBezTo>
                  <a:pt x="281" y="201"/>
                  <a:pt x="281" y="201"/>
                  <a:pt x="281" y="201"/>
                </a:cubicBezTo>
                <a:cubicBezTo>
                  <a:pt x="242" y="211"/>
                  <a:pt x="211" y="242"/>
                  <a:pt x="201" y="281"/>
                </a:cubicBezTo>
                <a:cubicBezTo>
                  <a:pt x="182" y="360"/>
                  <a:pt x="182" y="360"/>
                  <a:pt x="182" y="360"/>
                </a:cubicBezTo>
                <a:cubicBezTo>
                  <a:pt x="180" y="370"/>
                  <a:pt x="174" y="379"/>
                  <a:pt x="165" y="385"/>
                </a:cubicBezTo>
                <a:cubicBezTo>
                  <a:pt x="100" y="433"/>
                  <a:pt x="100" y="433"/>
                  <a:pt x="100" y="433"/>
                </a:cubicBezTo>
                <a:cubicBezTo>
                  <a:pt x="67" y="457"/>
                  <a:pt x="50" y="497"/>
                  <a:pt x="57" y="537"/>
                </a:cubicBezTo>
                <a:cubicBezTo>
                  <a:pt x="69" y="617"/>
                  <a:pt x="69" y="617"/>
                  <a:pt x="69" y="617"/>
                </a:cubicBezTo>
                <a:cubicBezTo>
                  <a:pt x="71" y="627"/>
                  <a:pt x="69" y="638"/>
                  <a:pt x="63" y="647"/>
                </a:cubicBezTo>
                <a:cubicBezTo>
                  <a:pt x="21" y="716"/>
                  <a:pt x="21" y="716"/>
                  <a:pt x="21" y="716"/>
                </a:cubicBezTo>
                <a:cubicBezTo>
                  <a:pt x="0" y="751"/>
                  <a:pt x="0" y="794"/>
                  <a:pt x="21" y="829"/>
                </a:cubicBezTo>
                <a:cubicBezTo>
                  <a:pt x="63" y="898"/>
                  <a:pt x="63" y="898"/>
                  <a:pt x="63" y="898"/>
                </a:cubicBezTo>
                <a:cubicBezTo>
                  <a:pt x="69" y="907"/>
                  <a:pt x="71" y="918"/>
                  <a:pt x="69" y="928"/>
                </a:cubicBezTo>
                <a:cubicBezTo>
                  <a:pt x="57" y="1007"/>
                  <a:pt x="57" y="1007"/>
                  <a:pt x="57" y="1007"/>
                </a:cubicBezTo>
                <a:cubicBezTo>
                  <a:pt x="50" y="1048"/>
                  <a:pt x="67" y="1088"/>
                  <a:pt x="100" y="1112"/>
                </a:cubicBezTo>
                <a:cubicBezTo>
                  <a:pt x="165" y="1159"/>
                  <a:pt x="165" y="1159"/>
                  <a:pt x="165" y="1159"/>
                </a:cubicBezTo>
                <a:cubicBezTo>
                  <a:pt x="174" y="1166"/>
                  <a:pt x="180" y="1175"/>
                  <a:pt x="182" y="1185"/>
                </a:cubicBezTo>
                <a:cubicBezTo>
                  <a:pt x="201" y="1263"/>
                  <a:pt x="201" y="1263"/>
                  <a:pt x="201" y="1263"/>
                </a:cubicBezTo>
                <a:cubicBezTo>
                  <a:pt x="211" y="1303"/>
                  <a:pt x="242" y="1334"/>
                  <a:pt x="281" y="1343"/>
                </a:cubicBezTo>
                <a:cubicBezTo>
                  <a:pt x="314" y="1351"/>
                  <a:pt x="314" y="1351"/>
                  <a:pt x="314" y="1351"/>
                </a:cubicBezTo>
                <a:cubicBezTo>
                  <a:pt x="93" y="1845"/>
                  <a:pt x="93" y="1845"/>
                  <a:pt x="93" y="1845"/>
                </a:cubicBezTo>
                <a:cubicBezTo>
                  <a:pt x="88" y="1855"/>
                  <a:pt x="89" y="1867"/>
                  <a:pt x="96" y="1876"/>
                </a:cubicBezTo>
                <a:cubicBezTo>
                  <a:pt x="103" y="1886"/>
                  <a:pt x="114" y="1891"/>
                  <a:pt x="126" y="1889"/>
                </a:cubicBezTo>
                <a:cubicBezTo>
                  <a:pt x="304" y="1868"/>
                  <a:pt x="304" y="1868"/>
                  <a:pt x="304" y="1868"/>
                </a:cubicBezTo>
                <a:cubicBezTo>
                  <a:pt x="406" y="2015"/>
                  <a:pt x="406" y="2015"/>
                  <a:pt x="406" y="2015"/>
                </a:cubicBezTo>
                <a:cubicBezTo>
                  <a:pt x="412" y="2023"/>
                  <a:pt x="422" y="2029"/>
                  <a:pt x="432" y="2029"/>
                </a:cubicBezTo>
                <a:cubicBezTo>
                  <a:pt x="433" y="2029"/>
                  <a:pt x="434" y="2028"/>
                  <a:pt x="435" y="2028"/>
                </a:cubicBezTo>
                <a:cubicBezTo>
                  <a:pt x="447" y="2027"/>
                  <a:pt x="457" y="2020"/>
                  <a:pt x="461" y="2010"/>
                </a:cubicBezTo>
                <a:cubicBezTo>
                  <a:pt x="687" y="1506"/>
                  <a:pt x="687" y="1506"/>
                  <a:pt x="687" y="1506"/>
                </a:cubicBezTo>
                <a:cubicBezTo>
                  <a:pt x="716" y="1523"/>
                  <a:pt x="716" y="1523"/>
                  <a:pt x="716" y="1523"/>
                </a:cubicBezTo>
                <a:cubicBezTo>
                  <a:pt x="733" y="1534"/>
                  <a:pt x="753" y="1539"/>
                  <a:pt x="772" y="1539"/>
                </a:cubicBezTo>
                <a:cubicBezTo>
                  <a:pt x="792" y="1539"/>
                  <a:pt x="811" y="1534"/>
                  <a:pt x="829" y="1523"/>
                </a:cubicBezTo>
                <a:cubicBezTo>
                  <a:pt x="858" y="1505"/>
                  <a:pt x="858" y="1505"/>
                  <a:pt x="858" y="1505"/>
                </a:cubicBezTo>
                <a:cubicBezTo>
                  <a:pt x="1085" y="2010"/>
                  <a:pt x="1085" y="2010"/>
                  <a:pt x="1085" y="2010"/>
                </a:cubicBezTo>
                <a:cubicBezTo>
                  <a:pt x="1089" y="2020"/>
                  <a:pt x="1099" y="2027"/>
                  <a:pt x="1111" y="2028"/>
                </a:cubicBezTo>
                <a:cubicBezTo>
                  <a:pt x="1112" y="2028"/>
                  <a:pt x="1113" y="2029"/>
                  <a:pt x="1114" y="2029"/>
                </a:cubicBezTo>
                <a:cubicBezTo>
                  <a:pt x="1124" y="2029"/>
                  <a:pt x="1134" y="2023"/>
                  <a:pt x="1140" y="2015"/>
                </a:cubicBezTo>
                <a:cubicBezTo>
                  <a:pt x="1242" y="1868"/>
                  <a:pt x="1242" y="1868"/>
                  <a:pt x="1242" y="1868"/>
                </a:cubicBezTo>
                <a:cubicBezTo>
                  <a:pt x="1420" y="1889"/>
                  <a:pt x="1420" y="1889"/>
                  <a:pt x="1420" y="1889"/>
                </a:cubicBezTo>
                <a:cubicBezTo>
                  <a:pt x="1432" y="1891"/>
                  <a:pt x="1443" y="1886"/>
                  <a:pt x="1450" y="1876"/>
                </a:cubicBezTo>
                <a:cubicBezTo>
                  <a:pt x="1456" y="1867"/>
                  <a:pt x="1458" y="1855"/>
                  <a:pt x="1453" y="1845"/>
                </a:cubicBezTo>
                <a:cubicBezTo>
                  <a:pt x="1232" y="1351"/>
                  <a:pt x="1232" y="1351"/>
                  <a:pt x="1232" y="1351"/>
                </a:cubicBezTo>
                <a:cubicBezTo>
                  <a:pt x="1263" y="1343"/>
                  <a:pt x="1263" y="1343"/>
                  <a:pt x="1263" y="1343"/>
                </a:cubicBezTo>
                <a:cubicBezTo>
                  <a:pt x="1303" y="1334"/>
                  <a:pt x="1334" y="1303"/>
                  <a:pt x="1343" y="1263"/>
                </a:cubicBezTo>
                <a:cubicBezTo>
                  <a:pt x="1362" y="1185"/>
                  <a:pt x="1362" y="1185"/>
                  <a:pt x="1362" y="1185"/>
                </a:cubicBezTo>
                <a:cubicBezTo>
                  <a:pt x="1365" y="1175"/>
                  <a:pt x="1371" y="1166"/>
                  <a:pt x="1379" y="1159"/>
                </a:cubicBezTo>
                <a:cubicBezTo>
                  <a:pt x="1444" y="1112"/>
                  <a:pt x="1444" y="1112"/>
                  <a:pt x="1444" y="1112"/>
                </a:cubicBezTo>
                <a:cubicBezTo>
                  <a:pt x="1478" y="1088"/>
                  <a:pt x="1494" y="1048"/>
                  <a:pt x="1488" y="1007"/>
                </a:cubicBezTo>
                <a:cubicBezTo>
                  <a:pt x="1475" y="928"/>
                  <a:pt x="1475" y="928"/>
                  <a:pt x="1475" y="928"/>
                </a:cubicBezTo>
                <a:cubicBezTo>
                  <a:pt x="1474" y="918"/>
                  <a:pt x="1476" y="907"/>
                  <a:pt x="1481" y="898"/>
                </a:cubicBezTo>
                <a:lnTo>
                  <a:pt x="1523" y="829"/>
                </a:lnTo>
                <a:close/>
                <a:moveTo>
                  <a:pt x="426" y="1932"/>
                </a:moveTo>
                <a:cubicBezTo>
                  <a:pt x="345" y="1816"/>
                  <a:pt x="345" y="1816"/>
                  <a:pt x="345" y="1816"/>
                </a:cubicBezTo>
                <a:cubicBezTo>
                  <a:pt x="338" y="1806"/>
                  <a:pt x="327" y="1801"/>
                  <a:pt x="315" y="1802"/>
                </a:cubicBezTo>
                <a:cubicBezTo>
                  <a:pt x="174" y="1819"/>
                  <a:pt x="174" y="1819"/>
                  <a:pt x="174" y="1819"/>
                </a:cubicBezTo>
                <a:cubicBezTo>
                  <a:pt x="375" y="1370"/>
                  <a:pt x="375" y="1370"/>
                  <a:pt x="375" y="1370"/>
                </a:cubicBezTo>
                <a:cubicBezTo>
                  <a:pt x="379" y="1373"/>
                  <a:pt x="382" y="1376"/>
                  <a:pt x="385" y="1380"/>
                </a:cubicBezTo>
                <a:cubicBezTo>
                  <a:pt x="432" y="1445"/>
                  <a:pt x="432" y="1445"/>
                  <a:pt x="432" y="1445"/>
                </a:cubicBezTo>
                <a:cubicBezTo>
                  <a:pt x="437" y="1451"/>
                  <a:pt x="442" y="1456"/>
                  <a:pt x="448" y="1461"/>
                </a:cubicBezTo>
                <a:cubicBezTo>
                  <a:pt x="342" y="1698"/>
                  <a:pt x="342" y="1698"/>
                  <a:pt x="342" y="1698"/>
                </a:cubicBezTo>
                <a:cubicBezTo>
                  <a:pt x="334" y="1714"/>
                  <a:pt x="341" y="1733"/>
                  <a:pt x="358" y="1740"/>
                </a:cubicBezTo>
                <a:cubicBezTo>
                  <a:pt x="362" y="1742"/>
                  <a:pt x="366" y="1743"/>
                  <a:pt x="371" y="1743"/>
                </a:cubicBezTo>
                <a:cubicBezTo>
                  <a:pt x="383" y="1743"/>
                  <a:pt x="394" y="1736"/>
                  <a:pt x="400" y="1724"/>
                </a:cubicBezTo>
                <a:cubicBezTo>
                  <a:pt x="505" y="1488"/>
                  <a:pt x="505" y="1488"/>
                  <a:pt x="505" y="1488"/>
                </a:cubicBezTo>
                <a:cubicBezTo>
                  <a:pt x="516" y="1490"/>
                  <a:pt x="526" y="1490"/>
                  <a:pt x="537" y="1488"/>
                </a:cubicBezTo>
                <a:cubicBezTo>
                  <a:pt x="617" y="1475"/>
                  <a:pt x="617" y="1475"/>
                  <a:pt x="617" y="1475"/>
                </a:cubicBezTo>
                <a:cubicBezTo>
                  <a:pt x="621" y="1475"/>
                  <a:pt x="626" y="1475"/>
                  <a:pt x="631" y="1476"/>
                </a:cubicBezTo>
                <a:lnTo>
                  <a:pt x="426" y="1932"/>
                </a:lnTo>
                <a:close/>
                <a:moveTo>
                  <a:pt x="1372" y="1819"/>
                </a:moveTo>
                <a:cubicBezTo>
                  <a:pt x="1231" y="1802"/>
                  <a:pt x="1231" y="1802"/>
                  <a:pt x="1231" y="1802"/>
                </a:cubicBezTo>
                <a:cubicBezTo>
                  <a:pt x="1219" y="1801"/>
                  <a:pt x="1208" y="1806"/>
                  <a:pt x="1201" y="1816"/>
                </a:cubicBezTo>
                <a:cubicBezTo>
                  <a:pt x="1120" y="1932"/>
                  <a:pt x="1120" y="1932"/>
                  <a:pt x="1120" y="1932"/>
                </a:cubicBezTo>
                <a:cubicBezTo>
                  <a:pt x="915" y="1475"/>
                  <a:pt x="915" y="1475"/>
                  <a:pt x="915" y="1475"/>
                </a:cubicBezTo>
                <a:cubicBezTo>
                  <a:pt x="919" y="1475"/>
                  <a:pt x="924" y="1475"/>
                  <a:pt x="928" y="1475"/>
                </a:cubicBezTo>
                <a:cubicBezTo>
                  <a:pt x="1007" y="1488"/>
                  <a:pt x="1007" y="1488"/>
                  <a:pt x="1007" y="1488"/>
                </a:cubicBezTo>
                <a:cubicBezTo>
                  <a:pt x="1019" y="1490"/>
                  <a:pt x="1030" y="1490"/>
                  <a:pt x="1040" y="1488"/>
                </a:cubicBezTo>
                <a:cubicBezTo>
                  <a:pt x="1146" y="1724"/>
                  <a:pt x="1146" y="1724"/>
                  <a:pt x="1146" y="1724"/>
                </a:cubicBezTo>
                <a:cubicBezTo>
                  <a:pt x="1152" y="1736"/>
                  <a:pt x="1163" y="1743"/>
                  <a:pt x="1175" y="1743"/>
                </a:cubicBezTo>
                <a:cubicBezTo>
                  <a:pt x="1180" y="1743"/>
                  <a:pt x="1184" y="1742"/>
                  <a:pt x="1188" y="1740"/>
                </a:cubicBezTo>
                <a:cubicBezTo>
                  <a:pt x="1204" y="1733"/>
                  <a:pt x="1212" y="1714"/>
                  <a:pt x="1204" y="1698"/>
                </a:cubicBezTo>
                <a:cubicBezTo>
                  <a:pt x="1098" y="1460"/>
                  <a:pt x="1098" y="1460"/>
                  <a:pt x="1098" y="1460"/>
                </a:cubicBezTo>
                <a:cubicBezTo>
                  <a:pt x="1103" y="1456"/>
                  <a:pt x="1108" y="1450"/>
                  <a:pt x="1112" y="1445"/>
                </a:cubicBezTo>
                <a:cubicBezTo>
                  <a:pt x="1159" y="1380"/>
                  <a:pt x="1159" y="1380"/>
                  <a:pt x="1159" y="1380"/>
                </a:cubicBezTo>
                <a:cubicBezTo>
                  <a:pt x="1162" y="1375"/>
                  <a:pt x="1166" y="1372"/>
                  <a:pt x="1170" y="1369"/>
                </a:cubicBezTo>
                <a:lnTo>
                  <a:pt x="1372" y="1819"/>
                </a:lnTo>
                <a:close/>
                <a:moveTo>
                  <a:pt x="1469" y="796"/>
                </a:moveTo>
                <a:cubicBezTo>
                  <a:pt x="1427" y="865"/>
                  <a:pt x="1427" y="865"/>
                  <a:pt x="1427" y="865"/>
                </a:cubicBezTo>
                <a:cubicBezTo>
                  <a:pt x="1414" y="886"/>
                  <a:pt x="1408" y="913"/>
                  <a:pt x="1412" y="938"/>
                </a:cubicBezTo>
                <a:cubicBezTo>
                  <a:pt x="1425" y="1017"/>
                  <a:pt x="1425" y="1017"/>
                  <a:pt x="1425" y="1017"/>
                </a:cubicBezTo>
                <a:cubicBezTo>
                  <a:pt x="1428" y="1034"/>
                  <a:pt x="1421" y="1051"/>
                  <a:pt x="1407" y="1061"/>
                </a:cubicBezTo>
                <a:cubicBezTo>
                  <a:pt x="1342" y="1108"/>
                  <a:pt x="1342" y="1108"/>
                  <a:pt x="1342" y="1108"/>
                </a:cubicBezTo>
                <a:cubicBezTo>
                  <a:pt x="1321" y="1123"/>
                  <a:pt x="1306" y="1145"/>
                  <a:pt x="1300" y="1170"/>
                </a:cubicBezTo>
                <a:cubicBezTo>
                  <a:pt x="1281" y="1248"/>
                  <a:pt x="1281" y="1248"/>
                  <a:pt x="1281" y="1248"/>
                </a:cubicBezTo>
                <a:cubicBezTo>
                  <a:pt x="1277" y="1265"/>
                  <a:pt x="1265" y="1277"/>
                  <a:pt x="1248" y="1281"/>
                </a:cubicBezTo>
                <a:cubicBezTo>
                  <a:pt x="1170" y="1300"/>
                  <a:pt x="1170" y="1300"/>
                  <a:pt x="1170" y="1300"/>
                </a:cubicBezTo>
                <a:cubicBezTo>
                  <a:pt x="1145" y="1306"/>
                  <a:pt x="1123" y="1321"/>
                  <a:pt x="1108" y="1342"/>
                </a:cubicBezTo>
                <a:cubicBezTo>
                  <a:pt x="1061" y="1407"/>
                  <a:pt x="1061" y="1407"/>
                  <a:pt x="1061" y="1407"/>
                </a:cubicBezTo>
                <a:cubicBezTo>
                  <a:pt x="1051" y="1421"/>
                  <a:pt x="1034" y="1428"/>
                  <a:pt x="1017" y="1425"/>
                </a:cubicBezTo>
                <a:cubicBezTo>
                  <a:pt x="938" y="1412"/>
                  <a:pt x="938" y="1412"/>
                  <a:pt x="938" y="1412"/>
                </a:cubicBezTo>
                <a:cubicBezTo>
                  <a:pt x="912" y="1408"/>
                  <a:pt x="886" y="1414"/>
                  <a:pt x="864" y="1427"/>
                </a:cubicBezTo>
                <a:cubicBezTo>
                  <a:pt x="796" y="1469"/>
                  <a:pt x="796" y="1469"/>
                  <a:pt x="796" y="1469"/>
                </a:cubicBezTo>
                <a:cubicBezTo>
                  <a:pt x="781" y="1478"/>
                  <a:pt x="763" y="1478"/>
                  <a:pt x="749" y="1469"/>
                </a:cubicBezTo>
                <a:cubicBezTo>
                  <a:pt x="680" y="1427"/>
                  <a:pt x="680" y="1427"/>
                  <a:pt x="680" y="1427"/>
                </a:cubicBezTo>
                <a:cubicBezTo>
                  <a:pt x="663" y="1417"/>
                  <a:pt x="643" y="1411"/>
                  <a:pt x="624" y="1411"/>
                </a:cubicBezTo>
                <a:cubicBezTo>
                  <a:pt x="618" y="1411"/>
                  <a:pt x="612" y="1412"/>
                  <a:pt x="607" y="1412"/>
                </a:cubicBezTo>
                <a:cubicBezTo>
                  <a:pt x="527" y="1425"/>
                  <a:pt x="527" y="1425"/>
                  <a:pt x="527" y="1425"/>
                </a:cubicBezTo>
                <a:cubicBezTo>
                  <a:pt x="511" y="1428"/>
                  <a:pt x="494" y="1421"/>
                  <a:pt x="484" y="1407"/>
                </a:cubicBezTo>
                <a:cubicBezTo>
                  <a:pt x="437" y="1342"/>
                  <a:pt x="437" y="1342"/>
                  <a:pt x="437" y="1342"/>
                </a:cubicBezTo>
                <a:cubicBezTo>
                  <a:pt x="422" y="1321"/>
                  <a:pt x="400" y="1306"/>
                  <a:pt x="374" y="1300"/>
                </a:cubicBezTo>
                <a:cubicBezTo>
                  <a:pt x="296" y="1281"/>
                  <a:pt x="296" y="1281"/>
                  <a:pt x="296" y="1281"/>
                </a:cubicBezTo>
                <a:cubicBezTo>
                  <a:pt x="280" y="1277"/>
                  <a:pt x="267" y="1265"/>
                  <a:pt x="263" y="1248"/>
                </a:cubicBezTo>
                <a:cubicBezTo>
                  <a:pt x="244" y="1170"/>
                  <a:pt x="244" y="1170"/>
                  <a:pt x="244" y="1170"/>
                </a:cubicBezTo>
                <a:cubicBezTo>
                  <a:pt x="238" y="1145"/>
                  <a:pt x="223" y="1123"/>
                  <a:pt x="203" y="1108"/>
                </a:cubicBezTo>
                <a:cubicBezTo>
                  <a:pt x="138" y="1061"/>
                  <a:pt x="138" y="1061"/>
                  <a:pt x="138" y="1061"/>
                </a:cubicBezTo>
                <a:cubicBezTo>
                  <a:pt x="124" y="1051"/>
                  <a:pt x="117" y="1034"/>
                  <a:pt x="120" y="1017"/>
                </a:cubicBezTo>
                <a:cubicBezTo>
                  <a:pt x="132" y="938"/>
                  <a:pt x="132" y="938"/>
                  <a:pt x="132" y="938"/>
                </a:cubicBezTo>
                <a:cubicBezTo>
                  <a:pt x="136" y="913"/>
                  <a:pt x="131" y="886"/>
                  <a:pt x="118" y="865"/>
                </a:cubicBezTo>
                <a:cubicBezTo>
                  <a:pt x="76" y="796"/>
                  <a:pt x="76" y="796"/>
                  <a:pt x="76" y="796"/>
                </a:cubicBezTo>
                <a:cubicBezTo>
                  <a:pt x="67" y="781"/>
                  <a:pt x="67" y="763"/>
                  <a:pt x="76" y="749"/>
                </a:cubicBezTo>
                <a:cubicBezTo>
                  <a:pt x="118" y="680"/>
                  <a:pt x="118" y="680"/>
                  <a:pt x="118" y="680"/>
                </a:cubicBezTo>
                <a:cubicBezTo>
                  <a:pt x="131" y="658"/>
                  <a:pt x="136" y="632"/>
                  <a:pt x="132" y="607"/>
                </a:cubicBezTo>
                <a:cubicBezTo>
                  <a:pt x="120" y="527"/>
                  <a:pt x="120" y="527"/>
                  <a:pt x="120" y="527"/>
                </a:cubicBezTo>
                <a:cubicBezTo>
                  <a:pt x="117" y="511"/>
                  <a:pt x="124" y="494"/>
                  <a:pt x="138" y="484"/>
                </a:cubicBezTo>
                <a:cubicBezTo>
                  <a:pt x="203" y="437"/>
                  <a:pt x="203" y="437"/>
                  <a:pt x="203" y="437"/>
                </a:cubicBezTo>
                <a:cubicBezTo>
                  <a:pt x="223" y="422"/>
                  <a:pt x="238" y="400"/>
                  <a:pt x="244" y="375"/>
                </a:cubicBezTo>
                <a:cubicBezTo>
                  <a:pt x="263" y="296"/>
                  <a:pt x="263" y="296"/>
                  <a:pt x="263" y="296"/>
                </a:cubicBezTo>
                <a:cubicBezTo>
                  <a:pt x="267" y="280"/>
                  <a:pt x="280" y="267"/>
                  <a:pt x="296" y="263"/>
                </a:cubicBezTo>
                <a:cubicBezTo>
                  <a:pt x="375" y="244"/>
                  <a:pt x="375" y="244"/>
                  <a:pt x="375" y="244"/>
                </a:cubicBezTo>
                <a:cubicBezTo>
                  <a:pt x="400" y="238"/>
                  <a:pt x="422" y="224"/>
                  <a:pt x="437" y="203"/>
                </a:cubicBezTo>
                <a:cubicBezTo>
                  <a:pt x="484" y="138"/>
                  <a:pt x="484" y="138"/>
                  <a:pt x="484" y="138"/>
                </a:cubicBezTo>
                <a:cubicBezTo>
                  <a:pt x="494" y="124"/>
                  <a:pt x="511" y="117"/>
                  <a:pt x="527" y="120"/>
                </a:cubicBezTo>
                <a:cubicBezTo>
                  <a:pt x="607" y="132"/>
                  <a:pt x="607" y="132"/>
                  <a:pt x="607" y="132"/>
                </a:cubicBezTo>
                <a:cubicBezTo>
                  <a:pt x="632" y="136"/>
                  <a:pt x="658" y="131"/>
                  <a:pt x="680" y="118"/>
                </a:cubicBezTo>
                <a:cubicBezTo>
                  <a:pt x="749" y="76"/>
                  <a:pt x="749" y="76"/>
                  <a:pt x="749" y="76"/>
                </a:cubicBezTo>
                <a:cubicBezTo>
                  <a:pt x="763" y="67"/>
                  <a:pt x="781" y="67"/>
                  <a:pt x="796" y="76"/>
                </a:cubicBezTo>
                <a:cubicBezTo>
                  <a:pt x="864" y="118"/>
                  <a:pt x="864" y="118"/>
                  <a:pt x="864" y="118"/>
                </a:cubicBezTo>
                <a:cubicBezTo>
                  <a:pt x="886" y="131"/>
                  <a:pt x="912" y="136"/>
                  <a:pt x="938" y="132"/>
                </a:cubicBezTo>
                <a:cubicBezTo>
                  <a:pt x="1017" y="120"/>
                  <a:pt x="1017" y="120"/>
                  <a:pt x="1017" y="120"/>
                </a:cubicBezTo>
                <a:cubicBezTo>
                  <a:pt x="1034" y="117"/>
                  <a:pt x="1051" y="124"/>
                  <a:pt x="1061" y="138"/>
                </a:cubicBezTo>
                <a:cubicBezTo>
                  <a:pt x="1108" y="203"/>
                  <a:pt x="1108" y="203"/>
                  <a:pt x="1108" y="203"/>
                </a:cubicBezTo>
                <a:cubicBezTo>
                  <a:pt x="1123" y="224"/>
                  <a:pt x="1145" y="238"/>
                  <a:pt x="1170" y="244"/>
                </a:cubicBezTo>
                <a:cubicBezTo>
                  <a:pt x="1248" y="263"/>
                  <a:pt x="1248" y="263"/>
                  <a:pt x="1248" y="263"/>
                </a:cubicBezTo>
                <a:cubicBezTo>
                  <a:pt x="1265" y="267"/>
                  <a:pt x="1277" y="280"/>
                  <a:pt x="1281" y="296"/>
                </a:cubicBezTo>
                <a:cubicBezTo>
                  <a:pt x="1300" y="375"/>
                  <a:pt x="1300" y="375"/>
                  <a:pt x="1300" y="375"/>
                </a:cubicBezTo>
                <a:cubicBezTo>
                  <a:pt x="1306" y="400"/>
                  <a:pt x="1321" y="422"/>
                  <a:pt x="1342" y="437"/>
                </a:cubicBezTo>
                <a:cubicBezTo>
                  <a:pt x="1407" y="484"/>
                  <a:pt x="1407" y="484"/>
                  <a:pt x="1407" y="484"/>
                </a:cubicBezTo>
                <a:cubicBezTo>
                  <a:pt x="1421" y="494"/>
                  <a:pt x="1428" y="511"/>
                  <a:pt x="1425" y="527"/>
                </a:cubicBezTo>
                <a:cubicBezTo>
                  <a:pt x="1412" y="607"/>
                  <a:pt x="1412" y="607"/>
                  <a:pt x="1412" y="607"/>
                </a:cubicBezTo>
                <a:cubicBezTo>
                  <a:pt x="1408" y="632"/>
                  <a:pt x="1414" y="658"/>
                  <a:pt x="1427" y="680"/>
                </a:cubicBezTo>
                <a:cubicBezTo>
                  <a:pt x="1469" y="749"/>
                  <a:pt x="1469" y="749"/>
                  <a:pt x="1469" y="749"/>
                </a:cubicBezTo>
                <a:cubicBezTo>
                  <a:pt x="1478" y="763"/>
                  <a:pt x="1478" y="781"/>
                  <a:pt x="1469" y="796"/>
                </a:cubicBezTo>
                <a:close/>
                <a:moveTo>
                  <a:pt x="1145" y="673"/>
                </a:moveTo>
                <a:cubicBezTo>
                  <a:pt x="1138" y="652"/>
                  <a:pt x="1120" y="636"/>
                  <a:pt x="1097" y="634"/>
                </a:cubicBezTo>
                <a:cubicBezTo>
                  <a:pt x="906" y="611"/>
                  <a:pt x="906" y="611"/>
                  <a:pt x="906" y="611"/>
                </a:cubicBezTo>
                <a:cubicBezTo>
                  <a:pt x="825" y="436"/>
                  <a:pt x="825" y="436"/>
                  <a:pt x="825" y="436"/>
                </a:cubicBezTo>
                <a:cubicBezTo>
                  <a:pt x="815" y="415"/>
                  <a:pt x="795" y="402"/>
                  <a:pt x="772" y="402"/>
                </a:cubicBezTo>
                <a:cubicBezTo>
                  <a:pt x="750" y="402"/>
                  <a:pt x="730" y="415"/>
                  <a:pt x="720" y="436"/>
                </a:cubicBezTo>
                <a:cubicBezTo>
                  <a:pt x="639" y="611"/>
                  <a:pt x="639" y="611"/>
                  <a:pt x="639" y="611"/>
                </a:cubicBezTo>
                <a:cubicBezTo>
                  <a:pt x="447" y="634"/>
                  <a:pt x="447" y="634"/>
                  <a:pt x="447" y="634"/>
                </a:cubicBezTo>
                <a:cubicBezTo>
                  <a:pt x="425" y="636"/>
                  <a:pt x="406" y="652"/>
                  <a:pt x="399" y="673"/>
                </a:cubicBezTo>
                <a:cubicBezTo>
                  <a:pt x="392" y="695"/>
                  <a:pt x="398" y="718"/>
                  <a:pt x="415" y="733"/>
                </a:cubicBezTo>
                <a:cubicBezTo>
                  <a:pt x="557" y="864"/>
                  <a:pt x="557" y="864"/>
                  <a:pt x="557" y="864"/>
                </a:cubicBezTo>
                <a:cubicBezTo>
                  <a:pt x="519" y="1054"/>
                  <a:pt x="519" y="1054"/>
                  <a:pt x="519" y="1054"/>
                </a:cubicBezTo>
                <a:cubicBezTo>
                  <a:pt x="515" y="1076"/>
                  <a:pt x="523" y="1098"/>
                  <a:pt x="542" y="1112"/>
                </a:cubicBezTo>
                <a:cubicBezTo>
                  <a:pt x="552" y="1119"/>
                  <a:pt x="564" y="1123"/>
                  <a:pt x="576" y="1123"/>
                </a:cubicBezTo>
                <a:cubicBezTo>
                  <a:pt x="585" y="1123"/>
                  <a:pt x="595" y="1120"/>
                  <a:pt x="604" y="1115"/>
                </a:cubicBezTo>
                <a:cubicBezTo>
                  <a:pt x="772" y="1021"/>
                  <a:pt x="772" y="1021"/>
                  <a:pt x="772" y="1021"/>
                </a:cubicBezTo>
                <a:cubicBezTo>
                  <a:pt x="941" y="1115"/>
                  <a:pt x="941" y="1115"/>
                  <a:pt x="941" y="1115"/>
                </a:cubicBezTo>
                <a:cubicBezTo>
                  <a:pt x="961" y="1127"/>
                  <a:pt x="984" y="1125"/>
                  <a:pt x="1003" y="1112"/>
                </a:cubicBezTo>
                <a:cubicBezTo>
                  <a:pt x="1021" y="1098"/>
                  <a:pt x="1030" y="1076"/>
                  <a:pt x="1026" y="1054"/>
                </a:cubicBezTo>
                <a:cubicBezTo>
                  <a:pt x="988" y="864"/>
                  <a:pt x="988" y="864"/>
                  <a:pt x="988" y="864"/>
                </a:cubicBezTo>
                <a:cubicBezTo>
                  <a:pt x="1130" y="733"/>
                  <a:pt x="1130" y="733"/>
                  <a:pt x="1130" y="733"/>
                </a:cubicBezTo>
                <a:cubicBezTo>
                  <a:pt x="1146" y="718"/>
                  <a:pt x="1152" y="695"/>
                  <a:pt x="1145" y="673"/>
                </a:cubicBezTo>
                <a:close/>
                <a:moveTo>
                  <a:pt x="931" y="830"/>
                </a:moveTo>
                <a:cubicBezTo>
                  <a:pt x="923" y="837"/>
                  <a:pt x="920" y="849"/>
                  <a:pt x="922" y="859"/>
                </a:cubicBezTo>
                <a:cubicBezTo>
                  <a:pt x="960" y="1053"/>
                  <a:pt x="960" y="1053"/>
                  <a:pt x="960" y="1053"/>
                </a:cubicBezTo>
                <a:cubicBezTo>
                  <a:pt x="788" y="957"/>
                  <a:pt x="788" y="957"/>
                  <a:pt x="788" y="957"/>
                </a:cubicBezTo>
                <a:cubicBezTo>
                  <a:pt x="783" y="954"/>
                  <a:pt x="778" y="953"/>
                  <a:pt x="772" y="953"/>
                </a:cubicBezTo>
                <a:cubicBezTo>
                  <a:pt x="767" y="953"/>
                  <a:pt x="762" y="954"/>
                  <a:pt x="757" y="957"/>
                </a:cubicBezTo>
                <a:cubicBezTo>
                  <a:pt x="584" y="1053"/>
                  <a:pt x="584" y="1053"/>
                  <a:pt x="584" y="1053"/>
                </a:cubicBezTo>
                <a:cubicBezTo>
                  <a:pt x="623" y="859"/>
                  <a:pt x="623" y="859"/>
                  <a:pt x="623" y="859"/>
                </a:cubicBezTo>
                <a:cubicBezTo>
                  <a:pt x="625" y="848"/>
                  <a:pt x="621" y="837"/>
                  <a:pt x="613" y="830"/>
                </a:cubicBezTo>
                <a:cubicBezTo>
                  <a:pt x="468" y="696"/>
                  <a:pt x="468" y="696"/>
                  <a:pt x="468" y="696"/>
                </a:cubicBezTo>
                <a:cubicBezTo>
                  <a:pt x="664" y="672"/>
                  <a:pt x="664" y="672"/>
                  <a:pt x="664" y="672"/>
                </a:cubicBezTo>
                <a:cubicBezTo>
                  <a:pt x="675" y="671"/>
                  <a:pt x="685" y="664"/>
                  <a:pt x="689" y="654"/>
                </a:cubicBezTo>
                <a:cubicBezTo>
                  <a:pt x="772" y="474"/>
                  <a:pt x="772" y="474"/>
                  <a:pt x="772" y="474"/>
                </a:cubicBezTo>
                <a:cubicBezTo>
                  <a:pt x="855" y="654"/>
                  <a:pt x="855" y="654"/>
                  <a:pt x="855" y="654"/>
                </a:cubicBezTo>
                <a:cubicBezTo>
                  <a:pt x="860" y="664"/>
                  <a:pt x="869" y="671"/>
                  <a:pt x="880" y="672"/>
                </a:cubicBezTo>
                <a:cubicBezTo>
                  <a:pt x="1077" y="696"/>
                  <a:pt x="1077" y="696"/>
                  <a:pt x="1077" y="696"/>
                </a:cubicBezTo>
                <a:lnTo>
                  <a:pt x="931" y="830"/>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3200">
              <a:latin typeface="Futura Md TL" panose="020B0502020204020303" pitchFamily="34" charset="0"/>
            </a:endParaRPr>
          </a:p>
        </p:txBody>
      </p:sp>
      <p:sp>
        <p:nvSpPr>
          <p:cNvPr id="25" name="Freeform 18"/>
          <p:cNvSpPr>
            <a:spLocks noEditPoints="1"/>
          </p:cNvSpPr>
          <p:nvPr/>
        </p:nvSpPr>
        <p:spPr bwMode="auto">
          <a:xfrm>
            <a:off x="6851136" y="2616638"/>
            <a:ext cx="389557" cy="322955"/>
          </a:xfrm>
          <a:custGeom>
            <a:avLst/>
            <a:gdLst>
              <a:gd name="T0" fmla="*/ 980 w 980"/>
              <a:gd name="T1" fmla="*/ 338 h 812"/>
              <a:gd name="T2" fmla="*/ 974 w 980"/>
              <a:gd name="T3" fmla="*/ 353 h 812"/>
              <a:gd name="T4" fmla="*/ 868 w 980"/>
              <a:gd name="T5" fmla="*/ 459 h 812"/>
              <a:gd name="T6" fmla="*/ 762 w 980"/>
              <a:gd name="T7" fmla="*/ 353 h 812"/>
              <a:gd name="T8" fmla="*/ 762 w 980"/>
              <a:gd name="T9" fmla="*/ 323 h 812"/>
              <a:gd name="T10" fmla="*/ 777 w 980"/>
              <a:gd name="T11" fmla="*/ 317 h 812"/>
              <a:gd name="T12" fmla="*/ 792 w 980"/>
              <a:gd name="T13" fmla="*/ 323 h 812"/>
              <a:gd name="T14" fmla="*/ 853 w 980"/>
              <a:gd name="T15" fmla="*/ 385 h 812"/>
              <a:gd name="T16" fmla="*/ 491 w 980"/>
              <a:gd name="T17" fmla="*/ 42 h 812"/>
              <a:gd name="T18" fmla="*/ 234 w 980"/>
              <a:gd name="T19" fmla="*/ 148 h 812"/>
              <a:gd name="T20" fmla="*/ 219 w 980"/>
              <a:gd name="T21" fmla="*/ 154 h 812"/>
              <a:gd name="T22" fmla="*/ 204 w 980"/>
              <a:gd name="T23" fmla="*/ 148 h 812"/>
              <a:gd name="T24" fmla="*/ 198 w 980"/>
              <a:gd name="T25" fmla="*/ 134 h 812"/>
              <a:gd name="T26" fmla="*/ 204 w 980"/>
              <a:gd name="T27" fmla="*/ 119 h 812"/>
              <a:gd name="T28" fmla="*/ 491 w 980"/>
              <a:gd name="T29" fmla="*/ 0 h 812"/>
              <a:gd name="T30" fmla="*/ 772 w 980"/>
              <a:gd name="T31" fmla="*/ 115 h 812"/>
              <a:gd name="T32" fmla="*/ 894 w 980"/>
              <a:gd name="T33" fmla="*/ 374 h 812"/>
              <a:gd name="T34" fmla="*/ 945 w 980"/>
              <a:gd name="T35" fmla="*/ 323 h 812"/>
              <a:gd name="T36" fmla="*/ 960 w 980"/>
              <a:gd name="T37" fmla="*/ 317 h 812"/>
              <a:gd name="T38" fmla="*/ 974 w 980"/>
              <a:gd name="T39" fmla="*/ 323 h 812"/>
              <a:gd name="T40" fmla="*/ 980 w 980"/>
              <a:gd name="T41" fmla="*/ 338 h 812"/>
              <a:gd name="T42" fmla="*/ 761 w 980"/>
              <a:gd name="T43" fmla="*/ 658 h 812"/>
              <a:gd name="T44" fmla="*/ 746 w 980"/>
              <a:gd name="T45" fmla="*/ 664 h 812"/>
              <a:gd name="T46" fmla="*/ 489 w 980"/>
              <a:gd name="T47" fmla="*/ 770 h 812"/>
              <a:gd name="T48" fmla="*/ 127 w 980"/>
              <a:gd name="T49" fmla="*/ 427 h 812"/>
              <a:gd name="T50" fmla="*/ 188 w 980"/>
              <a:gd name="T51" fmla="*/ 489 h 812"/>
              <a:gd name="T52" fmla="*/ 203 w 980"/>
              <a:gd name="T53" fmla="*/ 495 h 812"/>
              <a:gd name="T54" fmla="*/ 218 w 980"/>
              <a:gd name="T55" fmla="*/ 489 h 812"/>
              <a:gd name="T56" fmla="*/ 218 w 980"/>
              <a:gd name="T57" fmla="*/ 459 h 812"/>
              <a:gd name="T58" fmla="*/ 112 w 980"/>
              <a:gd name="T59" fmla="*/ 353 h 812"/>
              <a:gd name="T60" fmla="*/ 6 w 980"/>
              <a:gd name="T61" fmla="*/ 459 h 812"/>
              <a:gd name="T62" fmla="*/ 0 w 980"/>
              <a:gd name="T63" fmla="*/ 474 h 812"/>
              <a:gd name="T64" fmla="*/ 6 w 980"/>
              <a:gd name="T65" fmla="*/ 489 h 812"/>
              <a:gd name="T66" fmla="*/ 20 w 980"/>
              <a:gd name="T67" fmla="*/ 495 h 812"/>
              <a:gd name="T68" fmla="*/ 35 w 980"/>
              <a:gd name="T69" fmla="*/ 489 h 812"/>
              <a:gd name="T70" fmla="*/ 86 w 980"/>
              <a:gd name="T71" fmla="*/ 438 h 812"/>
              <a:gd name="T72" fmla="*/ 208 w 980"/>
              <a:gd name="T73" fmla="*/ 697 h 812"/>
              <a:gd name="T74" fmla="*/ 489 w 980"/>
              <a:gd name="T75" fmla="*/ 812 h 812"/>
              <a:gd name="T76" fmla="*/ 776 w 980"/>
              <a:gd name="T77" fmla="*/ 693 h 812"/>
              <a:gd name="T78" fmla="*/ 782 w 980"/>
              <a:gd name="T79" fmla="*/ 678 h 812"/>
              <a:gd name="T80" fmla="*/ 776 w 980"/>
              <a:gd name="T81" fmla="*/ 664 h 812"/>
              <a:gd name="T82" fmla="*/ 761 w 980"/>
              <a:gd name="T83" fmla="*/ 658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80" h="812">
                <a:moveTo>
                  <a:pt x="980" y="338"/>
                </a:moveTo>
                <a:cubicBezTo>
                  <a:pt x="980" y="344"/>
                  <a:pt x="978" y="349"/>
                  <a:pt x="974" y="353"/>
                </a:cubicBezTo>
                <a:cubicBezTo>
                  <a:pt x="868" y="459"/>
                  <a:pt x="868" y="459"/>
                  <a:pt x="868" y="459"/>
                </a:cubicBezTo>
                <a:cubicBezTo>
                  <a:pt x="762" y="353"/>
                  <a:pt x="762" y="353"/>
                  <a:pt x="762" y="353"/>
                </a:cubicBezTo>
                <a:cubicBezTo>
                  <a:pt x="754" y="345"/>
                  <a:pt x="754" y="332"/>
                  <a:pt x="762" y="323"/>
                </a:cubicBezTo>
                <a:cubicBezTo>
                  <a:pt x="766" y="319"/>
                  <a:pt x="772" y="317"/>
                  <a:pt x="777" y="317"/>
                </a:cubicBezTo>
                <a:cubicBezTo>
                  <a:pt x="783" y="317"/>
                  <a:pt x="788" y="319"/>
                  <a:pt x="792" y="323"/>
                </a:cubicBezTo>
                <a:cubicBezTo>
                  <a:pt x="853" y="385"/>
                  <a:pt x="853" y="385"/>
                  <a:pt x="853" y="385"/>
                </a:cubicBezTo>
                <a:cubicBezTo>
                  <a:pt x="843" y="194"/>
                  <a:pt x="684" y="42"/>
                  <a:pt x="491" y="42"/>
                </a:cubicBezTo>
                <a:cubicBezTo>
                  <a:pt x="394" y="42"/>
                  <a:pt x="302" y="80"/>
                  <a:pt x="234" y="148"/>
                </a:cubicBezTo>
                <a:cubicBezTo>
                  <a:pt x="230" y="152"/>
                  <a:pt x="225" y="154"/>
                  <a:pt x="219" y="154"/>
                </a:cubicBezTo>
                <a:cubicBezTo>
                  <a:pt x="213" y="154"/>
                  <a:pt x="208" y="152"/>
                  <a:pt x="204" y="148"/>
                </a:cubicBezTo>
                <a:cubicBezTo>
                  <a:pt x="200" y="144"/>
                  <a:pt x="198" y="139"/>
                  <a:pt x="198" y="134"/>
                </a:cubicBezTo>
                <a:cubicBezTo>
                  <a:pt x="198" y="128"/>
                  <a:pt x="200" y="123"/>
                  <a:pt x="204" y="119"/>
                </a:cubicBezTo>
                <a:cubicBezTo>
                  <a:pt x="281" y="42"/>
                  <a:pt x="382" y="0"/>
                  <a:pt x="491" y="0"/>
                </a:cubicBezTo>
                <a:cubicBezTo>
                  <a:pt x="596" y="0"/>
                  <a:pt x="696" y="41"/>
                  <a:pt x="772" y="115"/>
                </a:cubicBezTo>
                <a:cubicBezTo>
                  <a:pt x="844" y="184"/>
                  <a:pt x="887" y="276"/>
                  <a:pt x="894" y="374"/>
                </a:cubicBezTo>
                <a:cubicBezTo>
                  <a:pt x="945" y="323"/>
                  <a:pt x="945" y="323"/>
                  <a:pt x="945" y="323"/>
                </a:cubicBezTo>
                <a:cubicBezTo>
                  <a:pt x="949" y="319"/>
                  <a:pt x="954" y="317"/>
                  <a:pt x="960" y="317"/>
                </a:cubicBezTo>
                <a:cubicBezTo>
                  <a:pt x="965" y="317"/>
                  <a:pt x="970" y="319"/>
                  <a:pt x="974" y="323"/>
                </a:cubicBezTo>
                <a:cubicBezTo>
                  <a:pt x="978" y="327"/>
                  <a:pt x="980" y="333"/>
                  <a:pt x="980" y="338"/>
                </a:cubicBezTo>
                <a:close/>
                <a:moveTo>
                  <a:pt x="761" y="658"/>
                </a:moveTo>
                <a:cubicBezTo>
                  <a:pt x="756" y="658"/>
                  <a:pt x="750" y="660"/>
                  <a:pt x="746" y="664"/>
                </a:cubicBezTo>
                <a:cubicBezTo>
                  <a:pt x="678" y="732"/>
                  <a:pt x="586" y="770"/>
                  <a:pt x="489" y="770"/>
                </a:cubicBezTo>
                <a:cubicBezTo>
                  <a:pt x="296" y="770"/>
                  <a:pt x="137" y="618"/>
                  <a:pt x="127" y="427"/>
                </a:cubicBezTo>
                <a:cubicBezTo>
                  <a:pt x="188" y="489"/>
                  <a:pt x="188" y="489"/>
                  <a:pt x="188" y="489"/>
                </a:cubicBezTo>
                <a:cubicBezTo>
                  <a:pt x="192" y="493"/>
                  <a:pt x="197" y="495"/>
                  <a:pt x="203" y="495"/>
                </a:cubicBezTo>
                <a:cubicBezTo>
                  <a:pt x="208" y="495"/>
                  <a:pt x="214" y="493"/>
                  <a:pt x="218" y="489"/>
                </a:cubicBezTo>
                <a:cubicBezTo>
                  <a:pt x="226" y="480"/>
                  <a:pt x="226" y="467"/>
                  <a:pt x="218" y="459"/>
                </a:cubicBezTo>
                <a:cubicBezTo>
                  <a:pt x="112" y="353"/>
                  <a:pt x="112" y="353"/>
                  <a:pt x="112" y="353"/>
                </a:cubicBezTo>
                <a:cubicBezTo>
                  <a:pt x="6" y="459"/>
                  <a:pt x="6" y="459"/>
                  <a:pt x="6" y="459"/>
                </a:cubicBezTo>
                <a:cubicBezTo>
                  <a:pt x="2" y="463"/>
                  <a:pt x="0" y="468"/>
                  <a:pt x="0" y="474"/>
                </a:cubicBezTo>
                <a:cubicBezTo>
                  <a:pt x="0" y="479"/>
                  <a:pt x="2" y="485"/>
                  <a:pt x="6" y="489"/>
                </a:cubicBezTo>
                <a:cubicBezTo>
                  <a:pt x="9" y="493"/>
                  <a:pt x="15" y="495"/>
                  <a:pt x="20" y="495"/>
                </a:cubicBezTo>
                <a:cubicBezTo>
                  <a:pt x="26" y="495"/>
                  <a:pt x="31" y="493"/>
                  <a:pt x="35" y="489"/>
                </a:cubicBezTo>
                <a:cubicBezTo>
                  <a:pt x="86" y="438"/>
                  <a:pt x="86" y="438"/>
                  <a:pt x="86" y="438"/>
                </a:cubicBezTo>
                <a:cubicBezTo>
                  <a:pt x="93" y="536"/>
                  <a:pt x="136" y="628"/>
                  <a:pt x="208" y="697"/>
                </a:cubicBezTo>
                <a:cubicBezTo>
                  <a:pt x="284" y="771"/>
                  <a:pt x="384" y="812"/>
                  <a:pt x="489" y="812"/>
                </a:cubicBezTo>
                <a:cubicBezTo>
                  <a:pt x="597" y="812"/>
                  <a:pt x="699" y="770"/>
                  <a:pt x="776" y="693"/>
                </a:cubicBezTo>
                <a:cubicBezTo>
                  <a:pt x="780" y="689"/>
                  <a:pt x="782" y="684"/>
                  <a:pt x="782" y="678"/>
                </a:cubicBezTo>
                <a:cubicBezTo>
                  <a:pt x="782" y="673"/>
                  <a:pt x="780" y="668"/>
                  <a:pt x="776" y="664"/>
                </a:cubicBezTo>
                <a:cubicBezTo>
                  <a:pt x="772" y="660"/>
                  <a:pt x="767" y="658"/>
                  <a:pt x="761" y="658"/>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3200">
              <a:latin typeface="Futura Md TL" panose="020B0502020204020303" pitchFamily="34" charset="0"/>
            </a:endParaRPr>
          </a:p>
        </p:txBody>
      </p:sp>
      <p:sp>
        <p:nvSpPr>
          <p:cNvPr id="15" name="Pentagon 89">
            <a:extLst>
              <a:ext uri="{FF2B5EF4-FFF2-40B4-BE49-F238E27FC236}">
                <a16:creationId xmlns:a16="http://schemas.microsoft.com/office/drawing/2014/main" id="{36A6F0A9-60CF-91D8-15E4-474414A720B0}"/>
              </a:ext>
            </a:extLst>
          </p:cNvPr>
          <p:cNvSpPr/>
          <p:nvPr/>
        </p:nvSpPr>
        <p:spPr>
          <a:xfrm>
            <a:off x="8182912" y="3508181"/>
            <a:ext cx="2075638" cy="542178"/>
          </a:xfrm>
          <a:prstGeom prst="homePlate">
            <a:avLst>
              <a:gd name="adj" fmla="val 35395"/>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333" b="1" dirty="0">
                <a:latin typeface="Futura Md TL" panose="020B0502020204020303" pitchFamily="34" charset="0"/>
              </a:rPr>
              <a:t>Rezultāti/mērķi/rīki</a:t>
            </a:r>
            <a:endParaRPr lang="en-US" sz="1333" b="1" dirty="0">
              <a:latin typeface="Futura Md TL" panose="020B0502020204020303" pitchFamily="34" charset="0"/>
            </a:endParaRPr>
          </a:p>
        </p:txBody>
      </p:sp>
      <p:sp>
        <p:nvSpPr>
          <p:cNvPr id="16" name="Rectangle 18">
            <a:extLst>
              <a:ext uri="{FF2B5EF4-FFF2-40B4-BE49-F238E27FC236}">
                <a16:creationId xmlns:a16="http://schemas.microsoft.com/office/drawing/2014/main" id="{8FEFA9EF-2731-2B9D-747C-EB1B0DA44E76}"/>
              </a:ext>
            </a:extLst>
          </p:cNvPr>
          <p:cNvSpPr>
            <a:spLocks noChangeArrowheads="1"/>
          </p:cNvSpPr>
          <p:nvPr/>
        </p:nvSpPr>
        <p:spPr bwMode="auto">
          <a:xfrm>
            <a:off x="513129" y="363449"/>
            <a:ext cx="11778141" cy="923330"/>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ru-RU" sz="2400" b="1" dirty="0">
                <a:solidFill>
                  <a:srgbClr val="7030A0"/>
                </a:solidFill>
                <a:latin typeface="Futura Md TL" panose="020B0502020204020303" pitchFamily="34" charset="0"/>
              </a:rPr>
              <a:t>Labi pārvaldīta skola.</a:t>
            </a:r>
          </a:p>
          <a:p>
            <a:pPr marL="0" marR="0" lvl="0" indent="0" algn="l" defTabSz="914400" rtl="0" eaLnBrk="0" fontAlgn="base" latinLnBrk="0" hangingPunct="0">
              <a:lnSpc>
                <a:spcPct val="100000"/>
              </a:lnSpc>
              <a:spcBef>
                <a:spcPct val="0"/>
              </a:spcBef>
              <a:spcAft>
                <a:spcPct val="0"/>
              </a:spcAft>
              <a:buClrTx/>
              <a:buSzTx/>
              <a:buFontTx/>
              <a:buNone/>
              <a:tabLst/>
            </a:pPr>
            <a:r>
              <a:rPr lang="lv-LV" altLang="ru-RU" sz="3600" b="1" dirty="0">
                <a:solidFill>
                  <a:srgbClr val="7030A0"/>
                </a:solidFill>
                <a:latin typeface="Futura Md TL" panose="020B0502020204020303" pitchFamily="34" charset="0"/>
              </a:rPr>
              <a:t>Kas palīdz skolām izglītības kvalitātes vadībā? </a:t>
            </a:r>
            <a:endParaRPr kumimoji="0" lang="ru-RU" altLang="ru-RU" sz="1200" b="0" i="0" u="none" strike="noStrike" cap="none" normalizeH="0" baseline="0" dirty="0">
              <a:ln>
                <a:noFill/>
              </a:ln>
              <a:solidFill>
                <a:srgbClr val="7030A0"/>
              </a:solidFill>
              <a:effectLst/>
              <a:latin typeface="Futura Md TL" panose="020B0502020204020303" pitchFamily="34" charset="0"/>
            </a:endParaRPr>
          </a:p>
        </p:txBody>
      </p:sp>
    </p:spTree>
    <p:extLst>
      <p:ext uri="{BB962C8B-B14F-4D97-AF65-F5344CB8AC3E}">
        <p14:creationId xmlns:p14="http://schemas.microsoft.com/office/powerpoint/2010/main" val="3377607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0E69674-3BDB-F03E-FB10-7D991E2C9C48}"/>
              </a:ext>
            </a:extLst>
          </p:cNvPr>
          <p:cNvSpPr/>
          <p:nvPr/>
        </p:nvSpPr>
        <p:spPr>
          <a:xfrm>
            <a:off x="5293829" y="5676074"/>
            <a:ext cx="6690094" cy="3345"/>
          </a:xfrm>
          <a:custGeom>
            <a:avLst/>
            <a:gdLst>
              <a:gd name="connsiteX0" fmla="*/ 0 w 4762500"/>
              <a:gd name="connsiteY0" fmla="*/ 0 h 2381"/>
              <a:gd name="connsiteX1" fmla="*/ 4762500 w 4762500"/>
              <a:gd name="connsiteY1" fmla="*/ 0 h 2381"/>
              <a:gd name="connsiteX2" fmla="*/ 4762500 w 4762500"/>
              <a:gd name="connsiteY2" fmla="*/ 2381 h 2381"/>
              <a:gd name="connsiteX3" fmla="*/ 0 w 4762500"/>
              <a:gd name="connsiteY3" fmla="*/ 2381 h 2381"/>
            </a:gdLst>
            <a:ahLst/>
            <a:cxnLst>
              <a:cxn ang="0">
                <a:pos x="connsiteX0" y="connsiteY0"/>
              </a:cxn>
              <a:cxn ang="0">
                <a:pos x="connsiteX1" y="connsiteY1"/>
              </a:cxn>
              <a:cxn ang="0">
                <a:pos x="connsiteX2" y="connsiteY2"/>
              </a:cxn>
              <a:cxn ang="0">
                <a:pos x="connsiteX3" y="connsiteY3"/>
              </a:cxn>
            </a:cxnLst>
            <a:rect l="l" t="t" r="r" b="b"/>
            <a:pathLst>
              <a:path w="4762500" h="2381">
                <a:moveTo>
                  <a:pt x="0" y="0"/>
                </a:moveTo>
                <a:lnTo>
                  <a:pt x="4762500" y="0"/>
                </a:lnTo>
                <a:lnTo>
                  <a:pt x="4762500" y="2381"/>
                </a:lnTo>
                <a:lnTo>
                  <a:pt x="0" y="2381"/>
                </a:lnTo>
                <a:close/>
              </a:path>
            </a:pathLst>
          </a:custGeom>
          <a:solidFill>
            <a:srgbClr val="EBEBEB"/>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06" name="TextBox 105">
            <a:extLst>
              <a:ext uri="{FF2B5EF4-FFF2-40B4-BE49-F238E27FC236}">
                <a16:creationId xmlns:a16="http://schemas.microsoft.com/office/drawing/2014/main" id="{069B9081-6C69-DE90-79AF-6E6B68BBADDA}"/>
              </a:ext>
            </a:extLst>
          </p:cNvPr>
          <p:cNvSpPr txBox="1"/>
          <p:nvPr/>
        </p:nvSpPr>
        <p:spPr>
          <a:xfrm>
            <a:off x="1561692" y="3184323"/>
            <a:ext cx="2214220" cy="1139030"/>
          </a:xfrm>
          <a:prstGeom prst="rect">
            <a:avLst/>
          </a:prstGeom>
          <a:noFill/>
        </p:spPr>
        <p:txBody>
          <a:bodyPr wrap="square" lIns="0" tIns="0" rIns="0" bIns="0" rtlCol="0">
            <a:sp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222222"/>
                </a:solidFill>
                <a:effectLst/>
                <a:uLnTx/>
                <a:uFillTx/>
                <a:latin typeface="Futura Md TL" panose="020B0502020204020303" pitchFamily="34" charset="0"/>
              </a:rPr>
              <a:t>300 eiro</a:t>
            </a:r>
            <a:r>
              <a:rPr kumimoji="0" lang="lv-LV" sz="1400" b="1" i="0" u="none" strike="noStrike" kern="1200" cap="none" spc="0" normalizeH="0" noProof="0" dirty="0">
                <a:ln>
                  <a:noFill/>
                </a:ln>
                <a:solidFill>
                  <a:srgbClr val="222222"/>
                </a:solidFill>
                <a:effectLst/>
                <a:uLnTx/>
                <a:uFillTx/>
                <a:latin typeface="Futura Md TL" panose="020B0502020204020303" pitchFamily="34" charset="0"/>
              </a:rPr>
              <a:t> </a:t>
            </a:r>
            <a:r>
              <a:rPr lang="lv-LV" sz="1400" b="1" dirty="0">
                <a:solidFill>
                  <a:srgbClr val="222222"/>
                </a:solidFill>
                <a:latin typeface="Futura Md TL" panose="020B0502020204020303" pitchFamily="34" charset="0"/>
              </a:rPr>
              <a:t>s</a:t>
            </a:r>
            <a:r>
              <a:rPr kumimoji="0" lang="lv-LV" sz="1400" b="1" i="0" u="none" strike="noStrike" kern="1200" cap="none" spc="0" normalizeH="0" baseline="0" noProof="0" dirty="0" err="1">
                <a:ln>
                  <a:noFill/>
                </a:ln>
                <a:solidFill>
                  <a:srgbClr val="222222"/>
                </a:solidFill>
                <a:effectLst/>
                <a:uLnTx/>
                <a:uFillTx/>
                <a:latin typeface="Futura Md TL" panose="020B0502020204020303" pitchFamily="34" charset="0"/>
              </a:rPr>
              <a:t>tipendijas</a:t>
            </a:r>
            <a:r>
              <a:rPr kumimoji="0" lang="lv-LV" sz="1400" b="1" i="0" u="none" strike="noStrike" kern="1200" cap="none" spc="0" normalizeH="0" baseline="0" noProof="0" dirty="0">
                <a:ln>
                  <a:noFill/>
                </a:ln>
                <a:solidFill>
                  <a:srgbClr val="222222"/>
                </a:solidFill>
                <a:effectLst/>
                <a:uLnTx/>
                <a:uFillTx/>
                <a:latin typeface="Futura Md TL" panose="020B0502020204020303" pitchFamily="34" charset="0"/>
              </a:rPr>
              <a:t> studiju </a:t>
            </a:r>
            <a:r>
              <a:rPr kumimoji="0" lang="lv-LV" sz="1400" b="1" i="0" u="none" strike="noStrike" kern="1200" cap="none" spc="0" normalizeH="0" baseline="0" noProof="0" dirty="0" err="1">
                <a:ln>
                  <a:noFill/>
                </a:ln>
                <a:solidFill>
                  <a:srgbClr val="222222"/>
                </a:solidFill>
                <a:effectLst/>
                <a:uLnTx/>
                <a:uFillTx/>
                <a:latin typeface="Futura Md TL" panose="020B0502020204020303" pitchFamily="34" charset="0"/>
              </a:rPr>
              <a:t>programm</a:t>
            </a:r>
            <a:r>
              <a:rPr lang="lv-LV" sz="1400" b="1" dirty="0" err="1">
                <a:solidFill>
                  <a:srgbClr val="222222"/>
                </a:solidFill>
                <a:latin typeface="Futura Md TL" panose="020B0502020204020303" pitchFamily="34" charset="0"/>
              </a:rPr>
              <a:t>ās</a:t>
            </a:r>
            <a:r>
              <a:rPr kumimoji="0" lang="lv-LV" sz="1400" b="1" i="0" u="none" strike="noStrike" kern="1200" cap="none" spc="0" normalizeH="0" noProof="0" dirty="0">
                <a:ln>
                  <a:noFill/>
                </a:ln>
                <a:solidFill>
                  <a:srgbClr val="222222"/>
                </a:solidFill>
                <a:effectLst/>
                <a:uLnTx/>
                <a:uFillTx/>
                <a:latin typeface="Futura Md TL" panose="020B0502020204020303" pitchFamily="34" charset="0"/>
              </a:rPr>
              <a:t> </a:t>
            </a:r>
            <a:endParaRPr kumimoji="0" lang="en-US" sz="1400" b="1" i="0" u="none" strike="noStrike" kern="1200" cap="none" spc="0" normalizeH="0" baseline="0" noProof="0" dirty="0">
              <a:ln>
                <a:noFill/>
              </a:ln>
              <a:solidFill>
                <a:srgbClr val="222222"/>
              </a:solidFill>
              <a:effectLst/>
              <a:uLnTx/>
              <a:uFillTx/>
              <a:latin typeface="Futura Md TL" panose="020B0502020204020303" pitchFamily="34" charset="0"/>
            </a:endParaRPr>
          </a:p>
          <a:p>
            <a:pPr marL="0" marR="0" lvl="0" indent="0" algn="l" defTabSz="914330" rtl="0" eaLnBrk="1" fontAlgn="auto" latinLnBrk="0" hangingPunct="1">
              <a:lnSpc>
                <a:spcPct val="130000"/>
              </a:lnSpc>
              <a:spcBef>
                <a:spcPts val="1000"/>
              </a:spcBef>
              <a:spcAft>
                <a:spcPts val="0"/>
              </a:spcAft>
              <a:buClrTx/>
              <a:buSzTx/>
              <a:buFontTx/>
              <a:buNone/>
              <a:tabLst/>
              <a:defRPr/>
            </a:pPr>
            <a:r>
              <a:rPr kumimoji="0" lang="lv-LV" sz="1000" b="0" i="0" u="none" strike="noStrike" kern="1200" cap="none" spc="0" normalizeH="0" baseline="0" noProof="0" dirty="0">
                <a:ln>
                  <a:noFill/>
                </a:ln>
                <a:solidFill>
                  <a:srgbClr val="222222">
                    <a:alpha val="70000"/>
                  </a:srgbClr>
                </a:solidFill>
                <a:effectLst/>
                <a:uLnTx/>
                <a:uFillTx/>
                <a:latin typeface="Futura Md TL" panose="020B0502020204020303" pitchFamily="34" charset="0"/>
              </a:rPr>
              <a:t>Pedagogiem STEM,</a:t>
            </a:r>
            <a:r>
              <a:rPr kumimoji="0" lang="lv-LV" sz="1000" b="0" i="0" u="none" strike="noStrike" kern="1200" cap="none" spc="0" normalizeH="0" noProof="0" dirty="0">
                <a:ln>
                  <a:noFill/>
                </a:ln>
                <a:solidFill>
                  <a:srgbClr val="222222">
                    <a:alpha val="70000"/>
                  </a:srgbClr>
                </a:solidFill>
                <a:effectLst/>
                <a:uLnTx/>
                <a:uFillTx/>
                <a:latin typeface="Futura Md TL" panose="020B0502020204020303" pitchFamily="34" charset="0"/>
              </a:rPr>
              <a:t> EU valodu, latviešu valodas un literatūras mācību jomās </a:t>
            </a:r>
            <a:endParaRPr kumimoji="0" lang="en-US" sz="1000" b="0" i="0" u="none" strike="noStrike" kern="1200" cap="none" spc="0" normalizeH="0" baseline="0" noProof="0" dirty="0">
              <a:ln>
                <a:noFill/>
              </a:ln>
              <a:solidFill>
                <a:srgbClr val="222222">
                  <a:alpha val="70000"/>
                </a:srgbClr>
              </a:solidFill>
              <a:effectLst/>
              <a:uLnTx/>
              <a:uFillTx/>
              <a:latin typeface="Futura Md TL" panose="020B0502020204020303" pitchFamily="34" charset="0"/>
            </a:endParaRPr>
          </a:p>
        </p:txBody>
      </p:sp>
      <p:sp>
        <p:nvSpPr>
          <p:cNvPr id="107" name="TextBox 106">
            <a:extLst>
              <a:ext uri="{FF2B5EF4-FFF2-40B4-BE49-F238E27FC236}">
                <a16:creationId xmlns:a16="http://schemas.microsoft.com/office/drawing/2014/main" id="{84E9A9AE-17B7-9F3B-3BEB-F7422788E5BD}"/>
              </a:ext>
            </a:extLst>
          </p:cNvPr>
          <p:cNvSpPr txBox="1"/>
          <p:nvPr/>
        </p:nvSpPr>
        <p:spPr>
          <a:xfrm>
            <a:off x="1502241" y="4506200"/>
            <a:ext cx="2132977" cy="800219"/>
          </a:xfrm>
          <a:prstGeom prst="rect">
            <a:avLst/>
          </a:prstGeom>
          <a:noFill/>
        </p:spPr>
        <p:txBody>
          <a:bodyPr wrap="square" lIns="0" tIns="0" rIns="0" bIns="0" rtlCol="0">
            <a:sp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222222"/>
                </a:solidFill>
                <a:effectLst/>
                <a:uLnTx/>
                <a:uFillTx/>
                <a:latin typeface="Futura Md TL" panose="020B0502020204020303" pitchFamily="34" charset="0"/>
              </a:rPr>
              <a:t>Budžeta vietas pedagoģijas studijām</a:t>
            </a:r>
          </a:p>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dirty="0">
              <a:ln>
                <a:noFill/>
              </a:ln>
              <a:solidFill>
                <a:srgbClr val="222222"/>
              </a:solidFill>
              <a:effectLst/>
              <a:uLnTx/>
              <a:uFillTx/>
              <a:latin typeface="Futura Md TL" panose="020B0502020204020303" pitchFamily="34" charset="0"/>
            </a:endParaRPr>
          </a:p>
          <a:p>
            <a:pPr lvl="0" defTabSz="914330"/>
            <a:r>
              <a:rPr lang="lv-LV" sz="1000" b="1" dirty="0">
                <a:solidFill>
                  <a:schemeClr val="tx2">
                    <a:lumMod val="75000"/>
                    <a:lumOff val="25000"/>
                  </a:schemeClr>
                </a:solidFill>
                <a:latin typeface="Futura Md TL" panose="020B0502020204020303" pitchFamily="34" charset="0"/>
                <a:ea typeface="Calibri" panose="020F0502020204030204" pitchFamily="34" charset="0"/>
                <a:cs typeface="Times New Roman" panose="02020603050405020304" pitchFamily="18" charset="0"/>
              </a:rPr>
              <a:t>Finansēt 2 968 </a:t>
            </a:r>
            <a:r>
              <a:rPr lang="lv-LV" sz="1000" b="1" i="1" dirty="0">
                <a:solidFill>
                  <a:schemeClr val="tx2">
                    <a:lumMod val="75000"/>
                    <a:lumOff val="25000"/>
                  </a:schemeClr>
                </a:solidFill>
                <a:latin typeface="Futura Md TL" panose="020B0502020204020303" pitchFamily="34" charset="0"/>
                <a:ea typeface="Calibri" panose="020F0502020204030204" pitchFamily="34" charset="0"/>
                <a:cs typeface="Times New Roman" panose="02020603050405020304" pitchFamily="18" charset="0"/>
              </a:rPr>
              <a:t>euro</a:t>
            </a:r>
            <a:r>
              <a:rPr lang="lv-LV" sz="1000" dirty="0">
                <a:solidFill>
                  <a:schemeClr val="tx2">
                    <a:lumMod val="75000"/>
                    <a:lumOff val="25000"/>
                  </a:schemeClr>
                </a:solidFill>
                <a:latin typeface="Futura Md TL" panose="020B0502020204020303" pitchFamily="34" charset="0"/>
                <a:ea typeface="Calibri" panose="020F0502020204030204" pitchFamily="34" charset="0"/>
                <a:cs typeface="Times New Roman" panose="02020603050405020304" pitchFamily="18" charset="0"/>
              </a:rPr>
              <a:t> gadā apmērā </a:t>
            </a:r>
            <a:endParaRPr kumimoji="0" lang="en-US" sz="1000" b="1" i="0" u="none" strike="noStrike" kern="1200" cap="none" spc="0" normalizeH="0" baseline="0" noProof="0" dirty="0">
              <a:ln>
                <a:noFill/>
              </a:ln>
              <a:solidFill>
                <a:schemeClr val="tx2">
                  <a:lumMod val="75000"/>
                  <a:lumOff val="25000"/>
                </a:schemeClr>
              </a:solidFill>
              <a:effectLst/>
              <a:uLnTx/>
              <a:uFillTx/>
              <a:latin typeface="Futura Md TL" panose="020B0502020204020303" pitchFamily="34" charset="0"/>
            </a:endParaRPr>
          </a:p>
        </p:txBody>
      </p:sp>
      <p:sp>
        <p:nvSpPr>
          <p:cNvPr id="108" name="TextBox 107">
            <a:extLst>
              <a:ext uri="{FF2B5EF4-FFF2-40B4-BE49-F238E27FC236}">
                <a16:creationId xmlns:a16="http://schemas.microsoft.com/office/drawing/2014/main" id="{66C1AEFD-7A04-EE39-0DCE-ED9CD646AC94}"/>
              </a:ext>
            </a:extLst>
          </p:cNvPr>
          <p:cNvSpPr txBox="1"/>
          <p:nvPr/>
        </p:nvSpPr>
        <p:spPr>
          <a:xfrm>
            <a:off x="4394672" y="3153980"/>
            <a:ext cx="2569065" cy="1139030"/>
          </a:xfrm>
          <a:prstGeom prst="rect">
            <a:avLst/>
          </a:prstGeom>
          <a:noFill/>
        </p:spPr>
        <p:txBody>
          <a:bodyPr wrap="square" lIns="0" tIns="0" rIns="0" bIns="0" rtlCol="0">
            <a:sp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r>
              <a:rPr lang="lv-LV" sz="1400" b="1" noProof="0" dirty="0">
                <a:solidFill>
                  <a:srgbClr val="222222"/>
                </a:solidFill>
                <a:latin typeface="Futura Md TL" panose="020B0502020204020303" pitchFamily="34" charset="0"/>
              </a:rPr>
              <a:t>Studiju vai studējošā kredīta dzēšana</a:t>
            </a:r>
          </a:p>
          <a:p>
            <a:pPr marL="0" marR="0" lvl="0" indent="0" algn="l" defTabSz="914330" rtl="0" eaLnBrk="1" fontAlgn="auto" latinLnBrk="0" hangingPunct="1">
              <a:lnSpc>
                <a:spcPct val="130000"/>
              </a:lnSpc>
              <a:spcBef>
                <a:spcPts val="1000"/>
              </a:spcBef>
              <a:spcAft>
                <a:spcPts val="0"/>
              </a:spcAft>
              <a:buClrTx/>
              <a:buSzTx/>
              <a:buFontTx/>
              <a:buNone/>
              <a:tabLst/>
              <a:defRPr/>
            </a:pPr>
            <a:r>
              <a:rPr lang="lv-LV" sz="1000" dirty="0">
                <a:solidFill>
                  <a:srgbClr val="222222">
                    <a:alpha val="70000"/>
                  </a:srgbClr>
                </a:solidFill>
                <a:latin typeface="Futura Md TL" panose="020B0502020204020303" pitchFamily="34" charset="0"/>
              </a:rPr>
              <a:t>Tiem, kas nostrādājuši vismaz 2023. gadu un turpina darbu. Pieteikumi no 2024. gada 1. cet. </a:t>
            </a:r>
            <a:endParaRPr kumimoji="0" lang="en-US" sz="1000" b="0" i="0" u="none" strike="noStrike" kern="1200" cap="none" spc="0" normalizeH="0" baseline="0" noProof="0" dirty="0">
              <a:ln>
                <a:noFill/>
              </a:ln>
              <a:solidFill>
                <a:srgbClr val="222222">
                  <a:alpha val="70000"/>
                </a:srgbClr>
              </a:solidFill>
              <a:effectLst/>
              <a:uLnTx/>
              <a:uFillTx/>
              <a:latin typeface="Futura Md TL" panose="020B0502020204020303" pitchFamily="34" charset="0"/>
            </a:endParaRPr>
          </a:p>
        </p:txBody>
      </p:sp>
      <p:sp>
        <p:nvSpPr>
          <p:cNvPr id="109" name="TextBox 108">
            <a:extLst>
              <a:ext uri="{FF2B5EF4-FFF2-40B4-BE49-F238E27FC236}">
                <a16:creationId xmlns:a16="http://schemas.microsoft.com/office/drawing/2014/main" id="{CB34D0BB-2800-EC87-777A-A696F3749CE7}"/>
              </a:ext>
            </a:extLst>
          </p:cNvPr>
          <p:cNvSpPr txBox="1"/>
          <p:nvPr/>
        </p:nvSpPr>
        <p:spPr>
          <a:xfrm>
            <a:off x="4417814" y="4491276"/>
            <a:ext cx="2274786" cy="1785104"/>
          </a:xfrm>
          <a:prstGeom prst="rect">
            <a:avLst/>
          </a:prstGeom>
          <a:noFill/>
        </p:spPr>
        <p:txBody>
          <a:bodyPr wrap="square" lIns="0" tIns="0" rIns="0" bIns="0" rtlCol="0">
            <a:sp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222222"/>
                </a:solidFill>
                <a:effectLst/>
                <a:uLnTx/>
                <a:uFillTx/>
                <a:latin typeface="Futura Md TL" panose="020B0502020204020303" pitchFamily="34" charset="0"/>
              </a:rPr>
              <a:t>Papildu kvalifikācija esošiem skolotājiem</a:t>
            </a:r>
          </a:p>
          <a:p>
            <a:pPr marL="0" marR="0" lvl="0" indent="0" algn="l" defTabSz="91433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222222"/>
                </a:solidFill>
                <a:effectLst/>
                <a:uLnTx/>
                <a:uFillTx/>
                <a:latin typeface="Futura Md TL" panose="020B0502020204020303" pitchFamily="34" charset="0"/>
              </a:rPr>
              <a:t> </a:t>
            </a:r>
          </a:p>
          <a:p>
            <a:pPr defTabSz="914330"/>
            <a:r>
              <a:rPr lang="lv-LV" sz="1000" dirty="0">
                <a:solidFill>
                  <a:schemeClr val="tx2">
                    <a:lumMod val="75000"/>
                    <a:lumOff val="25000"/>
                  </a:schemeClr>
                </a:solidFill>
                <a:latin typeface="Futura Md TL" panose="020B0502020204020303" pitchFamily="34" charset="0"/>
                <a:cs typeface="Calibri" panose="020F0502020204030204" pitchFamily="34" charset="0"/>
              </a:rPr>
              <a:t>Matemātikas, ģeogrāfijas, dabaszinību, bioloģija fizika ķīmija (integrēta grupa), svešvaloda (otrā), latviešu valoda un pedagoģija (profesionālās un interešu izglītības skolotājiem)</a:t>
            </a:r>
            <a:endParaRPr lang="lv-LV" sz="1000" dirty="0">
              <a:solidFill>
                <a:schemeClr val="tx2">
                  <a:lumMod val="75000"/>
                  <a:lumOff val="25000"/>
                </a:schemeClr>
              </a:solidFill>
              <a:latin typeface="Futura Md TL" panose="020B0502020204020303" pitchFamily="34" charset="0"/>
            </a:endParaRPr>
          </a:p>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222222"/>
              </a:solidFill>
              <a:effectLst/>
              <a:uLnTx/>
              <a:uFillTx/>
              <a:latin typeface="Futura Md TL" panose="020B0502020204020303" pitchFamily="34" charset="0"/>
            </a:endParaRPr>
          </a:p>
        </p:txBody>
      </p:sp>
      <p:sp>
        <p:nvSpPr>
          <p:cNvPr id="110" name="Oval 109">
            <a:extLst>
              <a:ext uri="{FF2B5EF4-FFF2-40B4-BE49-F238E27FC236}">
                <a16:creationId xmlns:a16="http://schemas.microsoft.com/office/drawing/2014/main" id="{E2943624-6938-2B04-9C58-3C62EBEDAF3D}"/>
              </a:ext>
            </a:extLst>
          </p:cNvPr>
          <p:cNvSpPr/>
          <p:nvPr/>
        </p:nvSpPr>
        <p:spPr>
          <a:xfrm>
            <a:off x="820775" y="3342000"/>
            <a:ext cx="396240" cy="396240"/>
          </a:xfrm>
          <a:prstGeom prst="ellipse">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EFFFF"/>
                </a:solidFill>
                <a:effectLst/>
                <a:uLnTx/>
                <a:uFillTx/>
                <a:latin typeface="Futura Md TL" panose="020B0502020204020303" pitchFamily="34" charset="0"/>
                <a:ea typeface="Open Sans" charset="0"/>
                <a:cs typeface="Open Sans" charset="0"/>
              </a:rPr>
              <a:t>02</a:t>
            </a:r>
          </a:p>
        </p:txBody>
      </p:sp>
      <p:sp>
        <p:nvSpPr>
          <p:cNvPr id="111" name="Oval 110">
            <a:extLst>
              <a:ext uri="{FF2B5EF4-FFF2-40B4-BE49-F238E27FC236}">
                <a16:creationId xmlns:a16="http://schemas.microsoft.com/office/drawing/2014/main" id="{1691F2B6-0A9C-4C41-5A37-CF5A75F54DCF}"/>
              </a:ext>
            </a:extLst>
          </p:cNvPr>
          <p:cNvSpPr/>
          <p:nvPr/>
        </p:nvSpPr>
        <p:spPr>
          <a:xfrm>
            <a:off x="820775" y="4502105"/>
            <a:ext cx="396240" cy="396240"/>
          </a:xfrm>
          <a:prstGeom prst="ellipse">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EFFFF"/>
                </a:solidFill>
                <a:effectLst/>
                <a:uLnTx/>
                <a:uFillTx/>
                <a:latin typeface="Futura Md TL" panose="020B0502020204020303" pitchFamily="34" charset="0"/>
                <a:ea typeface="Open Sans" charset="0"/>
                <a:cs typeface="Open Sans" charset="0"/>
              </a:rPr>
              <a:t>04</a:t>
            </a:r>
          </a:p>
        </p:txBody>
      </p:sp>
      <p:sp>
        <p:nvSpPr>
          <p:cNvPr id="112" name="Oval 111">
            <a:extLst>
              <a:ext uri="{FF2B5EF4-FFF2-40B4-BE49-F238E27FC236}">
                <a16:creationId xmlns:a16="http://schemas.microsoft.com/office/drawing/2014/main" id="{AD2DEA3A-E8D3-AEF5-ADE6-CFF9FCFBAEA9}"/>
              </a:ext>
            </a:extLst>
          </p:cNvPr>
          <p:cNvSpPr/>
          <p:nvPr/>
        </p:nvSpPr>
        <p:spPr>
          <a:xfrm>
            <a:off x="3800304" y="3368792"/>
            <a:ext cx="396240" cy="396240"/>
          </a:xfrm>
          <a:prstGeom prst="ellipse">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EFFFF"/>
                </a:solidFill>
                <a:effectLst/>
                <a:uLnTx/>
                <a:uFillTx/>
                <a:latin typeface="Futura Md TL" panose="020B0502020204020303" pitchFamily="34" charset="0"/>
                <a:ea typeface="Open Sans" charset="0"/>
                <a:cs typeface="Open Sans" charset="0"/>
              </a:rPr>
              <a:t>03</a:t>
            </a:r>
          </a:p>
        </p:txBody>
      </p:sp>
      <p:sp>
        <p:nvSpPr>
          <p:cNvPr id="113" name="Oval 112">
            <a:extLst>
              <a:ext uri="{FF2B5EF4-FFF2-40B4-BE49-F238E27FC236}">
                <a16:creationId xmlns:a16="http://schemas.microsoft.com/office/drawing/2014/main" id="{120E6D65-9C1D-0B4C-6613-0DFD54F92C07}"/>
              </a:ext>
            </a:extLst>
          </p:cNvPr>
          <p:cNvSpPr/>
          <p:nvPr/>
        </p:nvSpPr>
        <p:spPr>
          <a:xfrm>
            <a:off x="3802613" y="4538915"/>
            <a:ext cx="396240" cy="396240"/>
          </a:xfrm>
          <a:prstGeom prst="ellipse">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EFFFF"/>
                </a:solidFill>
                <a:effectLst/>
                <a:uLnTx/>
                <a:uFillTx/>
                <a:latin typeface="Futura Md TL" panose="020B0502020204020303" pitchFamily="34" charset="0"/>
                <a:ea typeface="Open Sans" charset="0"/>
                <a:cs typeface="Open Sans" charset="0"/>
              </a:rPr>
              <a:t>05</a:t>
            </a:r>
          </a:p>
        </p:txBody>
      </p:sp>
      <p:sp>
        <p:nvSpPr>
          <p:cNvPr id="115" name="TextBox 114">
            <a:extLst>
              <a:ext uri="{FF2B5EF4-FFF2-40B4-BE49-F238E27FC236}">
                <a16:creationId xmlns:a16="http://schemas.microsoft.com/office/drawing/2014/main" id="{DCC43CBE-4779-7416-13C2-745459F705A3}"/>
              </a:ext>
            </a:extLst>
          </p:cNvPr>
          <p:cNvSpPr txBox="1"/>
          <p:nvPr/>
        </p:nvSpPr>
        <p:spPr>
          <a:xfrm>
            <a:off x="1598344" y="2018569"/>
            <a:ext cx="5068769" cy="769441"/>
          </a:xfrm>
          <a:prstGeom prst="rect">
            <a:avLst/>
          </a:prstGeom>
          <a:noFill/>
        </p:spPr>
        <p:txBody>
          <a:bodyPr wrap="square" lIns="0" tIns="0" rIns="0" bIns="0" rtlCol="0">
            <a:sp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222222"/>
                </a:solidFill>
                <a:effectLst/>
                <a:uLnTx/>
                <a:uFillTx/>
                <a:latin typeface="Futura Md TL" panose="020B0502020204020303" pitchFamily="34" charset="0"/>
              </a:rPr>
              <a:t>Aktīvāka pašvaldības loma</a:t>
            </a:r>
            <a:endParaRPr lang="lv-LV" sz="1400" b="1" dirty="0">
              <a:solidFill>
                <a:srgbClr val="222222"/>
              </a:solidFill>
              <a:latin typeface="Futura Md TL" panose="020B0502020204020303" pitchFamily="34" charset="0"/>
            </a:endParaRPr>
          </a:p>
          <a:p>
            <a:pPr marL="0" marR="0" lvl="0" indent="0" algn="l" defTabSz="914330" rtl="0" eaLnBrk="1" fontAlgn="auto" latinLnBrk="0" hangingPunct="1">
              <a:lnSpc>
                <a:spcPct val="100000"/>
              </a:lnSpc>
              <a:spcBef>
                <a:spcPts val="0"/>
              </a:spcBef>
              <a:spcAft>
                <a:spcPts val="0"/>
              </a:spcAft>
              <a:buClrTx/>
              <a:buSzTx/>
              <a:buFontTx/>
              <a:buNone/>
              <a:tabLst/>
              <a:defRPr/>
            </a:pPr>
            <a:r>
              <a:rPr lang="lv-LV" sz="1200" dirty="0">
                <a:solidFill>
                  <a:srgbClr val="222222">
                    <a:alpha val="70000"/>
                  </a:srgbClr>
                </a:solidFill>
                <a:latin typeface="Futura Md TL" panose="020B0502020204020303" pitchFamily="34" charset="0"/>
              </a:rPr>
              <a:t>A</a:t>
            </a:r>
            <a:r>
              <a:rPr lang="lv-LV" sz="1200" noProof="0" dirty="0" err="1">
                <a:solidFill>
                  <a:srgbClr val="222222">
                    <a:alpha val="70000"/>
                  </a:srgbClr>
                </a:solidFill>
                <a:latin typeface="Futura Md TL" panose="020B0502020204020303" pitchFamily="34" charset="0"/>
              </a:rPr>
              <a:t>pvienošana</a:t>
            </a:r>
            <a:r>
              <a:rPr lang="lv-LV" sz="1200" noProof="0" dirty="0">
                <a:solidFill>
                  <a:srgbClr val="222222">
                    <a:alpha val="70000"/>
                  </a:srgbClr>
                </a:solidFill>
                <a:latin typeface="Futura Md TL" panose="020B0502020204020303" pitchFamily="34" charset="0"/>
              </a:rPr>
              <a:t> vairākās skolās, transporta kompensācijas, stundu plānojumi. Attālinātas mācību stundas. </a:t>
            </a:r>
          </a:p>
          <a:p>
            <a:pPr marL="0" marR="0" lvl="0" indent="0" algn="l" defTabSz="914330" rtl="0" eaLnBrk="1" fontAlgn="auto" latinLnBrk="0" hangingPunct="1">
              <a:lnSpc>
                <a:spcPct val="100000"/>
              </a:lnSpc>
              <a:spcBef>
                <a:spcPts val="0"/>
              </a:spcBef>
              <a:spcAft>
                <a:spcPts val="0"/>
              </a:spcAft>
              <a:buClrTx/>
              <a:buSzTx/>
              <a:buFontTx/>
              <a:buNone/>
              <a:tabLst/>
              <a:defRPr/>
            </a:pPr>
            <a:r>
              <a:rPr lang="lv-LV" sz="1200" noProof="0" dirty="0">
                <a:solidFill>
                  <a:srgbClr val="222222">
                    <a:alpha val="70000"/>
                  </a:srgbClr>
                </a:solidFill>
                <a:latin typeface="Futura Md TL" panose="020B0502020204020303" pitchFamily="34" charset="0"/>
              </a:rPr>
              <a:t>Dienesta dzīvokļi, jauno speciālistu ģimeņu atbalsts </a:t>
            </a:r>
            <a:endParaRPr kumimoji="0" lang="en-US" sz="1000" b="0" i="0" u="none" strike="noStrike" kern="1200" cap="none" spc="0" normalizeH="0" baseline="0" noProof="0" dirty="0">
              <a:ln>
                <a:noFill/>
              </a:ln>
              <a:solidFill>
                <a:srgbClr val="222222">
                  <a:alpha val="70000"/>
                </a:srgbClr>
              </a:solidFill>
              <a:effectLst/>
              <a:uLnTx/>
              <a:uFillTx/>
              <a:latin typeface="Futura Md TL" panose="020B0502020204020303" pitchFamily="34" charset="0"/>
            </a:endParaRPr>
          </a:p>
        </p:txBody>
      </p:sp>
      <p:sp>
        <p:nvSpPr>
          <p:cNvPr id="116" name="Oval 115">
            <a:extLst>
              <a:ext uri="{FF2B5EF4-FFF2-40B4-BE49-F238E27FC236}">
                <a16:creationId xmlns:a16="http://schemas.microsoft.com/office/drawing/2014/main" id="{3514321C-7AAB-63A5-08E3-7EF4859C6A85}"/>
              </a:ext>
            </a:extLst>
          </p:cNvPr>
          <p:cNvSpPr/>
          <p:nvPr/>
        </p:nvSpPr>
        <p:spPr>
          <a:xfrm>
            <a:off x="820775" y="2157775"/>
            <a:ext cx="396240" cy="396240"/>
          </a:xfrm>
          <a:prstGeom prst="ellipse">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EFFFF"/>
                </a:solidFill>
                <a:effectLst/>
                <a:uLnTx/>
                <a:uFillTx/>
                <a:latin typeface="Futura Md TL" panose="020B0502020204020303" pitchFamily="34" charset="0"/>
                <a:ea typeface="Open Sans" charset="0"/>
                <a:cs typeface="Open Sans" charset="0"/>
              </a:rPr>
              <a:t>01</a:t>
            </a:r>
          </a:p>
        </p:txBody>
      </p:sp>
      <p:grpSp>
        <p:nvGrpSpPr>
          <p:cNvPr id="33" name="Group 32">
            <a:extLst>
              <a:ext uri="{FF2B5EF4-FFF2-40B4-BE49-F238E27FC236}">
                <a16:creationId xmlns:a16="http://schemas.microsoft.com/office/drawing/2014/main" id="{2BBBB851-E647-FD62-0851-1ABF3493161F}"/>
              </a:ext>
            </a:extLst>
          </p:cNvPr>
          <p:cNvGrpSpPr/>
          <p:nvPr/>
        </p:nvGrpSpPr>
        <p:grpSpPr>
          <a:xfrm>
            <a:off x="6564946" y="2316041"/>
            <a:ext cx="4147858" cy="3779098"/>
            <a:chOff x="6564946" y="2316041"/>
            <a:chExt cx="4147858" cy="3779098"/>
          </a:xfrm>
        </p:grpSpPr>
        <p:sp>
          <p:nvSpPr>
            <p:cNvPr id="34" name="Freeform: Shape 33">
              <a:extLst>
                <a:ext uri="{FF2B5EF4-FFF2-40B4-BE49-F238E27FC236}">
                  <a16:creationId xmlns:a16="http://schemas.microsoft.com/office/drawing/2014/main" id="{768E839E-0305-1B07-BE36-C52239BC6A59}"/>
                </a:ext>
              </a:extLst>
            </p:cNvPr>
            <p:cNvSpPr/>
            <p:nvPr/>
          </p:nvSpPr>
          <p:spPr>
            <a:xfrm>
              <a:off x="6564946" y="5376624"/>
              <a:ext cx="4147858" cy="718515"/>
            </a:xfrm>
            <a:custGeom>
              <a:avLst/>
              <a:gdLst>
                <a:gd name="connsiteX0" fmla="*/ 0 w 2952750"/>
                <a:gd name="connsiteY0" fmla="*/ 511492 h 511492"/>
                <a:gd name="connsiteX1" fmla="*/ 2952750 w 2952750"/>
                <a:gd name="connsiteY1" fmla="*/ 511492 h 511492"/>
                <a:gd name="connsiteX2" fmla="*/ 2657475 w 2952750"/>
                <a:gd name="connsiteY2" fmla="*/ 0 h 511492"/>
                <a:gd name="connsiteX3" fmla="*/ 295275 w 2952750"/>
                <a:gd name="connsiteY3" fmla="*/ 0 h 511492"/>
                <a:gd name="connsiteX4" fmla="*/ 0 w 2952750"/>
                <a:gd name="connsiteY4" fmla="*/ 511492 h 511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750" h="511492">
                  <a:moveTo>
                    <a:pt x="0" y="511492"/>
                  </a:moveTo>
                  <a:lnTo>
                    <a:pt x="2952750" y="511492"/>
                  </a:lnTo>
                  <a:lnTo>
                    <a:pt x="2657475" y="0"/>
                  </a:lnTo>
                  <a:lnTo>
                    <a:pt x="295275" y="0"/>
                  </a:lnTo>
                  <a:lnTo>
                    <a:pt x="0" y="511492"/>
                  </a:lnTo>
                  <a:close/>
                </a:path>
              </a:pathLst>
            </a:custGeom>
            <a:solidFill>
              <a:schemeClr val="accent1">
                <a:lumMod val="75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35" name="Freeform: Shape 34">
              <a:extLst>
                <a:ext uri="{FF2B5EF4-FFF2-40B4-BE49-F238E27FC236}">
                  <a16:creationId xmlns:a16="http://schemas.microsoft.com/office/drawing/2014/main" id="{F051175B-71D9-87DF-ADD5-54F91558A5FF}"/>
                </a:ext>
              </a:extLst>
            </p:cNvPr>
            <p:cNvSpPr/>
            <p:nvPr/>
          </p:nvSpPr>
          <p:spPr>
            <a:xfrm>
              <a:off x="6979733" y="4658242"/>
              <a:ext cx="3318287" cy="718382"/>
            </a:xfrm>
            <a:custGeom>
              <a:avLst/>
              <a:gdLst>
                <a:gd name="connsiteX0" fmla="*/ 0 w 2362200"/>
                <a:gd name="connsiteY0" fmla="*/ 511397 h 511397"/>
                <a:gd name="connsiteX1" fmla="*/ 2362200 w 2362200"/>
                <a:gd name="connsiteY1" fmla="*/ 511397 h 511397"/>
                <a:gd name="connsiteX2" fmla="*/ 2066925 w 2362200"/>
                <a:gd name="connsiteY2" fmla="*/ 0 h 511397"/>
                <a:gd name="connsiteX3" fmla="*/ 295275 w 2362200"/>
                <a:gd name="connsiteY3" fmla="*/ 0 h 511397"/>
                <a:gd name="connsiteX4" fmla="*/ 0 w 2362200"/>
                <a:gd name="connsiteY4" fmla="*/ 511397 h 511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0" h="511397">
                  <a:moveTo>
                    <a:pt x="0" y="511397"/>
                  </a:moveTo>
                  <a:lnTo>
                    <a:pt x="2362200" y="511397"/>
                  </a:lnTo>
                  <a:lnTo>
                    <a:pt x="2066925" y="0"/>
                  </a:lnTo>
                  <a:lnTo>
                    <a:pt x="295275" y="0"/>
                  </a:lnTo>
                  <a:lnTo>
                    <a:pt x="0" y="511397"/>
                  </a:lnTo>
                  <a:close/>
                </a:path>
              </a:pathLst>
            </a:custGeom>
            <a:solidFill>
              <a:schemeClr val="accent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36" name="Freeform: Shape 35">
              <a:extLst>
                <a:ext uri="{FF2B5EF4-FFF2-40B4-BE49-F238E27FC236}">
                  <a16:creationId xmlns:a16="http://schemas.microsoft.com/office/drawing/2014/main" id="{F3C3D0FA-450A-F956-757A-B831ACA62263}"/>
                </a:ext>
              </a:extLst>
            </p:cNvPr>
            <p:cNvSpPr/>
            <p:nvPr/>
          </p:nvSpPr>
          <p:spPr>
            <a:xfrm>
              <a:off x="7394518" y="3939860"/>
              <a:ext cx="2488715" cy="718382"/>
            </a:xfrm>
            <a:custGeom>
              <a:avLst/>
              <a:gdLst>
                <a:gd name="connsiteX0" fmla="*/ 295275 w 1771650"/>
                <a:gd name="connsiteY0" fmla="*/ 0 h 511397"/>
                <a:gd name="connsiteX1" fmla="*/ 0 w 1771650"/>
                <a:gd name="connsiteY1" fmla="*/ 511397 h 511397"/>
                <a:gd name="connsiteX2" fmla="*/ 1771650 w 1771650"/>
                <a:gd name="connsiteY2" fmla="*/ 511397 h 511397"/>
                <a:gd name="connsiteX3" fmla="*/ 1476375 w 1771650"/>
                <a:gd name="connsiteY3" fmla="*/ 0 h 511397"/>
                <a:gd name="connsiteX4" fmla="*/ 295275 w 1771650"/>
                <a:gd name="connsiteY4" fmla="*/ 0 h 511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511397">
                  <a:moveTo>
                    <a:pt x="295275" y="0"/>
                  </a:moveTo>
                  <a:lnTo>
                    <a:pt x="0" y="511397"/>
                  </a:lnTo>
                  <a:lnTo>
                    <a:pt x="1771650" y="511397"/>
                  </a:lnTo>
                  <a:lnTo>
                    <a:pt x="1476375" y="0"/>
                  </a:lnTo>
                  <a:lnTo>
                    <a:pt x="295275" y="0"/>
                  </a:lnTo>
                  <a:close/>
                </a:path>
              </a:pathLst>
            </a:custGeom>
            <a:solidFill>
              <a:schemeClr val="accent1">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37" name="Freeform: Shape 36">
              <a:extLst>
                <a:ext uri="{FF2B5EF4-FFF2-40B4-BE49-F238E27FC236}">
                  <a16:creationId xmlns:a16="http://schemas.microsoft.com/office/drawing/2014/main" id="{36AFF8A6-151A-EBFD-7760-B23BDD220843}"/>
                </a:ext>
              </a:extLst>
            </p:cNvPr>
            <p:cNvSpPr/>
            <p:nvPr/>
          </p:nvSpPr>
          <p:spPr>
            <a:xfrm>
              <a:off x="7809304" y="3221343"/>
              <a:ext cx="1659143" cy="718515"/>
            </a:xfrm>
            <a:custGeom>
              <a:avLst/>
              <a:gdLst>
                <a:gd name="connsiteX0" fmla="*/ 885825 w 1181100"/>
                <a:gd name="connsiteY0" fmla="*/ 0 h 511492"/>
                <a:gd name="connsiteX1" fmla="*/ 295275 w 1181100"/>
                <a:gd name="connsiteY1" fmla="*/ 0 h 511492"/>
                <a:gd name="connsiteX2" fmla="*/ 0 w 1181100"/>
                <a:gd name="connsiteY2" fmla="*/ 511492 h 511492"/>
                <a:gd name="connsiteX3" fmla="*/ 1181100 w 1181100"/>
                <a:gd name="connsiteY3" fmla="*/ 511492 h 511492"/>
                <a:gd name="connsiteX4" fmla="*/ 885825 w 1181100"/>
                <a:gd name="connsiteY4" fmla="*/ 0 h 511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100" h="511492">
                  <a:moveTo>
                    <a:pt x="885825" y="0"/>
                  </a:moveTo>
                  <a:lnTo>
                    <a:pt x="295275" y="0"/>
                  </a:lnTo>
                  <a:lnTo>
                    <a:pt x="0" y="511492"/>
                  </a:lnTo>
                  <a:lnTo>
                    <a:pt x="1181100" y="511492"/>
                  </a:lnTo>
                  <a:lnTo>
                    <a:pt x="885825" y="0"/>
                  </a:lnTo>
                  <a:close/>
                </a:path>
              </a:pathLst>
            </a:custGeom>
            <a:solidFill>
              <a:schemeClr val="accent1">
                <a:lumMod val="40000"/>
                <a:lumOff val="6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38" name="Freeform: Shape 37">
              <a:extLst>
                <a:ext uri="{FF2B5EF4-FFF2-40B4-BE49-F238E27FC236}">
                  <a16:creationId xmlns:a16="http://schemas.microsoft.com/office/drawing/2014/main" id="{8FDDD46F-45AD-B29C-3B60-2AC82BAEEC6C}"/>
                </a:ext>
              </a:extLst>
            </p:cNvPr>
            <p:cNvSpPr/>
            <p:nvPr/>
          </p:nvSpPr>
          <p:spPr>
            <a:xfrm>
              <a:off x="8461454" y="2316041"/>
              <a:ext cx="818064" cy="777388"/>
            </a:xfrm>
            <a:custGeom>
              <a:avLst/>
              <a:gdLst>
                <a:gd name="connsiteX0" fmla="*/ 376142 w 582358"/>
                <a:gd name="connsiteY0" fmla="*/ 0 h 553402"/>
                <a:gd name="connsiteX1" fmla="*/ 0 w 582358"/>
                <a:gd name="connsiteY1" fmla="*/ 455295 h 553402"/>
                <a:gd name="connsiteX2" fmla="*/ 582359 w 582358"/>
                <a:gd name="connsiteY2" fmla="*/ 553402 h 553402"/>
                <a:gd name="connsiteX3" fmla="*/ 376142 w 582358"/>
                <a:gd name="connsiteY3" fmla="*/ 0 h 553402"/>
              </a:gdLst>
              <a:ahLst/>
              <a:cxnLst>
                <a:cxn ang="0">
                  <a:pos x="connsiteX0" y="connsiteY0"/>
                </a:cxn>
                <a:cxn ang="0">
                  <a:pos x="connsiteX1" y="connsiteY1"/>
                </a:cxn>
                <a:cxn ang="0">
                  <a:pos x="connsiteX2" y="connsiteY2"/>
                </a:cxn>
                <a:cxn ang="0">
                  <a:pos x="connsiteX3" y="connsiteY3"/>
                </a:cxn>
              </a:cxnLst>
              <a:rect l="l" t="t" r="r" b="b"/>
              <a:pathLst>
                <a:path w="582358" h="553402">
                  <a:moveTo>
                    <a:pt x="376142" y="0"/>
                  </a:moveTo>
                  <a:lnTo>
                    <a:pt x="0" y="455295"/>
                  </a:lnTo>
                  <a:lnTo>
                    <a:pt x="582359" y="553402"/>
                  </a:lnTo>
                  <a:lnTo>
                    <a:pt x="376142" y="0"/>
                  </a:lnTo>
                  <a:close/>
                </a:path>
              </a:pathLst>
            </a:custGeom>
            <a:solidFill>
              <a:schemeClr val="accent1">
                <a:lumMod val="20000"/>
                <a:lumOff val="8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22222"/>
                </a:solidFill>
                <a:effectLst/>
                <a:uLnTx/>
                <a:uFillTx/>
                <a:latin typeface="Futura Md TL" panose="020B0502020204020303" pitchFamily="34" charset="0"/>
              </a:endParaRPr>
            </a:p>
          </p:txBody>
        </p:sp>
        <p:sp>
          <p:nvSpPr>
            <p:cNvPr id="43" name="TextBox 42">
              <a:extLst>
                <a:ext uri="{FF2B5EF4-FFF2-40B4-BE49-F238E27FC236}">
                  <a16:creationId xmlns:a16="http://schemas.microsoft.com/office/drawing/2014/main" id="{B0CD6E50-EBE4-45D9-9635-FEC15107E485}"/>
                </a:ext>
              </a:extLst>
            </p:cNvPr>
            <p:cNvSpPr txBox="1"/>
            <p:nvPr/>
          </p:nvSpPr>
          <p:spPr>
            <a:xfrm>
              <a:off x="8602787" y="5501054"/>
              <a:ext cx="322135" cy="439022"/>
            </a:xfrm>
            <a:prstGeom prst="rect">
              <a:avLst/>
            </a:prstGeom>
            <a:noFill/>
          </p:spPr>
          <p:txBody>
            <a:bodyPr wrap="square" lIns="0" tIns="36000" rIns="0" bIns="36000" rtlCol="0">
              <a:spAutoFit/>
            </a:bodyPr>
            <a:lstStyle/>
            <a:p>
              <a:pPr marL="0" marR="0" lvl="0" indent="0" algn="ctr" defTabSz="914330" rtl="0" eaLnBrk="1" fontAlgn="auto" latinLnBrk="0" hangingPunct="1">
                <a:lnSpc>
                  <a:spcPct val="13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FEFFFF"/>
                  </a:solidFill>
                  <a:effectLst/>
                  <a:uLnTx/>
                  <a:uFillTx/>
                  <a:latin typeface="Futura Md TL" panose="020B0502020204020303" pitchFamily="34" charset="0"/>
                </a:rPr>
                <a:t>05</a:t>
              </a:r>
            </a:p>
          </p:txBody>
        </p:sp>
        <p:sp>
          <p:nvSpPr>
            <p:cNvPr id="48" name="TextBox 47">
              <a:extLst>
                <a:ext uri="{FF2B5EF4-FFF2-40B4-BE49-F238E27FC236}">
                  <a16:creationId xmlns:a16="http://schemas.microsoft.com/office/drawing/2014/main" id="{4CF06BE8-E64F-8EC8-A551-A6BDD356C0FA}"/>
                </a:ext>
              </a:extLst>
            </p:cNvPr>
            <p:cNvSpPr txBox="1"/>
            <p:nvPr/>
          </p:nvSpPr>
          <p:spPr>
            <a:xfrm>
              <a:off x="8602787" y="4782672"/>
              <a:ext cx="322135" cy="439022"/>
            </a:xfrm>
            <a:prstGeom prst="rect">
              <a:avLst/>
            </a:prstGeom>
            <a:noFill/>
          </p:spPr>
          <p:txBody>
            <a:bodyPr wrap="square" lIns="0" tIns="36000" rIns="0" bIns="36000" rtlCol="0">
              <a:spAutoFit/>
            </a:bodyPr>
            <a:lstStyle/>
            <a:p>
              <a:pPr marL="0" marR="0" lvl="0" indent="0" algn="ctr" defTabSz="914330" rtl="0" eaLnBrk="1" fontAlgn="auto" latinLnBrk="0" hangingPunct="1">
                <a:lnSpc>
                  <a:spcPct val="13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FEFFFF"/>
                  </a:solidFill>
                  <a:effectLst/>
                  <a:uLnTx/>
                  <a:uFillTx/>
                  <a:latin typeface="Futura Md TL" panose="020B0502020204020303" pitchFamily="34" charset="0"/>
                </a:rPr>
                <a:t>04</a:t>
              </a:r>
            </a:p>
          </p:txBody>
        </p:sp>
        <p:sp>
          <p:nvSpPr>
            <p:cNvPr id="57" name="TextBox 56">
              <a:extLst>
                <a:ext uri="{FF2B5EF4-FFF2-40B4-BE49-F238E27FC236}">
                  <a16:creationId xmlns:a16="http://schemas.microsoft.com/office/drawing/2014/main" id="{FB9A9AA2-B308-0061-8998-E555CC844F9B}"/>
                </a:ext>
              </a:extLst>
            </p:cNvPr>
            <p:cNvSpPr txBox="1"/>
            <p:nvPr/>
          </p:nvSpPr>
          <p:spPr>
            <a:xfrm>
              <a:off x="8583499" y="4099696"/>
              <a:ext cx="322135" cy="402409"/>
            </a:xfrm>
            <a:prstGeom prst="rect">
              <a:avLst/>
            </a:prstGeom>
            <a:noFill/>
          </p:spPr>
          <p:txBody>
            <a:bodyPr wrap="square" lIns="0" tIns="36000" rIns="0" bIns="36000" rtlCol="0">
              <a:spAutoFit/>
            </a:bodyPr>
            <a:lstStyle/>
            <a:p>
              <a:pPr marL="0" marR="0" lvl="0" indent="0" algn="ctr" defTabSz="914330" rtl="0" eaLnBrk="1" fontAlgn="auto" latinLnBrk="0" hangingPunct="1">
                <a:lnSpc>
                  <a:spcPct val="130000"/>
                </a:lnSpc>
                <a:spcBef>
                  <a:spcPts val="1000"/>
                </a:spcBef>
                <a:spcAft>
                  <a:spcPts val="0"/>
                </a:spcAft>
                <a:buClrTx/>
                <a:buSzTx/>
                <a:buFontTx/>
                <a:buNone/>
                <a:tabLst/>
                <a:defRPr/>
              </a:pPr>
              <a:r>
                <a:rPr kumimoji="0" lang="en-US" sz="1800" b="1" i="0" u="none" strike="noStrike" kern="1200" cap="none" spc="0" normalizeH="0" baseline="0" noProof="0" dirty="0">
                  <a:ln>
                    <a:noFill/>
                  </a:ln>
                  <a:solidFill>
                    <a:srgbClr val="FEFFFF"/>
                  </a:solidFill>
                  <a:effectLst/>
                  <a:uLnTx/>
                  <a:uFillTx/>
                  <a:latin typeface="Futura Md TL" panose="020B0502020204020303" pitchFamily="34" charset="0"/>
                </a:rPr>
                <a:t>03</a:t>
              </a:r>
            </a:p>
          </p:txBody>
        </p:sp>
        <p:sp>
          <p:nvSpPr>
            <p:cNvPr id="459" name="TextBox 458">
              <a:extLst>
                <a:ext uri="{FF2B5EF4-FFF2-40B4-BE49-F238E27FC236}">
                  <a16:creationId xmlns:a16="http://schemas.microsoft.com/office/drawing/2014/main" id="{1CCCC371-4F7F-4EF5-DFE8-8EF4FF754A11}"/>
                </a:ext>
              </a:extLst>
            </p:cNvPr>
            <p:cNvSpPr txBox="1"/>
            <p:nvPr/>
          </p:nvSpPr>
          <p:spPr>
            <a:xfrm>
              <a:off x="8498155" y="3351429"/>
              <a:ext cx="322135" cy="402409"/>
            </a:xfrm>
            <a:prstGeom prst="rect">
              <a:avLst/>
            </a:prstGeom>
            <a:noFill/>
          </p:spPr>
          <p:txBody>
            <a:bodyPr wrap="square" lIns="0" tIns="36000" rIns="0" bIns="36000" rtlCol="0">
              <a:spAutoFit/>
            </a:bodyPr>
            <a:lstStyle/>
            <a:p>
              <a:pPr marL="0" marR="0" lvl="0" indent="0" algn="ctr" defTabSz="914330" rtl="0" eaLnBrk="1" fontAlgn="auto" latinLnBrk="0" hangingPunct="1">
                <a:lnSpc>
                  <a:spcPct val="130000"/>
                </a:lnSpc>
                <a:spcBef>
                  <a:spcPts val="1000"/>
                </a:spcBef>
                <a:spcAft>
                  <a:spcPts val="0"/>
                </a:spcAft>
                <a:buClrTx/>
                <a:buSzTx/>
                <a:buFontTx/>
                <a:buNone/>
                <a:tabLst/>
                <a:defRPr/>
              </a:pPr>
              <a:r>
                <a:rPr kumimoji="0" lang="en-US" sz="1800" b="1" i="0" u="none" strike="noStrike" kern="1200" cap="none" spc="0" normalizeH="0" baseline="0" noProof="0" dirty="0">
                  <a:ln>
                    <a:noFill/>
                  </a:ln>
                  <a:solidFill>
                    <a:srgbClr val="FEFFFF"/>
                  </a:solidFill>
                  <a:effectLst/>
                  <a:uLnTx/>
                  <a:uFillTx/>
                  <a:latin typeface="Futura Md TL" panose="020B0502020204020303" pitchFamily="34" charset="0"/>
                </a:rPr>
                <a:t>02</a:t>
              </a:r>
            </a:p>
          </p:txBody>
        </p:sp>
        <p:sp>
          <p:nvSpPr>
            <p:cNvPr id="460" name="TextBox 459">
              <a:extLst>
                <a:ext uri="{FF2B5EF4-FFF2-40B4-BE49-F238E27FC236}">
                  <a16:creationId xmlns:a16="http://schemas.microsoft.com/office/drawing/2014/main" id="{CD6ECF44-3376-1F89-DCCD-2069CDA1CF3B}"/>
                </a:ext>
              </a:extLst>
            </p:cNvPr>
            <p:cNvSpPr txBox="1"/>
            <p:nvPr/>
          </p:nvSpPr>
          <p:spPr>
            <a:xfrm rot="1800000">
              <a:off x="8780401" y="2579575"/>
              <a:ext cx="322135" cy="329120"/>
            </a:xfrm>
            <a:prstGeom prst="rect">
              <a:avLst/>
            </a:prstGeom>
            <a:noFill/>
          </p:spPr>
          <p:txBody>
            <a:bodyPr wrap="square" lIns="0" tIns="36000" rIns="0" bIns="36000" rtlCol="0">
              <a:spAutoFit/>
            </a:bodyPr>
            <a:lstStyle/>
            <a:p>
              <a:pPr marL="0" marR="0" lvl="0" indent="0" algn="ctr" defTabSz="914330" rtl="0" eaLnBrk="1" fontAlgn="auto" latinLnBrk="0" hangingPunct="1">
                <a:lnSpc>
                  <a:spcPct val="130000"/>
                </a:lnSpc>
                <a:spcBef>
                  <a:spcPts val="1000"/>
                </a:spcBef>
                <a:spcAft>
                  <a:spcPts val="0"/>
                </a:spcAft>
                <a:buClrTx/>
                <a:buSzTx/>
                <a:buFontTx/>
                <a:buNone/>
                <a:tabLst/>
                <a:defRPr/>
              </a:pPr>
              <a:r>
                <a:rPr kumimoji="0" lang="en-US" sz="1400" b="1" i="0" u="none" strike="noStrike" kern="1200" cap="none" spc="0" normalizeH="0" baseline="0" noProof="0" dirty="0">
                  <a:ln>
                    <a:noFill/>
                  </a:ln>
                  <a:solidFill>
                    <a:srgbClr val="FEFFFF"/>
                  </a:solidFill>
                  <a:effectLst/>
                  <a:uLnTx/>
                  <a:uFillTx/>
                  <a:latin typeface="Futura Md TL" panose="020B0502020204020303" pitchFamily="34" charset="0"/>
                </a:rPr>
                <a:t>01</a:t>
              </a:r>
            </a:p>
          </p:txBody>
        </p:sp>
      </p:grpSp>
      <p:grpSp>
        <p:nvGrpSpPr>
          <p:cNvPr id="465" name="Group 464">
            <a:extLst>
              <a:ext uri="{FF2B5EF4-FFF2-40B4-BE49-F238E27FC236}">
                <a16:creationId xmlns:a16="http://schemas.microsoft.com/office/drawing/2014/main" id="{17EB5CC6-BE77-F76B-515E-9EC9D9671EEC}"/>
              </a:ext>
            </a:extLst>
          </p:cNvPr>
          <p:cNvGrpSpPr/>
          <p:nvPr/>
        </p:nvGrpSpPr>
        <p:grpSpPr>
          <a:xfrm>
            <a:off x="7038327" y="1575425"/>
            <a:ext cx="1730675" cy="3343884"/>
            <a:chOff x="7033572" y="1562426"/>
            <a:chExt cx="1730675" cy="3343884"/>
          </a:xfrm>
        </p:grpSpPr>
        <p:sp>
          <p:nvSpPr>
            <p:cNvPr id="470" name="Freeform: Shape 469">
              <a:extLst>
                <a:ext uri="{FF2B5EF4-FFF2-40B4-BE49-F238E27FC236}">
                  <a16:creationId xmlns:a16="http://schemas.microsoft.com/office/drawing/2014/main" id="{CDD2B2B5-8AFD-E76E-5BD6-EC46255C06DC}"/>
                </a:ext>
              </a:extLst>
            </p:cNvPr>
            <p:cNvSpPr/>
            <p:nvPr/>
          </p:nvSpPr>
          <p:spPr>
            <a:xfrm>
              <a:off x="8615593" y="2634622"/>
              <a:ext cx="93661" cy="83063"/>
            </a:xfrm>
            <a:custGeom>
              <a:avLst/>
              <a:gdLst>
                <a:gd name="connsiteX0" fmla="*/ 7049 w 66675"/>
                <a:gd name="connsiteY0" fmla="*/ 18138 h 59130"/>
                <a:gd name="connsiteX1" fmla="*/ 60484 w 66675"/>
                <a:gd name="connsiteY1" fmla="*/ -55 h 59130"/>
                <a:gd name="connsiteX2" fmla="*/ 66675 w 66675"/>
                <a:gd name="connsiteY2" fmla="*/ 49856 h 59130"/>
                <a:gd name="connsiteX3" fmla="*/ 0 w 66675"/>
                <a:gd name="connsiteY3" fmla="*/ 40331 h 59130"/>
              </a:gdLst>
              <a:ahLst/>
              <a:cxnLst>
                <a:cxn ang="0">
                  <a:pos x="connsiteX0" y="connsiteY0"/>
                </a:cxn>
                <a:cxn ang="0">
                  <a:pos x="connsiteX1" y="connsiteY1"/>
                </a:cxn>
                <a:cxn ang="0">
                  <a:pos x="connsiteX2" y="connsiteY2"/>
                </a:cxn>
                <a:cxn ang="0">
                  <a:pos x="connsiteX3" y="connsiteY3"/>
                </a:cxn>
              </a:cxnLst>
              <a:rect l="l" t="t" r="r" b="b"/>
              <a:pathLst>
                <a:path w="66675" h="59130">
                  <a:moveTo>
                    <a:pt x="7049" y="18138"/>
                  </a:moveTo>
                  <a:lnTo>
                    <a:pt x="60484" y="-55"/>
                  </a:lnTo>
                  <a:lnTo>
                    <a:pt x="66675" y="49856"/>
                  </a:lnTo>
                  <a:cubicBezTo>
                    <a:pt x="66675" y="49856"/>
                    <a:pt x="17907" y="75955"/>
                    <a:pt x="0" y="40331"/>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73" name="Freeform: Shape 472">
              <a:extLst>
                <a:ext uri="{FF2B5EF4-FFF2-40B4-BE49-F238E27FC236}">
                  <a16:creationId xmlns:a16="http://schemas.microsoft.com/office/drawing/2014/main" id="{C98F4473-3A98-DCA7-0D8C-961CB2325A90}"/>
                </a:ext>
              </a:extLst>
            </p:cNvPr>
            <p:cNvSpPr/>
            <p:nvPr/>
          </p:nvSpPr>
          <p:spPr>
            <a:xfrm>
              <a:off x="8700023" y="2634755"/>
              <a:ext cx="64224" cy="88576"/>
            </a:xfrm>
            <a:custGeom>
              <a:avLst/>
              <a:gdLst>
                <a:gd name="connsiteX0" fmla="*/ 28004 w 45719"/>
                <a:gd name="connsiteY0" fmla="*/ 16002 h 63055"/>
                <a:gd name="connsiteX1" fmla="*/ 45720 w 45719"/>
                <a:gd name="connsiteY1" fmla="*/ 63055 h 63055"/>
                <a:gd name="connsiteX2" fmla="*/ 6191 w 45719"/>
                <a:gd name="connsiteY2" fmla="*/ 49816 h 63055"/>
                <a:gd name="connsiteX3" fmla="*/ 0 w 45719"/>
                <a:gd name="connsiteY3" fmla="*/ 0 h 63055"/>
                <a:gd name="connsiteX4" fmla="*/ 28004 w 45719"/>
                <a:gd name="connsiteY4" fmla="*/ 16002 h 63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9" h="63055">
                  <a:moveTo>
                    <a:pt x="28004" y="16002"/>
                  </a:moveTo>
                  <a:lnTo>
                    <a:pt x="45720" y="63055"/>
                  </a:lnTo>
                  <a:lnTo>
                    <a:pt x="6191" y="49816"/>
                  </a:lnTo>
                  <a:lnTo>
                    <a:pt x="0" y="0"/>
                  </a:lnTo>
                  <a:lnTo>
                    <a:pt x="28004" y="16002"/>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74" name="Freeform: Shape 473">
              <a:extLst>
                <a:ext uri="{FF2B5EF4-FFF2-40B4-BE49-F238E27FC236}">
                  <a16:creationId xmlns:a16="http://schemas.microsoft.com/office/drawing/2014/main" id="{2D8F4455-2238-354F-40D4-07362FD9715B}"/>
                </a:ext>
              </a:extLst>
            </p:cNvPr>
            <p:cNvSpPr/>
            <p:nvPr/>
          </p:nvSpPr>
          <p:spPr>
            <a:xfrm>
              <a:off x="7428238" y="2103830"/>
              <a:ext cx="280579" cy="513531"/>
            </a:xfrm>
            <a:custGeom>
              <a:avLst/>
              <a:gdLst>
                <a:gd name="connsiteX0" fmla="*/ 199738 w 199737"/>
                <a:gd name="connsiteY0" fmla="*/ 61762 h 365569"/>
                <a:gd name="connsiteX1" fmla="*/ 182497 w 199737"/>
                <a:gd name="connsiteY1" fmla="*/ 75288 h 365569"/>
                <a:gd name="connsiteX2" fmla="*/ 164971 w 199737"/>
                <a:gd name="connsiteY2" fmla="*/ 90433 h 365569"/>
                <a:gd name="connsiteX3" fmla="*/ 131539 w 199737"/>
                <a:gd name="connsiteY3" fmla="*/ 122818 h 365569"/>
                <a:gd name="connsiteX4" fmla="*/ 75341 w 199737"/>
                <a:gd name="connsiteY4" fmla="*/ 195589 h 365569"/>
                <a:gd name="connsiteX5" fmla="*/ 66864 w 199737"/>
                <a:gd name="connsiteY5" fmla="*/ 209876 h 365569"/>
                <a:gd name="connsiteX6" fmla="*/ 65816 w 199737"/>
                <a:gd name="connsiteY6" fmla="*/ 220354 h 365569"/>
                <a:gd name="connsiteX7" fmla="*/ 77913 w 199737"/>
                <a:gd name="connsiteY7" fmla="*/ 258454 h 365569"/>
                <a:gd name="connsiteX8" fmla="*/ 126586 w 199737"/>
                <a:gd name="connsiteY8" fmla="*/ 339797 h 365569"/>
                <a:gd name="connsiteX9" fmla="*/ 99821 w 199737"/>
                <a:gd name="connsiteY9" fmla="*/ 365515 h 365569"/>
                <a:gd name="connsiteX10" fmla="*/ 27716 w 199737"/>
                <a:gd name="connsiteY10" fmla="*/ 286933 h 365569"/>
                <a:gd name="connsiteX11" fmla="*/ 2570 w 199737"/>
                <a:gd name="connsiteY11" fmla="*/ 232165 h 365569"/>
                <a:gd name="connsiteX12" fmla="*/ 1999 w 199737"/>
                <a:gd name="connsiteY12" fmla="*/ 192922 h 365569"/>
                <a:gd name="connsiteX13" fmla="*/ 5428 w 199737"/>
                <a:gd name="connsiteY13" fmla="*/ 181873 h 365569"/>
                <a:gd name="connsiteX14" fmla="*/ 8952 w 199737"/>
                <a:gd name="connsiteY14" fmla="*/ 174253 h 365569"/>
                <a:gd name="connsiteX15" fmla="*/ 14953 w 199737"/>
                <a:gd name="connsiteY15" fmla="*/ 161965 h 365569"/>
                <a:gd name="connsiteX16" fmla="*/ 76579 w 199737"/>
                <a:gd name="connsiteY16" fmla="*/ 72621 h 365569"/>
                <a:gd name="connsiteX17" fmla="*/ 114203 w 199737"/>
                <a:gd name="connsiteY17" fmla="*/ 34521 h 365569"/>
                <a:gd name="connsiteX18" fmla="*/ 134682 w 199737"/>
                <a:gd name="connsiteY18" fmla="*/ 16900 h 365569"/>
                <a:gd name="connsiteX19" fmla="*/ 157351 w 199737"/>
                <a:gd name="connsiteY19" fmla="*/ -55 h 3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9737" h="365569">
                  <a:moveTo>
                    <a:pt x="199738" y="61762"/>
                  </a:moveTo>
                  <a:cubicBezTo>
                    <a:pt x="194880" y="65382"/>
                    <a:pt x="188308" y="70525"/>
                    <a:pt x="182497" y="75288"/>
                  </a:cubicBezTo>
                  <a:cubicBezTo>
                    <a:pt x="176687" y="80050"/>
                    <a:pt x="170782" y="84813"/>
                    <a:pt x="164971" y="90433"/>
                  </a:cubicBezTo>
                  <a:cubicBezTo>
                    <a:pt x="153542" y="100910"/>
                    <a:pt x="142207" y="111578"/>
                    <a:pt x="131539" y="122818"/>
                  </a:cubicBezTo>
                  <a:cubicBezTo>
                    <a:pt x="110450" y="145163"/>
                    <a:pt x="91629" y="169538"/>
                    <a:pt x="75341" y="195589"/>
                  </a:cubicBezTo>
                  <a:cubicBezTo>
                    <a:pt x="71817" y="201399"/>
                    <a:pt x="65816" y="211210"/>
                    <a:pt x="66864" y="209876"/>
                  </a:cubicBezTo>
                  <a:cubicBezTo>
                    <a:pt x="65654" y="213229"/>
                    <a:pt x="65292" y="216829"/>
                    <a:pt x="65816" y="220354"/>
                  </a:cubicBezTo>
                  <a:cubicBezTo>
                    <a:pt x="67836" y="233603"/>
                    <a:pt x="71922" y="246462"/>
                    <a:pt x="77913" y="258454"/>
                  </a:cubicBezTo>
                  <a:cubicBezTo>
                    <a:pt x="91905" y="286848"/>
                    <a:pt x="108184" y="314051"/>
                    <a:pt x="126586" y="339797"/>
                  </a:cubicBezTo>
                  <a:lnTo>
                    <a:pt x="99821" y="365515"/>
                  </a:lnTo>
                  <a:cubicBezTo>
                    <a:pt x="72160" y="342902"/>
                    <a:pt x="47871" y="316432"/>
                    <a:pt x="27716" y="286933"/>
                  </a:cubicBezTo>
                  <a:cubicBezTo>
                    <a:pt x="16162" y="270303"/>
                    <a:pt x="7657" y="251767"/>
                    <a:pt x="2570" y="232165"/>
                  </a:cubicBezTo>
                  <a:cubicBezTo>
                    <a:pt x="-649" y="219306"/>
                    <a:pt x="-849" y="205876"/>
                    <a:pt x="1999" y="192922"/>
                  </a:cubicBezTo>
                  <a:cubicBezTo>
                    <a:pt x="2808" y="189140"/>
                    <a:pt x="3951" y="185444"/>
                    <a:pt x="5428" y="181873"/>
                  </a:cubicBezTo>
                  <a:cubicBezTo>
                    <a:pt x="6447" y="179263"/>
                    <a:pt x="7628" y="176720"/>
                    <a:pt x="8952" y="174253"/>
                  </a:cubicBezTo>
                  <a:lnTo>
                    <a:pt x="14953" y="161965"/>
                  </a:lnTo>
                  <a:cubicBezTo>
                    <a:pt x="31660" y="129714"/>
                    <a:pt x="52367" y="99691"/>
                    <a:pt x="76579" y="72621"/>
                  </a:cubicBezTo>
                  <a:cubicBezTo>
                    <a:pt x="88448" y="59276"/>
                    <a:pt x="101002" y="46551"/>
                    <a:pt x="114203" y="34521"/>
                  </a:cubicBezTo>
                  <a:cubicBezTo>
                    <a:pt x="120871" y="28520"/>
                    <a:pt x="127729" y="22615"/>
                    <a:pt x="134682" y="16900"/>
                  </a:cubicBezTo>
                  <a:cubicBezTo>
                    <a:pt x="141635" y="11185"/>
                    <a:pt x="148493" y="6041"/>
                    <a:pt x="157351" y="-55"/>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75" name="Freeform: Shape 474">
              <a:extLst>
                <a:ext uri="{FF2B5EF4-FFF2-40B4-BE49-F238E27FC236}">
                  <a16:creationId xmlns:a16="http://schemas.microsoft.com/office/drawing/2014/main" id="{7CF14631-415C-FA5C-FB49-F075B645AA17}"/>
                </a:ext>
              </a:extLst>
            </p:cNvPr>
            <p:cNvSpPr/>
            <p:nvPr/>
          </p:nvSpPr>
          <p:spPr>
            <a:xfrm>
              <a:off x="7552805" y="2035464"/>
              <a:ext cx="255333" cy="261041"/>
            </a:xfrm>
            <a:custGeom>
              <a:avLst/>
              <a:gdLst>
                <a:gd name="connsiteX0" fmla="*/ 117443 w 181765"/>
                <a:gd name="connsiteY0" fmla="*/ 36 h 185828"/>
                <a:gd name="connsiteX1" fmla="*/ 0 w 181765"/>
                <a:gd name="connsiteY1" fmla="*/ 96429 h 185828"/>
                <a:gd name="connsiteX2" fmla="*/ 75343 w 181765"/>
                <a:gd name="connsiteY2" fmla="*/ 185773 h 185828"/>
                <a:gd name="connsiteX3" fmla="*/ 181070 w 181765"/>
                <a:gd name="connsiteY3" fmla="*/ 66520 h 185828"/>
                <a:gd name="connsiteX4" fmla="*/ 117443 w 181765"/>
                <a:gd name="connsiteY4" fmla="*/ 36 h 185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765" h="185828">
                  <a:moveTo>
                    <a:pt x="117443" y="36"/>
                  </a:moveTo>
                  <a:cubicBezTo>
                    <a:pt x="70580" y="2131"/>
                    <a:pt x="0" y="96429"/>
                    <a:pt x="0" y="96429"/>
                  </a:cubicBezTo>
                  <a:lnTo>
                    <a:pt x="75343" y="185773"/>
                  </a:lnTo>
                  <a:cubicBezTo>
                    <a:pt x="75343" y="185773"/>
                    <a:pt x="170593" y="134433"/>
                    <a:pt x="181070" y="66520"/>
                  </a:cubicBezTo>
                  <a:cubicBezTo>
                    <a:pt x="186118" y="32611"/>
                    <a:pt x="163544" y="-2060"/>
                    <a:pt x="117443" y="36"/>
                  </a:cubicBezTo>
                  <a:close/>
                </a:path>
              </a:pathLst>
            </a:custGeom>
            <a:solidFill>
              <a:srgbClr val="7030A0"/>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77" name="Freeform: Shape 476">
              <a:extLst>
                <a:ext uri="{FF2B5EF4-FFF2-40B4-BE49-F238E27FC236}">
                  <a16:creationId xmlns:a16="http://schemas.microsoft.com/office/drawing/2014/main" id="{ACEA7B50-88F6-CC5D-2619-2D90531B5622}"/>
                </a:ext>
              </a:extLst>
            </p:cNvPr>
            <p:cNvSpPr/>
            <p:nvPr/>
          </p:nvSpPr>
          <p:spPr>
            <a:xfrm>
              <a:off x="7559453" y="2565580"/>
              <a:ext cx="108421" cy="85499"/>
            </a:xfrm>
            <a:custGeom>
              <a:avLst/>
              <a:gdLst>
                <a:gd name="connsiteX0" fmla="*/ 21367 w 77182"/>
                <a:gd name="connsiteY0" fmla="*/ -55 h 60864"/>
                <a:gd name="connsiteX1" fmla="*/ 77183 w 77182"/>
                <a:gd name="connsiteY1" fmla="*/ 47570 h 60864"/>
                <a:gd name="connsiteX2" fmla="*/ 24795 w 77182"/>
                <a:gd name="connsiteY2" fmla="*/ 60810 h 60864"/>
                <a:gd name="connsiteX3" fmla="*/ 1745 w 77182"/>
                <a:gd name="connsiteY3" fmla="*/ 15185 h 60864"/>
              </a:gdLst>
              <a:ahLst/>
              <a:cxnLst>
                <a:cxn ang="0">
                  <a:pos x="connsiteX0" y="connsiteY0"/>
                </a:cxn>
                <a:cxn ang="0">
                  <a:pos x="connsiteX1" y="connsiteY1"/>
                </a:cxn>
                <a:cxn ang="0">
                  <a:pos x="connsiteX2" y="connsiteY2"/>
                </a:cxn>
                <a:cxn ang="0">
                  <a:pos x="connsiteX3" y="connsiteY3"/>
                </a:cxn>
              </a:cxnLst>
              <a:rect l="l" t="t" r="r" b="b"/>
              <a:pathLst>
                <a:path w="77182" h="60864">
                  <a:moveTo>
                    <a:pt x="21367" y="-55"/>
                  </a:moveTo>
                  <a:lnTo>
                    <a:pt x="77183" y="47570"/>
                  </a:lnTo>
                  <a:lnTo>
                    <a:pt x="24795" y="60810"/>
                  </a:lnTo>
                  <a:cubicBezTo>
                    <a:pt x="24795" y="60810"/>
                    <a:pt x="-7780" y="41760"/>
                    <a:pt x="1745" y="15185"/>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83" name="Freeform: Shape 482">
              <a:extLst>
                <a:ext uri="{FF2B5EF4-FFF2-40B4-BE49-F238E27FC236}">
                  <a16:creationId xmlns:a16="http://schemas.microsoft.com/office/drawing/2014/main" id="{A85EB48F-2362-A57A-543D-06C378542CE6}"/>
                </a:ext>
              </a:extLst>
            </p:cNvPr>
            <p:cNvSpPr/>
            <p:nvPr/>
          </p:nvSpPr>
          <p:spPr>
            <a:xfrm>
              <a:off x="7594285" y="2633150"/>
              <a:ext cx="74125" cy="75598"/>
            </a:xfrm>
            <a:custGeom>
              <a:avLst/>
              <a:gdLst>
                <a:gd name="connsiteX0" fmla="*/ 52769 w 52768"/>
                <a:gd name="connsiteY0" fmla="*/ 27337 h 53816"/>
                <a:gd name="connsiteX1" fmla="*/ 25527 w 52768"/>
                <a:gd name="connsiteY1" fmla="*/ 53816 h 53816"/>
                <a:gd name="connsiteX2" fmla="*/ 0 w 52768"/>
                <a:gd name="connsiteY2" fmla="*/ 13145 h 53816"/>
                <a:gd name="connsiteX3" fmla="*/ 52388 w 52768"/>
                <a:gd name="connsiteY3" fmla="*/ 0 h 53816"/>
                <a:gd name="connsiteX4" fmla="*/ 52769 w 52768"/>
                <a:gd name="connsiteY4" fmla="*/ 27337 h 53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68" h="53816">
                  <a:moveTo>
                    <a:pt x="52769" y="27337"/>
                  </a:moveTo>
                  <a:lnTo>
                    <a:pt x="25527" y="53816"/>
                  </a:lnTo>
                  <a:lnTo>
                    <a:pt x="0" y="13145"/>
                  </a:lnTo>
                  <a:lnTo>
                    <a:pt x="52388" y="0"/>
                  </a:lnTo>
                  <a:lnTo>
                    <a:pt x="52769" y="27337"/>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91" name="Freeform: Shape 490">
              <a:extLst>
                <a:ext uri="{FF2B5EF4-FFF2-40B4-BE49-F238E27FC236}">
                  <a16:creationId xmlns:a16="http://schemas.microsoft.com/office/drawing/2014/main" id="{1E97400D-B47F-6190-AC2F-9E47EDAB5049}"/>
                </a:ext>
              </a:extLst>
            </p:cNvPr>
            <p:cNvSpPr/>
            <p:nvPr/>
          </p:nvSpPr>
          <p:spPr>
            <a:xfrm>
              <a:off x="8209661" y="1857372"/>
              <a:ext cx="19266" cy="26338"/>
            </a:xfrm>
            <a:custGeom>
              <a:avLst/>
              <a:gdLst>
                <a:gd name="connsiteX0" fmla="*/ 1318 w 13715"/>
                <a:gd name="connsiteY0" fmla="*/ 6419 h 18749"/>
                <a:gd name="connsiteX1" fmla="*/ 3032 w 13715"/>
                <a:gd name="connsiteY1" fmla="*/ 18230 h 18749"/>
                <a:gd name="connsiteX2" fmla="*/ 12557 w 13715"/>
                <a:gd name="connsiteY2" fmla="*/ 12229 h 18749"/>
                <a:gd name="connsiteX3" fmla="*/ 10938 w 13715"/>
                <a:gd name="connsiteY3" fmla="*/ 418 h 18749"/>
                <a:gd name="connsiteX4" fmla="*/ 1318 w 13715"/>
                <a:gd name="connsiteY4" fmla="*/ 6419 h 18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5" h="18749">
                  <a:moveTo>
                    <a:pt x="1318" y="6419"/>
                  </a:moveTo>
                  <a:cubicBezTo>
                    <a:pt x="-968" y="11277"/>
                    <a:pt x="-206" y="16611"/>
                    <a:pt x="3032" y="18230"/>
                  </a:cubicBezTo>
                  <a:cubicBezTo>
                    <a:pt x="6271" y="19849"/>
                    <a:pt x="10652" y="17087"/>
                    <a:pt x="12557" y="12229"/>
                  </a:cubicBezTo>
                  <a:cubicBezTo>
                    <a:pt x="14462" y="7372"/>
                    <a:pt x="14081" y="2038"/>
                    <a:pt x="10938" y="418"/>
                  </a:cubicBezTo>
                  <a:cubicBezTo>
                    <a:pt x="7795" y="-1201"/>
                    <a:pt x="3604" y="1466"/>
                    <a:pt x="1318" y="6419"/>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92" name="Freeform: Shape 491">
              <a:extLst>
                <a:ext uri="{FF2B5EF4-FFF2-40B4-BE49-F238E27FC236}">
                  <a16:creationId xmlns:a16="http://schemas.microsoft.com/office/drawing/2014/main" id="{C8EA2E3D-678C-2327-EB3D-DEA57B16D6B8}"/>
                </a:ext>
              </a:extLst>
            </p:cNvPr>
            <p:cNvSpPr/>
            <p:nvPr/>
          </p:nvSpPr>
          <p:spPr>
            <a:xfrm>
              <a:off x="8223286" y="1857368"/>
              <a:ext cx="18866" cy="6487"/>
            </a:xfrm>
            <a:custGeom>
              <a:avLst/>
              <a:gdLst>
                <a:gd name="connsiteX0" fmla="*/ 0 w 13430"/>
                <a:gd name="connsiteY0" fmla="*/ -55 h 4618"/>
                <a:gd name="connsiteX1" fmla="*/ 13430 w 13430"/>
                <a:gd name="connsiteY1" fmla="*/ 2422 h 4618"/>
                <a:gd name="connsiteX2" fmla="*/ 0 w 13430"/>
                <a:gd name="connsiteY2" fmla="*/ -55 h 4618"/>
              </a:gdLst>
              <a:ahLst/>
              <a:cxnLst>
                <a:cxn ang="0">
                  <a:pos x="connsiteX0" y="connsiteY0"/>
                </a:cxn>
                <a:cxn ang="0">
                  <a:pos x="connsiteX1" y="connsiteY1"/>
                </a:cxn>
                <a:cxn ang="0">
                  <a:pos x="connsiteX2" y="connsiteY2"/>
                </a:cxn>
              </a:cxnLst>
              <a:rect l="l" t="t" r="r" b="b"/>
              <a:pathLst>
                <a:path w="13430" h="4618">
                  <a:moveTo>
                    <a:pt x="0" y="-55"/>
                  </a:moveTo>
                  <a:lnTo>
                    <a:pt x="13430" y="2422"/>
                  </a:lnTo>
                  <a:cubicBezTo>
                    <a:pt x="13430" y="2422"/>
                    <a:pt x="3048" y="8613"/>
                    <a:pt x="0" y="-55"/>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93" name="Freeform: Shape 492">
              <a:extLst>
                <a:ext uri="{FF2B5EF4-FFF2-40B4-BE49-F238E27FC236}">
                  <a16:creationId xmlns:a16="http://schemas.microsoft.com/office/drawing/2014/main" id="{2D23CC97-5D42-0E4B-B95C-386CDE57A8C4}"/>
                </a:ext>
              </a:extLst>
            </p:cNvPr>
            <p:cNvSpPr/>
            <p:nvPr/>
          </p:nvSpPr>
          <p:spPr>
            <a:xfrm>
              <a:off x="8191441" y="1876100"/>
              <a:ext cx="26760" cy="56721"/>
            </a:xfrm>
            <a:custGeom>
              <a:avLst/>
              <a:gdLst>
                <a:gd name="connsiteX0" fmla="*/ 16192 w 19050"/>
                <a:gd name="connsiteY0" fmla="*/ -55 h 40378"/>
                <a:gd name="connsiteX1" fmla="*/ 19050 w 19050"/>
                <a:gd name="connsiteY1" fmla="*/ 40045 h 40378"/>
                <a:gd name="connsiteX2" fmla="*/ 0 w 19050"/>
                <a:gd name="connsiteY2" fmla="*/ 34616 h 40378"/>
              </a:gdLst>
              <a:ahLst/>
              <a:cxnLst>
                <a:cxn ang="0">
                  <a:pos x="connsiteX0" y="connsiteY0"/>
                </a:cxn>
                <a:cxn ang="0">
                  <a:pos x="connsiteX1" y="connsiteY1"/>
                </a:cxn>
                <a:cxn ang="0">
                  <a:pos x="connsiteX2" y="connsiteY2"/>
                </a:cxn>
              </a:cxnLst>
              <a:rect l="l" t="t" r="r" b="b"/>
              <a:pathLst>
                <a:path w="19050" h="40378">
                  <a:moveTo>
                    <a:pt x="16192" y="-55"/>
                  </a:moveTo>
                  <a:cubicBezTo>
                    <a:pt x="15345" y="13379"/>
                    <a:pt x="16307" y="26863"/>
                    <a:pt x="19050" y="40045"/>
                  </a:cubicBezTo>
                  <a:cubicBezTo>
                    <a:pt x="12211" y="41103"/>
                    <a:pt x="5258" y="39121"/>
                    <a:pt x="0" y="34616"/>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94" name="Freeform: Shape 493">
              <a:extLst>
                <a:ext uri="{FF2B5EF4-FFF2-40B4-BE49-F238E27FC236}">
                  <a16:creationId xmlns:a16="http://schemas.microsoft.com/office/drawing/2014/main" id="{6827C78B-E6B3-7EDC-B1C8-B7CE168D9373}"/>
                </a:ext>
              </a:extLst>
            </p:cNvPr>
            <p:cNvSpPr/>
            <p:nvPr/>
          </p:nvSpPr>
          <p:spPr>
            <a:xfrm>
              <a:off x="8203660" y="1803819"/>
              <a:ext cx="44223" cy="21322"/>
            </a:xfrm>
            <a:custGeom>
              <a:avLst/>
              <a:gdLst>
                <a:gd name="connsiteX0" fmla="*/ 27498 w 31481"/>
                <a:gd name="connsiteY0" fmla="*/ 15014 h 15179"/>
                <a:gd name="connsiteX1" fmla="*/ 26164 w 31481"/>
                <a:gd name="connsiteY1" fmla="*/ 14252 h 15179"/>
                <a:gd name="connsiteX2" fmla="*/ 3876 w 31481"/>
                <a:gd name="connsiteY2" fmla="*/ 6537 h 15179"/>
                <a:gd name="connsiteX3" fmla="*/ 94 w 31481"/>
                <a:gd name="connsiteY3" fmla="*/ 4199 h 15179"/>
                <a:gd name="connsiteX4" fmla="*/ 65 w 31481"/>
                <a:gd name="connsiteY4" fmla="*/ 4061 h 15179"/>
                <a:gd name="connsiteX5" fmla="*/ 2542 w 31481"/>
                <a:gd name="connsiteY5" fmla="*/ 251 h 15179"/>
                <a:gd name="connsiteX6" fmla="*/ 30545 w 31481"/>
                <a:gd name="connsiteY6" fmla="*/ 9776 h 15179"/>
                <a:gd name="connsiteX7" fmla="*/ 30574 w 31481"/>
                <a:gd name="connsiteY7" fmla="*/ 14221 h 15179"/>
                <a:gd name="connsiteX8" fmla="*/ 30545 w 31481"/>
                <a:gd name="connsiteY8" fmla="*/ 14252 h 15179"/>
                <a:gd name="connsiteX9" fmla="*/ 27498 w 31481"/>
                <a:gd name="connsiteY9" fmla="*/ 15014 h 15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481" h="15179">
                  <a:moveTo>
                    <a:pt x="27498" y="15014"/>
                  </a:moveTo>
                  <a:cubicBezTo>
                    <a:pt x="26993" y="14892"/>
                    <a:pt x="26526" y="14628"/>
                    <a:pt x="26164" y="14252"/>
                  </a:cubicBezTo>
                  <a:cubicBezTo>
                    <a:pt x="20335" y="8356"/>
                    <a:pt x="12096" y="5506"/>
                    <a:pt x="3876" y="6537"/>
                  </a:cubicBezTo>
                  <a:cubicBezTo>
                    <a:pt x="2190" y="6935"/>
                    <a:pt x="494" y="5889"/>
                    <a:pt x="94" y="4199"/>
                  </a:cubicBezTo>
                  <a:cubicBezTo>
                    <a:pt x="85" y="4153"/>
                    <a:pt x="75" y="4107"/>
                    <a:pt x="65" y="4061"/>
                  </a:cubicBezTo>
                  <a:cubicBezTo>
                    <a:pt x="-287" y="2327"/>
                    <a:pt x="818" y="632"/>
                    <a:pt x="2542" y="251"/>
                  </a:cubicBezTo>
                  <a:cubicBezTo>
                    <a:pt x="12858" y="-1161"/>
                    <a:pt x="23230" y="2368"/>
                    <a:pt x="30545" y="9776"/>
                  </a:cubicBezTo>
                  <a:cubicBezTo>
                    <a:pt x="31784" y="10995"/>
                    <a:pt x="31793" y="12985"/>
                    <a:pt x="30574" y="14221"/>
                  </a:cubicBezTo>
                  <a:cubicBezTo>
                    <a:pt x="30565" y="14232"/>
                    <a:pt x="30555" y="14242"/>
                    <a:pt x="30545" y="14252"/>
                  </a:cubicBezTo>
                  <a:cubicBezTo>
                    <a:pt x="29726" y="15015"/>
                    <a:pt x="28574" y="15303"/>
                    <a:pt x="27498" y="15014"/>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95" name="Freeform: Shape 494">
              <a:extLst>
                <a:ext uri="{FF2B5EF4-FFF2-40B4-BE49-F238E27FC236}">
                  <a16:creationId xmlns:a16="http://schemas.microsoft.com/office/drawing/2014/main" id="{64CCE35F-DC9E-BFD7-B3BE-EA8508A2BCA4}"/>
                </a:ext>
              </a:extLst>
            </p:cNvPr>
            <p:cNvSpPr/>
            <p:nvPr/>
          </p:nvSpPr>
          <p:spPr>
            <a:xfrm>
              <a:off x="7883831" y="1872756"/>
              <a:ext cx="206862" cy="265747"/>
            </a:xfrm>
            <a:custGeom>
              <a:avLst/>
              <a:gdLst>
                <a:gd name="connsiteX0" fmla="*/ 48196 w 147260"/>
                <a:gd name="connsiteY0" fmla="*/ -55 h 189178"/>
                <a:gd name="connsiteX1" fmla="*/ 0 w 147260"/>
                <a:gd name="connsiteY1" fmla="*/ 127580 h 189178"/>
                <a:gd name="connsiteX2" fmla="*/ 94202 w 147260"/>
                <a:gd name="connsiteY2" fmla="*/ 185968 h 189178"/>
                <a:gd name="connsiteX3" fmla="*/ 139446 w 147260"/>
                <a:gd name="connsiteY3" fmla="*/ 153583 h 189178"/>
                <a:gd name="connsiteX4" fmla="*/ 116300 w 147260"/>
                <a:gd name="connsiteY4" fmla="*/ 73097 h 189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260" h="189178">
                  <a:moveTo>
                    <a:pt x="48196" y="-55"/>
                  </a:moveTo>
                  <a:cubicBezTo>
                    <a:pt x="49530" y="40807"/>
                    <a:pt x="32004" y="106720"/>
                    <a:pt x="0" y="127580"/>
                  </a:cubicBezTo>
                  <a:cubicBezTo>
                    <a:pt x="0" y="127580"/>
                    <a:pt x="20669" y="171776"/>
                    <a:pt x="94202" y="185968"/>
                  </a:cubicBezTo>
                  <a:cubicBezTo>
                    <a:pt x="175069" y="201685"/>
                    <a:pt x="139446" y="153583"/>
                    <a:pt x="139446" y="153583"/>
                  </a:cubicBezTo>
                  <a:cubicBezTo>
                    <a:pt x="97060" y="134533"/>
                    <a:pt x="103537" y="102148"/>
                    <a:pt x="116300" y="73097"/>
                  </a:cubicBezTo>
                  <a:close/>
                </a:path>
              </a:pathLst>
            </a:custGeom>
            <a:solidFill>
              <a:srgbClr val="B55B52"/>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96" name="Freeform: Shape 495">
              <a:extLst>
                <a:ext uri="{FF2B5EF4-FFF2-40B4-BE49-F238E27FC236}">
                  <a16:creationId xmlns:a16="http://schemas.microsoft.com/office/drawing/2014/main" id="{7823E72F-ACA5-C2E4-26FA-7942AA767F3E}"/>
                </a:ext>
              </a:extLst>
            </p:cNvPr>
            <p:cNvSpPr/>
            <p:nvPr/>
          </p:nvSpPr>
          <p:spPr>
            <a:xfrm>
              <a:off x="8140865" y="2192674"/>
              <a:ext cx="501623" cy="514601"/>
            </a:xfrm>
            <a:custGeom>
              <a:avLst/>
              <a:gdLst>
                <a:gd name="connsiteX0" fmla="*/ 74486 w 357092"/>
                <a:gd name="connsiteY0" fmla="*/ -55 h 366331"/>
                <a:gd name="connsiteX1" fmla="*/ 86678 w 357092"/>
                <a:gd name="connsiteY1" fmla="*/ 64144 h 366331"/>
                <a:gd name="connsiteX2" fmla="*/ 100489 w 357092"/>
                <a:gd name="connsiteY2" fmla="*/ 128628 h 366331"/>
                <a:gd name="connsiteX3" fmla="*/ 116396 w 357092"/>
                <a:gd name="connsiteY3" fmla="*/ 192255 h 366331"/>
                <a:gd name="connsiteX4" fmla="*/ 125349 w 357092"/>
                <a:gd name="connsiteY4" fmla="*/ 223592 h 366331"/>
                <a:gd name="connsiteX5" fmla="*/ 133445 w 357092"/>
                <a:gd name="connsiteY5" fmla="*/ 248833 h 366331"/>
                <a:gd name="connsiteX6" fmla="*/ 146495 w 357092"/>
                <a:gd name="connsiteY6" fmla="*/ 261978 h 366331"/>
                <a:gd name="connsiteX7" fmla="*/ 170688 w 357092"/>
                <a:gd name="connsiteY7" fmla="*/ 275599 h 366331"/>
                <a:gd name="connsiteX8" fmla="*/ 229457 w 357092"/>
                <a:gd name="connsiteY8" fmla="*/ 297792 h 366331"/>
                <a:gd name="connsiteX9" fmla="*/ 292608 w 357092"/>
                <a:gd name="connsiteY9" fmla="*/ 315032 h 366331"/>
                <a:gd name="connsiteX10" fmla="*/ 357092 w 357092"/>
                <a:gd name="connsiteY10" fmla="*/ 329224 h 366331"/>
                <a:gd name="connsiteX11" fmla="*/ 353663 w 357092"/>
                <a:gd name="connsiteY11" fmla="*/ 366277 h 366331"/>
                <a:gd name="connsiteX12" fmla="*/ 215741 w 357092"/>
                <a:gd name="connsiteY12" fmla="*/ 352275 h 366331"/>
                <a:gd name="connsiteX13" fmla="*/ 146304 w 357092"/>
                <a:gd name="connsiteY13" fmla="*/ 333225 h 366331"/>
                <a:gd name="connsiteX14" fmla="*/ 110871 w 357092"/>
                <a:gd name="connsiteY14" fmla="*/ 316175 h 366331"/>
                <a:gd name="connsiteX15" fmla="*/ 75724 w 357092"/>
                <a:gd name="connsiteY15" fmla="*/ 283123 h 366331"/>
                <a:gd name="connsiteX16" fmla="*/ 72009 w 357092"/>
                <a:gd name="connsiteY16" fmla="*/ 276551 h 366331"/>
                <a:gd name="connsiteX17" fmla="*/ 70390 w 357092"/>
                <a:gd name="connsiteY17" fmla="*/ 272932 h 366331"/>
                <a:gd name="connsiteX18" fmla="*/ 69151 w 357092"/>
                <a:gd name="connsiteY18" fmla="*/ 269884 h 366331"/>
                <a:gd name="connsiteX19" fmla="*/ 66008 w 357092"/>
                <a:gd name="connsiteY19" fmla="*/ 261692 h 366331"/>
                <a:gd name="connsiteX20" fmla="*/ 59817 w 357092"/>
                <a:gd name="connsiteY20" fmla="*/ 245404 h 366331"/>
                <a:gd name="connsiteX21" fmla="*/ 48292 w 357092"/>
                <a:gd name="connsiteY21" fmla="*/ 212543 h 366331"/>
                <a:gd name="connsiteX22" fmla="*/ 28575 w 357092"/>
                <a:gd name="connsiteY22" fmla="*/ 145868 h 366331"/>
                <a:gd name="connsiteX23" fmla="*/ 0 w 357092"/>
                <a:gd name="connsiteY23" fmla="*/ 10613 h 36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7092" h="366331">
                  <a:moveTo>
                    <a:pt x="74486" y="-55"/>
                  </a:moveTo>
                  <a:cubicBezTo>
                    <a:pt x="78200" y="20710"/>
                    <a:pt x="82105" y="42808"/>
                    <a:pt x="86678" y="64144"/>
                  </a:cubicBezTo>
                  <a:cubicBezTo>
                    <a:pt x="91250" y="85480"/>
                    <a:pt x="95441" y="107292"/>
                    <a:pt x="100489" y="128628"/>
                  </a:cubicBezTo>
                  <a:cubicBezTo>
                    <a:pt x="105537" y="149964"/>
                    <a:pt x="110776" y="171205"/>
                    <a:pt x="116396" y="192255"/>
                  </a:cubicBezTo>
                  <a:cubicBezTo>
                    <a:pt x="119158" y="202828"/>
                    <a:pt x="122301" y="213210"/>
                    <a:pt x="125349" y="223592"/>
                  </a:cubicBezTo>
                  <a:lnTo>
                    <a:pt x="133445" y="248833"/>
                  </a:lnTo>
                  <a:cubicBezTo>
                    <a:pt x="136779" y="254120"/>
                    <a:pt x="141237" y="258606"/>
                    <a:pt x="146495" y="261978"/>
                  </a:cubicBezTo>
                  <a:cubicBezTo>
                    <a:pt x="154153" y="267207"/>
                    <a:pt x="162249" y="271770"/>
                    <a:pt x="170688" y="275599"/>
                  </a:cubicBezTo>
                  <a:cubicBezTo>
                    <a:pt x="189719" y="284400"/>
                    <a:pt x="209359" y="291810"/>
                    <a:pt x="229457" y="297792"/>
                  </a:cubicBezTo>
                  <a:cubicBezTo>
                    <a:pt x="249936" y="304364"/>
                    <a:pt x="271177" y="309984"/>
                    <a:pt x="292608" y="315032"/>
                  </a:cubicBezTo>
                  <a:cubicBezTo>
                    <a:pt x="314039" y="320080"/>
                    <a:pt x="335756" y="324557"/>
                    <a:pt x="357092" y="329224"/>
                  </a:cubicBezTo>
                  <a:lnTo>
                    <a:pt x="353663" y="366277"/>
                  </a:lnTo>
                  <a:cubicBezTo>
                    <a:pt x="307372" y="365591"/>
                    <a:pt x="261223" y="360904"/>
                    <a:pt x="215741" y="352275"/>
                  </a:cubicBezTo>
                  <a:cubicBezTo>
                    <a:pt x="192110" y="347865"/>
                    <a:pt x="168878" y="341493"/>
                    <a:pt x="146304" y="333225"/>
                  </a:cubicBezTo>
                  <a:cubicBezTo>
                    <a:pt x="133979" y="328681"/>
                    <a:pt x="122111" y="322966"/>
                    <a:pt x="110871" y="316175"/>
                  </a:cubicBezTo>
                  <a:cubicBezTo>
                    <a:pt x="96688" y="308117"/>
                    <a:pt x="84639" y="296782"/>
                    <a:pt x="75724" y="283123"/>
                  </a:cubicBezTo>
                  <a:cubicBezTo>
                    <a:pt x="74371" y="280999"/>
                    <a:pt x="73133" y="278809"/>
                    <a:pt x="72009" y="276551"/>
                  </a:cubicBezTo>
                  <a:lnTo>
                    <a:pt x="70390" y="272932"/>
                  </a:lnTo>
                  <a:lnTo>
                    <a:pt x="69151" y="269884"/>
                  </a:lnTo>
                  <a:lnTo>
                    <a:pt x="66008" y="261692"/>
                  </a:lnTo>
                  <a:lnTo>
                    <a:pt x="59817" y="245404"/>
                  </a:lnTo>
                  <a:cubicBezTo>
                    <a:pt x="55912" y="234451"/>
                    <a:pt x="51911" y="223592"/>
                    <a:pt x="48292" y="212543"/>
                  </a:cubicBezTo>
                  <a:cubicBezTo>
                    <a:pt x="40958" y="190636"/>
                    <a:pt x="34290" y="168538"/>
                    <a:pt x="28575" y="145868"/>
                  </a:cubicBezTo>
                  <a:cubicBezTo>
                    <a:pt x="16469" y="101367"/>
                    <a:pt x="6925" y="56209"/>
                    <a:pt x="0" y="10613"/>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98" name="Freeform: Shape 497">
              <a:extLst>
                <a:ext uri="{FF2B5EF4-FFF2-40B4-BE49-F238E27FC236}">
                  <a16:creationId xmlns:a16="http://schemas.microsoft.com/office/drawing/2014/main" id="{CB1CB955-D532-5534-914B-19F6C221C73B}"/>
                </a:ext>
              </a:extLst>
            </p:cNvPr>
            <p:cNvSpPr/>
            <p:nvPr/>
          </p:nvSpPr>
          <p:spPr>
            <a:xfrm>
              <a:off x="7683931" y="4587059"/>
              <a:ext cx="123096" cy="224785"/>
            </a:xfrm>
            <a:custGeom>
              <a:avLst/>
              <a:gdLst>
                <a:gd name="connsiteX0" fmla="*/ 0 w 87629"/>
                <a:gd name="connsiteY0" fmla="*/ 155067 h 160019"/>
                <a:gd name="connsiteX1" fmla="*/ 67532 w 87629"/>
                <a:gd name="connsiteY1" fmla="*/ 160020 h 160019"/>
                <a:gd name="connsiteX2" fmla="*/ 87630 w 87629"/>
                <a:gd name="connsiteY2" fmla="*/ 4953 h 160019"/>
                <a:gd name="connsiteX3" fmla="*/ 20098 w 87629"/>
                <a:gd name="connsiteY3" fmla="*/ 0 h 160019"/>
                <a:gd name="connsiteX4" fmla="*/ 0 w 87629"/>
                <a:gd name="connsiteY4" fmla="*/ 155067 h 16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29" h="160019">
                  <a:moveTo>
                    <a:pt x="0" y="155067"/>
                  </a:moveTo>
                  <a:lnTo>
                    <a:pt x="67532" y="160020"/>
                  </a:lnTo>
                  <a:lnTo>
                    <a:pt x="87630" y="4953"/>
                  </a:lnTo>
                  <a:lnTo>
                    <a:pt x="20098" y="0"/>
                  </a:lnTo>
                  <a:lnTo>
                    <a:pt x="0" y="155067"/>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499" name="Freeform: Shape 498">
              <a:extLst>
                <a:ext uri="{FF2B5EF4-FFF2-40B4-BE49-F238E27FC236}">
                  <a16:creationId xmlns:a16="http://schemas.microsoft.com/office/drawing/2014/main" id="{B6BF4AA4-812C-5AF3-1F7A-F31F0D6EA384}"/>
                </a:ext>
              </a:extLst>
            </p:cNvPr>
            <p:cNvSpPr/>
            <p:nvPr/>
          </p:nvSpPr>
          <p:spPr>
            <a:xfrm>
              <a:off x="7083428" y="4357188"/>
              <a:ext cx="204047" cy="225456"/>
            </a:xfrm>
            <a:custGeom>
              <a:avLst/>
              <a:gdLst>
                <a:gd name="connsiteX0" fmla="*/ 0 w 145256"/>
                <a:gd name="connsiteY0" fmla="*/ 131635 h 160496"/>
                <a:gd name="connsiteX1" fmla="*/ 62103 w 145256"/>
                <a:gd name="connsiteY1" fmla="*/ 160496 h 160496"/>
                <a:gd name="connsiteX2" fmla="*/ 145256 w 145256"/>
                <a:gd name="connsiteY2" fmla="*/ 28861 h 160496"/>
                <a:gd name="connsiteX3" fmla="*/ 83153 w 145256"/>
                <a:gd name="connsiteY3" fmla="*/ 0 h 160496"/>
                <a:gd name="connsiteX4" fmla="*/ 0 w 145256"/>
                <a:gd name="connsiteY4" fmla="*/ 131635 h 160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256" h="160496">
                  <a:moveTo>
                    <a:pt x="0" y="131635"/>
                  </a:moveTo>
                  <a:lnTo>
                    <a:pt x="62103" y="160496"/>
                  </a:lnTo>
                  <a:lnTo>
                    <a:pt x="145256" y="28861"/>
                  </a:lnTo>
                  <a:lnTo>
                    <a:pt x="83153" y="0"/>
                  </a:lnTo>
                  <a:lnTo>
                    <a:pt x="0" y="131635"/>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0" name="Freeform: Shape 499">
              <a:extLst>
                <a:ext uri="{FF2B5EF4-FFF2-40B4-BE49-F238E27FC236}">
                  <a16:creationId xmlns:a16="http://schemas.microsoft.com/office/drawing/2014/main" id="{87467687-CD9E-6986-095A-1429D2C9D967}"/>
                </a:ext>
              </a:extLst>
            </p:cNvPr>
            <p:cNvSpPr/>
            <p:nvPr/>
          </p:nvSpPr>
          <p:spPr>
            <a:xfrm>
              <a:off x="7033572" y="4493879"/>
              <a:ext cx="226312" cy="224161"/>
            </a:xfrm>
            <a:custGeom>
              <a:avLst/>
              <a:gdLst>
                <a:gd name="connsiteX0" fmla="*/ 114072 w 161106"/>
                <a:gd name="connsiteY0" fmla="*/ 48275 h 159574"/>
                <a:gd name="connsiteX1" fmla="*/ 53017 w 161106"/>
                <a:gd name="connsiteY1" fmla="*/ 1317 h 159574"/>
                <a:gd name="connsiteX2" fmla="*/ 45873 w 161106"/>
                <a:gd name="connsiteY2" fmla="*/ 1317 h 159574"/>
                <a:gd name="connsiteX3" fmla="*/ 2915 w 161106"/>
                <a:gd name="connsiteY3" fmla="*/ 42941 h 159574"/>
                <a:gd name="connsiteX4" fmla="*/ 3449 w 161106"/>
                <a:gd name="connsiteY4" fmla="*/ 58286 h 159574"/>
                <a:gd name="connsiteX5" fmla="*/ 4344 w 161106"/>
                <a:gd name="connsiteY5" fmla="*/ 59038 h 159574"/>
                <a:gd name="connsiteX6" fmla="*/ 64066 w 161106"/>
                <a:gd name="connsiteY6" fmla="*/ 102282 h 159574"/>
                <a:gd name="connsiteX7" fmla="*/ 126264 w 161106"/>
                <a:gd name="connsiteY7" fmla="*/ 152764 h 159574"/>
                <a:gd name="connsiteX8" fmla="*/ 159221 w 161106"/>
                <a:gd name="connsiteY8" fmla="*/ 140001 h 159574"/>
                <a:gd name="connsiteX9" fmla="*/ 121121 w 161106"/>
                <a:gd name="connsiteY9" fmla="*/ 58181 h 159574"/>
                <a:gd name="connsiteX10" fmla="*/ 114072 w 161106"/>
                <a:gd name="connsiteY10" fmla="*/ 48275 h 15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06" h="159574">
                  <a:moveTo>
                    <a:pt x="114072" y="48275"/>
                  </a:moveTo>
                  <a:lnTo>
                    <a:pt x="53017" y="1317"/>
                  </a:lnTo>
                  <a:cubicBezTo>
                    <a:pt x="50988" y="-512"/>
                    <a:pt x="47902" y="-512"/>
                    <a:pt x="45873" y="1317"/>
                  </a:cubicBezTo>
                  <a:lnTo>
                    <a:pt x="2915" y="42941"/>
                  </a:lnTo>
                  <a:cubicBezTo>
                    <a:pt x="-1171" y="47322"/>
                    <a:pt x="-933" y="54200"/>
                    <a:pt x="3449" y="58286"/>
                  </a:cubicBezTo>
                  <a:cubicBezTo>
                    <a:pt x="3734" y="58553"/>
                    <a:pt x="4030" y="58800"/>
                    <a:pt x="4344" y="59038"/>
                  </a:cubicBezTo>
                  <a:cubicBezTo>
                    <a:pt x="25966" y="75040"/>
                    <a:pt x="37205" y="81708"/>
                    <a:pt x="64066" y="102282"/>
                  </a:cubicBezTo>
                  <a:cubicBezTo>
                    <a:pt x="80544" y="114950"/>
                    <a:pt x="103499" y="135238"/>
                    <a:pt x="126264" y="152764"/>
                  </a:cubicBezTo>
                  <a:cubicBezTo>
                    <a:pt x="149029" y="170290"/>
                    <a:pt x="167126" y="149240"/>
                    <a:pt x="159221" y="140001"/>
                  </a:cubicBezTo>
                  <a:cubicBezTo>
                    <a:pt x="123407" y="98377"/>
                    <a:pt x="126073" y="80946"/>
                    <a:pt x="121121" y="58181"/>
                  </a:cubicBezTo>
                  <a:cubicBezTo>
                    <a:pt x="119920" y="54200"/>
                    <a:pt x="117444" y="50723"/>
                    <a:pt x="114072" y="48275"/>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1" name="Freeform: Shape 500">
              <a:extLst>
                <a:ext uri="{FF2B5EF4-FFF2-40B4-BE49-F238E27FC236}">
                  <a16:creationId xmlns:a16="http://schemas.microsoft.com/office/drawing/2014/main" id="{401F37E5-EDCA-EC09-82A7-0D50049747CA}"/>
                </a:ext>
              </a:extLst>
            </p:cNvPr>
            <p:cNvSpPr/>
            <p:nvPr/>
          </p:nvSpPr>
          <p:spPr>
            <a:xfrm>
              <a:off x="7655541" y="4798331"/>
              <a:ext cx="281218" cy="107979"/>
            </a:xfrm>
            <a:custGeom>
              <a:avLst/>
              <a:gdLst>
                <a:gd name="connsiteX0" fmla="*/ 92028 w 200192"/>
                <a:gd name="connsiteY0" fmla="*/ -55 h 76867"/>
                <a:gd name="connsiteX1" fmla="*/ 15828 w 200192"/>
                <a:gd name="connsiteY1" fmla="*/ -55 h 76867"/>
                <a:gd name="connsiteX2" fmla="*/ 10304 w 200192"/>
                <a:gd name="connsiteY2" fmla="*/ 4613 h 76867"/>
                <a:gd name="connsiteX3" fmla="*/ 112 w 200192"/>
                <a:gd name="connsiteY3" fmla="*/ 64716 h 76867"/>
                <a:gd name="connsiteX4" fmla="*/ 8951 w 200192"/>
                <a:gd name="connsiteY4" fmla="*/ 76603 h 76867"/>
                <a:gd name="connsiteX5" fmla="*/ 10590 w 200192"/>
                <a:gd name="connsiteY5" fmla="*/ 76717 h 76867"/>
                <a:gd name="connsiteX6" fmla="*/ 83265 w 200192"/>
                <a:gd name="connsiteY6" fmla="*/ 74717 h 76867"/>
                <a:gd name="connsiteX7" fmla="*/ 174610 w 200192"/>
                <a:gd name="connsiteY7" fmla="*/ 76812 h 76867"/>
                <a:gd name="connsiteX8" fmla="*/ 193660 w 200192"/>
                <a:gd name="connsiteY8" fmla="*/ 46237 h 76867"/>
                <a:gd name="connsiteX9" fmla="*/ 103077 w 200192"/>
                <a:gd name="connsiteY9" fmla="*/ 4136 h 76867"/>
                <a:gd name="connsiteX10" fmla="*/ 92028 w 200192"/>
                <a:gd name="connsiteY10" fmla="*/ -55 h 76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192" h="76867">
                  <a:moveTo>
                    <a:pt x="92028" y="-55"/>
                  </a:moveTo>
                  <a:lnTo>
                    <a:pt x="15828" y="-55"/>
                  </a:lnTo>
                  <a:cubicBezTo>
                    <a:pt x="13085" y="-83"/>
                    <a:pt x="10732" y="1898"/>
                    <a:pt x="10304" y="4613"/>
                  </a:cubicBezTo>
                  <a:lnTo>
                    <a:pt x="112" y="64716"/>
                  </a:lnTo>
                  <a:cubicBezTo>
                    <a:pt x="-726" y="70440"/>
                    <a:pt x="3227" y="75765"/>
                    <a:pt x="8951" y="76603"/>
                  </a:cubicBezTo>
                  <a:cubicBezTo>
                    <a:pt x="9494" y="76688"/>
                    <a:pt x="10047" y="76726"/>
                    <a:pt x="10590" y="76717"/>
                  </a:cubicBezTo>
                  <a:cubicBezTo>
                    <a:pt x="37069" y="76241"/>
                    <a:pt x="49833" y="74717"/>
                    <a:pt x="83265" y="74717"/>
                  </a:cubicBezTo>
                  <a:cubicBezTo>
                    <a:pt x="103839" y="74717"/>
                    <a:pt x="146226" y="76812"/>
                    <a:pt x="174610" y="76812"/>
                  </a:cubicBezTo>
                  <a:cubicBezTo>
                    <a:pt x="202995" y="76812"/>
                    <a:pt x="205185" y="48809"/>
                    <a:pt x="193660" y="46237"/>
                  </a:cubicBezTo>
                  <a:cubicBezTo>
                    <a:pt x="140987" y="34807"/>
                    <a:pt x="120508" y="19091"/>
                    <a:pt x="103077" y="4136"/>
                  </a:cubicBezTo>
                  <a:cubicBezTo>
                    <a:pt x="99991" y="1498"/>
                    <a:pt x="96086" y="12"/>
                    <a:pt x="92028" y="-55"/>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2" name="Freeform: Shape 501">
              <a:extLst>
                <a:ext uri="{FF2B5EF4-FFF2-40B4-BE49-F238E27FC236}">
                  <a16:creationId xmlns:a16="http://schemas.microsoft.com/office/drawing/2014/main" id="{80AFEFCB-2676-F39C-C851-161FB1BD1BA8}"/>
                </a:ext>
              </a:extLst>
            </p:cNvPr>
            <p:cNvSpPr/>
            <p:nvPr/>
          </p:nvSpPr>
          <p:spPr>
            <a:xfrm>
              <a:off x="7691023" y="2034992"/>
              <a:ext cx="521933" cy="651948"/>
            </a:xfrm>
            <a:custGeom>
              <a:avLst/>
              <a:gdLst>
                <a:gd name="connsiteX0" fmla="*/ 0 w 371550"/>
                <a:gd name="connsiteY0" fmla="*/ 411757 h 464104"/>
                <a:gd name="connsiteX1" fmla="*/ 270986 w 371550"/>
                <a:gd name="connsiteY1" fmla="*/ 464049 h 464104"/>
                <a:gd name="connsiteX2" fmla="*/ 368332 w 371550"/>
                <a:gd name="connsiteY2" fmla="*/ 74953 h 464104"/>
                <a:gd name="connsiteX3" fmla="*/ 306896 w 371550"/>
                <a:gd name="connsiteY3" fmla="*/ 46378 h 464104"/>
                <a:gd name="connsiteX4" fmla="*/ 303276 w 371550"/>
                <a:gd name="connsiteY4" fmla="*/ 44949 h 464104"/>
                <a:gd name="connsiteX5" fmla="*/ 259080 w 371550"/>
                <a:gd name="connsiteY5" fmla="*/ 30947 h 464104"/>
                <a:gd name="connsiteX6" fmla="*/ 136112 w 371550"/>
                <a:gd name="connsiteY6" fmla="*/ 7230 h 464104"/>
                <a:gd name="connsiteX7" fmla="*/ 127349 w 371550"/>
                <a:gd name="connsiteY7" fmla="*/ 5992 h 464104"/>
                <a:gd name="connsiteX8" fmla="*/ 102775 w 371550"/>
                <a:gd name="connsiteY8" fmla="*/ 3325 h 464104"/>
                <a:gd name="connsiteX9" fmla="*/ 86868 w 371550"/>
                <a:gd name="connsiteY9" fmla="*/ 1991 h 464104"/>
                <a:gd name="connsiteX10" fmla="*/ 69342 w 371550"/>
                <a:gd name="connsiteY10" fmla="*/ 1039 h 464104"/>
                <a:gd name="connsiteX11" fmla="*/ 18574 w 371550"/>
                <a:gd name="connsiteY11" fmla="*/ -9 h 464104"/>
                <a:gd name="connsiteX12" fmla="*/ 0 w 371550"/>
                <a:gd name="connsiteY12" fmla="*/ 411757 h 46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1550" h="464104">
                  <a:moveTo>
                    <a:pt x="0" y="411757"/>
                  </a:moveTo>
                  <a:lnTo>
                    <a:pt x="270986" y="464049"/>
                  </a:lnTo>
                  <a:cubicBezTo>
                    <a:pt x="399002" y="87145"/>
                    <a:pt x="368332" y="74953"/>
                    <a:pt x="368332" y="74953"/>
                  </a:cubicBezTo>
                  <a:cubicBezTo>
                    <a:pt x="348453" y="64199"/>
                    <a:pt x="327936" y="54655"/>
                    <a:pt x="306896" y="46378"/>
                  </a:cubicBezTo>
                  <a:lnTo>
                    <a:pt x="303276" y="44949"/>
                  </a:lnTo>
                  <a:cubicBezTo>
                    <a:pt x="285940" y="38663"/>
                    <a:pt x="282321" y="37710"/>
                    <a:pt x="259080" y="30947"/>
                  </a:cubicBezTo>
                  <a:cubicBezTo>
                    <a:pt x="219170" y="21422"/>
                    <a:pt x="182023" y="13802"/>
                    <a:pt x="136112" y="7230"/>
                  </a:cubicBezTo>
                  <a:cubicBezTo>
                    <a:pt x="133159" y="7230"/>
                    <a:pt x="130207" y="6278"/>
                    <a:pt x="127349" y="5992"/>
                  </a:cubicBezTo>
                  <a:cubicBezTo>
                    <a:pt x="118967" y="4944"/>
                    <a:pt x="110680" y="4087"/>
                    <a:pt x="102775" y="3325"/>
                  </a:cubicBezTo>
                  <a:cubicBezTo>
                    <a:pt x="97346" y="2658"/>
                    <a:pt x="92012" y="2372"/>
                    <a:pt x="86868" y="1991"/>
                  </a:cubicBezTo>
                  <a:lnTo>
                    <a:pt x="69342" y="1039"/>
                  </a:lnTo>
                  <a:cubicBezTo>
                    <a:pt x="39719" y="-390"/>
                    <a:pt x="18574" y="-9"/>
                    <a:pt x="18574" y="-9"/>
                  </a:cubicBezTo>
                  <a:cubicBezTo>
                    <a:pt x="34004" y="235449"/>
                    <a:pt x="22669" y="303077"/>
                    <a:pt x="0" y="411757"/>
                  </a:cubicBezTo>
                  <a:close/>
                </a:path>
              </a:pathLst>
            </a:custGeom>
            <a:solidFill>
              <a:schemeClr val="accent4">
                <a:lumMod val="5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3" name="Freeform: Shape 502">
              <a:extLst>
                <a:ext uri="{FF2B5EF4-FFF2-40B4-BE49-F238E27FC236}">
                  <a16:creationId xmlns:a16="http://schemas.microsoft.com/office/drawing/2014/main" id="{AD041A89-5E0D-17F3-223B-B1EE325FD6B1}"/>
                </a:ext>
              </a:extLst>
            </p:cNvPr>
            <p:cNvSpPr/>
            <p:nvPr/>
          </p:nvSpPr>
          <p:spPr>
            <a:xfrm>
              <a:off x="8125425" y="2244390"/>
              <a:ext cx="76452" cy="223515"/>
            </a:xfrm>
            <a:custGeom>
              <a:avLst/>
              <a:gdLst>
                <a:gd name="connsiteX0" fmla="*/ 4323 w 54424"/>
                <a:gd name="connsiteY0" fmla="*/ 40854 h 159114"/>
                <a:gd name="connsiteX1" fmla="*/ 12229 w 54424"/>
                <a:gd name="connsiteY1" fmla="*/ 159059 h 159114"/>
                <a:gd name="connsiteX2" fmla="*/ 54425 w 54424"/>
                <a:gd name="connsiteY2" fmla="*/ 468 h 159114"/>
                <a:gd name="connsiteX3" fmla="*/ 4323 w 54424"/>
                <a:gd name="connsiteY3" fmla="*/ 40854 h 159114"/>
              </a:gdLst>
              <a:ahLst/>
              <a:cxnLst>
                <a:cxn ang="0">
                  <a:pos x="connsiteX0" y="connsiteY0"/>
                </a:cxn>
                <a:cxn ang="0">
                  <a:pos x="connsiteX1" y="connsiteY1"/>
                </a:cxn>
                <a:cxn ang="0">
                  <a:pos x="connsiteX2" y="connsiteY2"/>
                </a:cxn>
                <a:cxn ang="0">
                  <a:pos x="connsiteX3" y="connsiteY3"/>
                </a:cxn>
              </a:cxnLst>
              <a:rect l="l" t="t" r="r" b="b"/>
              <a:pathLst>
                <a:path w="54424" h="159114">
                  <a:moveTo>
                    <a:pt x="4323" y="40854"/>
                  </a:moveTo>
                  <a:cubicBezTo>
                    <a:pt x="-3439" y="80268"/>
                    <a:pt x="-715" y="121026"/>
                    <a:pt x="12229" y="159059"/>
                  </a:cubicBezTo>
                  <a:cubicBezTo>
                    <a:pt x="34708" y="85336"/>
                    <a:pt x="47567" y="35234"/>
                    <a:pt x="54425" y="468"/>
                  </a:cubicBezTo>
                  <a:cubicBezTo>
                    <a:pt x="33660" y="-2199"/>
                    <a:pt x="11562" y="4468"/>
                    <a:pt x="4323" y="40854"/>
                  </a:cubicBezTo>
                  <a:close/>
                </a:path>
              </a:pathLst>
            </a:custGeom>
            <a:solidFill>
              <a:srgbClr val="000000">
                <a:alpha val="20000"/>
              </a:srgb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4" name="Freeform: Shape 503">
              <a:extLst>
                <a:ext uri="{FF2B5EF4-FFF2-40B4-BE49-F238E27FC236}">
                  <a16:creationId xmlns:a16="http://schemas.microsoft.com/office/drawing/2014/main" id="{D6D23056-2837-999D-E90B-1B02C7AFE47E}"/>
                </a:ext>
              </a:extLst>
            </p:cNvPr>
            <p:cNvSpPr/>
            <p:nvPr/>
          </p:nvSpPr>
          <p:spPr>
            <a:xfrm>
              <a:off x="8113728" y="2136027"/>
              <a:ext cx="206163" cy="309800"/>
            </a:xfrm>
            <a:custGeom>
              <a:avLst/>
              <a:gdLst>
                <a:gd name="connsiteX0" fmla="*/ 65133 w 146762"/>
                <a:gd name="connsiteY0" fmla="*/ 2076 h 220539"/>
                <a:gd name="connsiteX1" fmla="*/ 146763 w 146762"/>
                <a:gd name="connsiteY1" fmla="*/ 134759 h 220539"/>
                <a:gd name="connsiteX2" fmla="*/ 41988 w 146762"/>
                <a:gd name="connsiteY2" fmla="*/ 220484 h 220539"/>
                <a:gd name="connsiteX3" fmla="*/ 3888 w 146762"/>
                <a:gd name="connsiteY3" fmla="*/ 60369 h 220539"/>
                <a:gd name="connsiteX4" fmla="*/ 65133 w 146762"/>
                <a:gd name="connsiteY4" fmla="*/ 2076 h 2205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62" h="220539">
                  <a:moveTo>
                    <a:pt x="65133" y="2076"/>
                  </a:moveTo>
                  <a:cubicBezTo>
                    <a:pt x="110282" y="31508"/>
                    <a:pt x="139143" y="97326"/>
                    <a:pt x="146763" y="134759"/>
                  </a:cubicBezTo>
                  <a:lnTo>
                    <a:pt x="41988" y="220484"/>
                  </a:lnTo>
                  <a:cubicBezTo>
                    <a:pt x="41988" y="220484"/>
                    <a:pt x="-15162" y="92945"/>
                    <a:pt x="3888" y="60369"/>
                  </a:cubicBezTo>
                  <a:cubicBezTo>
                    <a:pt x="23033" y="26079"/>
                    <a:pt x="48084" y="-9163"/>
                    <a:pt x="65133" y="2076"/>
                  </a:cubicBezTo>
                  <a:close/>
                </a:path>
              </a:pathLst>
            </a:custGeom>
            <a:solidFill>
              <a:srgbClr val="7030A0"/>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5" name="Freeform: Shape 504">
              <a:extLst>
                <a:ext uri="{FF2B5EF4-FFF2-40B4-BE49-F238E27FC236}">
                  <a16:creationId xmlns:a16="http://schemas.microsoft.com/office/drawing/2014/main" id="{D4DE33E7-B3F2-B971-A499-AD2DCCA104AB}"/>
                </a:ext>
              </a:extLst>
            </p:cNvPr>
            <p:cNvSpPr/>
            <p:nvPr/>
          </p:nvSpPr>
          <p:spPr>
            <a:xfrm>
              <a:off x="7951391" y="1651756"/>
              <a:ext cx="284774" cy="361391"/>
            </a:xfrm>
            <a:custGeom>
              <a:avLst/>
              <a:gdLst>
                <a:gd name="connsiteX0" fmla="*/ 27439 w 202723"/>
                <a:gd name="connsiteY0" fmla="*/ 57255 h 257264"/>
                <a:gd name="connsiteX1" fmla="*/ 7341 w 202723"/>
                <a:gd name="connsiteY1" fmla="*/ 191463 h 257264"/>
                <a:gd name="connsiteX2" fmla="*/ 155169 w 202723"/>
                <a:gd name="connsiteY2" fmla="*/ 226610 h 257264"/>
                <a:gd name="connsiteX3" fmla="*/ 179172 w 202723"/>
                <a:gd name="connsiteY3" fmla="*/ 31728 h 257264"/>
                <a:gd name="connsiteX4" fmla="*/ 53280 w 202723"/>
                <a:gd name="connsiteY4" fmla="*/ 20961 h 257264"/>
                <a:gd name="connsiteX5" fmla="*/ 27439 w 202723"/>
                <a:gd name="connsiteY5" fmla="*/ 57255 h 25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723" h="257264">
                  <a:moveTo>
                    <a:pt x="27439" y="57255"/>
                  </a:moveTo>
                  <a:cubicBezTo>
                    <a:pt x="3055" y="119454"/>
                    <a:pt x="-8661" y="145266"/>
                    <a:pt x="7341" y="191463"/>
                  </a:cubicBezTo>
                  <a:cubicBezTo>
                    <a:pt x="31344" y="260900"/>
                    <a:pt x="112783" y="279759"/>
                    <a:pt x="155169" y="226610"/>
                  </a:cubicBezTo>
                  <a:cubicBezTo>
                    <a:pt x="193269" y="178985"/>
                    <a:pt x="226988" y="85164"/>
                    <a:pt x="179172" y="31728"/>
                  </a:cubicBezTo>
                  <a:cubicBezTo>
                    <a:pt x="147378" y="-6009"/>
                    <a:pt x="91019" y="-10829"/>
                    <a:pt x="53280" y="20961"/>
                  </a:cubicBezTo>
                  <a:cubicBezTo>
                    <a:pt x="41736" y="30684"/>
                    <a:pt x="32849" y="43170"/>
                    <a:pt x="27439" y="57255"/>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6" name="Freeform: Shape 505">
              <a:extLst>
                <a:ext uri="{FF2B5EF4-FFF2-40B4-BE49-F238E27FC236}">
                  <a16:creationId xmlns:a16="http://schemas.microsoft.com/office/drawing/2014/main" id="{349A33D1-720F-8BA8-49BF-D095BC1513C3}"/>
                </a:ext>
              </a:extLst>
            </p:cNvPr>
            <p:cNvSpPr/>
            <p:nvPr/>
          </p:nvSpPr>
          <p:spPr>
            <a:xfrm>
              <a:off x="7717382" y="1562426"/>
              <a:ext cx="545608" cy="548191"/>
            </a:xfrm>
            <a:custGeom>
              <a:avLst/>
              <a:gdLst>
                <a:gd name="connsiteX0" fmla="*/ 201739 w 388404"/>
                <a:gd name="connsiteY0" fmla="*/ 14643 h 390243"/>
                <a:gd name="connsiteX1" fmla="*/ 113824 w 388404"/>
                <a:gd name="connsiteY1" fmla="*/ 63602 h 390243"/>
                <a:gd name="connsiteX2" fmla="*/ 36004 w 388404"/>
                <a:gd name="connsiteY2" fmla="*/ 158090 h 390243"/>
                <a:gd name="connsiteX3" fmla="*/ 68389 w 388404"/>
                <a:gd name="connsiteY3" fmla="*/ 173806 h 390243"/>
                <a:gd name="connsiteX4" fmla="*/ 37052 w 388404"/>
                <a:gd name="connsiteY4" fmla="*/ 259531 h 390243"/>
                <a:gd name="connsiteX5" fmla="*/ 0 w 388404"/>
                <a:gd name="connsiteY5" fmla="*/ 303441 h 390243"/>
                <a:gd name="connsiteX6" fmla="*/ 155543 w 388404"/>
                <a:gd name="connsiteY6" fmla="*/ 383261 h 390243"/>
                <a:gd name="connsiteX7" fmla="*/ 324802 w 388404"/>
                <a:gd name="connsiteY7" fmla="*/ 358305 h 390243"/>
                <a:gd name="connsiteX8" fmla="*/ 307372 w 388404"/>
                <a:gd name="connsiteY8" fmla="*/ 271437 h 390243"/>
                <a:gd name="connsiteX9" fmla="*/ 356521 w 388404"/>
                <a:gd name="connsiteY9" fmla="*/ 126562 h 390243"/>
                <a:gd name="connsiteX10" fmla="*/ 380809 w 388404"/>
                <a:gd name="connsiteY10" fmla="*/ 146755 h 390243"/>
                <a:gd name="connsiteX11" fmla="*/ 356521 w 388404"/>
                <a:gd name="connsiteY11" fmla="*/ 39599 h 390243"/>
                <a:gd name="connsiteX12" fmla="*/ 201739 w 388404"/>
                <a:gd name="connsiteY12" fmla="*/ 14643 h 39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8404" h="390243">
                  <a:moveTo>
                    <a:pt x="201739" y="14643"/>
                  </a:moveTo>
                  <a:cubicBezTo>
                    <a:pt x="164792" y="9534"/>
                    <a:pt x="128930" y="29504"/>
                    <a:pt x="113824" y="63602"/>
                  </a:cubicBezTo>
                  <a:cubicBezTo>
                    <a:pt x="90868" y="109798"/>
                    <a:pt x="68866" y="170758"/>
                    <a:pt x="36004" y="158090"/>
                  </a:cubicBezTo>
                  <a:cubicBezTo>
                    <a:pt x="42196" y="167615"/>
                    <a:pt x="61722" y="178188"/>
                    <a:pt x="68389" y="173806"/>
                  </a:cubicBezTo>
                  <a:cubicBezTo>
                    <a:pt x="46196" y="195999"/>
                    <a:pt x="41815" y="214002"/>
                    <a:pt x="37052" y="259531"/>
                  </a:cubicBezTo>
                  <a:cubicBezTo>
                    <a:pt x="31147" y="315824"/>
                    <a:pt x="0" y="303441"/>
                    <a:pt x="0" y="303441"/>
                  </a:cubicBezTo>
                  <a:cubicBezTo>
                    <a:pt x="0" y="303441"/>
                    <a:pt x="36385" y="362401"/>
                    <a:pt x="155543" y="383261"/>
                  </a:cubicBezTo>
                  <a:cubicBezTo>
                    <a:pt x="261461" y="402311"/>
                    <a:pt x="310515" y="378118"/>
                    <a:pt x="324802" y="358305"/>
                  </a:cubicBezTo>
                  <a:cubicBezTo>
                    <a:pt x="310134" y="353543"/>
                    <a:pt x="287274" y="301155"/>
                    <a:pt x="307372" y="271437"/>
                  </a:cubicBezTo>
                  <a:cubicBezTo>
                    <a:pt x="327469" y="241719"/>
                    <a:pt x="362236" y="159519"/>
                    <a:pt x="356521" y="126562"/>
                  </a:cubicBezTo>
                  <a:cubicBezTo>
                    <a:pt x="369380" y="146946"/>
                    <a:pt x="370046" y="179331"/>
                    <a:pt x="380809" y="146755"/>
                  </a:cubicBezTo>
                  <a:cubicBezTo>
                    <a:pt x="391573" y="114180"/>
                    <a:pt x="396430" y="80080"/>
                    <a:pt x="356521" y="39599"/>
                  </a:cubicBezTo>
                  <a:cubicBezTo>
                    <a:pt x="320992" y="3118"/>
                    <a:pt x="217265" y="-14694"/>
                    <a:pt x="201739" y="14643"/>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7" name="Freeform: Shape 506">
              <a:extLst>
                <a:ext uri="{FF2B5EF4-FFF2-40B4-BE49-F238E27FC236}">
                  <a16:creationId xmlns:a16="http://schemas.microsoft.com/office/drawing/2014/main" id="{D28D5B5F-0D17-BA20-77D6-9864255CF8C1}"/>
                </a:ext>
              </a:extLst>
            </p:cNvPr>
            <p:cNvSpPr/>
            <p:nvPr/>
          </p:nvSpPr>
          <p:spPr>
            <a:xfrm>
              <a:off x="7153675" y="2613081"/>
              <a:ext cx="817529" cy="1853423"/>
            </a:xfrm>
            <a:custGeom>
              <a:avLst/>
              <a:gdLst>
                <a:gd name="connsiteX0" fmla="*/ 581978 w 581977"/>
                <a:gd name="connsiteY0" fmla="*/ 38902 h 1319403"/>
                <a:gd name="connsiteX1" fmla="*/ 385477 w 581977"/>
                <a:gd name="connsiteY1" fmla="*/ 735466 h 1319403"/>
                <a:gd name="connsiteX2" fmla="*/ 85725 w 581977"/>
                <a:gd name="connsiteY2" fmla="*/ 1319348 h 1319403"/>
                <a:gd name="connsiteX3" fmla="*/ 0 w 581977"/>
                <a:gd name="connsiteY3" fmla="*/ 1271723 h 1319403"/>
                <a:gd name="connsiteX4" fmla="*/ 206502 w 581977"/>
                <a:gd name="connsiteY4" fmla="*/ 719845 h 1319403"/>
                <a:gd name="connsiteX5" fmla="*/ 382619 w 581977"/>
                <a:gd name="connsiteY5" fmla="*/ -55 h 1319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1977" h="1319403">
                  <a:moveTo>
                    <a:pt x="581978" y="38902"/>
                  </a:moveTo>
                  <a:cubicBezTo>
                    <a:pt x="581978" y="38902"/>
                    <a:pt x="449961" y="481148"/>
                    <a:pt x="385477" y="735466"/>
                  </a:cubicBezTo>
                  <a:cubicBezTo>
                    <a:pt x="317468" y="1003976"/>
                    <a:pt x="85725" y="1319348"/>
                    <a:pt x="85725" y="1319348"/>
                  </a:cubicBezTo>
                  <a:lnTo>
                    <a:pt x="0" y="1271723"/>
                  </a:lnTo>
                  <a:cubicBezTo>
                    <a:pt x="0" y="1271723"/>
                    <a:pt x="140589" y="970447"/>
                    <a:pt x="206502" y="719845"/>
                  </a:cubicBezTo>
                  <a:cubicBezTo>
                    <a:pt x="339852" y="211114"/>
                    <a:pt x="275939" y="103291"/>
                    <a:pt x="382619" y="-55"/>
                  </a:cubicBezTo>
                  <a:close/>
                </a:path>
              </a:pathLst>
            </a:custGeom>
            <a:solidFill>
              <a:schemeClr val="accent1">
                <a:lumMod val="75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8" name="Freeform: Shape 507">
              <a:extLst>
                <a:ext uri="{FF2B5EF4-FFF2-40B4-BE49-F238E27FC236}">
                  <a16:creationId xmlns:a16="http://schemas.microsoft.com/office/drawing/2014/main" id="{7B35CD28-AFC2-63A8-45E0-3E2D30D4DDD0}"/>
                </a:ext>
              </a:extLst>
            </p:cNvPr>
            <p:cNvSpPr/>
            <p:nvPr/>
          </p:nvSpPr>
          <p:spPr>
            <a:xfrm>
              <a:off x="7135745" y="4350631"/>
              <a:ext cx="198294" cy="127646"/>
            </a:xfrm>
            <a:custGeom>
              <a:avLst/>
              <a:gdLst>
                <a:gd name="connsiteX0" fmla="*/ 106489 w 141160"/>
                <a:gd name="connsiteY0" fmla="*/ 90868 h 90868"/>
                <a:gd name="connsiteX1" fmla="*/ 0 w 141160"/>
                <a:gd name="connsiteY1" fmla="*/ 31433 h 90868"/>
                <a:gd name="connsiteX2" fmla="*/ 15526 w 141160"/>
                <a:gd name="connsiteY2" fmla="*/ 0 h 90868"/>
                <a:gd name="connsiteX3" fmla="*/ 141160 w 141160"/>
                <a:gd name="connsiteY3" fmla="*/ 57721 h 90868"/>
                <a:gd name="connsiteX4" fmla="*/ 106489 w 141160"/>
                <a:gd name="connsiteY4" fmla="*/ 90868 h 90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60" h="90868">
                  <a:moveTo>
                    <a:pt x="106489" y="90868"/>
                  </a:moveTo>
                  <a:lnTo>
                    <a:pt x="0" y="31433"/>
                  </a:lnTo>
                  <a:lnTo>
                    <a:pt x="15526" y="0"/>
                  </a:lnTo>
                  <a:lnTo>
                    <a:pt x="141160" y="57721"/>
                  </a:lnTo>
                  <a:lnTo>
                    <a:pt x="106489" y="90868"/>
                  </a:lnTo>
                  <a:close/>
                </a:path>
              </a:pathLst>
            </a:custGeom>
            <a:solidFill>
              <a:schemeClr val="accent1">
                <a:lumMod val="40000"/>
                <a:lumOff val="6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09" name="Freeform: Shape 508">
              <a:extLst>
                <a:ext uri="{FF2B5EF4-FFF2-40B4-BE49-F238E27FC236}">
                  <a16:creationId xmlns:a16="http://schemas.microsoft.com/office/drawing/2014/main" id="{CBAA00F1-AC73-9338-8ED4-72E0EF5E5FF5}"/>
                </a:ext>
              </a:extLst>
            </p:cNvPr>
            <p:cNvSpPr/>
            <p:nvPr/>
          </p:nvSpPr>
          <p:spPr>
            <a:xfrm>
              <a:off x="7756704" y="2784594"/>
              <a:ext cx="178239" cy="628218"/>
            </a:xfrm>
            <a:custGeom>
              <a:avLst/>
              <a:gdLst>
                <a:gd name="connsiteX0" fmla="*/ 90689 w 126884"/>
                <a:gd name="connsiteY0" fmla="*/ 10913 h 447212"/>
                <a:gd name="connsiteX1" fmla="*/ 297 w 126884"/>
                <a:gd name="connsiteY1" fmla="*/ 447158 h 447212"/>
                <a:gd name="connsiteX2" fmla="*/ 126884 w 126884"/>
                <a:gd name="connsiteY2" fmla="*/ 4150 h 447212"/>
                <a:gd name="connsiteX3" fmla="*/ 90689 w 126884"/>
                <a:gd name="connsiteY3" fmla="*/ 10913 h 447212"/>
              </a:gdLst>
              <a:ahLst/>
              <a:cxnLst>
                <a:cxn ang="0">
                  <a:pos x="connsiteX0" y="connsiteY0"/>
                </a:cxn>
                <a:cxn ang="0">
                  <a:pos x="connsiteX1" y="connsiteY1"/>
                </a:cxn>
                <a:cxn ang="0">
                  <a:pos x="connsiteX2" y="connsiteY2"/>
                </a:cxn>
                <a:cxn ang="0">
                  <a:pos x="connsiteX3" y="connsiteY3"/>
                </a:cxn>
              </a:cxnLst>
              <a:rect l="l" t="t" r="r" b="b"/>
              <a:pathLst>
                <a:path w="126884" h="447212">
                  <a:moveTo>
                    <a:pt x="90689" y="10913"/>
                  </a:moveTo>
                  <a:cubicBezTo>
                    <a:pt x="4107" y="77588"/>
                    <a:pt x="-1703" y="332191"/>
                    <a:pt x="297" y="447158"/>
                  </a:cubicBezTo>
                  <a:cubicBezTo>
                    <a:pt x="44303" y="286471"/>
                    <a:pt x="96404" y="107687"/>
                    <a:pt x="126884" y="4150"/>
                  </a:cubicBezTo>
                  <a:cubicBezTo>
                    <a:pt x="118598" y="-2898"/>
                    <a:pt x="106596" y="-1374"/>
                    <a:pt x="90689" y="10913"/>
                  </a:cubicBezTo>
                  <a:close/>
                </a:path>
              </a:pathLst>
            </a:custGeom>
            <a:solidFill>
              <a:schemeClr val="accent1">
                <a:lumMod val="50000"/>
                <a:alpha val="2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0" name="Freeform: Shape 509">
              <a:extLst>
                <a:ext uri="{FF2B5EF4-FFF2-40B4-BE49-F238E27FC236}">
                  <a16:creationId xmlns:a16="http://schemas.microsoft.com/office/drawing/2014/main" id="{564D16D9-0A15-D903-EB6A-E7BB8845E7F4}"/>
                </a:ext>
              </a:extLst>
            </p:cNvPr>
            <p:cNvSpPr/>
            <p:nvPr/>
          </p:nvSpPr>
          <p:spPr>
            <a:xfrm>
              <a:off x="7676438" y="2632883"/>
              <a:ext cx="394759" cy="2051584"/>
            </a:xfrm>
            <a:custGeom>
              <a:avLst/>
              <a:gdLst>
                <a:gd name="connsiteX0" fmla="*/ 277273 w 281018"/>
                <a:gd name="connsiteY0" fmla="*/ 38426 h 1460468"/>
                <a:gd name="connsiteX1" fmla="*/ 256318 w 281018"/>
                <a:gd name="connsiteY1" fmla="*/ 774613 h 1460468"/>
                <a:gd name="connsiteX2" fmla="*/ 97345 w 281018"/>
                <a:gd name="connsiteY2" fmla="*/ 1460413 h 1460468"/>
                <a:gd name="connsiteX3" fmla="*/ 0 w 281018"/>
                <a:gd name="connsiteY3" fmla="*/ 1448126 h 1460468"/>
                <a:gd name="connsiteX4" fmla="*/ 87725 w 281018"/>
                <a:gd name="connsiteY4" fmla="*/ 758516 h 1460468"/>
                <a:gd name="connsiteX5" fmla="*/ 78867 w 281018"/>
                <a:gd name="connsiteY5" fmla="*/ -55 h 1460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018" h="1460468">
                  <a:moveTo>
                    <a:pt x="277273" y="38426"/>
                  </a:moveTo>
                  <a:cubicBezTo>
                    <a:pt x="277273" y="38426"/>
                    <a:pt x="294132" y="573255"/>
                    <a:pt x="256318" y="774613"/>
                  </a:cubicBezTo>
                  <a:cubicBezTo>
                    <a:pt x="217075" y="984163"/>
                    <a:pt x="97345" y="1460413"/>
                    <a:pt x="97345" y="1460413"/>
                  </a:cubicBezTo>
                  <a:lnTo>
                    <a:pt x="0" y="1448126"/>
                  </a:lnTo>
                  <a:cubicBezTo>
                    <a:pt x="0" y="1448126"/>
                    <a:pt x="61531" y="966637"/>
                    <a:pt x="87725" y="758516"/>
                  </a:cubicBezTo>
                  <a:cubicBezTo>
                    <a:pt x="116300" y="531535"/>
                    <a:pt x="78867" y="-55"/>
                    <a:pt x="78867" y="-55"/>
                  </a:cubicBezTo>
                  <a:close/>
                </a:path>
              </a:pathLst>
            </a:custGeom>
            <a:solidFill>
              <a:schemeClr val="accent1">
                <a:lumMod val="75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1" name="Freeform: Shape 510">
              <a:extLst>
                <a:ext uri="{FF2B5EF4-FFF2-40B4-BE49-F238E27FC236}">
                  <a16:creationId xmlns:a16="http://schemas.microsoft.com/office/drawing/2014/main" id="{E99800DC-71FD-E6C3-A4CE-F63353E7341A}"/>
                </a:ext>
              </a:extLst>
            </p:cNvPr>
            <p:cNvSpPr/>
            <p:nvPr/>
          </p:nvSpPr>
          <p:spPr>
            <a:xfrm>
              <a:off x="7647270" y="4621446"/>
              <a:ext cx="214617" cy="71583"/>
            </a:xfrm>
            <a:custGeom>
              <a:avLst/>
              <a:gdLst>
                <a:gd name="connsiteX0" fmla="*/ 138875 w 152780"/>
                <a:gd name="connsiteY0" fmla="*/ 50959 h 50958"/>
                <a:gd name="connsiteX1" fmla="*/ 0 w 152780"/>
                <a:gd name="connsiteY1" fmla="*/ 33052 h 50958"/>
                <a:gd name="connsiteX2" fmla="*/ 1715 w 152780"/>
                <a:gd name="connsiteY2" fmla="*/ 0 h 50958"/>
                <a:gd name="connsiteX3" fmla="*/ 152781 w 152780"/>
                <a:gd name="connsiteY3" fmla="*/ 6572 h 50958"/>
                <a:gd name="connsiteX4" fmla="*/ 138875 w 152780"/>
                <a:gd name="connsiteY4" fmla="*/ 50959 h 50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780" h="50958">
                  <a:moveTo>
                    <a:pt x="138875" y="50959"/>
                  </a:moveTo>
                  <a:lnTo>
                    <a:pt x="0" y="33052"/>
                  </a:lnTo>
                  <a:lnTo>
                    <a:pt x="1715" y="0"/>
                  </a:lnTo>
                  <a:lnTo>
                    <a:pt x="152781" y="6572"/>
                  </a:lnTo>
                  <a:lnTo>
                    <a:pt x="138875" y="50959"/>
                  </a:lnTo>
                  <a:close/>
                </a:path>
              </a:pathLst>
            </a:custGeom>
            <a:solidFill>
              <a:schemeClr val="accent1">
                <a:lumMod val="40000"/>
                <a:lumOff val="6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64" name="Freeform: Shape 63">
              <a:extLst>
                <a:ext uri="{FF2B5EF4-FFF2-40B4-BE49-F238E27FC236}">
                  <a16:creationId xmlns:a16="http://schemas.microsoft.com/office/drawing/2014/main" id="{63F2466D-B692-65DC-0D92-D59E27294D70}"/>
                </a:ext>
              </a:extLst>
            </p:cNvPr>
            <p:cNvSpPr/>
            <p:nvPr/>
          </p:nvSpPr>
          <p:spPr>
            <a:xfrm>
              <a:off x="7665600" y="2588334"/>
              <a:ext cx="421313" cy="116508"/>
            </a:xfrm>
            <a:custGeom>
              <a:avLst/>
              <a:gdLst>
                <a:gd name="connsiteX0" fmla="*/ 16574 w 299921"/>
                <a:gd name="connsiteY0" fmla="*/ 1273 h 82939"/>
                <a:gd name="connsiteX1" fmla="*/ 382 w 299921"/>
                <a:gd name="connsiteY1" fmla="*/ 23085 h 82939"/>
                <a:gd name="connsiteX2" fmla="*/ 4192 w 299921"/>
                <a:gd name="connsiteY2" fmla="*/ 27657 h 82939"/>
                <a:gd name="connsiteX3" fmla="*/ 288323 w 299921"/>
                <a:gd name="connsiteY3" fmla="*/ 82712 h 82939"/>
                <a:gd name="connsiteX4" fmla="*/ 293371 w 299921"/>
                <a:gd name="connsiteY4" fmla="*/ 80902 h 82939"/>
                <a:gd name="connsiteX5" fmla="*/ 299848 w 299921"/>
                <a:gd name="connsiteY5" fmla="*/ 57280 h 82939"/>
                <a:gd name="connsiteX6" fmla="*/ 295752 w 299921"/>
                <a:gd name="connsiteY6" fmla="*/ 53280 h 82939"/>
                <a:gd name="connsiteX7" fmla="*/ 21337 w 299921"/>
                <a:gd name="connsiteY7" fmla="*/ 130 h 82939"/>
                <a:gd name="connsiteX8" fmla="*/ 16574 w 299921"/>
                <a:gd name="connsiteY8" fmla="*/ 1273 h 8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921" h="82939">
                  <a:moveTo>
                    <a:pt x="16574" y="1273"/>
                  </a:moveTo>
                  <a:lnTo>
                    <a:pt x="382" y="23085"/>
                  </a:lnTo>
                  <a:cubicBezTo>
                    <a:pt x="-856" y="24705"/>
                    <a:pt x="1049" y="27086"/>
                    <a:pt x="4192" y="27657"/>
                  </a:cubicBezTo>
                  <a:lnTo>
                    <a:pt x="288323" y="82712"/>
                  </a:lnTo>
                  <a:cubicBezTo>
                    <a:pt x="290799" y="83188"/>
                    <a:pt x="292990" y="82712"/>
                    <a:pt x="293371" y="80902"/>
                  </a:cubicBezTo>
                  <a:lnTo>
                    <a:pt x="299848" y="57280"/>
                  </a:lnTo>
                  <a:cubicBezTo>
                    <a:pt x="300324" y="55566"/>
                    <a:pt x="298419" y="53756"/>
                    <a:pt x="295752" y="53280"/>
                  </a:cubicBezTo>
                  <a:lnTo>
                    <a:pt x="21337" y="130"/>
                  </a:lnTo>
                  <a:cubicBezTo>
                    <a:pt x="19661" y="-337"/>
                    <a:pt x="17860" y="92"/>
                    <a:pt x="16574" y="1273"/>
                  </a:cubicBezTo>
                  <a:close/>
                </a:path>
              </a:pathLst>
            </a:custGeom>
            <a:solidFill>
              <a:schemeClr val="accent1">
                <a:lumMod val="40000"/>
                <a:lumOff val="6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77" name="Freeform: Shape 76">
              <a:extLst>
                <a:ext uri="{FF2B5EF4-FFF2-40B4-BE49-F238E27FC236}">
                  <a16:creationId xmlns:a16="http://schemas.microsoft.com/office/drawing/2014/main" id="{26E9F7AF-E922-426F-5F6E-B93F57838D91}"/>
                </a:ext>
              </a:extLst>
            </p:cNvPr>
            <p:cNvSpPr/>
            <p:nvPr/>
          </p:nvSpPr>
          <p:spPr>
            <a:xfrm>
              <a:off x="7720259" y="2593308"/>
              <a:ext cx="30071" cy="49861"/>
            </a:xfrm>
            <a:custGeom>
              <a:avLst/>
              <a:gdLst>
                <a:gd name="connsiteX0" fmla="*/ 9572 w 21407"/>
                <a:gd name="connsiteY0" fmla="*/ 35357 h 35495"/>
                <a:gd name="connsiteX1" fmla="*/ 2238 w 21407"/>
                <a:gd name="connsiteY1" fmla="*/ 34024 h 35495"/>
                <a:gd name="connsiteX2" fmla="*/ 47 w 21407"/>
                <a:gd name="connsiteY2" fmla="*/ 31833 h 35495"/>
                <a:gd name="connsiteX3" fmla="*/ 8715 w 21407"/>
                <a:gd name="connsiteY3" fmla="*/ 1162 h 35495"/>
                <a:gd name="connsiteX4" fmla="*/ 11763 w 21407"/>
                <a:gd name="connsiteY4" fmla="*/ 19 h 35495"/>
                <a:gd name="connsiteX5" fmla="*/ 19192 w 21407"/>
                <a:gd name="connsiteY5" fmla="*/ 1448 h 35495"/>
                <a:gd name="connsiteX6" fmla="*/ 21383 w 21407"/>
                <a:gd name="connsiteY6" fmla="*/ 3639 h 35495"/>
                <a:gd name="connsiteX7" fmla="*/ 12715 w 21407"/>
                <a:gd name="connsiteY7" fmla="*/ 34309 h 35495"/>
                <a:gd name="connsiteX8" fmla="*/ 9572 w 21407"/>
                <a:gd name="connsiteY8" fmla="*/ 35357 h 3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07" h="35495">
                  <a:moveTo>
                    <a:pt x="9572" y="35357"/>
                  </a:moveTo>
                  <a:lnTo>
                    <a:pt x="2238" y="34024"/>
                  </a:lnTo>
                  <a:cubicBezTo>
                    <a:pt x="809" y="34024"/>
                    <a:pt x="-239" y="32690"/>
                    <a:pt x="47" y="31833"/>
                  </a:cubicBezTo>
                  <a:lnTo>
                    <a:pt x="8715" y="1162"/>
                  </a:lnTo>
                  <a:cubicBezTo>
                    <a:pt x="8715" y="305"/>
                    <a:pt x="10334" y="-266"/>
                    <a:pt x="11763" y="19"/>
                  </a:cubicBezTo>
                  <a:lnTo>
                    <a:pt x="19192" y="1448"/>
                  </a:lnTo>
                  <a:cubicBezTo>
                    <a:pt x="20621" y="1448"/>
                    <a:pt x="21574" y="2686"/>
                    <a:pt x="21383" y="3639"/>
                  </a:cubicBezTo>
                  <a:lnTo>
                    <a:pt x="12715" y="34309"/>
                  </a:lnTo>
                  <a:cubicBezTo>
                    <a:pt x="12430" y="35167"/>
                    <a:pt x="11096" y="35643"/>
                    <a:pt x="9572" y="35357"/>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78" name="Freeform: Shape 77">
              <a:extLst>
                <a:ext uri="{FF2B5EF4-FFF2-40B4-BE49-F238E27FC236}">
                  <a16:creationId xmlns:a16="http://schemas.microsoft.com/office/drawing/2014/main" id="{D20008EA-AAA3-8B75-FD69-E42682327AE4}"/>
                </a:ext>
              </a:extLst>
            </p:cNvPr>
            <p:cNvSpPr/>
            <p:nvPr/>
          </p:nvSpPr>
          <p:spPr>
            <a:xfrm>
              <a:off x="7980937" y="2644419"/>
              <a:ext cx="30039" cy="49861"/>
            </a:xfrm>
            <a:custGeom>
              <a:avLst/>
              <a:gdLst>
                <a:gd name="connsiteX0" fmla="*/ 9549 w 21384"/>
                <a:gd name="connsiteY0" fmla="*/ 35357 h 35495"/>
                <a:gd name="connsiteX1" fmla="*/ 2215 w 21384"/>
                <a:gd name="connsiteY1" fmla="*/ 33928 h 35495"/>
                <a:gd name="connsiteX2" fmla="*/ 24 w 21384"/>
                <a:gd name="connsiteY2" fmla="*/ 31833 h 35495"/>
                <a:gd name="connsiteX3" fmla="*/ 8692 w 21384"/>
                <a:gd name="connsiteY3" fmla="*/ 1162 h 35495"/>
                <a:gd name="connsiteX4" fmla="*/ 11740 w 21384"/>
                <a:gd name="connsiteY4" fmla="*/ 19 h 35495"/>
                <a:gd name="connsiteX5" fmla="*/ 19169 w 21384"/>
                <a:gd name="connsiteY5" fmla="*/ 1448 h 35495"/>
                <a:gd name="connsiteX6" fmla="*/ 21360 w 21384"/>
                <a:gd name="connsiteY6" fmla="*/ 3639 h 35495"/>
                <a:gd name="connsiteX7" fmla="*/ 12692 w 21384"/>
                <a:gd name="connsiteY7" fmla="*/ 34309 h 35495"/>
                <a:gd name="connsiteX8" fmla="*/ 9549 w 21384"/>
                <a:gd name="connsiteY8" fmla="*/ 35357 h 3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84" h="35495">
                  <a:moveTo>
                    <a:pt x="9549" y="35357"/>
                  </a:moveTo>
                  <a:lnTo>
                    <a:pt x="2215" y="33928"/>
                  </a:lnTo>
                  <a:cubicBezTo>
                    <a:pt x="786" y="33928"/>
                    <a:pt x="-166" y="32690"/>
                    <a:pt x="24" y="31833"/>
                  </a:cubicBezTo>
                  <a:lnTo>
                    <a:pt x="8692" y="1162"/>
                  </a:lnTo>
                  <a:cubicBezTo>
                    <a:pt x="8692" y="305"/>
                    <a:pt x="10311" y="-266"/>
                    <a:pt x="11740" y="19"/>
                  </a:cubicBezTo>
                  <a:lnTo>
                    <a:pt x="19169" y="1448"/>
                  </a:lnTo>
                  <a:cubicBezTo>
                    <a:pt x="20598" y="1448"/>
                    <a:pt x="21551" y="2686"/>
                    <a:pt x="21360" y="3639"/>
                  </a:cubicBezTo>
                  <a:lnTo>
                    <a:pt x="12692" y="34309"/>
                  </a:lnTo>
                  <a:cubicBezTo>
                    <a:pt x="12502" y="35167"/>
                    <a:pt x="11168" y="35643"/>
                    <a:pt x="9549" y="35357"/>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grpSp>
      <p:grpSp>
        <p:nvGrpSpPr>
          <p:cNvPr id="85" name="Group 84">
            <a:extLst>
              <a:ext uri="{FF2B5EF4-FFF2-40B4-BE49-F238E27FC236}">
                <a16:creationId xmlns:a16="http://schemas.microsoft.com/office/drawing/2014/main" id="{21EC2884-E562-C1B1-23C8-B35AEDF78BBB}"/>
              </a:ext>
            </a:extLst>
          </p:cNvPr>
          <p:cNvGrpSpPr/>
          <p:nvPr/>
        </p:nvGrpSpPr>
        <p:grpSpPr>
          <a:xfrm>
            <a:off x="6788395" y="4906310"/>
            <a:ext cx="1526948" cy="1212780"/>
            <a:chOff x="6788395" y="4906310"/>
            <a:chExt cx="1526948" cy="1212780"/>
          </a:xfrm>
          <a:solidFill>
            <a:srgbClr val="7030A0"/>
          </a:solidFill>
        </p:grpSpPr>
        <p:sp>
          <p:nvSpPr>
            <p:cNvPr id="88" name="Freeform: Shape 87">
              <a:extLst>
                <a:ext uri="{FF2B5EF4-FFF2-40B4-BE49-F238E27FC236}">
                  <a16:creationId xmlns:a16="http://schemas.microsoft.com/office/drawing/2014/main" id="{C5C822C6-4DF8-540C-AE37-071CC643AA06}"/>
                </a:ext>
              </a:extLst>
            </p:cNvPr>
            <p:cNvSpPr/>
            <p:nvPr/>
          </p:nvSpPr>
          <p:spPr>
            <a:xfrm>
              <a:off x="7424222" y="5029274"/>
              <a:ext cx="891121" cy="1089816"/>
            </a:xfrm>
            <a:custGeom>
              <a:avLst/>
              <a:gdLst>
                <a:gd name="connsiteX0" fmla="*/ 0 w 634365"/>
                <a:gd name="connsiteY0" fmla="*/ 775661 h 775811"/>
                <a:gd name="connsiteX1" fmla="*/ 23622 w 634365"/>
                <a:gd name="connsiteY1" fmla="*/ 775661 h 775811"/>
                <a:gd name="connsiteX2" fmla="*/ 91059 w 634365"/>
                <a:gd name="connsiteY2" fmla="*/ 443429 h 775811"/>
                <a:gd name="connsiteX3" fmla="*/ 102870 w 634365"/>
                <a:gd name="connsiteY3" fmla="*/ 385232 h 775811"/>
                <a:gd name="connsiteX4" fmla="*/ 176403 w 634365"/>
                <a:gd name="connsiteY4" fmla="*/ 23282 h 775811"/>
                <a:gd name="connsiteX5" fmla="*/ 458343 w 634365"/>
                <a:gd name="connsiteY5" fmla="*/ 23282 h 775811"/>
                <a:gd name="connsiteX6" fmla="*/ 610743 w 634365"/>
                <a:gd name="connsiteY6" fmla="*/ 775757 h 775811"/>
                <a:gd name="connsiteX7" fmla="*/ 634365 w 634365"/>
                <a:gd name="connsiteY7" fmla="*/ 775757 h 775811"/>
                <a:gd name="connsiteX8" fmla="*/ 478631 w 634365"/>
                <a:gd name="connsiteY8" fmla="*/ 9470 h 775811"/>
                <a:gd name="connsiteX9" fmla="*/ 467296 w 634365"/>
                <a:gd name="connsiteY9" fmla="*/ -55 h 775811"/>
                <a:gd name="connsiteX10" fmla="*/ 166973 w 634365"/>
                <a:gd name="connsiteY10" fmla="*/ -55 h 775811"/>
                <a:gd name="connsiteX11" fmla="*/ 155638 w 634365"/>
                <a:gd name="connsiteY11" fmla="*/ 9470 h 775811"/>
                <a:gd name="connsiteX12" fmla="*/ 91059 w 634365"/>
                <a:gd name="connsiteY12" fmla="*/ 327415 h 775811"/>
                <a:gd name="connsiteX13" fmla="*/ 79248 w 634365"/>
                <a:gd name="connsiteY13" fmla="*/ 385517 h 77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4365" h="775811">
                  <a:moveTo>
                    <a:pt x="0" y="775661"/>
                  </a:moveTo>
                  <a:lnTo>
                    <a:pt x="23622" y="775661"/>
                  </a:lnTo>
                  <a:lnTo>
                    <a:pt x="91059" y="443429"/>
                  </a:lnTo>
                  <a:lnTo>
                    <a:pt x="102870" y="385232"/>
                  </a:lnTo>
                  <a:lnTo>
                    <a:pt x="176403" y="23282"/>
                  </a:lnTo>
                  <a:lnTo>
                    <a:pt x="458343" y="23282"/>
                  </a:lnTo>
                  <a:lnTo>
                    <a:pt x="610743" y="775757"/>
                  </a:lnTo>
                  <a:lnTo>
                    <a:pt x="634365" y="775757"/>
                  </a:lnTo>
                  <a:lnTo>
                    <a:pt x="478631" y="9470"/>
                  </a:lnTo>
                  <a:cubicBezTo>
                    <a:pt x="477698" y="3946"/>
                    <a:pt x="472897" y="-83"/>
                    <a:pt x="467296" y="-55"/>
                  </a:cubicBezTo>
                  <a:lnTo>
                    <a:pt x="166973" y="-55"/>
                  </a:lnTo>
                  <a:cubicBezTo>
                    <a:pt x="161373" y="-83"/>
                    <a:pt x="156572" y="3946"/>
                    <a:pt x="155638" y="9470"/>
                  </a:cubicBezTo>
                  <a:lnTo>
                    <a:pt x="91059" y="327415"/>
                  </a:lnTo>
                  <a:lnTo>
                    <a:pt x="79248" y="385517"/>
                  </a:lnTo>
                  <a:close/>
                </a:path>
              </a:pathLst>
            </a:custGeom>
            <a:grp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89" name="Freeform: Shape 88">
              <a:extLst>
                <a:ext uri="{FF2B5EF4-FFF2-40B4-BE49-F238E27FC236}">
                  <a16:creationId xmlns:a16="http://schemas.microsoft.com/office/drawing/2014/main" id="{C3E3753D-44F2-AD70-BD85-FC45F40CD10B}"/>
                </a:ext>
              </a:extLst>
            </p:cNvPr>
            <p:cNvSpPr/>
            <p:nvPr/>
          </p:nvSpPr>
          <p:spPr>
            <a:xfrm>
              <a:off x="6788395" y="5029140"/>
              <a:ext cx="890986" cy="1089816"/>
            </a:xfrm>
            <a:custGeom>
              <a:avLst/>
              <a:gdLst>
                <a:gd name="connsiteX0" fmla="*/ 0 w 634269"/>
                <a:gd name="connsiteY0" fmla="*/ 775757 h 775811"/>
                <a:gd name="connsiteX1" fmla="*/ 23622 w 634269"/>
                <a:gd name="connsiteY1" fmla="*/ 775757 h 775811"/>
                <a:gd name="connsiteX2" fmla="*/ 176022 w 634269"/>
                <a:gd name="connsiteY2" fmla="*/ 23282 h 775811"/>
                <a:gd name="connsiteX3" fmla="*/ 457867 w 634269"/>
                <a:gd name="connsiteY3" fmla="*/ 23282 h 775811"/>
                <a:gd name="connsiteX4" fmla="*/ 531400 w 634269"/>
                <a:gd name="connsiteY4" fmla="*/ 385232 h 775811"/>
                <a:gd name="connsiteX5" fmla="*/ 543211 w 634269"/>
                <a:gd name="connsiteY5" fmla="*/ 443239 h 775811"/>
                <a:gd name="connsiteX6" fmla="*/ 610648 w 634269"/>
                <a:gd name="connsiteY6" fmla="*/ 775471 h 775811"/>
                <a:gd name="connsiteX7" fmla="*/ 634270 w 634269"/>
                <a:gd name="connsiteY7" fmla="*/ 775471 h 775811"/>
                <a:gd name="connsiteX8" fmla="*/ 555022 w 634269"/>
                <a:gd name="connsiteY8" fmla="*/ 384946 h 775811"/>
                <a:gd name="connsiteX9" fmla="*/ 543211 w 634269"/>
                <a:gd name="connsiteY9" fmla="*/ 327034 h 775811"/>
                <a:gd name="connsiteX10" fmla="*/ 479108 w 634269"/>
                <a:gd name="connsiteY10" fmla="*/ 9470 h 775811"/>
                <a:gd name="connsiteX11" fmla="*/ 467773 w 634269"/>
                <a:gd name="connsiteY11" fmla="*/ -55 h 775811"/>
                <a:gd name="connsiteX12" fmla="*/ 167069 w 634269"/>
                <a:gd name="connsiteY12" fmla="*/ -55 h 775811"/>
                <a:gd name="connsiteX13" fmla="*/ 155734 w 634269"/>
                <a:gd name="connsiteY13" fmla="*/ 9470 h 77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4269" h="775811">
                  <a:moveTo>
                    <a:pt x="0" y="775757"/>
                  </a:moveTo>
                  <a:lnTo>
                    <a:pt x="23622" y="775757"/>
                  </a:lnTo>
                  <a:lnTo>
                    <a:pt x="176022" y="23282"/>
                  </a:lnTo>
                  <a:lnTo>
                    <a:pt x="457867" y="23282"/>
                  </a:lnTo>
                  <a:lnTo>
                    <a:pt x="531400" y="385232"/>
                  </a:lnTo>
                  <a:lnTo>
                    <a:pt x="543211" y="443239"/>
                  </a:lnTo>
                  <a:lnTo>
                    <a:pt x="610648" y="775471"/>
                  </a:lnTo>
                  <a:lnTo>
                    <a:pt x="634270" y="775471"/>
                  </a:lnTo>
                  <a:lnTo>
                    <a:pt x="555022" y="384946"/>
                  </a:lnTo>
                  <a:lnTo>
                    <a:pt x="543211" y="327034"/>
                  </a:lnTo>
                  <a:lnTo>
                    <a:pt x="479108" y="9470"/>
                  </a:lnTo>
                  <a:cubicBezTo>
                    <a:pt x="478174" y="3946"/>
                    <a:pt x="473373" y="-83"/>
                    <a:pt x="467773" y="-55"/>
                  </a:cubicBezTo>
                  <a:lnTo>
                    <a:pt x="167069" y="-55"/>
                  </a:lnTo>
                  <a:cubicBezTo>
                    <a:pt x="161468" y="-83"/>
                    <a:pt x="156667" y="3946"/>
                    <a:pt x="155734" y="9470"/>
                  </a:cubicBezTo>
                  <a:close/>
                </a:path>
              </a:pathLst>
            </a:custGeom>
            <a:grp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90" name="Freeform: Shape 89">
              <a:extLst>
                <a:ext uri="{FF2B5EF4-FFF2-40B4-BE49-F238E27FC236}">
                  <a16:creationId xmlns:a16="http://schemas.microsoft.com/office/drawing/2014/main" id="{9F9BC19D-437B-F7AE-895F-4201D9F970C2}"/>
                </a:ext>
              </a:extLst>
            </p:cNvPr>
            <p:cNvSpPr/>
            <p:nvPr/>
          </p:nvSpPr>
          <p:spPr>
            <a:xfrm>
              <a:off x="6876571" y="4906310"/>
              <a:ext cx="1351131" cy="139421"/>
            </a:xfrm>
            <a:custGeom>
              <a:avLst/>
              <a:gdLst>
                <a:gd name="connsiteX0" fmla="*/ 890874 w 961834"/>
                <a:gd name="connsiteY0" fmla="*/ -55 h 99250"/>
                <a:gd name="connsiteX1" fmla="*/ 70961 w 961834"/>
                <a:gd name="connsiteY1" fmla="*/ -55 h 99250"/>
                <a:gd name="connsiteX2" fmla="*/ 0 w 961834"/>
                <a:gd name="connsiteY2" fmla="*/ 70716 h 99250"/>
                <a:gd name="connsiteX3" fmla="*/ 0 w 961834"/>
                <a:gd name="connsiteY3" fmla="*/ 70906 h 99250"/>
                <a:gd name="connsiteX4" fmla="*/ 0 w 961834"/>
                <a:gd name="connsiteY4" fmla="*/ 73288 h 99250"/>
                <a:gd name="connsiteX5" fmla="*/ 25718 w 961834"/>
                <a:gd name="connsiteY5" fmla="*/ 99196 h 99250"/>
                <a:gd name="connsiteX6" fmla="*/ 25813 w 961834"/>
                <a:gd name="connsiteY6" fmla="*/ 99196 h 99250"/>
                <a:gd name="connsiteX7" fmla="*/ 936022 w 961834"/>
                <a:gd name="connsiteY7" fmla="*/ 99196 h 99250"/>
                <a:gd name="connsiteX8" fmla="*/ 961835 w 961834"/>
                <a:gd name="connsiteY8" fmla="*/ 73383 h 99250"/>
                <a:gd name="connsiteX9" fmla="*/ 961835 w 961834"/>
                <a:gd name="connsiteY9" fmla="*/ 73288 h 99250"/>
                <a:gd name="connsiteX10" fmla="*/ 961835 w 961834"/>
                <a:gd name="connsiteY10" fmla="*/ 70906 h 99250"/>
                <a:gd name="connsiteX11" fmla="*/ 891064 w 961834"/>
                <a:gd name="connsiteY11" fmla="*/ -55 h 99250"/>
                <a:gd name="connsiteX12" fmla="*/ 890874 w 961834"/>
                <a:gd name="connsiteY12" fmla="*/ -55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1834" h="99250">
                  <a:moveTo>
                    <a:pt x="890874" y="-55"/>
                  </a:moveTo>
                  <a:lnTo>
                    <a:pt x="70961" y="-55"/>
                  </a:lnTo>
                  <a:cubicBezTo>
                    <a:pt x="31823" y="-112"/>
                    <a:pt x="57" y="31578"/>
                    <a:pt x="0" y="70716"/>
                  </a:cubicBezTo>
                  <a:cubicBezTo>
                    <a:pt x="0" y="70783"/>
                    <a:pt x="0" y="70840"/>
                    <a:pt x="0" y="70906"/>
                  </a:cubicBezTo>
                  <a:lnTo>
                    <a:pt x="0" y="73288"/>
                  </a:lnTo>
                  <a:cubicBezTo>
                    <a:pt x="-57" y="87546"/>
                    <a:pt x="11459" y="99138"/>
                    <a:pt x="25718" y="99196"/>
                  </a:cubicBezTo>
                  <a:cubicBezTo>
                    <a:pt x="25746" y="99196"/>
                    <a:pt x="25784" y="99196"/>
                    <a:pt x="25813" y="99196"/>
                  </a:cubicBezTo>
                  <a:lnTo>
                    <a:pt x="936022" y="99196"/>
                  </a:lnTo>
                  <a:cubicBezTo>
                    <a:pt x="950281" y="99196"/>
                    <a:pt x="961835" y="87642"/>
                    <a:pt x="961835" y="73383"/>
                  </a:cubicBezTo>
                  <a:cubicBezTo>
                    <a:pt x="961835" y="73354"/>
                    <a:pt x="961835" y="73316"/>
                    <a:pt x="961835" y="73288"/>
                  </a:cubicBezTo>
                  <a:lnTo>
                    <a:pt x="961835" y="70906"/>
                  </a:lnTo>
                  <a:cubicBezTo>
                    <a:pt x="961892" y="31768"/>
                    <a:pt x="930202" y="2"/>
                    <a:pt x="891064" y="-55"/>
                  </a:cubicBezTo>
                  <a:cubicBezTo>
                    <a:pt x="890997" y="-55"/>
                    <a:pt x="890940" y="-55"/>
                    <a:pt x="890874" y="-55"/>
                  </a:cubicBezTo>
                  <a:close/>
                </a:path>
              </a:pathLst>
            </a:custGeom>
            <a:grp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grpSp>
      <p:grpSp>
        <p:nvGrpSpPr>
          <p:cNvPr id="91" name="Group 90">
            <a:extLst>
              <a:ext uri="{FF2B5EF4-FFF2-40B4-BE49-F238E27FC236}">
                <a16:creationId xmlns:a16="http://schemas.microsoft.com/office/drawing/2014/main" id="{211C2D1B-0BEA-0735-4249-46371B6272EA}"/>
              </a:ext>
            </a:extLst>
          </p:cNvPr>
          <p:cNvGrpSpPr/>
          <p:nvPr/>
        </p:nvGrpSpPr>
        <p:grpSpPr>
          <a:xfrm>
            <a:off x="9047238" y="2729849"/>
            <a:ext cx="1531999" cy="3399009"/>
            <a:chOff x="9047238" y="2729849"/>
            <a:chExt cx="1531999" cy="3399009"/>
          </a:xfrm>
        </p:grpSpPr>
        <p:sp>
          <p:nvSpPr>
            <p:cNvPr id="92" name="Freeform: Shape 91">
              <a:extLst>
                <a:ext uri="{FF2B5EF4-FFF2-40B4-BE49-F238E27FC236}">
                  <a16:creationId xmlns:a16="http://schemas.microsoft.com/office/drawing/2014/main" id="{74C0DBEB-D442-4B41-AFD2-4F5108F3BDED}"/>
                </a:ext>
              </a:extLst>
            </p:cNvPr>
            <p:cNvSpPr/>
            <p:nvPr/>
          </p:nvSpPr>
          <p:spPr>
            <a:xfrm>
              <a:off x="10166358" y="3400773"/>
              <a:ext cx="304247" cy="686536"/>
            </a:xfrm>
            <a:custGeom>
              <a:avLst/>
              <a:gdLst>
                <a:gd name="connsiteX0" fmla="*/ 93726 w 216585"/>
                <a:gd name="connsiteY0" fmla="*/ -55 h 488727"/>
                <a:gd name="connsiteX1" fmla="*/ 150209 w 216585"/>
                <a:gd name="connsiteY1" fmla="*/ 111959 h 488727"/>
                <a:gd name="connsiteX2" fmla="*/ 200215 w 216585"/>
                <a:gd name="connsiteY2" fmla="*/ 227688 h 488727"/>
                <a:gd name="connsiteX3" fmla="*/ 205930 w 216585"/>
                <a:gd name="connsiteY3" fmla="*/ 242547 h 488727"/>
                <a:gd name="connsiteX4" fmla="*/ 208788 w 216585"/>
                <a:gd name="connsiteY4" fmla="*/ 250072 h 488727"/>
                <a:gd name="connsiteX5" fmla="*/ 210407 w 216585"/>
                <a:gd name="connsiteY5" fmla="*/ 254453 h 488727"/>
                <a:gd name="connsiteX6" fmla="*/ 212788 w 216585"/>
                <a:gd name="connsiteY6" fmla="*/ 261978 h 488727"/>
                <a:gd name="connsiteX7" fmla="*/ 214503 w 216585"/>
                <a:gd name="connsiteY7" fmla="*/ 312175 h 488727"/>
                <a:gd name="connsiteX8" fmla="*/ 189071 w 216585"/>
                <a:gd name="connsiteY8" fmla="*/ 382088 h 488727"/>
                <a:gd name="connsiteX9" fmla="*/ 153448 w 216585"/>
                <a:gd name="connsiteY9" fmla="*/ 438476 h 488727"/>
                <a:gd name="connsiteX10" fmla="*/ 111442 w 216585"/>
                <a:gd name="connsiteY10" fmla="*/ 488673 h 488727"/>
                <a:gd name="connsiteX11" fmla="*/ 68771 w 216585"/>
                <a:gd name="connsiteY11" fmla="*/ 458098 h 488727"/>
                <a:gd name="connsiteX12" fmla="*/ 113633 w 216585"/>
                <a:gd name="connsiteY12" fmla="*/ 349608 h 488727"/>
                <a:gd name="connsiteX13" fmla="*/ 123635 w 216585"/>
                <a:gd name="connsiteY13" fmla="*/ 301221 h 488727"/>
                <a:gd name="connsiteX14" fmla="*/ 121825 w 216585"/>
                <a:gd name="connsiteY14" fmla="*/ 290076 h 488727"/>
                <a:gd name="connsiteX15" fmla="*/ 121825 w 216585"/>
                <a:gd name="connsiteY15" fmla="*/ 290076 h 488727"/>
                <a:gd name="connsiteX16" fmla="*/ 120587 w 216585"/>
                <a:gd name="connsiteY16" fmla="*/ 287409 h 488727"/>
                <a:gd name="connsiteX17" fmla="*/ 117253 w 216585"/>
                <a:gd name="connsiteY17" fmla="*/ 280647 h 488727"/>
                <a:gd name="connsiteX18" fmla="*/ 110680 w 216585"/>
                <a:gd name="connsiteY18" fmla="*/ 267121 h 488727"/>
                <a:gd name="connsiteX19" fmla="*/ 55531 w 216585"/>
                <a:gd name="connsiteY19" fmla="*/ 158346 h 488727"/>
                <a:gd name="connsiteX20" fmla="*/ 0 w 216585"/>
                <a:gd name="connsiteY20" fmla="*/ 49284 h 4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6585" h="488727">
                  <a:moveTo>
                    <a:pt x="93726" y="-55"/>
                  </a:moveTo>
                  <a:cubicBezTo>
                    <a:pt x="113824" y="36997"/>
                    <a:pt x="132397" y="74050"/>
                    <a:pt x="150209" y="111959"/>
                  </a:cubicBezTo>
                  <a:cubicBezTo>
                    <a:pt x="168021" y="149868"/>
                    <a:pt x="184690" y="188159"/>
                    <a:pt x="200215" y="227688"/>
                  </a:cubicBezTo>
                  <a:lnTo>
                    <a:pt x="205930" y="242547"/>
                  </a:lnTo>
                  <a:lnTo>
                    <a:pt x="208788" y="250072"/>
                  </a:lnTo>
                  <a:lnTo>
                    <a:pt x="210407" y="254453"/>
                  </a:lnTo>
                  <a:lnTo>
                    <a:pt x="212788" y="261978"/>
                  </a:lnTo>
                  <a:cubicBezTo>
                    <a:pt x="217189" y="278361"/>
                    <a:pt x="217770" y="295534"/>
                    <a:pt x="214503" y="312175"/>
                  </a:cubicBezTo>
                  <a:cubicBezTo>
                    <a:pt x="209778" y="336682"/>
                    <a:pt x="201196" y="360276"/>
                    <a:pt x="189071" y="382088"/>
                  </a:cubicBezTo>
                  <a:cubicBezTo>
                    <a:pt x="178632" y="401757"/>
                    <a:pt x="166726" y="420607"/>
                    <a:pt x="153448" y="438476"/>
                  </a:cubicBezTo>
                  <a:cubicBezTo>
                    <a:pt x="140570" y="456116"/>
                    <a:pt x="126540" y="472890"/>
                    <a:pt x="111442" y="488673"/>
                  </a:cubicBezTo>
                  <a:lnTo>
                    <a:pt x="68771" y="458098"/>
                  </a:lnTo>
                  <a:cubicBezTo>
                    <a:pt x="85877" y="422865"/>
                    <a:pt x="100860" y="386631"/>
                    <a:pt x="113633" y="349608"/>
                  </a:cubicBezTo>
                  <a:cubicBezTo>
                    <a:pt x="119091" y="333987"/>
                    <a:pt x="122453" y="317718"/>
                    <a:pt x="123635" y="301221"/>
                  </a:cubicBezTo>
                  <a:cubicBezTo>
                    <a:pt x="123635" y="294934"/>
                    <a:pt x="122587" y="289886"/>
                    <a:pt x="121825" y="290076"/>
                  </a:cubicBezTo>
                  <a:lnTo>
                    <a:pt x="121825" y="290076"/>
                  </a:lnTo>
                  <a:lnTo>
                    <a:pt x="120587" y="287409"/>
                  </a:lnTo>
                  <a:lnTo>
                    <a:pt x="117253" y="280647"/>
                  </a:lnTo>
                  <a:lnTo>
                    <a:pt x="110680" y="267121"/>
                  </a:lnTo>
                  <a:cubicBezTo>
                    <a:pt x="92773" y="230926"/>
                    <a:pt x="74200" y="194636"/>
                    <a:pt x="55531" y="158346"/>
                  </a:cubicBezTo>
                  <a:lnTo>
                    <a:pt x="0" y="49284"/>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93" name="Freeform: Shape 92">
              <a:extLst>
                <a:ext uri="{FF2B5EF4-FFF2-40B4-BE49-F238E27FC236}">
                  <a16:creationId xmlns:a16="http://schemas.microsoft.com/office/drawing/2014/main" id="{B84A0823-D28C-03E9-28CF-4EADF7D7FADF}"/>
                </a:ext>
              </a:extLst>
            </p:cNvPr>
            <p:cNvSpPr/>
            <p:nvPr/>
          </p:nvSpPr>
          <p:spPr>
            <a:xfrm>
              <a:off x="10217738" y="4031381"/>
              <a:ext cx="114159" cy="103295"/>
            </a:xfrm>
            <a:custGeom>
              <a:avLst/>
              <a:gdLst>
                <a:gd name="connsiteX0" fmla="*/ 40005 w 81267"/>
                <a:gd name="connsiteY0" fmla="*/ -55 h 73533"/>
                <a:gd name="connsiteX1" fmla="*/ 0 w 81267"/>
                <a:gd name="connsiteY1" fmla="*/ 22043 h 73533"/>
                <a:gd name="connsiteX2" fmla="*/ 60103 w 81267"/>
                <a:gd name="connsiteY2" fmla="*/ 73478 h 73533"/>
                <a:gd name="connsiteX3" fmla="*/ 80772 w 81267"/>
                <a:gd name="connsiteY3" fmla="*/ 19090 h 73533"/>
              </a:gdLst>
              <a:ahLst/>
              <a:cxnLst>
                <a:cxn ang="0">
                  <a:pos x="connsiteX0" y="connsiteY0"/>
                </a:cxn>
                <a:cxn ang="0">
                  <a:pos x="connsiteX1" y="connsiteY1"/>
                </a:cxn>
                <a:cxn ang="0">
                  <a:pos x="connsiteX2" y="connsiteY2"/>
                </a:cxn>
                <a:cxn ang="0">
                  <a:pos x="connsiteX3" y="connsiteY3"/>
                </a:cxn>
              </a:cxnLst>
              <a:rect l="l" t="t" r="r" b="b"/>
              <a:pathLst>
                <a:path w="81267" h="73533">
                  <a:moveTo>
                    <a:pt x="40005" y="-55"/>
                  </a:moveTo>
                  <a:lnTo>
                    <a:pt x="0" y="22043"/>
                  </a:lnTo>
                  <a:lnTo>
                    <a:pt x="60103" y="73478"/>
                  </a:lnTo>
                  <a:cubicBezTo>
                    <a:pt x="60103" y="73478"/>
                    <a:pt x="85058" y="48808"/>
                    <a:pt x="80772" y="19090"/>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94" name="Freeform: Shape 93">
              <a:extLst>
                <a:ext uri="{FF2B5EF4-FFF2-40B4-BE49-F238E27FC236}">
                  <a16:creationId xmlns:a16="http://schemas.microsoft.com/office/drawing/2014/main" id="{00290088-8C62-2794-9205-8011D0A97C32}"/>
                </a:ext>
              </a:extLst>
            </p:cNvPr>
            <p:cNvSpPr/>
            <p:nvPr/>
          </p:nvSpPr>
          <p:spPr>
            <a:xfrm>
              <a:off x="10163548" y="4062423"/>
              <a:ext cx="138351" cy="111055"/>
            </a:xfrm>
            <a:custGeom>
              <a:avLst/>
              <a:gdLst>
                <a:gd name="connsiteX0" fmla="*/ 0 w 98488"/>
                <a:gd name="connsiteY0" fmla="*/ 38957 h 79057"/>
                <a:gd name="connsiteX1" fmla="*/ 51721 w 98488"/>
                <a:gd name="connsiteY1" fmla="*/ 79057 h 79057"/>
                <a:gd name="connsiteX2" fmla="*/ 98488 w 98488"/>
                <a:gd name="connsiteY2" fmla="*/ 51340 h 79057"/>
                <a:gd name="connsiteX3" fmla="*/ 38386 w 98488"/>
                <a:gd name="connsiteY3" fmla="*/ 0 h 79057"/>
                <a:gd name="connsiteX4" fmla="*/ 0 w 98488"/>
                <a:gd name="connsiteY4" fmla="*/ 38957 h 79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88" h="79057">
                  <a:moveTo>
                    <a:pt x="0" y="38957"/>
                  </a:moveTo>
                  <a:lnTo>
                    <a:pt x="51721" y="79057"/>
                  </a:lnTo>
                  <a:lnTo>
                    <a:pt x="98488" y="51340"/>
                  </a:lnTo>
                  <a:lnTo>
                    <a:pt x="38386" y="0"/>
                  </a:lnTo>
                  <a:lnTo>
                    <a:pt x="0" y="38957"/>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95" name="Freeform: Shape 94">
              <a:extLst>
                <a:ext uri="{FF2B5EF4-FFF2-40B4-BE49-F238E27FC236}">
                  <a16:creationId xmlns:a16="http://schemas.microsoft.com/office/drawing/2014/main" id="{8D8D2A72-17DD-6955-9E9B-B6787A2F6496}"/>
                </a:ext>
              </a:extLst>
            </p:cNvPr>
            <p:cNvSpPr/>
            <p:nvPr/>
          </p:nvSpPr>
          <p:spPr>
            <a:xfrm>
              <a:off x="9846619" y="3013873"/>
              <a:ext cx="16905" cy="24782"/>
            </a:xfrm>
            <a:custGeom>
              <a:avLst/>
              <a:gdLst>
                <a:gd name="connsiteX0" fmla="*/ 11873 w 12034"/>
                <a:gd name="connsiteY0" fmla="*/ 9526 h 17641"/>
                <a:gd name="connsiteX1" fmla="*/ 4634 w 12034"/>
                <a:gd name="connsiteY1" fmla="*/ 17527 h 17641"/>
                <a:gd name="connsiteX2" fmla="*/ 157 w 12034"/>
                <a:gd name="connsiteY2" fmla="*/ 8002 h 17641"/>
                <a:gd name="connsiteX3" fmla="*/ 7396 w 12034"/>
                <a:gd name="connsiteY3" fmla="*/ 1 h 17641"/>
                <a:gd name="connsiteX4" fmla="*/ 11873 w 12034"/>
                <a:gd name="connsiteY4" fmla="*/ 9526 h 1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4" h="17641">
                  <a:moveTo>
                    <a:pt x="11873" y="9526"/>
                  </a:moveTo>
                  <a:cubicBezTo>
                    <a:pt x="11016" y="14479"/>
                    <a:pt x="7777" y="18098"/>
                    <a:pt x="4634" y="17527"/>
                  </a:cubicBezTo>
                  <a:cubicBezTo>
                    <a:pt x="1491" y="16955"/>
                    <a:pt x="-605" y="12669"/>
                    <a:pt x="157" y="8002"/>
                  </a:cubicBezTo>
                  <a:cubicBezTo>
                    <a:pt x="919" y="3334"/>
                    <a:pt x="4158" y="-571"/>
                    <a:pt x="7396" y="1"/>
                  </a:cubicBezTo>
                  <a:cubicBezTo>
                    <a:pt x="10634" y="572"/>
                    <a:pt x="12635" y="4573"/>
                    <a:pt x="11873" y="9526"/>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96" name="Freeform: Shape 95">
              <a:extLst>
                <a:ext uri="{FF2B5EF4-FFF2-40B4-BE49-F238E27FC236}">
                  <a16:creationId xmlns:a16="http://schemas.microsoft.com/office/drawing/2014/main" id="{72F9B011-F939-C3E3-BD4D-9B2E9631CB66}"/>
                </a:ext>
              </a:extLst>
            </p:cNvPr>
            <p:cNvSpPr/>
            <p:nvPr/>
          </p:nvSpPr>
          <p:spPr>
            <a:xfrm>
              <a:off x="9815796" y="3039373"/>
              <a:ext cx="42415" cy="65097"/>
            </a:xfrm>
            <a:custGeom>
              <a:avLst/>
              <a:gdLst>
                <a:gd name="connsiteX0" fmla="*/ 30194 w 30194"/>
                <a:gd name="connsiteY0" fmla="*/ -55 h 46341"/>
                <a:gd name="connsiteX1" fmla="*/ 0 w 30194"/>
                <a:gd name="connsiteY1" fmla="*/ 38045 h 46341"/>
                <a:gd name="connsiteX2" fmla="*/ 22955 w 30194"/>
                <a:gd name="connsiteY2" fmla="*/ 46141 h 46341"/>
              </a:gdLst>
              <a:ahLst/>
              <a:cxnLst>
                <a:cxn ang="0">
                  <a:pos x="connsiteX0" y="connsiteY0"/>
                </a:cxn>
                <a:cxn ang="0">
                  <a:pos x="connsiteX1" y="connsiteY1"/>
                </a:cxn>
                <a:cxn ang="0">
                  <a:pos x="connsiteX2" y="connsiteY2"/>
                </a:cxn>
              </a:cxnLst>
              <a:rect l="l" t="t" r="r" b="b"/>
              <a:pathLst>
                <a:path w="30194" h="46341">
                  <a:moveTo>
                    <a:pt x="30194" y="-55"/>
                  </a:moveTo>
                  <a:cubicBezTo>
                    <a:pt x="21936" y="13975"/>
                    <a:pt x="11773" y="26796"/>
                    <a:pt x="0" y="38045"/>
                  </a:cubicBezTo>
                  <a:cubicBezTo>
                    <a:pt x="6058" y="44027"/>
                    <a:pt x="14478" y="46999"/>
                    <a:pt x="22955" y="46141"/>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98" name="Freeform: Shape 97">
              <a:extLst>
                <a:ext uri="{FF2B5EF4-FFF2-40B4-BE49-F238E27FC236}">
                  <a16:creationId xmlns:a16="http://schemas.microsoft.com/office/drawing/2014/main" id="{26011328-775E-CB7F-E60E-E411F1C14C83}"/>
                </a:ext>
              </a:extLst>
            </p:cNvPr>
            <p:cNvSpPr/>
            <p:nvPr/>
          </p:nvSpPr>
          <p:spPr>
            <a:xfrm>
              <a:off x="9858512" y="2973271"/>
              <a:ext cx="40118" cy="19538"/>
            </a:xfrm>
            <a:custGeom>
              <a:avLst/>
              <a:gdLst>
                <a:gd name="connsiteX0" fmla="*/ 25600 w 28559"/>
                <a:gd name="connsiteY0" fmla="*/ 13854 h 13909"/>
                <a:gd name="connsiteX1" fmla="*/ 23504 w 28559"/>
                <a:gd name="connsiteY1" fmla="*/ 12997 h 13909"/>
                <a:gd name="connsiteX2" fmla="*/ 3502 w 28559"/>
                <a:gd name="connsiteY2" fmla="*/ 6044 h 13909"/>
                <a:gd name="connsiteX3" fmla="*/ 73 w 28559"/>
                <a:gd name="connsiteY3" fmla="*/ 3758 h 13909"/>
                <a:gd name="connsiteX4" fmla="*/ 2225 w 28559"/>
                <a:gd name="connsiteY4" fmla="*/ 338 h 13909"/>
                <a:gd name="connsiteX5" fmla="*/ 2264 w 28559"/>
                <a:gd name="connsiteY5" fmla="*/ 329 h 13909"/>
                <a:gd name="connsiteX6" fmla="*/ 27695 w 28559"/>
                <a:gd name="connsiteY6" fmla="*/ 8901 h 13909"/>
                <a:gd name="connsiteX7" fmla="*/ 27753 w 28559"/>
                <a:gd name="connsiteY7" fmla="*/ 12940 h 13909"/>
                <a:gd name="connsiteX8" fmla="*/ 27695 w 28559"/>
                <a:gd name="connsiteY8" fmla="*/ 12997 h 13909"/>
                <a:gd name="connsiteX9" fmla="*/ 25600 w 28559"/>
                <a:gd name="connsiteY9" fmla="*/ 13854 h 1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59" h="13909">
                  <a:moveTo>
                    <a:pt x="25600" y="13854"/>
                  </a:moveTo>
                  <a:cubicBezTo>
                    <a:pt x="24819" y="13854"/>
                    <a:pt x="24057" y="13549"/>
                    <a:pt x="23504" y="12997"/>
                  </a:cubicBezTo>
                  <a:cubicBezTo>
                    <a:pt x="18342" y="7596"/>
                    <a:pt x="10903" y="5015"/>
                    <a:pt x="3502" y="6044"/>
                  </a:cubicBezTo>
                  <a:cubicBezTo>
                    <a:pt x="1930" y="6339"/>
                    <a:pt x="406" y="5320"/>
                    <a:pt x="73" y="3758"/>
                  </a:cubicBezTo>
                  <a:cubicBezTo>
                    <a:pt x="-280" y="2215"/>
                    <a:pt x="682" y="691"/>
                    <a:pt x="2225" y="338"/>
                  </a:cubicBezTo>
                  <a:cubicBezTo>
                    <a:pt x="2235" y="338"/>
                    <a:pt x="2254" y="329"/>
                    <a:pt x="2264" y="329"/>
                  </a:cubicBezTo>
                  <a:cubicBezTo>
                    <a:pt x="11636" y="-1224"/>
                    <a:pt x="21171" y="1996"/>
                    <a:pt x="27695" y="8901"/>
                  </a:cubicBezTo>
                  <a:cubicBezTo>
                    <a:pt x="28829" y="10006"/>
                    <a:pt x="28848" y="11806"/>
                    <a:pt x="27753" y="12940"/>
                  </a:cubicBezTo>
                  <a:cubicBezTo>
                    <a:pt x="27733" y="12959"/>
                    <a:pt x="27714" y="12978"/>
                    <a:pt x="27695" y="12997"/>
                  </a:cubicBezTo>
                  <a:cubicBezTo>
                    <a:pt x="27143" y="13549"/>
                    <a:pt x="26381" y="13854"/>
                    <a:pt x="25600" y="13854"/>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99" name="Freeform: Shape 98">
              <a:extLst>
                <a:ext uri="{FF2B5EF4-FFF2-40B4-BE49-F238E27FC236}">
                  <a16:creationId xmlns:a16="http://schemas.microsoft.com/office/drawing/2014/main" id="{3A3A0409-99AA-42FC-35B0-3CCB786F5858}"/>
                </a:ext>
              </a:extLst>
            </p:cNvPr>
            <p:cNvSpPr/>
            <p:nvPr/>
          </p:nvSpPr>
          <p:spPr>
            <a:xfrm>
              <a:off x="9898662" y="3103732"/>
              <a:ext cx="215511" cy="287271"/>
            </a:xfrm>
            <a:custGeom>
              <a:avLst/>
              <a:gdLst>
                <a:gd name="connsiteX0" fmla="*/ 139416 w 153417"/>
                <a:gd name="connsiteY0" fmla="*/ -55 h 204501"/>
                <a:gd name="connsiteX1" fmla="*/ 153418 w 153417"/>
                <a:gd name="connsiteY1" fmla="*/ 158441 h 204501"/>
                <a:gd name="connsiteX2" fmla="*/ 56834 w 153417"/>
                <a:gd name="connsiteY2" fmla="*/ 204447 h 204501"/>
                <a:gd name="connsiteX3" fmla="*/ 12638 w 153417"/>
                <a:gd name="connsiteY3" fmla="*/ 158441 h 204501"/>
                <a:gd name="connsiteX4" fmla="*/ 53024 w 153417"/>
                <a:gd name="connsiteY4" fmla="*/ 73764 h 204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417" h="204501">
                  <a:moveTo>
                    <a:pt x="139416" y="-55"/>
                  </a:moveTo>
                  <a:cubicBezTo>
                    <a:pt x="130557" y="45284"/>
                    <a:pt x="121699" y="128247"/>
                    <a:pt x="153418" y="158441"/>
                  </a:cubicBezTo>
                  <a:cubicBezTo>
                    <a:pt x="153418" y="158441"/>
                    <a:pt x="141035" y="204447"/>
                    <a:pt x="56834" y="204447"/>
                  </a:cubicBezTo>
                  <a:cubicBezTo>
                    <a:pt x="-35749" y="204447"/>
                    <a:pt x="12638" y="158441"/>
                    <a:pt x="12638" y="158441"/>
                  </a:cubicBezTo>
                  <a:cubicBezTo>
                    <a:pt x="63121" y="146440"/>
                    <a:pt x="61787" y="108911"/>
                    <a:pt x="53024" y="73764"/>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00" name="Freeform: Shape 99">
              <a:extLst>
                <a:ext uri="{FF2B5EF4-FFF2-40B4-BE49-F238E27FC236}">
                  <a16:creationId xmlns:a16="http://schemas.microsoft.com/office/drawing/2014/main" id="{B5809485-C26D-6071-F183-7F308CC27425}"/>
                </a:ext>
              </a:extLst>
            </p:cNvPr>
            <p:cNvSpPr/>
            <p:nvPr/>
          </p:nvSpPr>
          <p:spPr>
            <a:xfrm>
              <a:off x="9864695" y="3266267"/>
              <a:ext cx="319725" cy="124737"/>
            </a:xfrm>
            <a:custGeom>
              <a:avLst/>
              <a:gdLst>
                <a:gd name="connsiteX0" fmla="*/ 227604 w 227604"/>
                <a:gd name="connsiteY0" fmla="*/ 88743 h 88797"/>
                <a:gd name="connsiteX1" fmla="*/ 224937 w 227604"/>
                <a:gd name="connsiteY1" fmla="*/ 80646 h 88797"/>
                <a:gd name="connsiteX2" fmla="*/ 137593 w 227604"/>
                <a:gd name="connsiteY2" fmla="*/ 160 h 88797"/>
                <a:gd name="connsiteX3" fmla="*/ 5767 w 227604"/>
                <a:gd name="connsiteY3" fmla="*/ 43499 h 88797"/>
                <a:gd name="connsiteX4" fmla="*/ 7291 w 227604"/>
                <a:gd name="connsiteY4" fmla="*/ 83409 h 88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604" h="88797">
                  <a:moveTo>
                    <a:pt x="227604" y="88743"/>
                  </a:moveTo>
                  <a:cubicBezTo>
                    <a:pt x="226318" y="86190"/>
                    <a:pt x="225413" y="83466"/>
                    <a:pt x="224937" y="80646"/>
                  </a:cubicBezTo>
                  <a:cubicBezTo>
                    <a:pt x="216745" y="36546"/>
                    <a:pt x="182265" y="1875"/>
                    <a:pt x="137593" y="160"/>
                  </a:cubicBezTo>
                  <a:cubicBezTo>
                    <a:pt x="89968" y="-1554"/>
                    <a:pt x="37294" y="6447"/>
                    <a:pt x="5767" y="43499"/>
                  </a:cubicBezTo>
                  <a:cubicBezTo>
                    <a:pt x="-8045" y="59691"/>
                    <a:pt x="7291" y="83409"/>
                    <a:pt x="7291" y="83409"/>
                  </a:cubicBezTo>
                  <a:close/>
                </a:path>
              </a:pathLst>
            </a:custGeom>
            <a:solidFill>
              <a:srgbClr val="7030A0"/>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17" name="Freeform: Shape 116">
              <a:extLst>
                <a:ext uri="{FF2B5EF4-FFF2-40B4-BE49-F238E27FC236}">
                  <a16:creationId xmlns:a16="http://schemas.microsoft.com/office/drawing/2014/main" id="{13C7262D-42F1-C4DE-AEA4-0611FC85FF85}"/>
                </a:ext>
              </a:extLst>
            </p:cNvPr>
            <p:cNvSpPr/>
            <p:nvPr/>
          </p:nvSpPr>
          <p:spPr>
            <a:xfrm>
              <a:off x="9758664" y="5838508"/>
              <a:ext cx="95534" cy="201505"/>
            </a:xfrm>
            <a:custGeom>
              <a:avLst/>
              <a:gdLst>
                <a:gd name="connsiteX0" fmla="*/ 68008 w 68008"/>
                <a:gd name="connsiteY0" fmla="*/ 143446 h 143446"/>
                <a:gd name="connsiteX1" fmla="*/ 6096 w 68008"/>
                <a:gd name="connsiteY1" fmla="*/ 143446 h 143446"/>
                <a:gd name="connsiteX2" fmla="*/ 0 w 68008"/>
                <a:gd name="connsiteY2" fmla="*/ 0 h 143446"/>
                <a:gd name="connsiteX3" fmla="*/ 61913 w 68008"/>
                <a:gd name="connsiteY3" fmla="*/ 0 h 143446"/>
                <a:gd name="connsiteX4" fmla="*/ 68008 w 68008"/>
                <a:gd name="connsiteY4" fmla="*/ 143446 h 143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08" h="143446">
                  <a:moveTo>
                    <a:pt x="68008" y="143446"/>
                  </a:moveTo>
                  <a:lnTo>
                    <a:pt x="6096" y="143446"/>
                  </a:lnTo>
                  <a:lnTo>
                    <a:pt x="0" y="0"/>
                  </a:lnTo>
                  <a:lnTo>
                    <a:pt x="61913" y="0"/>
                  </a:lnTo>
                  <a:lnTo>
                    <a:pt x="68008" y="143446"/>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18" name="Freeform: Shape 117">
              <a:extLst>
                <a:ext uri="{FF2B5EF4-FFF2-40B4-BE49-F238E27FC236}">
                  <a16:creationId xmlns:a16="http://schemas.microsoft.com/office/drawing/2014/main" id="{86EAA0EE-F2BC-B7C5-7FDF-5333B5D39CEE}"/>
                </a:ext>
              </a:extLst>
            </p:cNvPr>
            <p:cNvSpPr/>
            <p:nvPr/>
          </p:nvSpPr>
          <p:spPr>
            <a:xfrm>
              <a:off x="10347659" y="5756086"/>
              <a:ext cx="176619" cy="211808"/>
            </a:xfrm>
            <a:custGeom>
              <a:avLst/>
              <a:gdLst>
                <a:gd name="connsiteX0" fmla="*/ 125730 w 125730"/>
                <a:gd name="connsiteY0" fmla="*/ 137446 h 150780"/>
                <a:gd name="connsiteX1" fmla="*/ 67723 w 125730"/>
                <a:gd name="connsiteY1" fmla="*/ 150781 h 150780"/>
                <a:gd name="connsiteX2" fmla="*/ 0 w 125730"/>
                <a:gd name="connsiteY2" fmla="*/ 13335 h 150780"/>
                <a:gd name="connsiteX3" fmla="*/ 58007 w 125730"/>
                <a:gd name="connsiteY3" fmla="*/ 0 h 150780"/>
                <a:gd name="connsiteX4" fmla="*/ 125730 w 125730"/>
                <a:gd name="connsiteY4" fmla="*/ 137446 h 150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30" h="150780">
                  <a:moveTo>
                    <a:pt x="125730" y="137446"/>
                  </a:moveTo>
                  <a:lnTo>
                    <a:pt x="67723" y="150781"/>
                  </a:lnTo>
                  <a:lnTo>
                    <a:pt x="0" y="13335"/>
                  </a:lnTo>
                  <a:lnTo>
                    <a:pt x="58007" y="0"/>
                  </a:lnTo>
                  <a:lnTo>
                    <a:pt x="125730" y="137446"/>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19" name="Freeform: Shape 118">
              <a:extLst>
                <a:ext uri="{FF2B5EF4-FFF2-40B4-BE49-F238E27FC236}">
                  <a16:creationId xmlns:a16="http://schemas.microsoft.com/office/drawing/2014/main" id="{8FE9EA7E-2018-F5F8-A900-8F26360A529F}"/>
                </a:ext>
              </a:extLst>
            </p:cNvPr>
            <p:cNvSpPr/>
            <p:nvPr/>
          </p:nvSpPr>
          <p:spPr>
            <a:xfrm>
              <a:off x="10301368" y="5917823"/>
              <a:ext cx="277869" cy="201831"/>
            </a:xfrm>
            <a:custGeom>
              <a:avLst/>
              <a:gdLst>
                <a:gd name="connsiteX0" fmla="*/ 92294 w 197807"/>
                <a:gd name="connsiteY0" fmla="*/ 29018 h 143678"/>
                <a:gd name="connsiteX1" fmla="*/ 155540 w 197807"/>
                <a:gd name="connsiteY1" fmla="*/ 443 h 143678"/>
                <a:gd name="connsiteX2" fmla="*/ 162112 w 197807"/>
                <a:gd name="connsiteY2" fmla="*/ 2062 h 143678"/>
                <a:gd name="connsiteX3" fmla="*/ 196212 w 197807"/>
                <a:gd name="connsiteY3" fmla="*/ 47020 h 143678"/>
                <a:gd name="connsiteX4" fmla="*/ 193554 w 197807"/>
                <a:gd name="connsiteY4" fmla="*/ 60222 h 143678"/>
                <a:gd name="connsiteX5" fmla="*/ 192497 w 197807"/>
                <a:gd name="connsiteY5" fmla="*/ 60831 h 143678"/>
                <a:gd name="connsiteX6" fmla="*/ 131156 w 197807"/>
                <a:gd name="connsiteY6" fmla="*/ 86930 h 143678"/>
                <a:gd name="connsiteX7" fmla="*/ 28191 w 197807"/>
                <a:gd name="connsiteY7" fmla="*/ 142842 h 143678"/>
                <a:gd name="connsiteX8" fmla="*/ 3997 w 197807"/>
                <a:gd name="connsiteY8" fmla="*/ 119410 h 143678"/>
                <a:gd name="connsiteX9" fmla="*/ 84769 w 197807"/>
                <a:gd name="connsiteY9" fmla="*/ 37114 h 143678"/>
                <a:gd name="connsiteX10" fmla="*/ 92294 w 197807"/>
                <a:gd name="connsiteY10" fmla="*/ 29018 h 143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07" h="143678">
                  <a:moveTo>
                    <a:pt x="92294" y="29018"/>
                  </a:moveTo>
                  <a:lnTo>
                    <a:pt x="155540" y="443"/>
                  </a:lnTo>
                  <a:cubicBezTo>
                    <a:pt x="157836" y="-614"/>
                    <a:pt x="160569" y="52"/>
                    <a:pt x="162112" y="2062"/>
                  </a:cubicBezTo>
                  <a:lnTo>
                    <a:pt x="196212" y="47020"/>
                  </a:lnTo>
                  <a:cubicBezTo>
                    <a:pt x="199127" y="51402"/>
                    <a:pt x="197936" y="57317"/>
                    <a:pt x="193554" y="60222"/>
                  </a:cubicBezTo>
                  <a:cubicBezTo>
                    <a:pt x="193211" y="60451"/>
                    <a:pt x="192859" y="60651"/>
                    <a:pt x="192497" y="60831"/>
                  </a:cubicBezTo>
                  <a:cubicBezTo>
                    <a:pt x="170304" y="70356"/>
                    <a:pt x="158969" y="74167"/>
                    <a:pt x="131156" y="86930"/>
                  </a:cubicBezTo>
                  <a:cubicBezTo>
                    <a:pt x="114106" y="94741"/>
                    <a:pt x="53623" y="137412"/>
                    <a:pt x="28191" y="142842"/>
                  </a:cubicBezTo>
                  <a:cubicBezTo>
                    <a:pt x="2759" y="148271"/>
                    <a:pt x="-5909" y="123792"/>
                    <a:pt x="3997" y="119410"/>
                  </a:cubicBezTo>
                  <a:cubicBezTo>
                    <a:pt x="39316" y="101713"/>
                    <a:pt x="67739" y="72757"/>
                    <a:pt x="84769" y="37114"/>
                  </a:cubicBezTo>
                  <a:cubicBezTo>
                    <a:pt x="86160" y="33561"/>
                    <a:pt x="88846" y="30666"/>
                    <a:pt x="92294" y="29018"/>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20" name="Freeform: Shape 119">
              <a:extLst>
                <a:ext uri="{FF2B5EF4-FFF2-40B4-BE49-F238E27FC236}">
                  <a16:creationId xmlns:a16="http://schemas.microsoft.com/office/drawing/2014/main" id="{8C4E1934-0121-57BD-0528-07EBCA9E86AA}"/>
                </a:ext>
              </a:extLst>
            </p:cNvPr>
            <p:cNvSpPr/>
            <p:nvPr/>
          </p:nvSpPr>
          <p:spPr>
            <a:xfrm>
              <a:off x="9557774" y="6029979"/>
              <a:ext cx="329961" cy="98879"/>
            </a:xfrm>
            <a:custGeom>
              <a:avLst/>
              <a:gdLst>
                <a:gd name="connsiteX0" fmla="*/ 149580 w 234890"/>
                <a:gd name="connsiteY0" fmla="*/ -55 h 70389"/>
                <a:gd name="connsiteX1" fmla="*/ 217207 w 234890"/>
                <a:gd name="connsiteY1" fmla="*/ -55 h 70389"/>
                <a:gd name="connsiteX2" fmla="*/ 222446 w 234890"/>
                <a:gd name="connsiteY2" fmla="*/ 4136 h 70389"/>
                <a:gd name="connsiteX3" fmla="*/ 234638 w 234890"/>
                <a:gd name="connsiteY3" fmla="*/ 59191 h 70389"/>
                <a:gd name="connsiteX4" fmla="*/ 228028 w 234890"/>
                <a:gd name="connsiteY4" fmla="*/ 69992 h 70389"/>
                <a:gd name="connsiteX5" fmla="*/ 225780 w 234890"/>
                <a:gd name="connsiteY5" fmla="*/ 70240 h 70389"/>
                <a:gd name="connsiteX6" fmla="*/ 135483 w 234890"/>
                <a:gd name="connsiteY6" fmla="*/ 68334 h 70389"/>
                <a:gd name="connsiteX7" fmla="*/ 26612 w 234890"/>
                <a:gd name="connsiteY7" fmla="*/ 70335 h 70389"/>
                <a:gd name="connsiteX8" fmla="*/ 4800 w 234890"/>
                <a:gd name="connsiteY8" fmla="*/ 42331 h 70389"/>
                <a:gd name="connsiteX9" fmla="*/ 134626 w 234890"/>
                <a:gd name="connsiteY9" fmla="*/ 4708 h 70389"/>
                <a:gd name="connsiteX10" fmla="*/ 149580 w 234890"/>
                <a:gd name="connsiteY10" fmla="*/ -55 h 7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90" h="70389">
                  <a:moveTo>
                    <a:pt x="149580" y="-55"/>
                  </a:moveTo>
                  <a:lnTo>
                    <a:pt x="217207" y="-55"/>
                  </a:lnTo>
                  <a:cubicBezTo>
                    <a:pt x="219713" y="-36"/>
                    <a:pt x="221875" y="1698"/>
                    <a:pt x="222446" y="4136"/>
                  </a:cubicBezTo>
                  <a:lnTo>
                    <a:pt x="234638" y="59191"/>
                  </a:lnTo>
                  <a:cubicBezTo>
                    <a:pt x="235800" y="64001"/>
                    <a:pt x="232838" y="68830"/>
                    <a:pt x="228028" y="69992"/>
                  </a:cubicBezTo>
                  <a:cubicBezTo>
                    <a:pt x="227294" y="70173"/>
                    <a:pt x="226542" y="70249"/>
                    <a:pt x="225780" y="70240"/>
                  </a:cubicBezTo>
                  <a:cubicBezTo>
                    <a:pt x="201396" y="69763"/>
                    <a:pt x="166153" y="68334"/>
                    <a:pt x="135483" y="68334"/>
                  </a:cubicBezTo>
                  <a:cubicBezTo>
                    <a:pt x="99574" y="68334"/>
                    <a:pt x="68808" y="70335"/>
                    <a:pt x="26612" y="70335"/>
                  </a:cubicBezTo>
                  <a:cubicBezTo>
                    <a:pt x="1180" y="70335"/>
                    <a:pt x="-5868" y="44617"/>
                    <a:pt x="4800" y="42331"/>
                  </a:cubicBezTo>
                  <a:cubicBezTo>
                    <a:pt x="53187" y="31663"/>
                    <a:pt x="92716" y="30520"/>
                    <a:pt x="134626" y="4708"/>
                  </a:cubicBezTo>
                  <a:cubicBezTo>
                    <a:pt x="139064" y="1755"/>
                    <a:pt x="144246" y="107"/>
                    <a:pt x="149580" y="-55"/>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21" name="Freeform: Shape 120">
              <a:extLst>
                <a:ext uri="{FF2B5EF4-FFF2-40B4-BE49-F238E27FC236}">
                  <a16:creationId xmlns:a16="http://schemas.microsoft.com/office/drawing/2014/main" id="{C00114AE-1263-0251-4557-E140B19E9A64}"/>
                </a:ext>
              </a:extLst>
            </p:cNvPr>
            <p:cNvSpPr/>
            <p:nvPr/>
          </p:nvSpPr>
          <p:spPr>
            <a:xfrm>
              <a:off x="10131274" y="3340885"/>
              <a:ext cx="295193" cy="343279"/>
            </a:xfrm>
            <a:custGeom>
              <a:avLst/>
              <a:gdLst>
                <a:gd name="connsiteX0" fmla="*/ 7354 w 210140"/>
                <a:gd name="connsiteY0" fmla="*/ 108776 h 244371"/>
                <a:gd name="connsiteX1" fmla="*/ 28118 w 210140"/>
                <a:gd name="connsiteY1" fmla="*/ 156401 h 244371"/>
                <a:gd name="connsiteX2" fmla="*/ 61646 w 210140"/>
                <a:gd name="connsiteY2" fmla="*/ 221552 h 244371"/>
                <a:gd name="connsiteX3" fmla="*/ 74886 w 210140"/>
                <a:gd name="connsiteY3" fmla="*/ 244317 h 244371"/>
                <a:gd name="connsiteX4" fmla="*/ 210141 w 210140"/>
                <a:gd name="connsiteY4" fmla="*/ 177642 h 244371"/>
                <a:gd name="connsiteX5" fmla="*/ 98698 w 210140"/>
                <a:gd name="connsiteY5" fmla="*/ 3525 h 244371"/>
                <a:gd name="connsiteX6" fmla="*/ 7354 w 210140"/>
                <a:gd name="connsiteY6" fmla="*/ 108776 h 24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140" h="244371">
                  <a:moveTo>
                    <a:pt x="7354" y="108776"/>
                  </a:moveTo>
                  <a:cubicBezTo>
                    <a:pt x="13830" y="125445"/>
                    <a:pt x="20879" y="141637"/>
                    <a:pt x="28118" y="156401"/>
                  </a:cubicBezTo>
                  <a:cubicBezTo>
                    <a:pt x="40405" y="182690"/>
                    <a:pt x="52693" y="205645"/>
                    <a:pt x="61646" y="221552"/>
                  </a:cubicBezTo>
                  <a:cubicBezTo>
                    <a:pt x="69647" y="235840"/>
                    <a:pt x="74886" y="244317"/>
                    <a:pt x="74886" y="244317"/>
                  </a:cubicBezTo>
                  <a:lnTo>
                    <a:pt x="210141" y="177642"/>
                  </a:lnTo>
                  <a:cubicBezTo>
                    <a:pt x="210141" y="177642"/>
                    <a:pt x="155658" y="20956"/>
                    <a:pt x="98698" y="3525"/>
                  </a:cubicBezTo>
                  <a:cubicBezTo>
                    <a:pt x="41739" y="-13906"/>
                    <a:pt x="-21888" y="34100"/>
                    <a:pt x="7354" y="108776"/>
                  </a:cubicBezTo>
                  <a:close/>
                </a:path>
              </a:pathLst>
            </a:custGeom>
            <a:solidFill>
              <a:srgbClr val="7030A0"/>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22" name="Freeform: Shape 121">
              <a:extLst>
                <a:ext uri="{FF2B5EF4-FFF2-40B4-BE49-F238E27FC236}">
                  <a16:creationId xmlns:a16="http://schemas.microsoft.com/office/drawing/2014/main" id="{A712ABF6-BC55-0CC3-6288-9AFCC25935DD}"/>
                </a:ext>
              </a:extLst>
            </p:cNvPr>
            <p:cNvSpPr/>
            <p:nvPr/>
          </p:nvSpPr>
          <p:spPr>
            <a:xfrm>
              <a:off x="10188970" y="3515574"/>
              <a:ext cx="69175" cy="168857"/>
            </a:xfrm>
            <a:custGeom>
              <a:avLst/>
              <a:gdLst>
                <a:gd name="connsiteX0" fmla="*/ 26194 w 49244"/>
                <a:gd name="connsiteY0" fmla="*/ -55 h 120205"/>
                <a:gd name="connsiteX1" fmla="*/ 0 w 49244"/>
                <a:gd name="connsiteY1" fmla="*/ 59286 h 120205"/>
                <a:gd name="connsiteX2" fmla="*/ 20574 w 49244"/>
                <a:gd name="connsiteY2" fmla="*/ 97386 h 120205"/>
                <a:gd name="connsiteX3" fmla="*/ 33719 w 49244"/>
                <a:gd name="connsiteY3" fmla="*/ 120151 h 120205"/>
                <a:gd name="connsiteX4" fmla="*/ 49244 w 49244"/>
                <a:gd name="connsiteY4" fmla="*/ 112435 h 120205"/>
                <a:gd name="connsiteX5" fmla="*/ 26194 w 49244"/>
                <a:gd name="connsiteY5" fmla="*/ -55 h 12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44" h="120205">
                  <a:moveTo>
                    <a:pt x="26194" y="-55"/>
                  </a:moveTo>
                  <a:cubicBezTo>
                    <a:pt x="14478" y="8613"/>
                    <a:pt x="6001" y="31949"/>
                    <a:pt x="0" y="59286"/>
                  </a:cubicBezTo>
                  <a:cubicBezTo>
                    <a:pt x="7715" y="74335"/>
                    <a:pt x="14859" y="87861"/>
                    <a:pt x="20574" y="97386"/>
                  </a:cubicBezTo>
                  <a:cubicBezTo>
                    <a:pt x="28575" y="111673"/>
                    <a:pt x="33719" y="120151"/>
                    <a:pt x="33719" y="120151"/>
                  </a:cubicBezTo>
                  <a:lnTo>
                    <a:pt x="49244" y="112435"/>
                  </a:lnTo>
                  <a:cubicBezTo>
                    <a:pt x="48901" y="73802"/>
                    <a:pt x="41081" y="35597"/>
                    <a:pt x="26194" y="-55"/>
                  </a:cubicBezTo>
                  <a:close/>
                </a:path>
              </a:pathLst>
            </a:custGeom>
            <a:solidFill>
              <a:schemeClr val="bg1">
                <a:lumMod val="90000"/>
                <a:alpha val="2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23" name="Freeform: Shape 122">
              <a:extLst>
                <a:ext uri="{FF2B5EF4-FFF2-40B4-BE49-F238E27FC236}">
                  <a16:creationId xmlns:a16="http://schemas.microsoft.com/office/drawing/2014/main" id="{F93432BF-6725-35C5-00E6-A955D72EE8D8}"/>
                </a:ext>
              </a:extLst>
            </p:cNvPr>
            <p:cNvSpPr/>
            <p:nvPr/>
          </p:nvSpPr>
          <p:spPr>
            <a:xfrm>
              <a:off x="9739797" y="3323568"/>
              <a:ext cx="529721" cy="778860"/>
            </a:xfrm>
            <a:custGeom>
              <a:avLst/>
              <a:gdLst>
                <a:gd name="connsiteX0" fmla="*/ 0 w 377094"/>
                <a:gd name="connsiteY0" fmla="*/ 221020 h 554450"/>
                <a:gd name="connsiteX1" fmla="*/ 1715 w 377094"/>
                <a:gd name="connsiteY1" fmla="*/ 290839 h 554450"/>
                <a:gd name="connsiteX2" fmla="*/ 26861 w 377094"/>
                <a:gd name="connsiteY2" fmla="*/ 554395 h 554450"/>
                <a:gd name="connsiteX3" fmla="*/ 358045 w 377094"/>
                <a:gd name="connsiteY3" fmla="*/ 554395 h 554450"/>
                <a:gd name="connsiteX4" fmla="*/ 377095 w 377094"/>
                <a:gd name="connsiteY4" fmla="*/ 15947 h 554450"/>
                <a:gd name="connsiteX5" fmla="*/ 266224 w 377094"/>
                <a:gd name="connsiteY5" fmla="*/ 1945 h 554450"/>
                <a:gd name="connsiteX6" fmla="*/ 125445 w 377094"/>
                <a:gd name="connsiteY6" fmla="*/ 1945 h 554450"/>
                <a:gd name="connsiteX7" fmla="*/ 30195 w 377094"/>
                <a:gd name="connsiteY7" fmla="*/ 19186 h 554450"/>
                <a:gd name="connsiteX8" fmla="*/ 0 w 377094"/>
                <a:gd name="connsiteY8" fmla="*/ 221020 h 55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7094" h="554450">
                  <a:moveTo>
                    <a:pt x="0" y="221020"/>
                  </a:moveTo>
                  <a:cubicBezTo>
                    <a:pt x="0" y="242071"/>
                    <a:pt x="476" y="265312"/>
                    <a:pt x="1715" y="290839"/>
                  </a:cubicBezTo>
                  <a:cubicBezTo>
                    <a:pt x="4763" y="360276"/>
                    <a:pt x="12288" y="446858"/>
                    <a:pt x="26861" y="554395"/>
                  </a:cubicBezTo>
                  <a:lnTo>
                    <a:pt x="358045" y="554395"/>
                  </a:lnTo>
                  <a:cubicBezTo>
                    <a:pt x="360331" y="503627"/>
                    <a:pt x="328327" y="255501"/>
                    <a:pt x="377095" y="15947"/>
                  </a:cubicBezTo>
                  <a:cubicBezTo>
                    <a:pt x="340471" y="8927"/>
                    <a:pt x="303438" y="4250"/>
                    <a:pt x="266224" y="1945"/>
                  </a:cubicBezTo>
                  <a:cubicBezTo>
                    <a:pt x="219332" y="-722"/>
                    <a:pt x="172336" y="-722"/>
                    <a:pt x="125445" y="1945"/>
                  </a:cubicBezTo>
                  <a:cubicBezTo>
                    <a:pt x="93298" y="5250"/>
                    <a:pt x="61455" y="11013"/>
                    <a:pt x="30195" y="19186"/>
                  </a:cubicBezTo>
                  <a:cubicBezTo>
                    <a:pt x="30195" y="19186"/>
                    <a:pt x="-95" y="53666"/>
                    <a:pt x="0" y="221020"/>
                  </a:cubicBezTo>
                  <a:close/>
                </a:path>
              </a:pathLst>
            </a:custGeom>
            <a:solidFill>
              <a:schemeClr val="accent4">
                <a:lumMod val="5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24" name="Freeform: Shape 123">
              <a:extLst>
                <a:ext uri="{FF2B5EF4-FFF2-40B4-BE49-F238E27FC236}">
                  <a16:creationId xmlns:a16="http://schemas.microsoft.com/office/drawing/2014/main" id="{C2CECAFB-B46A-83D4-E4DE-623AC4DC9353}"/>
                </a:ext>
              </a:extLst>
            </p:cNvPr>
            <p:cNvSpPr/>
            <p:nvPr/>
          </p:nvSpPr>
          <p:spPr>
            <a:xfrm>
              <a:off x="9740065" y="3539392"/>
              <a:ext cx="95667" cy="109047"/>
            </a:xfrm>
            <a:custGeom>
              <a:avLst/>
              <a:gdLst>
                <a:gd name="connsiteX0" fmla="*/ 9525 w 68103"/>
                <a:gd name="connsiteY0" fmla="*/ 22710 h 77628"/>
                <a:gd name="connsiteX1" fmla="*/ 0 w 68103"/>
                <a:gd name="connsiteY1" fmla="*/ 43379 h 77628"/>
                <a:gd name="connsiteX2" fmla="*/ 0 w 68103"/>
                <a:gd name="connsiteY2" fmla="*/ 67382 h 77628"/>
                <a:gd name="connsiteX3" fmla="*/ 0 w 68103"/>
                <a:gd name="connsiteY3" fmla="*/ 77574 h 77628"/>
                <a:gd name="connsiteX4" fmla="*/ 68104 w 68103"/>
                <a:gd name="connsiteY4" fmla="*/ -55 h 77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03" h="77628">
                  <a:moveTo>
                    <a:pt x="9525" y="22710"/>
                  </a:moveTo>
                  <a:cubicBezTo>
                    <a:pt x="6477" y="29377"/>
                    <a:pt x="3239" y="36140"/>
                    <a:pt x="0" y="43379"/>
                  </a:cubicBezTo>
                  <a:cubicBezTo>
                    <a:pt x="0" y="51094"/>
                    <a:pt x="0" y="59095"/>
                    <a:pt x="0" y="67382"/>
                  </a:cubicBezTo>
                  <a:cubicBezTo>
                    <a:pt x="0" y="70716"/>
                    <a:pt x="0" y="74145"/>
                    <a:pt x="0" y="77574"/>
                  </a:cubicBezTo>
                  <a:cubicBezTo>
                    <a:pt x="41148" y="52523"/>
                    <a:pt x="68104" y="-55"/>
                    <a:pt x="68104" y="-55"/>
                  </a:cubicBezTo>
                  <a:close/>
                </a:path>
              </a:pathLst>
            </a:custGeom>
            <a:solidFill>
              <a:schemeClr val="bg1">
                <a:lumMod val="90000"/>
                <a:alpha val="2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25" name="Freeform: Shape 124">
              <a:extLst>
                <a:ext uri="{FF2B5EF4-FFF2-40B4-BE49-F238E27FC236}">
                  <a16:creationId xmlns:a16="http://schemas.microsoft.com/office/drawing/2014/main" id="{D31FF8D8-C5C0-BCD2-E33B-B1CB189DA356}"/>
                </a:ext>
              </a:extLst>
            </p:cNvPr>
            <p:cNvSpPr/>
            <p:nvPr/>
          </p:nvSpPr>
          <p:spPr>
            <a:xfrm>
              <a:off x="9148928" y="3384315"/>
              <a:ext cx="730825" cy="252625"/>
            </a:xfrm>
            <a:custGeom>
              <a:avLst/>
              <a:gdLst>
                <a:gd name="connsiteX0" fmla="*/ 520255 w 520255"/>
                <a:gd name="connsiteY0" fmla="*/ 88051 h 179837"/>
                <a:gd name="connsiteX1" fmla="*/ 510730 w 520255"/>
                <a:gd name="connsiteY1" fmla="*/ 93957 h 179837"/>
                <a:gd name="connsiteX2" fmla="*/ 502348 w 520255"/>
                <a:gd name="connsiteY2" fmla="*/ 98815 h 179837"/>
                <a:gd name="connsiteX3" fmla="*/ 486156 w 520255"/>
                <a:gd name="connsiteY3" fmla="*/ 107482 h 179837"/>
                <a:gd name="connsiteX4" fmla="*/ 454438 w 520255"/>
                <a:gd name="connsiteY4" fmla="*/ 122437 h 179837"/>
                <a:gd name="connsiteX5" fmla="*/ 390239 w 520255"/>
                <a:gd name="connsiteY5" fmla="*/ 147583 h 179837"/>
                <a:gd name="connsiteX6" fmla="*/ 252127 w 520255"/>
                <a:gd name="connsiteY6" fmla="*/ 178634 h 179837"/>
                <a:gd name="connsiteX7" fmla="*/ 233077 w 520255"/>
                <a:gd name="connsiteY7" fmla="*/ 179777 h 179837"/>
                <a:gd name="connsiteX8" fmla="*/ 216027 w 520255"/>
                <a:gd name="connsiteY8" fmla="*/ 179777 h 179837"/>
                <a:gd name="connsiteX9" fmla="*/ 212503 w 520255"/>
                <a:gd name="connsiteY9" fmla="*/ 179777 h 179837"/>
                <a:gd name="connsiteX10" fmla="*/ 167354 w 520255"/>
                <a:gd name="connsiteY10" fmla="*/ 168919 h 179837"/>
                <a:gd name="connsiteX11" fmla="*/ 102870 w 520255"/>
                <a:gd name="connsiteY11" fmla="*/ 133105 h 179837"/>
                <a:gd name="connsiteX12" fmla="*/ 0 w 520255"/>
                <a:gd name="connsiteY12" fmla="*/ 43855 h 179837"/>
                <a:gd name="connsiteX13" fmla="*/ 33147 w 520255"/>
                <a:gd name="connsiteY13" fmla="*/ 3088 h 179837"/>
                <a:gd name="connsiteX14" fmla="*/ 144113 w 520255"/>
                <a:gd name="connsiteY14" fmla="*/ 61762 h 179837"/>
                <a:gd name="connsiteX15" fmla="*/ 196977 w 520255"/>
                <a:gd name="connsiteY15" fmla="*/ 81955 h 179837"/>
                <a:gd name="connsiteX16" fmla="*/ 215265 w 520255"/>
                <a:gd name="connsiteY16" fmla="*/ 84337 h 179837"/>
                <a:gd name="connsiteX17" fmla="*/ 227267 w 520255"/>
                <a:gd name="connsiteY17" fmla="*/ 83194 h 179837"/>
                <a:gd name="connsiteX18" fmla="*/ 240697 w 520255"/>
                <a:gd name="connsiteY18" fmla="*/ 81289 h 179837"/>
                <a:gd name="connsiteX19" fmla="*/ 354330 w 520255"/>
                <a:gd name="connsiteY19" fmla="*/ 48237 h 179837"/>
                <a:gd name="connsiteX20" fmla="*/ 410909 w 520255"/>
                <a:gd name="connsiteY20" fmla="*/ 24996 h 179837"/>
                <a:gd name="connsiteX21" fmla="*/ 438055 w 520255"/>
                <a:gd name="connsiteY21" fmla="*/ 12232 h 179837"/>
                <a:gd name="connsiteX22" fmla="*/ 450628 w 520255"/>
                <a:gd name="connsiteY22" fmla="*/ 5660 h 179837"/>
                <a:gd name="connsiteX23" fmla="*/ 456438 w 520255"/>
                <a:gd name="connsiteY23" fmla="*/ 2612 h 179837"/>
                <a:gd name="connsiteX24" fmla="*/ 461010 w 520255"/>
                <a:gd name="connsiteY24" fmla="*/ -55 h 17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20255" h="179837">
                  <a:moveTo>
                    <a:pt x="520255" y="88051"/>
                  </a:moveTo>
                  <a:lnTo>
                    <a:pt x="510730" y="93957"/>
                  </a:lnTo>
                  <a:lnTo>
                    <a:pt x="502348" y="98815"/>
                  </a:lnTo>
                  <a:cubicBezTo>
                    <a:pt x="496729" y="102148"/>
                    <a:pt x="491490" y="104530"/>
                    <a:pt x="486156" y="107482"/>
                  </a:cubicBezTo>
                  <a:cubicBezTo>
                    <a:pt x="475488" y="112721"/>
                    <a:pt x="465011" y="117674"/>
                    <a:pt x="454438" y="122437"/>
                  </a:cubicBezTo>
                  <a:cubicBezTo>
                    <a:pt x="433388" y="131962"/>
                    <a:pt x="411861" y="139963"/>
                    <a:pt x="390239" y="147583"/>
                  </a:cubicBezTo>
                  <a:cubicBezTo>
                    <a:pt x="345605" y="163413"/>
                    <a:pt x="299238" y="173843"/>
                    <a:pt x="252127" y="178634"/>
                  </a:cubicBezTo>
                  <a:cubicBezTo>
                    <a:pt x="245745" y="178634"/>
                    <a:pt x="239839" y="179872"/>
                    <a:pt x="233077" y="179777"/>
                  </a:cubicBezTo>
                  <a:lnTo>
                    <a:pt x="216027" y="179777"/>
                  </a:lnTo>
                  <a:lnTo>
                    <a:pt x="212503" y="179777"/>
                  </a:lnTo>
                  <a:cubicBezTo>
                    <a:pt x="196968" y="178615"/>
                    <a:pt x="181718" y="174948"/>
                    <a:pt x="167354" y="168919"/>
                  </a:cubicBezTo>
                  <a:cubicBezTo>
                    <a:pt x="144618" y="159375"/>
                    <a:pt x="122987" y="147364"/>
                    <a:pt x="102870" y="133105"/>
                  </a:cubicBezTo>
                  <a:cubicBezTo>
                    <a:pt x="65513" y="107082"/>
                    <a:pt x="31032" y="77164"/>
                    <a:pt x="0" y="43855"/>
                  </a:cubicBezTo>
                  <a:lnTo>
                    <a:pt x="33147" y="3088"/>
                  </a:lnTo>
                  <a:cubicBezTo>
                    <a:pt x="69913" y="23472"/>
                    <a:pt x="107442" y="44808"/>
                    <a:pt x="144113" y="61762"/>
                  </a:cubicBezTo>
                  <a:cubicBezTo>
                    <a:pt x="161125" y="69992"/>
                    <a:pt x="178813" y="76745"/>
                    <a:pt x="196977" y="81955"/>
                  </a:cubicBezTo>
                  <a:cubicBezTo>
                    <a:pt x="202911" y="83689"/>
                    <a:pt x="209083" y="84489"/>
                    <a:pt x="215265" y="84337"/>
                  </a:cubicBezTo>
                  <a:lnTo>
                    <a:pt x="227267" y="83194"/>
                  </a:lnTo>
                  <a:cubicBezTo>
                    <a:pt x="231458" y="83194"/>
                    <a:pt x="236220" y="81860"/>
                    <a:pt x="240697" y="81289"/>
                  </a:cubicBezTo>
                  <a:cubicBezTo>
                    <a:pt x="279559" y="73983"/>
                    <a:pt x="317611" y="62915"/>
                    <a:pt x="354330" y="48237"/>
                  </a:cubicBezTo>
                  <a:cubicBezTo>
                    <a:pt x="373380" y="41093"/>
                    <a:pt x="392430" y="33092"/>
                    <a:pt x="410909" y="24996"/>
                  </a:cubicBezTo>
                  <a:cubicBezTo>
                    <a:pt x="420434" y="20805"/>
                    <a:pt x="429292" y="16614"/>
                    <a:pt x="438055" y="12232"/>
                  </a:cubicBezTo>
                  <a:lnTo>
                    <a:pt x="450628" y="5660"/>
                  </a:lnTo>
                  <a:lnTo>
                    <a:pt x="456438" y="2612"/>
                  </a:lnTo>
                  <a:lnTo>
                    <a:pt x="461010" y="-55"/>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26" name="Freeform: Shape 125">
              <a:extLst>
                <a:ext uri="{FF2B5EF4-FFF2-40B4-BE49-F238E27FC236}">
                  <a16:creationId xmlns:a16="http://schemas.microsoft.com/office/drawing/2014/main" id="{ECB7EA5B-3C36-E8B9-1203-9F5ADF0F8476}"/>
                </a:ext>
              </a:extLst>
            </p:cNvPr>
            <p:cNvSpPr/>
            <p:nvPr/>
          </p:nvSpPr>
          <p:spPr>
            <a:xfrm>
              <a:off x="9102231" y="3336682"/>
              <a:ext cx="109449" cy="124457"/>
            </a:xfrm>
            <a:custGeom>
              <a:avLst/>
              <a:gdLst>
                <a:gd name="connsiteX0" fmla="*/ 77914 w 77914"/>
                <a:gd name="connsiteY0" fmla="*/ 49856 h 88598"/>
                <a:gd name="connsiteX1" fmla="*/ 39243 w 77914"/>
                <a:gd name="connsiteY1" fmla="*/ -55 h 88598"/>
                <a:gd name="connsiteX2" fmla="*/ 0 w 77914"/>
                <a:gd name="connsiteY2" fmla="*/ 65953 h 88598"/>
                <a:gd name="connsiteX3" fmla="*/ 64961 w 77914"/>
                <a:gd name="connsiteY3" fmla="*/ 87956 h 88598"/>
              </a:gdLst>
              <a:ahLst/>
              <a:cxnLst>
                <a:cxn ang="0">
                  <a:pos x="connsiteX0" y="connsiteY0"/>
                </a:cxn>
                <a:cxn ang="0">
                  <a:pos x="connsiteX1" y="connsiteY1"/>
                </a:cxn>
                <a:cxn ang="0">
                  <a:pos x="connsiteX2" y="connsiteY2"/>
                </a:cxn>
                <a:cxn ang="0">
                  <a:pos x="connsiteX3" y="connsiteY3"/>
                </a:cxn>
              </a:cxnLst>
              <a:rect l="l" t="t" r="r" b="b"/>
              <a:pathLst>
                <a:path w="77914" h="88598">
                  <a:moveTo>
                    <a:pt x="77914" y="49856"/>
                  </a:moveTo>
                  <a:lnTo>
                    <a:pt x="39243" y="-55"/>
                  </a:lnTo>
                  <a:lnTo>
                    <a:pt x="0" y="65953"/>
                  </a:lnTo>
                  <a:cubicBezTo>
                    <a:pt x="0" y="65953"/>
                    <a:pt x="36100" y="92814"/>
                    <a:pt x="64961" y="87956"/>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127" name="Freeform: Shape 126">
              <a:extLst>
                <a:ext uri="{FF2B5EF4-FFF2-40B4-BE49-F238E27FC236}">
                  <a16:creationId xmlns:a16="http://schemas.microsoft.com/office/drawing/2014/main" id="{8EFDC513-A578-AAE3-C73A-D418064F2A54}"/>
                </a:ext>
              </a:extLst>
            </p:cNvPr>
            <p:cNvSpPr/>
            <p:nvPr/>
          </p:nvSpPr>
          <p:spPr>
            <a:xfrm>
              <a:off x="9047238" y="3308180"/>
              <a:ext cx="110118" cy="121224"/>
            </a:xfrm>
            <a:custGeom>
              <a:avLst/>
              <a:gdLst>
                <a:gd name="connsiteX0" fmla="*/ 20574 w 78390"/>
                <a:gd name="connsiteY0" fmla="*/ 0 h 86296"/>
                <a:gd name="connsiteX1" fmla="*/ 0 w 78390"/>
                <a:gd name="connsiteY1" fmla="*/ 54483 h 86296"/>
                <a:gd name="connsiteX2" fmla="*/ 39148 w 78390"/>
                <a:gd name="connsiteY2" fmla="*/ 86296 h 86296"/>
                <a:gd name="connsiteX3" fmla="*/ 78391 w 78390"/>
                <a:gd name="connsiteY3" fmla="*/ 20288 h 86296"/>
                <a:gd name="connsiteX4" fmla="*/ 20574 w 78390"/>
                <a:gd name="connsiteY4" fmla="*/ 0 h 86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90" h="86296">
                  <a:moveTo>
                    <a:pt x="20574" y="0"/>
                  </a:moveTo>
                  <a:lnTo>
                    <a:pt x="0" y="54483"/>
                  </a:lnTo>
                  <a:lnTo>
                    <a:pt x="39148" y="86296"/>
                  </a:lnTo>
                  <a:lnTo>
                    <a:pt x="78391" y="20288"/>
                  </a:lnTo>
                  <a:lnTo>
                    <a:pt x="20574" y="0"/>
                  </a:ln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2" name="Freeform: Shape 511">
              <a:extLst>
                <a:ext uri="{FF2B5EF4-FFF2-40B4-BE49-F238E27FC236}">
                  <a16:creationId xmlns:a16="http://schemas.microsoft.com/office/drawing/2014/main" id="{8B232AD5-826C-89A1-20FD-212166FEAA85}"/>
                </a:ext>
              </a:extLst>
            </p:cNvPr>
            <p:cNvSpPr/>
            <p:nvPr/>
          </p:nvSpPr>
          <p:spPr>
            <a:xfrm>
              <a:off x="9573482" y="3339265"/>
              <a:ext cx="402419" cy="295660"/>
            </a:xfrm>
            <a:custGeom>
              <a:avLst/>
              <a:gdLst>
                <a:gd name="connsiteX0" fmla="*/ 273939 w 286472"/>
                <a:gd name="connsiteY0" fmla="*/ 106310 h 210473"/>
                <a:gd name="connsiteX1" fmla="*/ 67246 w 286472"/>
                <a:gd name="connsiteY1" fmla="*/ 210418 h 210473"/>
                <a:gd name="connsiteX2" fmla="*/ 0 w 286472"/>
                <a:gd name="connsiteY2" fmla="*/ 72115 h 210473"/>
                <a:gd name="connsiteX3" fmla="*/ 148209 w 286472"/>
                <a:gd name="connsiteY3" fmla="*/ 7345 h 210473"/>
                <a:gd name="connsiteX4" fmla="*/ 273939 w 286472"/>
                <a:gd name="connsiteY4" fmla="*/ 106310 h 210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72" h="210473">
                  <a:moveTo>
                    <a:pt x="273939" y="106310"/>
                  </a:moveTo>
                  <a:cubicBezTo>
                    <a:pt x="241840" y="156030"/>
                    <a:pt x="67246" y="210418"/>
                    <a:pt x="67246" y="210418"/>
                  </a:cubicBezTo>
                  <a:lnTo>
                    <a:pt x="0" y="72115"/>
                  </a:lnTo>
                  <a:cubicBezTo>
                    <a:pt x="46701" y="44798"/>
                    <a:pt x="96441" y="23061"/>
                    <a:pt x="148209" y="7345"/>
                  </a:cubicBezTo>
                  <a:cubicBezTo>
                    <a:pt x="259651" y="-23135"/>
                    <a:pt x="312515" y="46588"/>
                    <a:pt x="273939" y="106310"/>
                  </a:cubicBezTo>
                  <a:close/>
                </a:path>
              </a:pathLst>
            </a:custGeom>
            <a:solidFill>
              <a:srgbClr val="7030A0"/>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3" name="Freeform: Shape 512">
              <a:extLst>
                <a:ext uri="{FF2B5EF4-FFF2-40B4-BE49-F238E27FC236}">
                  <a16:creationId xmlns:a16="http://schemas.microsoft.com/office/drawing/2014/main" id="{3039C02D-CF81-4421-CBF6-42DEB3B08523}"/>
                </a:ext>
              </a:extLst>
            </p:cNvPr>
            <p:cNvSpPr/>
            <p:nvPr/>
          </p:nvSpPr>
          <p:spPr>
            <a:xfrm>
              <a:off x="9840577" y="2904417"/>
              <a:ext cx="259799" cy="338298"/>
            </a:xfrm>
            <a:custGeom>
              <a:avLst/>
              <a:gdLst>
                <a:gd name="connsiteX0" fmla="*/ 182765 w 184944"/>
                <a:gd name="connsiteY0" fmla="*/ 102779 h 240826"/>
                <a:gd name="connsiteX1" fmla="*/ 129330 w 184944"/>
                <a:gd name="connsiteY1" fmla="*/ 224889 h 240826"/>
                <a:gd name="connsiteX2" fmla="*/ 552 w 184944"/>
                <a:gd name="connsiteY2" fmla="*/ 162310 h 240826"/>
                <a:gd name="connsiteX3" fmla="*/ 81514 w 184944"/>
                <a:gd name="connsiteY3" fmla="*/ 2290 h 240826"/>
                <a:gd name="connsiteX4" fmla="*/ 182622 w 184944"/>
                <a:gd name="connsiteY4" fmla="*/ 64174 h 240826"/>
                <a:gd name="connsiteX5" fmla="*/ 182765 w 184944"/>
                <a:gd name="connsiteY5" fmla="*/ 102779 h 24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944" h="240826">
                  <a:moveTo>
                    <a:pt x="182765" y="102779"/>
                  </a:moveTo>
                  <a:cubicBezTo>
                    <a:pt x="169525" y="162787"/>
                    <a:pt x="164858" y="198600"/>
                    <a:pt x="129330" y="224889"/>
                  </a:cubicBezTo>
                  <a:cubicBezTo>
                    <a:pt x="75990" y="264513"/>
                    <a:pt x="5505" y="224889"/>
                    <a:pt x="552" y="162310"/>
                  </a:cubicBezTo>
                  <a:cubicBezTo>
                    <a:pt x="-3925" y="105732"/>
                    <a:pt x="18459" y="17149"/>
                    <a:pt x="81514" y="2290"/>
                  </a:cubicBezTo>
                  <a:cubicBezTo>
                    <a:pt x="126520" y="-8540"/>
                    <a:pt x="171792" y="19169"/>
                    <a:pt x="182622" y="64174"/>
                  </a:cubicBezTo>
                  <a:cubicBezTo>
                    <a:pt x="185670" y="76852"/>
                    <a:pt x="185718" y="90073"/>
                    <a:pt x="182765" y="102779"/>
                  </a:cubicBezTo>
                  <a:close/>
                </a:path>
              </a:pathLst>
            </a:custGeom>
            <a:solidFill>
              <a:schemeClr val="accent3">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4" name="Freeform: Shape 513">
              <a:extLst>
                <a:ext uri="{FF2B5EF4-FFF2-40B4-BE49-F238E27FC236}">
                  <a16:creationId xmlns:a16="http://schemas.microsoft.com/office/drawing/2014/main" id="{CA833D97-AA0F-6F6E-0BA8-D830BCF39CF7}"/>
                </a:ext>
              </a:extLst>
            </p:cNvPr>
            <p:cNvSpPr/>
            <p:nvPr/>
          </p:nvSpPr>
          <p:spPr>
            <a:xfrm>
              <a:off x="9841520" y="2729849"/>
              <a:ext cx="419563" cy="471478"/>
            </a:xfrm>
            <a:custGeom>
              <a:avLst/>
              <a:gdLst>
                <a:gd name="connsiteX0" fmla="*/ 237245 w 298676"/>
                <a:gd name="connsiteY0" fmla="*/ 79984 h 335633"/>
                <a:gd name="connsiteX1" fmla="*/ 293347 w 298676"/>
                <a:gd name="connsiteY1" fmla="*/ 195047 h 335633"/>
                <a:gd name="connsiteX2" fmla="*/ 256009 w 298676"/>
                <a:gd name="connsiteY2" fmla="*/ 236671 h 335633"/>
                <a:gd name="connsiteX3" fmla="*/ 138851 w 298676"/>
                <a:gd name="connsiteY3" fmla="*/ 335445 h 335633"/>
                <a:gd name="connsiteX4" fmla="*/ 74177 w 298676"/>
                <a:gd name="connsiteY4" fmla="*/ 202762 h 335633"/>
                <a:gd name="connsiteX5" fmla="*/ 12074 w 298676"/>
                <a:gd name="connsiteY5" fmla="*/ 130467 h 335633"/>
                <a:gd name="connsiteX6" fmla="*/ 237245 w 298676"/>
                <a:gd name="connsiteY6" fmla="*/ 79984 h 33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676" h="335633">
                  <a:moveTo>
                    <a:pt x="237245" y="79984"/>
                  </a:moveTo>
                  <a:cubicBezTo>
                    <a:pt x="289918" y="81413"/>
                    <a:pt x="309063" y="168948"/>
                    <a:pt x="293347" y="195047"/>
                  </a:cubicBezTo>
                  <a:cubicBezTo>
                    <a:pt x="293347" y="195047"/>
                    <a:pt x="276488" y="204572"/>
                    <a:pt x="256009" y="236671"/>
                  </a:cubicBezTo>
                  <a:cubicBezTo>
                    <a:pt x="224957" y="285629"/>
                    <a:pt x="185333" y="338588"/>
                    <a:pt x="138851" y="335445"/>
                  </a:cubicBezTo>
                  <a:cubicBezTo>
                    <a:pt x="81130" y="331444"/>
                    <a:pt x="72176" y="264769"/>
                    <a:pt x="74177" y="202762"/>
                  </a:cubicBezTo>
                  <a:cubicBezTo>
                    <a:pt x="43697" y="174187"/>
                    <a:pt x="27028" y="171901"/>
                    <a:pt x="12074" y="130467"/>
                  </a:cubicBezTo>
                  <a:cubicBezTo>
                    <a:pt x="-34123" y="2737"/>
                    <a:pt x="54650" y="-61271"/>
                    <a:pt x="237245" y="79984"/>
                  </a:cubicBezTo>
                  <a:close/>
                </a:path>
              </a:pathLst>
            </a:custGeom>
            <a:solidFill>
              <a:schemeClr val="tx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5" name="Freeform: Shape 514">
              <a:extLst>
                <a:ext uri="{FF2B5EF4-FFF2-40B4-BE49-F238E27FC236}">
                  <a16:creationId xmlns:a16="http://schemas.microsoft.com/office/drawing/2014/main" id="{4C58CC54-FFD7-FA8B-A99A-D187E5415FBE}"/>
                </a:ext>
              </a:extLst>
            </p:cNvPr>
            <p:cNvSpPr/>
            <p:nvPr/>
          </p:nvSpPr>
          <p:spPr>
            <a:xfrm>
              <a:off x="9910954" y="3002675"/>
              <a:ext cx="69901" cy="106121"/>
            </a:xfrm>
            <a:custGeom>
              <a:avLst/>
              <a:gdLst>
                <a:gd name="connsiteX0" fmla="*/ 49609 w 49761"/>
                <a:gd name="connsiteY0" fmla="*/ 27022 h 75545"/>
                <a:gd name="connsiteX1" fmla="*/ 30559 w 49761"/>
                <a:gd name="connsiteY1" fmla="*/ 68361 h 75545"/>
                <a:gd name="connsiteX2" fmla="*/ 269 w 49761"/>
                <a:gd name="connsiteY2" fmla="*/ 54549 h 75545"/>
                <a:gd name="connsiteX3" fmla="*/ 21319 w 49761"/>
                <a:gd name="connsiteY3" fmla="*/ 2162 h 75545"/>
                <a:gd name="connsiteX4" fmla="*/ 49609 w 49761"/>
                <a:gd name="connsiteY4" fmla="*/ 27022 h 75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61" h="75545">
                  <a:moveTo>
                    <a:pt x="49609" y="27022"/>
                  </a:moveTo>
                  <a:cubicBezTo>
                    <a:pt x="47980" y="42519"/>
                    <a:pt x="41284" y="57054"/>
                    <a:pt x="30559" y="68361"/>
                  </a:cubicBezTo>
                  <a:cubicBezTo>
                    <a:pt x="16176" y="83124"/>
                    <a:pt x="1984" y="73218"/>
                    <a:pt x="269" y="54549"/>
                  </a:cubicBezTo>
                  <a:cubicBezTo>
                    <a:pt x="-1350" y="37785"/>
                    <a:pt x="4174" y="9972"/>
                    <a:pt x="21319" y="2162"/>
                  </a:cubicBezTo>
                  <a:cubicBezTo>
                    <a:pt x="38464" y="-5649"/>
                    <a:pt x="51323" y="8258"/>
                    <a:pt x="49609" y="27022"/>
                  </a:cubicBezTo>
                  <a:close/>
                </a:path>
              </a:pathLst>
            </a:custGeom>
            <a:solidFill>
              <a:schemeClr val="accent3">
                <a:lumMod val="40000"/>
                <a:lumOff val="6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6" name="Freeform: Shape 515">
              <a:extLst>
                <a:ext uri="{FF2B5EF4-FFF2-40B4-BE49-F238E27FC236}">
                  <a16:creationId xmlns:a16="http://schemas.microsoft.com/office/drawing/2014/main" id="{8450ABA2-3B6E-5D14-A4C1-118BE072C4EF}"/>
                </a:ext>
              </a:extLst>
            </p:cNvPr>
            <p:cNvSpPr/>
            <p:nvPr/>
          </p:nvSpPr>
          <p:spPr>
            <a:xfrm>
              <a:off x="9942084" y="4102430"/>
              <a:ext cx="561587" cy="1763374"/>
            </a:xfrm>
            <a:custGeom>
              <a:avLst/>
              <a:gdLst>
                <a:gd name="connsiteX0" fmla="*/ 301 w 399779"/>
                <a:gd name="connsiteY0" fmla="*/ -55 h 1255299"/>
                <a:gd name="connsiteX1" fmla="*/ 48497 w 399779"/>
                <a:gd name="connsiteY1" fmla="*/ 613450 h 1255299"/>
                <a:gd name="connsiteX2" fmla="*/ 286622 w 399779"/>
                <a:gd name="connsiteY2" fmla="*/ 1255245 h 1255299"/>
                <a:gd name="connsiteX3" fmla="*/ 399779 w 399779"/>
                <a:gd name="connsiteY3" fmla="*/ 1226670 h 1255299"/>
                <a:gd name="connsiteX4" fmla="*/ 234616 w 399779"/>
                <a:gd name="connsiteY4" fmla="*/ 622975 h 1255299"/>
                <a:gd name="connsiteX5" fmla="*/ 213661 w 399779"/>
                <a:gd name="connsiteY5" fmla="*/ 231 h 125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779" h="1255299">
                  <a:moveTo>
                    <a:pt x="301" y="-55"/>
                  </a:moveTo>
                  <a:cubicBezTo>
                    <a:pt x="301" y="-55"/>
                    <a:pt x="-6843" y="440667"/>
                    <a:pt x="48497" y="613450"/>
                  </a:cubicBezTo>
                  <a:cubicBezTo>
                    <a:pt x="136223" y="887103"/>
                    <a:pt x="286622" y="1255245"/>
                    <a:pt x="286622" y="1255245"/>
                  </a:cubicBezTo>
                  <a:lnTo>
                    <a:pt x="399779" y="1226670"/>
                  </a:lnTo>
                  <a:cubicBezTo>
                    <a:pt x="399779" y="1226670"/>
                    <a:pt x="275097" y="853480"/>
                    <a:pt x="234616" y="622975"/>
                  </a:cubicBezTo>
                  <a:cubicBezTo>
                    <a:pt x="198230" y="415902"/>
                    <a:pt x="213661" y="169395"/>
                    <a:pt x="213661" y="231"/>
                  </a:cubicBezTo>
                  <a:close/>
                </a:path>
              </a:pathLst>
            </a:custGeom>
            <a:solidFill>
              <a:schemeClr val="accent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7" name="Freeform: Shape 516">
              <a:extLst>
                <a:ext uri="{FF2B5EF4-FFF2-40B4-BE49-F238E27FC236}">
                  <a16:creationId xmlns:a16="http://schemas.microsoft.com/office/drawing/2014/main" id="{FBFA8FB2-71BB-8B7F-2BE4-75ECF99B1B03}"/>
                </a:ext>
              </a:extLst>
            </p:cNvPr>
            <p:cNvSpPr/>
            <p:nvPr/>
          </p:nvSpPr>
          <p:spPr>
            <a:xfrm>
              <a:off x="9942240" y="4171138"/>
              <a:ext cx="89999" cy="561499"/>
            </a:xfrm>
            <a:custGeom>
              <a:avLst/>
              <a:gdLst>
                <a:gd name="connsiteX0" fmla="*/ 62008 w 64068"/>
                <a:gd name="connsiteY0" fmla="*/ 26757 h 399716"/>
                <a:gd name="connsiteX1" fmla="*/ 18002 w 64068"/>
                <a:gd name="connsiteY1" fmla="*/ 399661 h 399716"/>
                <a:gd name="connsiteX2" fmla="*/ 0 w 64068"/>
                <a:gd name="connsiteY2" fmla="*/ 16089 h 399716"/>
                <a:gd name="connsiteX3" fmla="*/ 62008 w 64068"/>
                <a:gd name="connsiteY3" fmla="*/ 26757 h 399716"/>
              </a:gdLst>
              <a:ahLst/>
              <a:cxnLst>
                <a:cxn ang="0">
                  <a:pos x="connsiteX0" y="connsiteY0"/>
                </a:cxn>
                <a:cxn ang="0">
                  <a:pos x="connsiteX1" y="connsiteY1"/>
                </a:cxn>
                <a:cxn ang="0">
                  <a:pos x="connsiteX2" y="connsiteY2"/>
                </a:cxn>
                <a:cxn ang="0">
                  <a:pos x="connsiteX3" y="connsiteY3"/>
                </a:cxn>
              </a:cxnLst>
              <a:rect l="l" t="t" r="r" b="b"/>
              <a:pathLst>
                <a:path w="64068" h="399716">
                  <a:moveTo>
                    <a:pt x="62008" y="26757"/>
                  </a:moveTo>
                  <a:cubicBezTo>
                    <a:pt x="73723" y="106196"/>
                    <a:pt x="32290" y="327271"/>
                    <a:pt x="18002" y="399661"/>
                  </a:cubicBezTo>
                  <a:cubicBezTo>
                    <a:pt x="2953" y="264311"/>
                    <a:pt x="190" y="103719"/>
                    <a:pt x="0" y="16089"/>
                  </a:cubicBezTo>
                  <a:cubicBezTo>
                    <a:pt x="30289" y="-4485"/>
                    <a:pt x="56579" y="-9819"/>
                    <a:pt x="62008" y="26757"/>
                  </a:cubicBezTo>
                  <a:close/>
                </a:path>
              </a:pathLst>
            </a:custGeom>
            <a:solidFill>
              <a:schemeClr val="accent1">
                <a:lumMod val="50000"/>
                <a:alpha val="2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8" name="Freeform: Shape 517">
              <a:extLst>
                <a:ext uri="{FF2B5EF4-FFF2-40B4-BE49-F238E27FC236}">
                  <a16:creationId xmlns:a16="http://schemas.microsoft.com/office/drawing/2014/main" id="{7C57B7BB-03B1-F681-B5EA-2055A8EB9ED6}"/>
                </a:ext>
              </a:extLst>
            </p:cNvPr>
            <p:cNvSpPr/>
            <p:nvPr/>
          </p:nvSpPr>
          <p:spPr>
            <a:xfrm>
              <a:off x="10302693" y="5765988"/>
              <a:ext cx="212886" cy="103295"/>
            </a:xfrm>
            <a:custGeom>
              <a:avLst/>
              <a:gdLst>
                <a:gd name="connsiteX0" fmla="*/ 6 w 151548"/>
                <a:gd name="connsiteY0" fmla="*/ 37664 h 73533"/>
                <a:gd name="connsiteX1" fmla="*/ 27724 w 151548"/>
                <a:gd name="connsiteY1" fmla="*/ 73478 h 73533"/>
                <a:gd name="connsiteX2" fmla="*/ 151549 w 151548"/>
                <a:gd name="connsiteY2" fmla="*/ 41950 h 73533"/>
                <a:gd name="connsiteX3" fmla="*/ 137833 w 151548"/>
                <a:gd name="connsiteY3" fmla="*/ -55 h 73533"/>
              </a:gdLst>
              <a:ahLst/>
              <a:cxnLst>
                <a:cxn ang="0">
                  <a:pos x="connsiteX0" y="connsiteY0"/>
                </a:cxn>
                <a:cxn ang="0">
                  <a:pos x="connsiteX1" y="connsiteY1"/>
                </a:cxn>
                <a:cxn ang="0">
                  <a:pos x="connsiteX2" y="connsiteY2"/>
                </a:cxn>
                <a:cxn ang="0">
                  <a:pos x="connsiteX3" y="connsiteY3"/>
                </a:cxn>
              </a:cxnLst>
              <a:rect l="l" t="t" r="r" b="b"/>
              <a:pathLst>
                <a:path w="151548" h="73533">
                  <a:moveTo>
                    <a:pt x="6" y="37664"/>
                  </a:moveTo>
                  <a:cubicBezTo>
                    <a:pt x="-470" y="37664"/>
                    <a:pt x="27724" y="73478"/>
                    <a:pt x="27724" y="73478"/>
                  </a:cubicBezTo>
                  <a:lnTo>
                    <a:pt x="151549" y="41950"/>
                  </a:lnTo>
                  <a:lnTo>
                    <a:pt x="137833" y="-55"/>
                  </a:lnTo>
                  <a:close/>
                </a:path>
              </a:pathLst>
            </a:custGeom>
            <a:solidFill>
              <a:schemeClr val="accent1">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19" name="Freeform: Shape 518">
              <a:extLst>
                <a:ext uri="{FF2B5EF4-FFF2-40B4-BE49-F238E27FC236}">
                  <a16:creationId xmlns:a16="http://schemas.microsoft.com/office/drawing/2014/main" id="{C54F4E98-5CA6-14E5-D3A0-62BB7C9EF02B}"/>
                </a:ext>
              </a:extLst>
            </p:cNvPr>
            <p:cNvSpPr/>
            <p:nvPr/>
          </p:nvSpPr>
          <p:spPr>
            <a:xfrm>
              <a:off x="9636452" y="4102430"/>
              <a:ext cx="447483" cy="1819972"/>
            </a:xfrm>
            <a:custGeom>
              <a:avLst/>
              <a:gdLst>
                <a:gd name="connsiteX0" fmla="*/ 100333 w 318551"/>
                <a:gd name="connsiteY0" fmla="*/ -55 h 1295590"/>
                <a:gd name="connsiteX1" fmla="*/ 511 w 318551"/>
                <a:gd name="connsiteY1" fmla="*/ 584113 h 1295590"/>
                <a:gd name="connsiteX2" fmla="*/ 67186 w 318551"/>
                <a:gd name="connsiteY2" fmla="*/ 1295536 h 1295590"/>
                <a:gd name="connsiteX3" fmla="*/ 171961 w 318551"/>
                <a:gd name="connsiteY3" fmla="*/ 1295536 h 1295590"/>
                <a:gd name="connsiteX4" fmla="*/ 189583 w 318551"/>
                <a:gd name="connsiteY4" fmla="*/ 599163 h 1295590"/>
                <a:gd name="connsiteX5" fmla="*/ 318551 w 318551"/>
                <a:gd name="connsiteY5" fmla="*/ -55 h 129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551" h="1295590">
                  <a:moveTo>
                    <a:pt x="100333" y="-55"/>
                  </a:moveTo>
                  <a:cubicBezTo>
                    <a:pt x="100333" y="-55"/>
                    <a:pt x="7083" y="395328"/>
                    <a:pt x="511" y="584113"/>
                  </a:cubicBezTo>
                  <a:cubicBezTo>
                    <a:pt x="-6823" y="795949"/>
                    <a:pt x="67186" y="1295536"/>
                    <a:pt x="67186" y="1295536"/>
                  </a:cubicBezTo>
                  <a:lnTo>
                    <a:pt x="171961" y="1295536"/>
                  </a:lnTo>
                  <a:cubicBezTo>
                    <a:pt x="171961" y="1295536"/>
                    <a:pt x="185201" y="792520"/>
                    <a:pt x="189583" y="599163"/>
                  </a:cubicBezTo>
                  <a:cubicBezTo>
                    <a:pt x="194726" y="388851"/>
                    <a:pt x="318551" y="-55"/>
                    <a:pt x="318551" y="-55"/>
                  </a:cubicBezTo>
                  <a:close/>
                </a:path>
              </a:pathLst>
            </a:custGeom>
            <a:solidFill>
              <a:schemeClr val="accent1"/>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sp>
          <p:nvSpPr>
            <p:cNvPr id="520" name="Freeform: Shape 519">
              <a:extLst>
                <a:ext uri="{FF2B5EF4-FFF2-40B4-BE49-F238E27FC236}">
                  <a16:creationId xmlns:a16="http://schemas.microsoft.com/office/drawing/2014/main" id="{9353CBB1-A4CB-DF79-CE43-058BFE64F020}"/>
                </a:ext>
              </a:extLst>
            </p:cNvPr>
            <p:cNvSpPr/>
            <p:nvPr/>
          </p:nvSpPr>
          <p:spPr>
            <a:xfrm>
              <a:off x="9702297" y="5863663"/>
              <a:ext cx="192442" cy="61147"/>
            </a:xfrm>
            <a:custGeom>
              <a:avLst/>
              <a:gdLst>
                <a:gd name="connsiteX0" fmla="*/ 25 w 136994"/>
                <a:gd name="connsiteY0" fmla="*/ -55 h 43529"/>
                <a:gd name="connsiteX1" fmla="*/ 5931 w 136994"/>
                <a:gd name="connsiteY1" fmla="*/ 43474 h 43529"/>
                <a:gd name="connsiteX2" fmla="*/ 133566 w 136994"/>
                <a:gd name="connsiteY2" fmla="*/ 43474 h 43529"/>
                <a:gd name="connsiteX3" fmla="*/ 136995 w 136994"/>
                <a:gd name="connsiteY3" fmla="*/ 4612 h 43529"/>
              </a:gdLst>
              <a:ahLst/>
              <a:cxnLst>
                <a:cxn ang="0">
                  <a:pos x="connsiteX0" y="connsiteY0"/>
                </a:cxn>
                <a:cxn ang="0">
                  <a:pos x="connsiteX1" y="connsiteY1"/>
                </a:cxn>
                <a:cxn ang="0">
                  <a:pos x="connsiteX2" y="connsiteY2"/>
                </a:cxn>
                <a:cxn ang="0">
                  <a:pos x="connsiteX3" y="connsiteY3"/>
                </a:cxn>
              </a:cxnLst>
              <a:rect l="l" t="t" r="r" b="b"/>
              <a:pathLst>
                <a:path w="136994" h="43529">
                  <a:moveTo>
                    <a:pt x="25" y="-55"/>
                  </a:moveTo>
                  <a:cubicBezTo>
                    <a:pt x="-451" y="-55"/>
                    <a:pt x="5931" y="43474"/>
                    <a:pt x="5931" y="43474"/>
                  </a:cubicBezTo>
                  <a:lnTo>
                    <a:pt x="133566" y="43474"/>
                  </a:lnTo>
                  <a:lnTo>
                    <a:pt x="136995" y="4612"/>
                  </a:lnTo>
                  <a:close/>
                </a:path>
              </a:pathLst>
            </a:custGeom>
            <a:solidFill>
              <a:schemeClr val="accent1">
                <a:lumMod val="60000"/>
                <a:lumOff val="40000"/>
              </a:schemeClr>
            </a:solidFill>
            <a:ln w="9525" cap="flat">
              <a:noFill/>
              <a:prstDash val="solid"/>
              <a:miter/>
            </a:ln>
          </p:spPr>
          <p:txBody>
            <a:bodyPr rtlCol="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2222"/>
                </a:solidFill>
                <a:effectLst/>
                <a:uLnTx/>
                <a:uFillTx/>
                <a:latin typeface="Futura Md TL" panose="020B0502020204020303" pitchFamily="34" charset="0"/>
              </a:endParaRPr>
            </a:p>
          </p:txBody>
        </p:sp>
      </p:grpSp>
      <p:sp>
        <p:nvSpPr>
          <p:cNvPr id="5" name="Rectangle 18">
            <a:extLst>
              <a:ext uri="{FF2B5EF4-FFF2-40B4-BE49-F238E27FC236}">
                <a16:creationId xmlns:a16="http://schemas.microsoft.com/office/drawing/2014/main" id="{02CA042E-EF25-0CDE-B3C6-6402D876BB1A}"/>
              </a:ext>
            </a:extLst>
          </p:cNvPr>
          <p:cNvSpPr>
            <a:spLocks noChangeArrowheads="1"/>
          </p:cNvSpPr>
          <p:nvPr/>
        </p:nvSpPr>
        <p:spPr bwMode="auto">
          <a:xfrm>
            <a:off x="574295" y="341002"/>
            <a:ext cx="10649191" cy="1092607"/>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ru-RU" sz="2400" b="1" dirty="0">
                <a:solidFill>
                  <a:srgbClr val="7030A0"/>
                </a:solidFill>
                <a:latin typeface="Futura Md TL" panose="020B0502020204020303" pitchFamily="34" charset="0"/>
              </a:rPr>
              <a:t>Labi pārvaldīta skola. </a:t>
            </a:r>
          </a:p>
          <a:p>
            <a:pPr marL="0" marR="0" lvl="0" indent="0" algn="l" defTabSz="914400" rtl="0" eaLnBrk="0" fontAlgn="base" latinLnBrk="0" hangingPunct="0">
              <a:lnSpc>
                <a:spcPct val="100000"/>
              </a:lnSpc>
              <a:spcBef>
                <a:spcPct val="0"/>
              </a:spcBef>
              <a:spcAft>
                <a:spcPct val="0"/>
              </a:spcAft>
              <a:buClrTx/>
              <a:buSzTx/>
              <a:buFontTx/>
              <a:buNone/>
              <a:tabLst/>
            </a:pPr>
            <a:r>
              <a:rPr lang="lv-LV" altLang="ru-RU" sz="4700" b="1" dirty="0">
                <a:solidFill>
                  <a:srgbClr val="7030A0"/>
                </a:solidFill>
                <a:latin typeface="Futura Md TL" panose="020B0502020204020303" pitchFamily="34" charset="0"/>
              </a:rPr>
              <a:t>Kā risināt skolotāju trūkumu?</a:t>
            </a:r>
            <a:endParaRPr kumimoji="0" lang="ru-RU" altLang="ru-RU" sz="1800" b="0" i="0" u="none" strike="noStrike" cap="none" normalizeH="0" baseline="0" dirty="0">
              <a:ln>
                <a:noFill/>
              </a:ln>
              <a:solidFill>
                <a:srgbClr val="7030A0"/>
              </a:solidFill>
              <a:effectLst/>
              <a:latin typeface="Futura Md TL" panose="020B0502020204020303" pitchFamily="34" charset="0"/>
            </a:endParaRPr>
          </a:p>
        </p:txBody>
      </p:sp>
    </p:spTree>
    <p:extLst>
      <p:ext uri="{BB962C8B-B14F-4D97-AF65-F5344CB8AC3E}">
        <p14:creationId xmlns:p14="http://schemas.microsoft.com/office/powerpoint/2010/main" val="2920147930"/>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B8CA1D-B279-9D83-5445-757DB1EEC7A2}"/>
              </a:ext>
            </a:extLst>
          </p:cNvPr>
          <p:cNvSpPr txBox="1"/>
          <p:nvPr/>
        </p:nvSpPr>
        <p:spPr>
          <a:xfrm>
            <a:off x="741656" y="1698693"/>
            <a:ext cx="3773283"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rPr>
              <a:t>VIENOTA SKOLA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p:txBody>
      </p:sp>
      <p:sp>
        <p:nvSpPr>
          <p:cNvPr id="6" name="TextBox 5">
            <a:extLst>
              <a:ext uri="{FF2B5EF4-FFF2-40B4-BE49-F238E27FC236}">
                <a16:creationId xmlns:a16="http://schemas.microsoft.com/office/drawing/2014/main" id="{D877D8D6-5DE2-E303-4A84-DEFDA27C3275}"/>
              </a:ext>
            </a:extLst>
          </p:cNvPr>
          <p:cNvSpPr txBox="1"/>
          <p:nvPr/>
        </p:nvSpPr>
        <p:spPr>
          <a:xfrm>
            <a:off x="8739304" y="1542406"/>
            <a:ext cx="3297526"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schemeClr val="accent4"/>
                </a:solidFill>
                <a:effectLst/>
                <a:uLnTx/>
                <a:uFillTx/>
                <a:latin typeface="Futura Md TL" panose="020B0502020204020303" pitchFamily="34" charset="0"/>
              </a:rPr>
              <a:t>GUDRS SKOLU TĪKLS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p:txBody>
      </p:sp>
      <p:sp>
        <p:nvSpPr>
          <p:cNvPr id="9" name="TextBox 8">
            <a:extLst>
              <a:ext uri="{FF2B5EF4-FFF2-40B4-BE49-F238E27FC236}">
                <a16:creationId xmlns:a16="http://schemas.microsoft.com/office/drawing/2014/main" id="{EDEDE963-B1C9-C65C-5330-6EA664494465}"/>
              </a:ext>
            </a:extLst>
          </p:cNvPr>
          <p:cNvSpPr txBox="1"/>
          <p:nvPr/>
        </p:nvSpPr>
        <p:spPr>
          <a:xfrm>
            <a:off x="4413742" y="1388518"/>
            <a:ext cx="4440544"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schemeClr val="bg1"/>
                </a:solidFill>
                <a:effectLst/>
                <a:uLnTx/>
                <a:uFillTx/>
                <a:latin typeface="Futura Md TL" panose="020B0502020204020303" pitchFamily="34" charset="0"/>
              </a:rPr>
              <a:t>LABI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schemeClr val="bg1"/>
                </a:solidFill>
                <a:effectLst/>
                <a:uLnTx/>
                <a:uFillTx/>
                <a:latin typeface="Futura Md TL" panose="020B0502020204020303" pitchFamily="34" charset="0"/>
              </a:rPr>
              <a:t>PĀRVALDĪTA SKOLA</a:t>
            </a:r>
          </a:p>
        </p:txBody>
      </p:sp>
      <p:sp>
        <p:nvSpPr>
          <p:cNvPr id="3" name="Arrow: Chevron 2">
            <a:extLst>
              <a:ext uri="{FF2B5EF4-FFF2-40B4-BE49-F238E27FC236}">
                <a16:creationId xmlns:a16="http://schemas.microsoft.com/office/drawing/2014/main" id="{717CC7F4-A795-9618-0FFE-650829EBF782}"/>
              </a:ext>
            </a:extLst>
          </p:cNvPr>
          <p:cNvSpPr/>
          <p:nvPr/>
        </p:nvSpPr>
        <p:spPr>
          <a:xfrm>
            <a:off x="7594726" y="1954699"/>
            <a:ext cx="484632" cy="484632"/>
          </a:xfrm>
          <a:prstGeom prst="chevron">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utura Md TL"/>
            </a:endParaRPr>
          </a:p>
        </p:txBody>
      </p:sp>
      <p:sp>
        <p:nvSpPr>
          <p:cNvPr id="4" name="Arrow: Chevron 3">
            <a:extLst>
              <a:ext uri="{FF2B5EF4-FFF2-40B4-BE49-F238E27FC236}">
                <a16:creationId xmlns:a16="http://schemas.microsoft.com/office/drawing/2014/main" id="{25F18E5B-ABFB-930D-F1DC-3ABF239632AF}"/>
              </a:ext>
            </a:extLst>
          </p:cNvPr>
          <p:cNvSpPr/>
          <p:nvPr/>
        </p:nvSpPr>
        <p:spPr>
          <a:xfrm>
            <a:off x="3509793" y="1954699"/>
            <a:ext cx="484632" cy="484632"/>
          </a:xfrm>
          <a:prstGeom prst="chevron">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utura Md TL"/>
            </a:endParaRPr>
          </a:p>
        </p:txBody>
      </p:sp>
    </p:spTree>
    <p:extLst>
      <p:ext uri="{BB962C8B-B14F-4D97-AF65-F5344CB8AC3E}">
        <p14:creationId xmlns:p14="http://schemas.microsoft.com/office/powerpoint/2010/main" val="18042519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517094" y="383179"/>
            <a:ext cx="11239477" cy="768661"/>
          </a:xfrm>
        </p:spPr>
        <p:txBody>
          <a:bodyPr>
            <a:noAutofit/>
          </a:bodyPr>
          <a:lstStyle/>
          <a:p>
            <a:r>
              <a:rPr lang="lv-LV" sz="2400" dirty="0">
                <a:solidFill>
                  <a:srgbClr val="FFC000"/>
                </a:solidFill>
                <a:latin typeface="+mn-lt"/>
              </a:rPr>
              <a:t>Gudrs skolu tīkls</a:t>
            </a:r>
            <a:br>
              <a:rPr lang="lv-LV" sz="3500" dirty="0">
                <a:solidFill>
                  <a:schemeClr val="tx2"/>
                </a:solidFill>
                <a:latin typeface="+mn-lt"/>
              </a:rPr>
            </a:br>
            <a:r>
              <a:rPr lang="lv-LV" sz="3500" dirty="0">
                <a:solidFill>
                  <a:schemeClr val="tx2"/>
                </a:solidFill>
                <a:latin typeface="+mn-lt"/>
              </a:rPr>
              <a:t>Mazākā vai lielākā, bet labā skolā ir: </a:t>
            </a:r>
            <a:endParaRPr lang="en-US" sz="3500" dirty="0">
              <a:solidFill>
                <a:schemeClr val="tx2"/>
              </a:solidFill>
              <a:latin typeface="+mn-lt"/>
            </a:endParaRPr>
          </a:p>
        </p:txBody>
      </p:sp>
      <p:sp>
        <p:nvSpPr>
          <p:cNvPr id="86" name="Rectangle 85"/>
          <p:cNvSpPr/>
          <p:nvPr/>
        </p:nvSpPr>
        <p:spPr>
          <a:xfrm>
            <a:off x="485173" y="1327632"/>
            <a:ext cx="1796067" cy="10450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solidFill>
                  <a:schemeClr val="bg1"/>
                </a:solidFill>
              </a:rPr>
              <a:t>PLAŠS UN DAUDZVEIDĪGS IZGLĪTĪBAS PIEDĀVĀJUMS</a:t>
            </a:r>
            <a:endParaRPr lang="en-US" sz="400" b="1" dirty="0">
              <a:solidFill>
                <a:schemeClr val="bg1"/>
              </a:solidFill>
            </a:endParaRPr>
          </a:p>
        </p:txBody>
      </p:sp>
      <p:sp>
        <p:nvSpPr>
          <p:cNvPr id="85" name="Rectangle 84"/>
          <p:cNvSpPr/>
          <p:nvPr/>
        </p:nvSpPr>
        <p:spPr>
          <a:xfrm>
            <a:off x="2395828" y="1337023"/>
            <a:ext cx="1764146" cy="1035615"/>
          </a:xfrm>
          <a:prstGeom prst="rect">
            <a:avLst/>
          </a:pr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solidFill>
                  <a:schemeClr val="bg1"/>
                </a:solidFill>
              </a:rPr>
              <a:t>MODERNS MĀCĪBU PROCESS UN VIDE</a:t>
            </a:r>
            <a:endParaRPr lang="en-US" sz="400" b="1" dirty="0">
              <a:solidFill>
                <a:schemeClr val="bg1"/>
              </a:solidFill>
            </a:endParaRPr>
          </a:p>
        </p:txBody>
      </p:sp>
      <p:sp>
        <p:nvSpPr>
          <p:cNvPr id="84" name="Rectangle 83"/>
          <p:cNvSpPr/>
          <p:nvPr/>
        </p:nvSpPr>
        <p:spPr>
          <a:xfrm>
            <a:off x="4274561" y="1337023"/>
            <a:ext cx="1764146" cy="1035615"/>
          </a:xfrm>
          <a:prstGeom prst="rect">
            <a:avLst/>
          </a:pr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solidFill>
                  <a:schemeClr val="bg1"/>
                </a:solidFill>
              </a:rPr>
              <a:t>INDIVIDUĀLAIS ATBALSTS</a:t>
            </a:r>
            <a:endParaRPr lang="en-US" sz="400" b="1" dirty="0">
              <a:solidFill>
                <a:schemeClr val="bg1"/>
              </a:solidFill>
            </a:endParaRPr>
          </a:p>
        </p:txBody>
      </p:sp>
      <p:sp>
        <p:nvSpPr>
          <p:cNvPr id="83" name="Rectangle 82"/>
          <p:cNvSpPr/>
          <p:nvPr/>
        </p:nvSpPr>
        <p:spPr>
          <a:xfrm>
            <a:off x="6153295" y="1337023"/>
            <a:ext cx="1764146" cy="1035615"/>
          </a:xfrm>
          <a:prstGeom prst="rect">
            <a:avLst/>
          </a:pr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solidFill>
                  <a:schemeClr val="bg1"/>
                </a:solidFill>
              </a:rPr>
              <a:t>AUGSTI KVALITICĒTI UN PROFESIONĀLI PEDAGOGI</a:t>
            </a:r>
            <a:endParaRPr lang="en-US" sz="400" b="1" dirty="0">
              <a:solidFill>
                <a:schemeClr val="bg1"/>
              </a:solidFill>
            </a:endParaRPr>
          </a:p>
        </p:txBody>
      </p:sp>
      <p:sp>
        <p:nvSpPr>
          <p:cNvPr id="82" name="Rectangle 81"/>
          <p:cNvSpPr/>
          <p:nvPr/>
        </p:nvSpPr>
        <p:spPr>
          <a:xfrm>
            <a:off x="8032028" y="1351733"/>
            <a:ext cx="2011004" cy="1035615"/>
          </a:xfrm>
          <a:prstGeom prst="rect">
            <a:avLst/>
          </a:pr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solidFill>
                  <a:schemeClr val="bg1"/>
                </a:solidFill>
              </a:rPr>
              <a:t>KVALITATĪVA INFRASTRUKTŪRA</a:t>
            </a:r>
            <a:endParaRPr lang="en-US" sz="400" b="1" dirty="0">
              <a:solidFill>
                <a:schemeClr val="bg1"/>
              </a:solidFill>
            </a:endParaRPr>
          </a:p>
        </p:txBody>
      </p:sp>
      <p:sp>
        <p:nvSpPr>
          <p:cNvPr id="81" name="Rectangle 80"/>
          <p:cNvSpPr/>
          <p:nvPr/>
        </p:nvSpPr>
        <p:spPr>
          <a:xfrm>
            <a:off x="10157619" y="1351733"/>
            <a:ext cx="1826235" cy="1035615"/>
          </a:xfrm>
          <a:prstGeom prst="rect">
            <a:avLst/>
          </a:prstGeom>
          <a:solidFill>
            <a:schemeClr val="tx2">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solidFill>
                  <a:schemeClr val="bg1"/>
                </a:solidFill>
              </a:rPr>
              <a:t>LABA PĀRVALDĪBA</a:t>
            </a:r>
            <a:endParaRPr lang="en-US" sz="400" b="1" dirty="0">
              <a:solidFill>
                <a:schemeClr val="bg1"/>
              </a:solidFill>
            </a:endParaRPr>
          </a:p>
        </p:txBody>
      </p:sp>
      <p:sp>
        <p:nvSpPr>
          <p:cNvPr id="7" name="Rectangle 6">
            <a:extLst>
              <a:ext uri="{FF2B5EF4-FFF2-40B4-BE49-F238E27FC236}">
                <a16:creationId xmlns:a16="http://schemas.microsoft.com/office/drawing/2014/main" id="{E2C256FA-A9A2-676A-14A5-033A7E144DA8}"/>
              </a:ext>
            </a:extLst>
          </p:cNvPr>
          <p:cNvSpPr/>
          <p:nvPr/>
        </p:nvSpPr>
        <p:spPr>
          <a:xfrm>
            <a:off x="314707" y="2862944"/>
            <a:ext cx="2156950" cy="23800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lv-LV" sz="1333" b="1" dirty="0">
                <a:solidFill>
                  <a:schemeClr val="tx2"/>
                </a:solidFill>
              </a:rPr>
              <a:t>Vairākas svešvalodas</a:t>
            </a:r>
          </a:p>
          <a:p>
            <a:pPr marL="342900" indent="-342900">
              <a:buFont typeface="Wingdings" panose="05000000000000000000" pitchFamily="2" charset="2"/>
              <a:buChar char="ü"/>
            </a:pPr>
            <a:r>
              <a:rPr lang="lv-LV" sz="1333" b="1" dirty="0">
                <a:solidFill>
                  <a:schemeClr val="tx2"/>
                </a:solidFill>
              </a:rPr>
              <a:t>3 no 6 padziļinātajiem kursiem</a:t>
            </a:r>
          </a:p>
          <a:p>
            <a:pPr marL="342900" indent="-342900">
              <a:buFont typeface="Wingdings" panose="05000000000000000000" pitchFamily="2" charset="2"/>
              <a:buChar char="ü"/>
            </a:pPr>
            <a:r>
              <a:rPr lang="lv-LV" sz="1333" b="1" dirty="0">
                <a:solidFill>
                  <a:schemeClr val="tx2"/>
                </a:solidFill>
              </a:rPr>
              <a:t>Plaša interešu izglītība</a:t>
            </a:r>
          </a:p>
          <a:p>
            <a:pPr marL="342900" indent="-342900">
              <a:buFont typeface="Wingdings" panose="05000000000000000000" pitchFamily="2" charset="2"/>
              <a:buChar char="ü"/>
            </a:pPr>
            <a:r>
              <a:rPr lang="lv-LV" sz="1333" b="1" dirty="0">
                <a:solidFill>
                  <a:schemeClr val="tx2"/>
                </a:solidFill>
              </a:rPr>
              <a:t>Karjeras izglītība</a:t>
            </a:r>
            <a:endParaRPr lang="en-US" sz="267" b="1" dirty="0">
              <a:solidFill>
                <a:schemeClr val="tx2"/>
              </a:solidFill>
            </a:endParaRPr>
          </a:p>
        </p:txBody>
      </p:sp>
      <p:sp>
        <p:nvSpPr>
          <p:cNvPr id="8" name="Rectangle 7">
            <a:extLst>
              <a:ext uri="{FF2B5EF4-FFF2-40B4-BE49-F238E27FC236}">
                <a16:creationId xmlns:a16="http://schemas.microsoft.com/office/drawing/2014/main" id="{5A24BB2F-4C61-63BD-301E-8F66832E60B1}"/>
              </a:ext>
            </a:extLst>
          </p:cNvPr>
          <p:cNvSpPr/>
          <p:nvPr/>
        </p:nvSpPr>
        <p:spPr>
          <a:xfrm>
            <a:off x="2251069" y="2626357"/>
            <a:ext cx="2073706" cy="3204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lv-LV" sz="1333" b="1" dirty="0">
                <a:solidFill>
                  <a:schemeClr val="tx2"/>
                </a:solidFill>
              </a:rPr>
              <a:t>Motivējoša un droša vide</a:t>
            </a:r>
          </a:p>
          <a:p>
            <a:pPr marL="342900" indent="-342900">
              <a:buFont typeface="Wingdings" panose="05000000000000000000" pitchFamily="2" charset="2"/>
              <a:buChar char="ü"/>
            </a:pPr>
            <a:r>
              <a:rPr lang="lv-LV" sz="1333" b="1" dirty="0">
                <a:solidFill>
                  <a:schemeClr val="tx2"/>
                </a:solidFill>
              </a:rPr>
              <a:t>Integrētas tehnoloģijas</a:t>
            </a:r>
          </a:p>
          <a:p>
            <a:pPr marL="342900" indent="-342900">
              <a:buFont typeface="Wingdings" panose="05000000000000000000" pitchFamily="2" charset="2"/>
              <a:buChar char="ü"/>
            </a:pPr>
            <a:r>
              <a:rPr lang="lv-LV" sz="1333" b="1" dirty="0">
                <a:solidFill>
                  <a:schemeClr val="tx2"/>
                </a:solidFill>
              </a:rPr>
              <a:t>Skolēnu līderības, sadarbības, komunikācijas prasmju attīstība </a:t>
            </a:r>
          </a:p>
          <a:p>
            <a:pPr marL="342900" indent="-342900">
              <a:buFont typeface="Wingdings" panose="05000000000000000000" pitchFamily="2" charset="2"/>
              <a:buChar char="ü"/>
            </a:pPr>
            <a:endParaRPr lang="lv-LV" sz="1333" b="1" dirty="0">
              <a:solidFill>
                <a:schemeClr val="tx2"/>
              </a:solidFill>
            </a:endParaRPr>
          </a:p>
          <a:p>
            <a:pPr marL="285750" indent="-285750">
              <a:buFont typeface="Wingdings" panose="05000000000000000000" pitchFamily="2" charset="2"/>
              <a:buChar char="ü"/>
            </a:pPr>
            <a:endParaRPr lang="en-US" sz="267" b="1" dirty="0">
              <a:solidFill>
                <a:schemeClr val="tx2"/>
              </a:solidFill>
            </a:endParaRPr>
          </a:p>
        </p:txBody>
      </p:sp>
      <p:sp>
        <p:nvSpPr>
          <p:cNvPr id="9" name="Rectangle 8">
            <a:extLst>
              <a:ext uri="{FF2B5EF4-FFF2-40B4-BE49-F238E27FC236}">
                <a16:creationId xmlns:a16="http://schemas.microsoft.com/office/drawing/2014/main" id="{8013306B-69C7-3E70-DD46-D0FFFF6EC02B}"/>
              </a:ext>
            </a:extLst>
          </p:cNvPr>
          <p:cNvSpPr/>
          <p:nvPr/>
        </p:nvSpPr>
        <p:spPr>
          <a:xfrm>
            <a:off x="4274560" y="2450566"/>
            <a:ext cx="1916797" cy="3204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lv-LV" sz="1333" b="1" dirty="0">
                <a:solidFill>
                  <a:schemeClr val="tx2"/>
                </a:solidFill>
              </a:rPr>
              <a:t>Pedagoga palīgs 1-3.klasē</a:t>
            </a:r>
          </a:p>
          <a:p>
            <a:pPr marL="342900" indent="-342900">
              <a:buFont typeface="Wingdings" panose="05000000000000000000" pitchFamily="2" charset="2"/>
              <a:buChar char="ü"/>
            </a:pPr>
            <a:r>
              <a:rPr lang="lv-LV" sz="1333" b="1" dirty="0">
                <a:solidFill>
                  <a:schemeClr val="tx2"/>
                </a:solidFill>
              </a:rPr>
              <a:t>Atbalsta personāla komanda: psihologs, sociālais  pedagogs</a:t>
            </a:r>
            <a:endParaRPr lang="en-US" sz="267" b="1" dirty="0">
              <a:solidFill>
                <a:schemeClr val="tx2"/>
              </a:solidFill>
            </a:endParaRPr>
          </a:p>
        </p:txBody>
      </p:sp>
      <p:sp>
        <p:nvSpPr>
          <p:cNvPr id="10" name="Rectangle 9">
            <a:extLst>
              <a:ext uri="{FF2B5EF4-FFF2-40B4-BE49-F238E27FC236}">
                <a16:creationId xmlns:a16="http://schemas.microsoft.com/office/drawing/2014/main" id="{DB24F50A-FC66-42AB-7C1D-BAEDD74E25CE}"/>
              </a:ext>
            </a:extLst>
          </p:cNvPr>
          <p:cNvSpPr/>
          <p:nvPr/>
        </p:nvSpPr>
        <p:spPr>
          <a:xfrm>
            <a:off x="6050859" y="2853553"/>
            <a:ext cx="2073706" cy="3204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lv-LV" sz="1333" b="1" dirty="0">
                <a:solidFill>
                  <a:schemeClr val="tx2"/>
                </a:solidFill>
              </a:rPr>
              <a:t>Pielāgo saturu skolēnu interesēm un vajadzībām</a:t>
            </a:r>
          </a:p>
          <a:p>
            <a:pPr marL="342900" indent="-342900">
              <a:buFont typeface="Wingdings" panose="05000000000000000000" pitchFamily="2" charset="2"/>
              <a:buChar char="ü"/>
            </a:pPr>
            <a:r>
              <a:rPr lang="lv-LV" sz="1333" b="1" dirty="0">
                <a:solidFill>
                  <a:schemeClr val="tx2"/>
                </a:solidFill>
              </a:rPr>
              <a:t>Attīsta skolēna kompetences saskaņā ar skolēna vajadzībām</a:t>
            </a:r>
          </a:p>
          <a:p>
            <a:pPr marL="342900" indent="-342900">
              <a:buFont typeface="Wingdings" panose="05000000000000000000" pitchFamily="2" charset="2"/>
              <a:buChar char="ü"/>
            </a:pPr>
            <a:r>
              <a:rPr lang="lv-LV" sz="1333" b="1" dirty="0">
                <a:solidFill>
                  <a:schemeClr val="tx2"/>
                </a:solidFill>
              </a:rPr>
              <a:t>Atbalstoša mācību vide visiem</a:t>
            </a:r>
            <a:endParaRPr lang="en-US" sz="267" b="1" dirty="0">
              <a:solidFill>
                <a:schemeClr val="tx2"/>
              </a:solidFill>
            </a:endParaRPr>
          </a:p>
        </p:txBody>
      </p:sp>
      <p:sp>
        <p:nvSpPr>
          <p:cNvPr id="11" name="Rectangle 10">
            <a:extLst>
              <a:ext uri="{FF2B5EF4-FFF2-40B4-BE49-F238E27FC236}">
                <a16:creationId xmlns:a16="http://schemas.microsoft.com/office/drawing/2014/main" id="{9777DE75-1C4F-FACB-B5D6-B09A2AF62EF6}"/>
              </a:ext>
            </a:extLst>
          </p:cNvPr>
          <p:cNvSpPr/>
          <p:nvPr/>
        </p:nvSpPr>
        <p:spPr>
          <a:xfrm>
            <a:off x="7929927" y="2882974"/>
            <a:ext cx="2011004" cy="3204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lv-LV" sz="1333" b="1" dirty="0">
                <a:solidFill>
                  <a:schemeClr val="tx2"/>
                </a:solidFill>
              </a:rPr>
              <a:t>Ergonomiska un pielāgojama vide</a:t>
            </a:r>
          </a:p>
          <a:p>
            <a:pPr marL="342900" indent="-342900">
              <a:buFont typeface="Wingdings" panose="05000000000000000000" pitchFamily="2" charset="2"/>
              <a:buChar char="ü"/>
            </a:pPr>
            <a:r>
              <a:rPr lang="lv-LV" sz="1333" b="1" dirty="0">
                <a:solidFill>
                  <a:schemeClr val="tx2"/>
                </a:solidFill>
              </a:rPr>
              <a:t>Mācību satura īstenošanai nepieciešamais aprīkojums, kabineti </a:t>
            </a:r>
          </a:p>
          <a:p>
            <a:pPr marL="342900" indent="-342900">
              <a:buFont typeface="Wingdings" panose="05000000000000000000" pitchFamily="2" charset="2"/>
              <a:buChar char="ü"/>
            </a:pPr>
            <a:r>
              <a:rPr lang="lv-LV" sz="1333" b="1" dirty="0">
                <a:solidFill>
                  <a:schemeClr val="tx2"/>
                </a:solidFill>
              </a:rPr>
              <a:t>Laboratorijas,  telpas radošām aktivitātēm</a:t>
            </a:r>
          </a:p>
          <a:p>
            <a:pPr marL="342900" indent="-342900">
              <a:buFont typeface="Wingdings" panose="05000000000000000000" pitchFamily="2" charset="2"/>
              <a:buChar char="ü"/>
            </a:pPr>
            <a:r>
              <a:rPr lang="lv-LV" sz="1333" b="1" dirty="0">
                <a:solidFill>
                  <a:schemeClr val="tx2"/>
                </a:solidFill>
              </a:rPr>
              <a:t>Modernas telpas sportam </a:t>
            </a:r>
            <a:endParaRPr lang="en-US" sz="267" b="1" dirty="0">
              <a:solidFill>
                <a:schemeClr val="tx2"/>
              </a:solidFill>
            </a:endParaRPr>
          </a:p>
        </p:txBody>
      </p:sp>
      <p:sp>
        <p:nvSpPr>
          <p:cNvPr id="13" name="Rectangle 12">
            <a:extLst>
              <a:ext uri="{FF2B5EF4-FFF2-40B4-BE49-F238E27FC236}">
                <a16:creationId xmlns:a16="http://schemas.microsoft.com/office/drawing/2014/main" id="{6393F35B-1D7F-EF6E-C24D-0B80420EB149}"/>
              </a:ext>
            </a:extLst>
          </p:cNvPr>
          <p:cNvSpPr/>
          <p:nvPr/>
        </p:nvSpPr>
        <p:spPr>
          <a:xfrm>
            <a:off x="9940931" y="2785850"/>
            <a:ext cx="2073706" cy="3204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lv-LV" sz="1333" b="1" dirty="0">
                <a:solidFill>
                  <a:schemeClr val="tx2"/>
                </a:solidFill>
              </a:rPr>
              <a:t>Skolas vadība motivē personālu un vada to pilnveidi</a:t>
            </a:r>
          </a:p>
          <a:p>
            <a:pPr marL="342900" indent="-342900">
              <a:buFont typeface="Wingdings" panose="05000000000000000000" pitchFamily="2" charset="2"/>
              <a:buChar char="ü"/>
            </a:pPr>
            <a:r>
              <a:rPr lang="lv-LV" sz="1333" b="1" dirty="0">
                <a:solidFill>
                  <a:schemeClr val="tx2"/>
                </a:solidFill>
              </a:rPr>
              <a:t>Skolas vadība attīsta inovāciju kultūru </a:t>
            </a:r>
          </a:p>
          <a:p>
            <a:pPr marL="342900" indent="-342900">
              <a:buFont typeface="Wingdings" panose="05000000000000000000" pitchFamily="2" charset="2"/>
              <a:buChar char="ü"/>
            </a:pPr>
            <a:r>
              <a:rPr lang="lv-LV" sz="1333" b="1" dirty="0">
                <a:solidFill>
                  <a:schemeClr val="tx2"/>
                </a:solidFill>
              </a:rPr>
              <a:t>Veido spēcīgus sadarbības tīklu ar kopienu, universitātēm  un citiem</a:t>
            </a:r>
            <a:endParaRPr lang="en-US" sz="267" b="1" dirty="0">
              <a:solidFill>
                <a:schemeClr val="tx2"/>
              </a:solidFill>
            </a:endParaRPr>
          </a:p>
        </p:txBody>
      </p:sp>
    </p:spTree>
    <p:extLst>
      <p:ext uri="{BB962C8B-B14F-4D97-AF65-F5344CB8AC3E}">
        <p14:creationId xmlns:p14="http://schemas.microsoft.com/office/powerpoint/2010/main" val="4324919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543F77-D2B5-AF1B-AAB8-D6BF669D2B44}"/>
              </a:ext>
            </a:extLst>
          </p:cNvPr>
          <p:cNvSpPr>
            <a:spLocks noGrp="1"/>
          </p:cNvSpPr>
          <p:nvPr>
            <p:ph type="title"/>
          </p:nvPr>
        </p:nvSpPr>
        <p:spPr>
          <a:xfrm>
            <a:off x="461682" y="157656"/>
            <a:ext cx="11625303" cy="1325563"/>
          </a:xfrm>
        </p:spPr>
        <p:txBody>
          <a:bodyPr/>
          <a:lstStyle/>
          <a:p>
            <a:r>
              <a:rPr lang="lv-LV" dirty="0">
                <a:solidFill>
                  <a:schemeClr val="tx2"/>
                </a:solidFill>
              </a:rPr>
              <a:t>Satiekamies piektdienās?</a:t>
            </a:r>
            <a:endParaRPr lang="en-US" dirty="0">
              <a:solidFill>
                <a:schemeClr val="tx2"/>
              </a:solidFill>
            </a:endParaRPr>
          </a:p>
        </p:txBody>
      </p:sp>
      <p:sp>
        <p:nvSpPr>
          <p:cNvPr id="5" name="Content Placeholder 4">
            <a:extLst>
              <a:ext uri="{FF2B5EF4-FFF2-40B4-BE49-F238E27FC236}">
                <a16:creationId xmlns:a16="http://schemas.microsoft.com/office/drawing/2014/main" id="{370F0011-E630-78D1-8124-483A4F5EBF0C}"/>
              </a:ext>
            </a:extLst>
          </p:cNvPr>
          <p:cNvSpPr>
            <a:spLocks noGrp="1"/>
          </p:cNvSpPr>
          <p:nvPr>
            <p:ph sz="half" idx="2"/>
          </p:nvPr>
        </p:nvSpPr>
        <p:spPr>
          <a:xfrm>
            <a:off x="5870601" y="1537008"/>
            <a:ext cx="6216384" cy="4351338"/>
          </a:xfrm>
        </p:spPr>
        <p:txBody>
          <a:bodyPr>
            <a:normAutofit/>
          </a:bodyPr>
          <a:lstStyle/>
          <a:p>
            <a:pPr marL="514350" indent="-514350">
              <a:buAutoNum type="arabicPeriod"/>
            </a:pPr>
            <a:r>
              <a:rPr lang="lv-LV" dirty="0"/>
              <a:t>Noskenējiet QR kodu</a:t>
            </a:r>
          </a:p>
          <a:p>
            <a:pPr marL="514350" indent="-514350">
              <a:buAutoNum type="arabicPeriod"/>
            </a:pPr>
            <a:r>
              <a:rPr lang="lv-LV" dirty="0"/>
              <a:t>Uzklikšķiniet uz saites (droša)</a:t>
            </a:r>
          </a:p>
          <a:p>
            <a:pPr marL="514350" indent="-514350">
              <a:buAutoNum type="arabicPeriod"/>
            </a:pPr>
            <a:r>
              <a:rPr lang="lv-LV" dirty="0"/>
              <a:t>Aizpildiet formu</a:t>
            </a:r>
          </a:p>
          <a:p>
            <a:pPr marL="0" indent="0">
              <a:buNone/>
            </a:pPr>
            <a:endParaRPr lang="lv-LV" dirty="0"/>
          </a:p>
          <a:p>
            <a:pPr marL="0" indent="0">
              <a:buNone/>
            </a:pPr>
            <a:r>
              <a:rPr lang="lv-LV" dirty="0"/>
              <a:t>Sazināsimies un vienosimies par iespējamo laiku un precīzāko sarunas tematu.  </a:t>
            </a:r>
          </a:p>
          <a:p>
            <a:pPr marL="0" indent="0">
              <a:buNone/>
            </a:pPr>
            <a:r>
              <a:rPr lang="lv-LV" dirty="0"/>
              <a:t> </a:t>
            </a:r>
          </a:p>
          <a:p>
            <a:pPr marL="0" indent="0">
              <a:buNone/>
            </a:pPr>
            <a:r>
              <a:rPr lang="lv-LV" sz="2400" b="1" u="sng" dirty="0">
                <a:solidFill>
                  <a:srgbClr val="0563C1"/>
                </a:solidFill>
                <a:effectLst/>
                <a:ea typeface="Calibri" panose="020F0502020204030204" pitchFamily="34" charset="0"/>
                <a:hlinkClick r:id="rId3"/>
              </a:rPr>
              <a:t>https://</a:t>
            </a:r>
            <a:r>
              <a:rPr lang="lv-LV" b="1" u="sng" dirty="0">
                <a:solidFill>
                  <a:srgbClr val="0563C1"/>
                </a:solidFill>
                <a:effectLst/>
                <a:ea typeface="Calibri" panose="020F0502020204030204" pitchFamily="34" charset="0"/>
                <a:hlinkClick r:id="rId3"/>
              </a:rPr>
              <a:t>ej.uz/SatiecIZMKomandu</a:t>
            </a:r>
            <a:endParaRPr lang="en-US" sz="3600" dirty="0"/>
          </a:p>
        </p:txBody>
      </p:sp>
      <p:pic>
        <p:nvPicPr>
          <p:cNvPr id="8" name="Picture 7" descr="A qr code on a white background&#10;&#10;Description automatically generated">
            <a:extLst>
              <a:ext uri="{FF2B5EF4-FFF2-40B4-BE49-F238E27FC236}">
                <a16:creationId xmlns:a16="http://schemas.microsoft.com/office/drawing/2014/main" id="{5FC69F11-3560-65A1-7D78-E1A57B9D88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904" y="1106700"/>
            <a:ext cx="5378757" cy="5378757"/>
          </a:xfrm>
          <a:prstGeom prst="rect">
            <a:avLst/>
          </a:prstGeom>
        </p:spPr>
      </p:pic>
    </p:spTree>
    <p:extLst>
      <p:ext uri="{BB962C8B-B14F-4D97-AF65-F5344CB8AC3E}">
        <p14:creationId xmlns:p14="http://schemas.microsoft.com/office/powerpoint/2010/main" val="233150450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3E11A-A82A-6C01-2FE7-6FB3A9B05F63}"/>
              </a:ext>
            </a:extLst>
          </p:cNvPr>
          <p:cNvSpPr>
            <a:spLocks noGrp="1"/>
          </p:cNvSpPr>
          <p:nvPr>
            <p:ph type="title"/>
          </p:nvPr>
        </p:nvSpPr>
        <p:spPr>
          <a:xfrm>
            <a:off x="533367" y="3192677"/>
            <a:ext cx="10515600" cy="2852737"/>
          </a:xfrm>
        </p:spPr>
        <p:txBody>
          <a:bodyPr/>
          <a:lstStyle/>
          <a:p>
            <a:r>
              <a:rPr lang="lv-LV" dirty="0"/>
              <a:t>Uz tikšanos skolās un sarunās!</a:t>
            </a:r>
            <a:endParaRPr lang="en-US" dirty="0"/>
          </a:p>
        </p:txBody>
      </p:sp>
    </p:spTree>
    <p:extLst>
      <p:ext uri="{BB962C8B-B14F-4D97-AF65-F5344CB8AC3E}">
        <p14:creationId xmlns:p14="http://schemas.microsoft.com/office/powerpoint/2010/main" val="2005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F82"/>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F82"/>
              </a:solidFill>
              <a:effectLst/>
              <a:uLnTx/>
              <a:uFillTx/>
              <a:latin typeface="Futura Md TL"/>
            </a:endParaRPr>
          </a:p>
        </p:txBody>
      </p:sp>
      <p:sp>
        <p:nvSpPr>
          <p:cNvPr id="2" name="Title 1">
            <a:extLst>
              <a:ext uri="{FF2B5EF4-FFF2-40B4-BE49-F238E27FC236}">
                <a16:creationId xmlns:a16="http://schemas.microsoft.com/office/drawing/2014/main" id="{4CC1F083-C1E4-06FE-5DA4-231884AE9E06}"/>
              </a:ext>
            </a:extLst>
          </p:cNvPr>
          <p:cNvSpPr>
            <a:spLocks noGrp="1"/>
          </p:cNvSpPr>
          <p:nvPr>
            <p:ph type="title"/>
          </p:nvPr>
        </p:nvSpPr>
        <p:spPr>
          <a:xfrm>
            <a:off x="554118" y="-51124"/>
            <a:ext cx="11525183" cy="1899912"/>
          </a:xfrm>
        </p:spPr>
        <p:txBody>
          <a:bodyPr>
            <a:noAutofit/>
          </a:bodyPr>
          <a:lstStyle/>
          <a:p>
            <a:r>
              <a:rPr lang="lv-LV" sz="5400" dirty="0"/>
              <a:t>20 skolām- simts un vairāk!</a:t>
            </a:r>
            <a:endParaRPr lang="en-US" sz="5400" dirty="0"/>
          </a:p>
        </p:txBody>
      </p:sp>
      <p:sp>
        <p:nvSpPr>
          <p:cNvPr id="3" name="Content Placeholder 2">
            <a:extLst>
              <a:ext uri="{FF2B5EF4-FFF2-40B4-BE49-F238E27FC236}">
                <a16:creationId xmlns:a16="http://schemas.microsoft.com/office/drawing/2014/main" id="{FD26FB47-920F-8D7D-211A-E1D60E145D2C}"/>
              </a:ext>
            </a:extLst>
          </p:cNvPr>
          <p:cNvSpPr>
            <a:spLocks noGrp="1"/>
          </p:cNvSpPr>
          <p:nvPr>
            <p:ph idx="1"/>
          </p:nvPr>
        </p:nvSpPr>
        <p:spPr>
          <a:xfrm>
            <a:off x="443933" y="1623490"/>
            <a:ext cx="11970375" cy="4592962"/>
          </a:xfrm>
        </p:spPr>
        <p:txBody>
          <a:bodyPr numCol="2">
            <a:noAutofit/>
          </a:bodyPr>
          <a:lstStyle/>
          <a:p>
            <a:pPr marL="0" indent="0">
              <a:lnSpc>
                <a:spcPct val="100000"/>
              </a:lnSpc>
              <a:buNone/>
            </a:pPr>
            <a:r>
              <a:rPr lang="lv-LV" sz="1800" b="1" dirty="0">
                <a:ea typeface="Calibri" panose="020F0502020204030204" pitchFamily="34" charset="0"/>
                <a:cs typeface="Times New Roman" panose="02020603050405020304" pitchFamily="18" charset="0"/>
              </a:rPr>
              <a:t>Biķernieku pamatskolai - 100 </a:t>
            </a:r>
            <a:endParaRPr lang="en-US" sz="1800" b="1" dirty="0">
              <a:ea typeface="Calibri" panose="020F0502020204030204" pitchFamily="34" charset="0"/>
              <a:cs typeface="Times New Roman" panose="02020603050405020304" pitchFamily="18" charset="0"/>
            </a:endParaRPr>
          </a:p>
          <a:p>
            <a:pPr marL="0" indent="0">
              <a:lnSpc>
                <a:spcPct val="100000"/>
              </a:lnSpc>
              <a:buNone/>
            </a:pPr>
            <a:r>
              <a:rPr lang="lv-LV" sz="1800" b="1" dirty="0">
                <a:ea typeface="Calibri" panose="020F0502020204030204" pitchFamily="34" charset="0"/>
              </a:rPr>
              <a:t>Kusas pamatskolai - 100</a:t>
            </a:r>
            <a:endParaRPr lang="en-US" sz="1800" b="1" dirty="0">
              <a:ea typeface="Calibri" panose="020F0502020204030204" pitchFamily="34" charset="0"/>
            </a:endParaRPr>
          </a:p>
          <a:p>
            <a:pPr marL="0" indent="0">
              <a:lnSpc>
                <a:spcPct val="100000"/>
              </a:lnSpc>
              <a:buNone/>
            </a:pPr>
            <a:r>
              <a:rPr lang="lv-LV" sz="1800" b="1" dirty="0">
                <a:ea typeface="Calibri" panose="020F0502020204030204" pitchFamily="34" charset="0"/>
                <a:cs typeface="Times New Roman" panose="02020603050405020304" pitchFamily="18" charset="0"/>
              </a:rPr>
              <a:t>Ventspils 1.pamatskolai - 100</a:t>
            </a:r>
            <a:endParaRPr lang="en-US" sz="1800" b="1" dirty="0">
              <a:ea typeface="Calibri" panose="020F0502020204030204" pitchFamily="34" charset="0"/>
              <a:cs typeface="Times New Roman" panose="02020603050405020304" pitchFamily="18" charset="0"/>
            </a:endParaRPr>
          </a:p>
          <a:p>
            <a:pPr marL="0" indent="0">
              <a:lnSpc>
                <a:spcPct val="100000"/>
              </a:lnSpc>
              <a:buNone/>
            </a:pPr>
            <a:r>
              <a:rPr lang="lv-LV" sz="1800" b="1" dirty="0">
                <a:ea typeface="Calibri" panose="020F0502020204030204" pitchFamily="34" charset="0"/>
              </a:rPr>
              <a:t>Rīgas 1.pamatskolai-attīstības centram – 100</a:t>
            </a:r>
          </a:p>
          <a:p>
            <a:pPr marL="0" indent="0">
              <a:lnSpc>
                <a:spcPct val="100000"/>
              </a:lnSpc>
              <a:buNone/>
            </a:pPr>
            <a:r>
              <a:rPr lang="lv-LV" sz="1800" b="1" dirty="0">
                <a:ea typeface="Calibri" panose="020F0502020204030204" pitchFamily="34" charset="0"/>
              </a:rPr>
              <a:t>Krāslavas ģimnāzijai - 100</a:t>
            </a:r>
            <a:endParaRPr lang="en-US" sz="1800" b="1" dirty="0">
              <a:ea typeface="Calibri" panose="020F0502020204030204" pitchFamily="34" charset="0"/>
            </a:endParaRPr>
          </a:p>
          <a:p>
            <a:pPr marL="0" indent="0">
              <a:lnSpc>
                <a:spcPct val="100000"/>
              </a:lnSpc>
              <a:buNone/>
            </a:pPr>
            <a:r>
              <a:rPr lang="lv-LV" sz="1800" b="1" dirty="0">
                <a:ea typeface="Calibri" panose="020F0502020204030204" pitchFamily="34" charset="0"/>
              </a:rPr>
              <a:t>Liepājas Raiņa 6. vidusskolai - 100</a:t>
            </a:r>
          </a:p>
          <a:p>
            <a:pPr marL="0" indent="0">
              <a:lnSpc>
                <a:spcPct val="100000"/>
              </a:lnSpc>
              <a:buNone/>
            </a:pPr>
            <a:r>
              <a:rPr lang="lv-LV" sz="1800" b="1" dirty="0">
                <a:ea typeface="Calibri" panose="020F0502020204030204" pitchFamily="34" charset="0"/>
              </a:rPr>
              <a:t>Pļaviņu vidusskolai – 105</a:t>
            </a:r>
          </a:p>
          <a:p>
            <a:pPr marL="0" indent="0">
              <a:lnSpc>
                <a:spcPct val="100000"/>
              </a:lnSpc>
              <a:buNone/>
            </a:pPr>
            <a:r>
              <a:rPr lang="lv-LV" sz="1800" b="1" dirty="0">
                <a:ea typeface="Calibri" panose="020F0502020204030204" pitchFamily="34" charset="0"/>
              </a:rPr>
              <a:t>Rīgas Reinholda </a:t>
            </a:r>
            <a:r>
              <a:rPr lang="lv-LV" sz="1800" b="1" dirty="0" err="1">
                <a:ea typeface="Calibri" panose="020F0502020204030204" pitchFamily="34" charset="0"/>
              </a:rPr>
              <a:t>Šmēlinga</a:t>
            </a:r>
            <a:r>
              <a:rPr lang="lv-LV" sz="1800" b="1" dirty="0">
                <a:ea typeface="Calibri" panose="020F0502020204030204" pitchFamily="34" charset="0"/>
              </a:rPr>
              <a:t> vidusskolai - 110 </a:t>
            </a:r>
          </a:p>
          <a:p>
            <a:pPr marL="0" indent="0">
              <a:lnSpc>
                <a:spcPct val="100000"/>
              </a:lnSpc>
              <a:buNone/>
            </a:pPr>
            <a:r>
              <a:rPr lang="lv-LV" sz="1800" b="1" dirty="0">
                <a:ea typeface="Calibri" panose="020F0502020204030204" pitchFamily="34" charset="0"/>
                <a:cs typeface="Times New Roman" panose="02020603050405020304" pitchFamily="18" charset="0"/>
              </a:rPr>
              <a:t>Kandavas lauksaimniecības tehnikumam: 115</a:t>
            </a:r>
            <a:endParaRPr lang="en-US" sz="1800" b="1" dirty="0">
              <a:ea typeface="Calibri" panose="020F0502020204030204" pitchFamily="34" charset="0"/>
              <a:cs typeface="Times New Roman" panose="02020603050405020304" pitchFamily="18" charset="0"/>
            </a:endParaRPr>
          </a:p>
          <a:p>
            <a:pPr marL="0" indent="0">
              <a:lnSpc>
                <a:spcPct val="100000"/>
              </a:lnSpc>
              <a:buNone/>
            </a:pPr>
            <a:r>
              <a:rPr lang="lv-LV" sz="1800" b="1" dirty="0">
                <a:ea typeface="Calibri" panose="020F0502020204030204" pitchFamily="34" charset="0"/>
              </a:rPr>
              <a:t>O. Kalpaka Rīgas Tautas daiļamatu pamatskolai - 120</a:t>
            </a:r>
            <a:endParaRPr lang="en-US" sz="1800" b="1" dirty="0">
              <a:ea typeface="Calibri" panose="020F0502020204030204" pitchFamily="34" charset="0"/>
            </a:endParaRPr>
          </a:p>
          <a:p>
            <a:pPr marL="0" indent="0">
              <a:lnSpc>
                <a:spcPct val="100000"/>
              </a:lnSpc>
              <a:buNone/>
            </a:pPr>
            <a:r>
              <a:rPr lang="lv-LV" sz="1800" b="1" dirty="0">
                <a:ea typeface="Calibri" panose="020F0502020204030204" pitchFamily="34" charset="0"/>
              </a:rPr>
              <a:t>Indriķa Zeberiņa Kuldīgas pamatskolai - 145</a:t>
            </a:r>
            <a:endParaRPr lang="en-US" sz="1800" b="1" dirty="0">
              <a:ea typeface="Calibri" panose="020F0502020204030204" pitchFamily="34" charset="0"/>
            </a:endParaRPr>
          </a:p>
          <a:p>
            <a:pPr marL="0" indent="0">
              <a:lnSpc>
                <a:spcPct val="100000"/>
              </a:lnSpc>
              <a:buNone/>
            </a:pPr>
            <a:r>
              <a:rPr lang="lv-LV" sz="1800" b="1" dirty="0">
                <a:ea typeface="Calibri" panose="020F0502020204030204" pitchFamily="34" charset="0"/>
              </a:rPr>
              <a:t>Seces pamatskolai  - 145 </a:t>
            </a:r>
          </a:p>
          <a:p>
            <a:pPr marL="0" indent="0">
              <a:lnSpc>
                <a:spcPct val="100000"/>
              </a:lnSpc>
              <a:buNone/>
            </a:pPr>
            <a:r>
              <a:rPr lang="lv-LV" sz="1800" b="1" dirty="0">
                <a:ea typeface="Calibri" panose="020F0502020204030204" pitchFamily="34" charset="0"/>
              </a:rPr>
              <a:t>Dzelzavas pamatskolai - 150</a:t>
            </a:r>
            <a:endParaRPr lang="en-US" sz="1800" b="1" dirty="0">
              <a:ea typeface="Calibri" panose="020F0502020204030204" pitchFamily="34" charset="0"/>
            </a:endParaRPr>
          </a:p>
          <a:p>
            <a:pPr marL="0" indent="0">
              <a:lnSpc>
                <a:spcPct val="100000"/>
              </a:lnSpc>
              <a:buNone/>
            </a:pPr>
            <a:r>
              <a:rPr lang="lv-LV" sz="1800" b="1" dirty="0">
                <a:ea typeface="Calibri" panose="020F0502020204030204" pitchFamily="34" charset="0"/>
              </a:rPr>
              <a:t>Aizputes pagasta pamatskolai - 155 </a:t>
            </a:r>
            <a:endParaRPr lang="en-US" sz="1800" b="1" dirty="0">
              <a:ea typeface="Calibri" panose="020F0502020204030204" pitchFamily="34" charset="0"/>
            </a:endParaRPr>
          </a:p>
          <a:p>
            <a:pPr marL="0" indent="0">
              <a:lnSpc>
                <a:spcPct val="100000"/>
              </a:lnSpc>
              <a:buNone/>
            </a:pPr>
            <a:r>
              <a:rPr lang="lv-LV" sz="1800" b="1" dirty="0">
                <a:ea typeface="Calibri" panose="020F0502020204030204" pitchFamily="34" charset="0"/>
              </a:rPr>
              <a:t>Maltas vidusskolai - 160</a:t>
            </a:r>
            <a:endParaRPr lang="en-US" sz="1800" b="1" dirty="0">
              <a:ea typeface="Calibri" panose="020F0502020204030204" pitchFamily="34" charset="0"/>
            </a:endParaRPr>
          </a:p>
          <a:p>
            <a:pPr marL="0" indent="0">
              <a:lnSpc>
                <a:spcPct val="100000"/>
              </a:lnSpc>
              <a:buNone/>
            </a:pPr>
            <a:r>
              <a:rPr lang="lv-LV" sz="1800" b="1" dirty="0">
                <a:ea typeface="Calibri" panose="020F0502020204030204" pitchFamily="34" charset="0"/>
              </a:rPr>
              <a:t>Nautrēnu vidusskolai - 160 </a:t>
            </a:r>
            <a:endParaRPr lang="en-US" sz="1800" b="1" dirty="0">
              <a:ea typeface="Calibri" panose="020F0502020204030204" pitchFamily="34" charset="0"/>
            </a:endParaRPr>
          </a:p>
          <a:p>
            <a:pPr marL="0" indent="0">
              <a:lnSpc>
                <a:spcPct val="100000"/>
              </a:lnSpc>
              <a:buNone/>
            </a:pPr>
            <a:r>
              <a:rPr lang="lv-LV" sz="1800" b="1" dirty="0">
                <a:ea typeface="Calibri" panose="020F0502020204030204" pitchFamily="34" charset="0"/>
              </a:rPr>
              <a:t>Zigfrīda A. </a:t>
            </a:r>
            <a:r>
              <a:rPr lang="lv-LV" sz="1800" b="1" dirty="0" err="1">
                <a:ea typeface="Calibri" panose="020F0502020204030204" pitchFamily="34" charset="0"/>
              </a:rPr>
              <a:t>Meirovica</a:t>
            </a:r>
            <a:r>
              <a:rPr lang="lv-LV" sz="1800" b="1" dirty="0">
                <a:ea typeface="Calibri" panose="020F0502020204030204" pitchFamily="34" charset="0"/>
              </a:rPr>
              <a:t> Kabiles pamatskolai - 165 </a:t>
            </a:r>
          </a:p>
          <a:p>
            <a:pPr marL="0" indent="0">
              <a:lnSpc>
                <a:spcPct val="100000"/>
              </a:lnSpc>
              <a:buNone/>
            </a:pPr>
            <a:r>
              <a:rPr lang="lv-LV" sz="1800" b="1" dirty="0">
                <a:effectLst/>
                <a:ea typeface="Calibri" panose="020F0502020204030204" pitchFamily="34" charset="0"/>
                <a:cs typeface="Times New Roman" panose="02020603050405020304" pitchFamily="18" charset="0"/>
              </a:rPr>
              <a:t>Kalupes pamatskolai - 165 </a:t>
            </a:r>
            <a:endParaRPr lang="en-US" sz="1800" b="1" dirty="0">
              <a:effectLst/>
              <a:ea typeface="Calibri" panose="020F0502020204030204" pitchFamily="34" charset="0"/>
              <a:cs typeface="Times New Roman" panose="02020603050405020304" pitchFamily="18" charset="0"/>
            </a:endParaRPr>
          </a:p>
          <a:p>
            <a:pPr marL="0" indent="0">
              <a:lnSpc>
                <a:spcPct val="100000"/>
              </a:lnSpc>
              <a:spcAft>
                <a:spcPts val="800"/>
              </a:spcAft>
              <a:buNone/>
            </a:pPr>
            <a:r>
              <a:rPr lang="lv-LV" sz="1800" b="1" dirty="0">
                <a:effectLst/>
                <a:ea typeface="Calibri" panose="020F0502020204030204" pitchFamily="34" charset="0"/>
                <a:cs typeface="Times New Roman" panose="02020603050405020304" pitchFamily="18" charset="0"/>
              </a:rPr>
              <a:t>Vecsaules pamatskolai – 170</a:t>
            </a:r>
            <a:endParaRPr lang="lv-LV" sz="1800" b="1" dirty="0">
              <a:ea typeface="Calibri" panose="020F0502020204030204" pitchFamily="34" charset="0"/>
              <a:cs typeface="Times New Roman" panose="02020603050405020304" pitchFamily="18" charset="0"/>
            </a:endParaRPr>
          </a:p>
          <a:p>
            <a:pPr marL="0" indent="0">
              <a:lnSpc>
                <a:spcPct val="100000"/>
              </a:lnSpc>
              <a:spcAft>
                <a:spcPts val="800"/>
              </a:spcAft>
              <a:buNone/>
            </a:pPr>
            <a:r>
              <a:rPr lang="lv-LV" sz="1800" b="1" dirty="0">
                <a:effectLst/>
                <a:ea typeface="Calibri" panose="020F0502020204030204" pitchFamily="34" charset="0"/>
              </a:rPr>
              <a:t>Dzērves pamatskolai - 190</a:t>
            </a:r>
          </a:p>
          <a:p>
            <a:pPr marL="0" indent="0">
              <a:lnSpc>
                <a:spcPct val="100000"/>
              </a:lnSpc>
              <a:buNone/>
            </a:pPr>
            <a:endParaRPr lang="lv-LV" sz="1800" b="1" dirty="0">
              <a:ea typeface="Calibri" panose="020F0502020204030204" pitchFamily="34" charset="0"/>
            </a:endParaRPr>
          </a:p>
          <a:p>
            <a:pPr marL="0" indent="0">
              <a:lnSpc>
                <a:spcPct val="100000"/>
              </a:lnSpc>
              <a:buNone/>
            </a:pPr>
            <a:r>
              <a:rPr lang="lv-LV" sz="1800" b="1" dirty="0">
                <a:effectLst/>
                <a:ea typeface="Calibri" panose="020F0502020204030204" pitchFamily="34" charset="0"/>
              </a:rPr>
              <a:t> </a:t>
            </a:r>
            <a:endParaRPr lang="en-US" sz="1800" b="1" dirty="0">
              <a:effectLst/>
              <a:ea typeface="Calibri" panose="020F0502020204030204" pitchFamily="34" charset="0"/>
              <a:cs typeface="Times New Roman" panose="02020603050405020304" pitchFamily="18" charset="0"/>
            </a:endParaRPr>
          </a:p>
        </p:txBody>
      </p:sp>
      <p:pic>
        <p:nvPicPr>
          <p:cNvPr id="29" name="Graphic 28" descr="A circle filled with irregular dots">
            <a:extLst>
              <a:ext uri="{FF2B5EF4-FFF2-40B4-BE49-F238E27FC236}">
                <a16:creationId xmlns:a16="http://schemas.microsoft.com/office/drawing/2014/main" id="{D8416B2D-BA59-DD02-67E0-60283C88FA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46593" y="4030046"/>
            <a:ext cx="4572000" cy="4572000"/>
          </a:xfrm>
          <a:prstGeom prst="rect">
            <a:avLst/>
          </a:prstGeom>
        </p:spPr>
      </p:pic>
      <p:pic>
        <p:nvPicPr>
          <p:cNvPr id="26" name="Graphic 25" descr="Decorative circles">
            <a:extLst>
              <a:ext uri="{FF2B5EF4-FFF2-40B4-BE49-F238E27FC236}">
                <a16:creationId xmlns:a16="http://schemas.microsoft.com/office/drawing/2014/main" id="{2611D204-30E0-D4E9-D714-3FF131C997B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21236" y="3773999"/>
            <a:ext cx="4884906" cy="4884906"/>
          </a:xfrm>
          <a:prstGeom prst="rect">
            <a:avLst/>
          </a:prstGeom>
        </p:spPr>
      </p:pic>
      <p:pic>
        <p:nvPicPr>
          <p:cNvPr id="36" name="Graphic 35" descr="A ring of radial lines">
            <a:extLst>
              <a:ext uri="{FF2B5EF4-FFF2-40B4-BE49-F238E27FC236}">
                <a16:creationId xmlns:a16="http://schemas.microsoft.com/office/drawing/2014/main" id="{AFA8CCCD-2320-DA95-EFA8-337CAAC088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08843" y="5393988"/>
            <a:ext cx="3608962" cy="3608962"/>
          </a:xfrm>
          <a:prstGeom prst="rect">
            <a:avLst/>
          </a:prstGeom>
        </p:spPr>
      </p:pic>
    </p:spTree>
    <p:extLst>
      <p:ext uri="{BB962C8B-B14F-4D97-AF65-F5344CB8AC3E}">
        <p14:creationId xmlns:p14="http://schemas.microsoft.com/office/powerpoint/2010/main" val="796907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3" end="13"/>
                                            </p:txEl>
                                          </p:spTgt>
                                        </p:tgtEl>
                                        <p:attrNameLst>
                                          <p:attrName>style.visibility</p:attrName>
                                        </p:attrNameLst>
                                      </p:cBhvr>
                                      <p:to>
                                        <p:strVal val="visible"/>
                                      </p:to>
                                    </p:set>
                                    <p:anim calcmode="lin" valueType="num">
                                      <p:cBhvr additive="base">
                                        <p:cTn id="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4" end="14"/>
                                            </p:txEl>
                                          </p:spTgt>
                                        </p:tgtEl>
                                        <p:attrNameLst>
                                          <p:attrName>style.visibility</p:attrName>
                                        </p:attrNameLst>
                                      </p:cBhvr>
                                      <p:to>
                                        <p:strVal val="visible"/>
                                      </p:to>
                                    </p:set>
                                    <p:anim calcmode="lin" valueType="num">
                                      <p:cBhvr additive="base">
                                        <p:cTn id="1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15" end="15"/>
                                            </p:txEl>
                                          </p:spTgt>
                                        </p:tgtEl>
                                        <p:attrNameLst>
                                          <p:attrName>style.visibility</p:attrName>
                                        </p:attrNameLst>
                                      </p:cBhvr>
                                      <p:to>
                                        <p:strVal val="visible"/>
                                      </p:to>
                                    </p:set>
                                    <p:anim calcmode="lin" valueType="num">
                                      <p:cBhvr additive="base">
                                        <p:cTn id="15"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16" end="16"/>
                                            </p:txEl>
                                          </p:spTgt>
                                        </p:tgtEl>
                                        <p:attrNameLst>
                                          <p:attrName>style.visibility</p:attrName>
                                        </p:attrNameLst>
                                      </p:cBhvr>
                                      <p:to>
                                        <p:strVal val="visible"/>
                                      </p:to>
                                    </p:set>
                                    <p:anim calcmode="lin" valueType="num">
                                      <p:cBhvr additive="base">
                                        <p:cTn id="19"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17" end="17"/>
                                            </p:txEl>
                                          </p:spTgt>
                                        </p:tgtEl>
                                        <p:attrNameLst>
                                          <p:attrName>style.visibility</p:attrName>
                                        </p:attrNameLst>
                                      </p:cBhvr>
                                      <p:to>
                                        <p:strVal val="visible"/>
                                      </p:to>
                                    </p:set>
                                    <p:anim calcmode="lin" valueType="num">
                                      <p:cBhvr additive="base">
                                        <p:cTn id="23"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7" end="1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 calcmode="lin" valueType="num">
                                      <p:cBhvr additive="base">
                                        <p:cTn id="2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additive="base">
                                        <p:cTn id="3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additive="base">
                                        <p:cTn id="4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additive="base">
                                        <p:cTn id="5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 calcmode="lin" valueType="num">
                                      <p:cBhvr additive="base">
                                        <p:cTn id="5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 calcmode="lin" valueType="num">
                                      <p:cBhvr additive="base">
                                        <p:cTn id="6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3">
                                            <p:txEl>
                                              <p:pRg st="11" end="11"/>
                                            </p:txEl>
                                          </p:spTgt>
                                        </p:tgtEl>
                                        <p:attrNameLst>
                                          <p:attrName>style.visibility</p:attrName>
                                        </p:attrNameLst>
                                      </p:cBhvr>
                                      <p:to>
                                        <p:strVal val="visible"/>
                                      </p:to>
                                    </p:set>
                                    <p:anim calcmode="lin" valueType="num">
                                      <p:cBhvr additive="base">
                                        <p:cTn id="7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3">
                                            <p:txEl>
                                              <p:pRg st="12" end="12"/>
                                            </p:txEl>
                                          </p:spTgt>
                                        </p:tgtEl>
                                        <p:attrNameLst>
                                          <p:attrName>style.visibility</p:attrName>
                                        </p:attrNameLst>
                                      </p:cBhvr>
                                      <p:to>
                                        <p:strVal val="visible"/>
                                      </p:to>
                                    </p:set>
                                    <p:anim calcmode="lin" valueType="num">
                                      <p:cBhvr additive="base">
                                        <p:cTn id="7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3">
                                            <p:txEl>
                                              <p:pRg st="18" end="18"/>
                                            </p:txEl>
                                          </p:spTgt>
                                        </p:tgtEl>
                                        <p:attrNameLst>
                                          <p:attrName>style.visibility</p:attrName>
                                        </p:attrNameLst>
                                      </p:cBhvr>
                                      <p:to>
                                        <p:strVal val="visible"/>
                                      </p:to>
                                    </p:set>
                                    <p:anim calcmode="lin" valueType="num">
                                      <p:cBhvr additive="base">
                                        <p:cTn id="79"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8" end="18"/>
                                            </p:txEl>
                                          </p:spTgt>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3">
                                            <p:txEl>
                                              <p:pRg st="19" end="19"/>
                                            </p:txEl>
                                          </p:spTgt>
                                        </p:tgtEl>
                                        <p:attrNameLst>
                                          <p:attrName>style.visibility</p:attrName>
                                        </p:attrNameLst>
                                      </p:cBhvr>
                                      <p:to>
                                        <p:strVal val="visible"/>
                                      </p:to>
                                    </p:set>
                                    <p:anim calcmode="lin" valueType="num">
                                      <p:cBhvr additive="base">
                                        <p:cTn id="83"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9C509D2-0C1A-47B8-89C1-D3AB17D45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690360-9C8B-3E22-2105-62EA509A7A02}"/>
              </a:ext>
            </a:extLst>
          </p:cNvPr>
          <p:cNvSpPr>
            <a:spLocks noGrp="1"/>
          </p:cNvSpPr>
          <p:nvPr>
            <p:ph type="title"/>
          </p:nvPr>
        </p:nvSpPr>
        <p:spPr>
          <a:xfrm>
            <a:off x="6600264" y="556994"/>
            <a:ext cx="4753535" cy="1672499"/>
          </a:xfrm>
        </p:spPr>
        <p:txBody>
          <a:bodyPr>
            <a:normAutofit/>
          </a:bodyPr>
          <a:lstStyle/>
          <a:p>
            <a:r>
              <a:rPr lang="lv-LV" sz="3400"/>
              <a:t>Sveicam skolas, kuras sāks jaunu darba cēlienu jaunās ēkās</a:t>
            </a:r>
            <a:endParaRPr lang="en-US" sz="3400"/>
          </a:p>
        </p:txBody>
      </p:sp>
      <p:pic>
        <p:nvPicPr>
          <p:cNvPr id="9" name="Picture 8">
            <a:extLst>
              <a:ext uri="{FF2B5EF4-FFF2-40B4-BE49-F238E27FC236}">
                <a16:creationId xmlns:a16="http://schemas.microsoft.com/office/drawing/2014/main" id="{5D50A4D2-D5D3-F30A-5FD1-A380AE9241EA}"/>
              </a:ext>
            </a:extLst>
          </p:cNvPr>
          <p:cNvPicPr>
            <a:picLocks noChangeAspect="1"/>
          </p:cNvPicPr>
          <p:nvPr/>
        </p:nvPicPr>
        <p:blipFill rotWithShape="1">
          <a:blip r:embed="rId3"/>
          <a:srcRect r="39917"/>
          <a:stretch/>
        </p:blipFill>
        <p:spPr>
          <a:xfrm>
            <a:off x="-4642" y="10"/>
            <a:ext cx="3006061" cy="3339639"/>
          </a:xfrm>
          <a:prstGeom prst="rect">
            <a:avLst/>
          </a:prstGeom>
        </p:spPr>
      </p:pic>
      <p:pic>
        <p:nvPicPr>
          <p:cNvPr id="7" name="Picture 6">
            <a:extLst>
              <a:ext uri="{FF2B5EF4-FFF2-40B4-BE49-F238E27FC236}">
                <a16:creationId xmlns:a16="http://schemas.microsoft.com/office/drawing/2014/main" id="{47EF7426-9854-DA8A-DFA6-373D02A8B950}"/>
              </a:ext>
            </a:extLst>
          </p:cNvPr>
          <p:cNvPicPr>
            <a:picLocks noChangeAspect="1"/>
          </p:cNvPicPr>
          <p:nvPr/>
        </p:nvPicPr>
        <p:blipFill rotWithShape="1">
          <a:blip r:embed="rId4"/>
          <a:srcRect l="3805" r="21186" b="-1"/>
          <a:stretch/>
        </p:blipFill>
        <p:spPr>
          <a:xfrm>
            <a:off x="3198068" y="10"/>
            <a:ext cx="2991088" cy="3339639"/>
          </a:xfrm>
          <a:prstGeom prst="rect">
            <a:avLst/>
          </a:prstGeom>
        </p:spPr>
      </p:pic>
      <p:pic>
        <p:nvPicPr>
          <p:cNvPr id="5" name="Picture 4">
            <a:extLst>
              <a:ext uri="{FF2B5EF4-FFF2-40B4-BE49-F238E27FC236}">
                <a16:creationId xmlns:a16="http://schemas.microsoft.com/office/drawing/2014/main" id="{509FFD1F-B71D-5900-7B7C-D62E35A2696E}"/>
              </a:ext>
            </a:extLst>
          </p:cNvPr>
          <p:cNvPicPr>
            <a:picLocks noChangeAspect="1"/>
          </p:cNvPicPr>
          <p:nvPr/>
        </p:nvPicPr>
        <p:blipFill rotWithShape="1">
          <a:blip r:embed="rId5"/>
          <a:srcRect t="7700" r="1" b="8642"/>
          <a:stretch/>
        </p:blipFill>
        <p:spPr>
          <a:xfrm>
            <a:off x="-2" y="3518351"/>
            <a:ext cx="6189158" cy="3339649"/>
          </a:xfrm>
          <a:prstGeom prst="rect">
            <a:avLst/>
          </a:prstGeom>
        </p:spPr>
      </p:pic>
      <p:sp>
        <p:nvSpPr>
          <p:cNvPr id="3" name="Content Placeholder 2">
            <a:extLst>
              <a:ext uri="{FF2B5EF4-FFF2-40B4-BE49-F238E27FC236}">
                <a16:creationId xmlns:a16="http://schemas.microsoft.com/office/drawing/2014/main" id="{70641BF9-FB78-E720-16E2-2D2E0078A2F1}"/>
              </a:ext>
            </a:extLst>
          </p:cNvPr>
          <p:cNvSpPr>
            <a:spLocks noGrp="1"/>
          </p:cNvSpPr>
          <p:nvPr>
            <p:ph idx="1"/>
          </p:nvPr>
        </p:nvSpPr>
        <p:spPr>
          <a:xfrm>
            <a:off x="6600265" y="2413645"/>
            <a:ext cx="4753534" cy="3694734"/>
          </a:xfrm>
        </p:spPr>
        <p:txBody>
          <a:bodyPr>
            <a:normAutofit/>
          </a:bodyPr>
          <a:lstStyle/>
          <a:p>
            <a:pPr marL="0" indent="0">
              <a:buNone/>
            </a:pPr>
            <a:endParaRPr lang="lv-LV" sz="2000"/>
          </a:p>
          <a:p>
            <a:pPr marL="0" indent="0">
              <a:spcAft>
                <a:spcPts val="600"/>
              </a:spcAft>
              <a:buNone/>
            </a:pPr>
            <a:r>
              <a:rPr lang="lv-LV" sz="2000">
                <a:effectLst/>
                <a:ea typeface="Calibri" panose="020F0502020204030204" pitchFamily="34" charset="0"/>
              </a:rPr>
              <a:t>Ogres Valsts ģimnāzija, </a:t>
            </a:r>
          </a:p>
          <a:p>
            <a:pPr marL="0" indent="0">
              <a:spcAft>
                <a:spcPts val="600"/>
              </a:spcAft>
              <a:buNone/>
            </a:pPr>
            <a:r>
              <a:rPr lang="lv-LV" sz="2000">
                <a:effectLst/>
                <a:ea typeface="Calibri" panose="020F0502020204030204" pitchFamily="34" charset="0"/>
              </a:rPr>
              <a:t>Jēkabpils Valsts ģimnāzija, </a:t>
            </a:r>
          </a:p>
          <a:p>
            <a:pPr marL="0" indent="0">
              <a:spcAft>
                <a:spcPts val="600"/>
              </a:spcAft>
              <a:buNone/>
            </a:pPr>
            <a:r>
              <a:rPr lang="lv-LV" sz="2000">
                <a:effectLst/>
                <a:ea typeface="Calibri" panose="020F0502020204030204" pitchFamily="34" charset="0"/>
              </a:rPr>
              <a:t>Kuldīgas Centra vidusskola</a:t>
            </a:r>
            <a:r>
              <a:rPr lang="lv-LV" sz="2000">
                <a:ea typeface="Calibri" panose="020F0502020204030204" pitchFamily="34" charset="0"/>
              </a:rPr>
              <a:t>, </a:t>
            </a:r>
            <a:endParaRPr lang="lv-LV" sz="2000">
              <a:effectLst/>
              <a:ea typeface="Calibri" panose="020F0502020204030204" pitchFamily="34" charset="0"/>
            </a:endParaRPr>
          </a:p>
          <a:p>
            <a:pPr marL="0" indent="0">
              <a:spcAft>
                <a:spcPts val="600"/>
              </a:spcAft>
              <a:buNone/>
            </a:pPr>
            <a:r>
              <a:rPr lang="lv-LV" sz="2000">
                <a:effectLst/>
                <a:ea typeface="Calibri" panose="020F0502020204030204" pitchFamily="34" charset="0"/>
              </a:rPr>
              <a:t>Valmieras Valsts ģimnāzija </a:t>
            </a:r>
          </a:p>
          <a:p>
            <a:pPr marL="0" indent="0">
              <a:spcAft>
                <a:spcPts val="600"/>
              </a:spcAft>
              <a:buNone/>
            </a:pPr>
            <a:r>
              <a:rPr lang="lv-LV" sz="2000">
                <a:effectLst/>
                <a:ea typeface="Calibri" panose="020F0502020204030204" pitchFamily="34" charset="0"/>
              </a:rPr>
              <a:t>Jelgavas Tehnoloģiju vidusskola </a:t>
            </a:r>
            <a:endParaRPr lang="en-US" sz="2000">
              <a:effectLst/>
              <a:ea typeface="Calibri" panose="020F0502020204030204" pitchFamily="34" charset="0"/>
            </a:endParaRPr>
          </a:p>
          <a:p>
            <a:pPr marL="0" indent="0">
              <a:spcAft>
                <a:spcPts val="600"/>
              </a:spcAft>
              <a:buNone/>
            </a:pPr>
            <a:endParaRPr lang="lv-LV" sz="2000"/>
          </a:p>
        </p:txBody>
      </p:sp>
    </p:spTree>
    <p:extLst>
      <p:ext uri="{BB962C8B-B14F-4D97-AF65-F5344CB8AC3E}">
        <p14:creationId xmlns:p14="http://schemas.microsoft.com/office/powerpoint/2010/main" val="138486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F82"/>
        </a:solidFill>
        <a:effectLst/>
      </p:bgPr>
    </p:bg>
    <p:spTree>
      <p:nvGrpSpPr>
        <p:cNvPr id="1" name=""/>
        <p:cNvGrpSpPr/>
        <p:nvPr/>
      </p:nvGrpSpPr>
      <p:grpSpPr>
        <a:xfrm>
          <a:off x="0" y="0"/>
          <a:ext cx="0" cy="0"/>
          <a:chOff x="0" y="0"/>
          <a:chExt cx="0" cy="0"/>
        </a:xfrm>
      </p:grpSpPr>
      <p:pic>
        <p:nvPicPr>
          <p:cNvPr id="7" name="Picture 2" descr="kopbilde">
            <a:extLst>
              <a:ext uri="{FF2B5EF4-FFF2-40B4-BE49-F238E27FC236}">
                <a16:creationId xmlns:a16="http://schemas.microsoft.com/office/drawing/2014/main" id="{02D48C45-BA27-9CE7-B8C8-BB72D4D10C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344" b="26495"/>
          <a:stretch/>
        </p:blipFill>
        <p:spPr bwMode="auto">
          <a:xfrm>
            <a:off x="0" y="-13123"/>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blipFill>
            <a:blip r:embed="rId4"/>
            <a:stretch>
              <a:fillRect/>
            </a:stretch>
          </a:blipFill>
        </p:spPr>
      </p:pic>
      <p:sp>
        <p:nvSpPr>
          <p:cNvPr id="5" name="Content Placeholder 4">
            <a:extLst>
              <a:ext uri="{FF2B5EF4-FFF2-40B4-BE49-F238E27FC236}">
                <a16:creationId xmlns:a16="http://schemas.microsoft.com/office/drawing/2014/main" id="{F2715DB1-BC88-2808-A4BB-0659F2FCACB3}"/>
              </a:ext>
            </a:extLst>
          </p:cNvPr>
          <p:cNvSpPr>
            <a:spLocks noGrp="1"/>
          </p:cNvSpPr>
          <p:nvPr>
            <p:ph idx="1"/>
          </p:nvPr>
        </p:nvSpPr>
        <p:spPr>
          <a:xfrm>
            <a:off x="2937084" y="3531266"/>
            <a:ext cx="7378937" cy="3224725"/>
          </a:xfrm>
        </p:spPr>
        <p:txBody>
          <a:bodyPr vert="horz" lIns="91440" tIns="45720" rIns="91440" bIns="45720" numCol="2" rtlCol="0" anchor="ctr">
            <a:normAutofit/>
          </a:bodyPr>
          <a:lstStyle/>
          <a:p>
            <a:pPr marL="0" indent="0">
              <a:buNone/>
            </a:pPr>
            <a:r>
              <a:rPr lang="en-US" sz="1400" b="0" i="0" dirty="0">
                <a:solidFill>
                  <a:schemeClr val="bg1"/>
                </a:solidFill>
                <a:effectLst/>
              </a:rPr>
              <a:t>Ogres </a:t>
            </a:r>
            <a:r>
              <a:rPr lang="en-US" sz="1400" b="0" i="0" dirty="0" err="1">
                <a:solidFill>
                  <a:schemeClr val="bg1"/>
                </a:solidFill>
                <a:effectLst/>
              </a:rPr>
              <a:t>tehnikuma</a:t>
            </a:r>
            <a:r>
              <a:rPr lang="en-US" sz="1400" b="0" i="0" dirty="0">
                <a:solidFill>
                  <a:schemeClr val="bg1"/>
                </a:solidFill>
                <a:effectLst/>
              </a:rPr>
              <a:t> </a:t>
            </a:r>
            <a:r>
              <a:rPr lang="en-US" sz="1400" b="0" i="0" dirty="0" err="1">
                <a:solidFill>
                  <a:schemeClr val="bg1"/>
                </a:solidFill>
                <a:effectLst/>
              </a:rPr>
              <a:t>galvenā</a:t>
            </a:r>
            <a:r>
              <a:rPr lang="en-US" sz="1400" b="0" i="0" dirty="0">
                <a:solidFill>
                  <a:schemeClr val="bg1"/>
                </a:solidFill>
                <a:effectLst/>
              </a:rPr>
              <a:t> </a:t>
            </a:r>
            <a:r>
              <a:rPr lang="en-US" sz="1400" b="0" i="0" dirty="0" err="1">
                <a:solidFill>
                  <a:schemeClr val="bg1"/>
                </a:solidFill>
                <a:effectLst/>
              </a:rPr>
              <a:t>grāmatvede</a:t>
            </a:r>
            <a:r>
              <a:rPr lang="en-US" sz="1400" b="0" i="0" dirty="0">
                <a:solidFill>
                  <a:schemeClr val="bg1"/>
                </a:solidFill>
                <a:effectLst/>
              </a:rPr>
              <a:t> </a:t>
            </a:r>
            <a:r>
              <a:rPr lang="en-US" sz="1400" b="1" i="0" dirty="0">
                <a:solidFill>
                  <a:schemeClr val="bg1"/>
                </a:solidFill>
                <a:effectLst/>
              </a:rPr>
              <a:t>Kristīne </a:t>
            </a:r>
            <a:r>
              <a:rPr lang="en-US" sz="1400" b="1" i="0" dirty="0" err="1">
                <a:solidFill>
                  <a:schemeClr val="bg1"/>
                </a:solidFill>
                <a:effectLst/>
              </a:rPr>
              <a:t>Buče</a:t>
            </a:r>
            <a:endParaRPr lang="en-US" sz="1400" b="0" i="0" dirty="0">
              <a:solidFill>
                <a:schemeClr val="bg1"/>
              </a:solidFill>
              <a:effectLst/>
            </a:endParaRPr>
          </a:p>
          <a:p>
            <a:pPr marL="0" indent="0">
              <a:buNone/>
            </a:pPr>
            <a:r>
              <a:rPr lang="en-US" sz="1400" b="0" i="0" dirty="0" err="1">
                <a:solidFill>
                  <a:schemeClr val="bg1"/>
                </a:solidFill>
                <a:effectLst/>
              </a:rPr>
              <a:t>Valmieras</a:t>
            </a:r>
            <a:r>
              <a:rPr lang="en-US" sz="1400" b="0" i="0" dirty="0">
                <a:solidFill>
                  <a:schemeClr val="bg1"/>
                </a:solidFill>
                <a:effectLst/>
              </a:rPr>
              <a:t> </a:t>
            </a:r>
            <a:r>
              <a:rPr lang="en-US" sz="1400" b="0" i="0" dirty="0" err="1">
                <a:solidFill>
                  <a:schemeClr val="bg1"/>
                </a:solidFill>
                <a:effectLst/>
              </a:rPr>
              <a:t>tehnikuma</a:t>
            </a:r>
            <a:r>
              <a:rPr lang="en-US" sz="1400" b="0" i="0" dirty="0">
                <a:solidFill>
                  <a:schemeClr val="bg1"/>
                </a:solidFill>
                <a:effectLst/>
              </a:rPr>
              <a:t> </a:t>
            </a:r>
            <a:r>
              <a:rPr lang="en-US" sz="1400" b="0" i="0" dirty="0" err="1">
                <a:solidFill>
                  <a:schemeClr val="bg1"/>
                </a:solidFill>
                <a:effectLst/>
              </a:rPr>
              <a:t>Attīstības</a:t>
            </a:r>
            <a:r>
              <a:rPr lang="en-US" sz="1400" b="0" i="0" dirty="0">
                <a:solidFill>
                  <a:schemeClr val="bg1"/>
                </a:solidFill>
                <a:effectLst/>
              </a:rPr>
              <a:t> </a:t>
            </a:r>
            <a:r>
              <a:rPr lang="en-US" sz="1400" b="0" i="0" dirty="0" err="1">
                <a:solidFill>
                  <a:schemeClr val="bg1"/>
                </a:solidFill>
                <a:effectLst/>
              </a:rPr>
              <a:t>nodaļas</a:t>
            </a:r>
            <a:r>
              <a:rPr lang="en-US" sz="1400" b="0" i="0" dirty="0">
                <a:solidFill>
                  <a:schemeClr val="bg1"/>
                </a:solidFill>
                <a:effectLst/>
              </a:rPr>
              <a:t> </a:t>
            </a:r>
            <a:r>
              <a:rPr lang="en-US" sz="1400" b="0" i="0" dirty="0" err="1">
                <a:solidFill>
                  <a:schemeClr val="bg1"/>
                </a:solidFill>
                <a:effectLst/>
              </a:rPr>
              <a:t>vadītāja</a:t>
            </a:r>
            <a:r>
              <a:rPr lang="en-US" sz="1400" b="0" i="0" dirty="0">
                <a:solidFill>
                  <a:schemeClr val="bg1"/>
                </a:solidFill>
                <a:effectLst/>
              </a:rPr>
              <a:t> </a:t>
            </a:r>
            <a:r>
              <a:rPr lang="en-US" sz="1400" b="1" i="0" dirty="0">
                <a:solidFill>
                  <a:schemeClr val="bg1"/>
                </a:solidFill>
                <a:effectLst/>
              </a:rPr>
              <a:t>Dace </a:t>
            </a:r>
            <a:r>
              <a:rPr lang="en-US" sz="1400" b="1" i="0" dirty="0" err="1">
                <a:solidFill>
                  <a:schemeClr val="bg1"/>
                </a:solidFill>
                <a:effectLst/>
              </a:rPr>
              <a:t>Careva</a:t>
            </a:r>
            <a:r>
              <a:rPr lang="en-US" sz="1400" b="1" i="0" dirty="0">
                <a:solidFill>
                  <a:schemeClr val="bg1"/>
                </a:solidFill>
                <a:effectLst/>
              </a:rPr>
              <a:t> </a:t>
            </a:r>
            <a:endParaRPr lang="en-US" sz="1400" dirty="0">
              <a:solidFill>
                <a:schemeClr val="bg1"/>
              </a:solidFill>
            </a:endParaRPr>
          </a:p>
          <a:p>
            <a:pPr marL="0" indent="0">
              <a:buNone/>
            </a:pPr>
            <a:r>
              <a:rPr lang="en-US" sz="1400" b="0" i="0" dirty="0">
                <a:solidFill>
                  <a:schemeClr val="bg1"/>
                </a:solidFill>
                <a:effectLst/>
              </a:rPr>
              <a:t>RSMT </a:t>
            </a:r>
            <a:r>
              <a:rPr lang="en-US" sz="1400" b="0" i="0" dirty="0" err="1">
                <a:solidFill>
                  <a:schemeClr val="bg1"/>
                </a:solidFill>
                <a:effectLst/>
              </a:rPr>
              <a:t>direktora</a:t>
            </a:r>
            <a:r>
              <a:rPr lang="en-US" sz="1400" b="0" i="0" dirty="0">
                <a:solidFill>
                  <a:schemeClr val="bg1"/>
                </a:solidFill>
                <a:effectLst/>
              </a:rPr>
              <a:t> </a:t>
            </a:r>
            <a:r>
              <a:rPr lang="en-US" sz="1400" b="0" i="0" dirty="0" err="1">
                <a:solidFill>
                  <a:schemeClr val="bg1"/>
                </a:solidFill>
                <a:effectLst/>
              </a:rPr>
              <a:t>vietniece</a:t>
            </a:r>
            <a:r>
              <a:rPr lang="en-US" sz="1400" b="0" i="0" dirty="0">
                <a:solidFill>
                  <a:schemeClr val="bg1"/>
                </a:solidFill>
                <a:effectLst/>
              </a:rPr>
              <a:t> </a:t>
            </a:r>
            <a:r>
              <a:rPr lang="en-US" sz="1400" b="0" i="0" dirty="0" err="1">
                <a:solidFill>
                  <a:schemeClr val="bg1"/>
                </a:solidFill>
                <a:effectLst/>
              </a:rPr>
              <a:t>praktisko</a:t>
            </a:r>
            <a:r>
              <a:rPr lang="en-US" sz="1400" b="0" i="0" dirty="0">
                <a:solidFill>
                  <a:schemeClr val="bg1"/>
                </a:solidFill>
                <a:effectLst/>
              </a:rPr>
              <a:t> </a:t>
            </a:r>
            <a:r>
              <a:rPr lang="en-US" sz="1400" b="0" i="0" dirty="0" err="1">
                <a:solidFill>
                  <a:schemeClr val="bg1"/>
                </a:solidFill>
                <a:effectLst/>
              </a:rPr>
              <a:t>mācību</a:t>
            </a:r>
            <a:r>
              <a:rPr lang="en-US" sz="1400" b="0" i="0" dirty="0">
                <a:solidFill>
                  <a:schemeClr val="bg1"/>
                </a:solidFill>
                <a:effectLst/>
              </a:rPr>
              <a:t> un </a:t>
            </a:r>
            <a:r>
              <a:rPr lang="en-US" sz="1400" b="0" i="0" dirty="0" err="1">
                <a:solidFill>
                  <a:schemeClr val="bg1"/>
                </a:solidFill>
                <a:effectLst/>
              </a:rPr>
              <a:t>darba</a:t>
            </a:r>
            <a:r>
              <a:rPr lang="en-US" sz="1400" b="0" i="0" dirty="0">
                <a:solidFill>
                  <a:schemeClr val="bg1"/>
                </a:solidFill>
                <a:effectLst/>
              </a:rPr>
              <a:t> </a:t>
            </a:r>
            <a:r>
              <a:rPr lang="en-US" sz="1400" b="0" i="0" dirty="0" err="1">
                <a:solidFill>
                  <a:schemeClr val="bg1"/>
                </a:solidFill>
                <a:effectLst/>
              </a:rPr>
              <a:t>vidē</a:t>
            </a:r>
            <a:r>
              <a:rPr lang="en-US" sz="1400" b="0" i="0" dirty="0">
                <a:solidFill>
                  <a:schemeClr val="bg1"/>
                </a:solidFill>
                <a:effectLst/>
              </a:rPr>
              <a:t> </a:t>
            </a:r>
            <a:r>
              <a:rPr lang="en-US" sz="1400" b="0" i="0" dirty="0" err="1">
                <a:solidFill>
                  <a:schemeClr val="bg1"/>
                </a:solidFill>
                <a:effectLst/>
              </a:rPr>
              <a:t>balstītu</a:t>
            </a:r>
            <a:r>
              <a:rPr lang="en-US" sz="1400" b="0" i="0" dirty="0">
                <a:solidFill>
                  <a:schemeClr val="bg1"/>
                </a:solidFill>
                <a:effectLst/>
              </a:rPr>
              <a:t> </a:t>
            </a:r>
            <a:r>
              <a:rPr lang="en-US" sz="1400" b="0" i="0" dirty="0" err="1">
                <a:solidFill>
                  <a:schemeClr val="bg1"/>
                </a:solidFill>
                <a:effectLst/>
              </a:rPr>
              <a:t>mācību</a:t>
            </a:r>
            <a:r>
              <a:rPr lang="en-US" sz="1400" b="0" i="0" dirty="0">
                <a:solidFill>
                  <a:schemeClr val="bg1"/>
                </a:solidFill>
                <a:effectLst/>
              </a:rPr>
              <a:t> </a:t>
            </a:r>
            <a:r>
              <a:rPr lang="en-US" sz="1400" b="0" i="0" dirty="0" err="1">
                <a:solidFill>
                  <a:schemeClr val="bg1"/>
                </a:solidFill>
                <a:effectLst/>
              </a:rPr>
              <a:t>darbā</a:t>
            </a:r>
            <a:r>
              <a:rPr lang="en-US" sz="1400" b="0" i="0" dirty="0">
                <a:solidFill>
                  <a:schemeClr val="bg1"/>
                </a:solidFill>
                <a:effectLst/>
              </a:rPr>
              <a:t> </a:t>
            </a:r>
            <a:r>
              <a:rPr lang="en-US" sz="1400" b="1" i="0" dirty="0">
                <a:solidFill>
                  <a:schemeClr val="bg1"/>
                </a:solidFill>
                <a:effectLst/>
              </a:rPr>
              <a:t>Valda </a:t>
            </a:r>
            <a:r>
              <a:rPr lang="en-US" sz="1400" b="1" i="0" dirty="0" err="1">
                <a:solidFill>
                  <a:schemeClr val="bg1"/>
                </a:solidFill>
                <a:effectLst/>
              </a:rPr>
              <a:t>Krūmiņa</a:t>
            </a:r>
            <a:r>
              <a:rPr lang="en-US" sz="1400" b="1" i="0" dirty="0">
                <a:solidFill>
                  <a:schemeClr val="bg1"/>
                </a:solidFill>
                <a:effectLst/>
              </a:rPr>
              <a:t> </a:t>
            </a:r>
          </a:p>
          <a:p>
            <a:pPr marL="0" indent="0">
              <a:buNone/>
            </a:pPr>
            <a:r>
              <a:rPr lang="en-US" sz="1400" b="0" i="0" dirty="0" err="1">
                <a:solidFill>
                  <a:schemeClr val="bg1"/>
                </a:solidFill>
                <a:effectLst/>
              </a:rPr>
              <a:t>Rīgas</a:t>
            </a:r>
            <a:r>
              <a:rPr lang="en-US" sz="1400" b="0" i="0" dirty="0">
                <a:solidFill>
                  <a:schemeClr val="bg1"/>
                </a:solidFill>
                <a:effectLst/>
              </a:rPr>
              <a:t> </a:t>
            </a:r>
            <a:r>
              <a:rPr lang="en-US" sz="1400" b="0" i="0" dirty="0" err="1">
                <a:solidFill>
                  <a:schemeClr val="bg1"/>
                </a:solidFill>
                <a:effectLst/>
              </a:rPr>
              <a:t>Volejbola</a:t>
            </a:r>
            <a:r>
              <a:rPr lang="en-US" sz="1400" b="0" i="0" dirty="0">
                <a:solidFill>
                  <a:schemeClr val="bg1"/>
                </a:solidFill>
                <a:effectLst/>
              </a:rPr>
              <a:t> </a:t>
            </a:r>
            <a:r>
              <a:rPr lang="en-US" sz="1400" b="0" i="0" dirty="0" err="1">
                <a:solidFill>
                  <a:schemeClr val="bg1"/>
                </a:solidFill>
                <a:effectLst/>
              </a:rPr>
              <a:t>skolas</a:t>
            </a:r>
            <a:r>
              <a:rPr lang="en-US" sz="1400" b="0" i="0" dirty="0">
                <a:solidFill>
                  <a:schemeClr val="bg1"/>
                </a:solidFill>
                <a:effectLst/>
              </a:rPr>
              <a:t> </a:t>
            </a:r>
            <a:r>
              <a:rPr lang="en-US" sz="1400" b="0" i="0" dirty="0" err="1">
                <a:solidFill>
                  <a:schemeClr val="bg1"/>
                </a:solidFill>
                <a:effectLst/>
              </a:rPr>
              <a:t>volejbola</a:t>
            </a:r>
            <a:r>
              <a:rPr lang="en-US" sz="1400" b="0" i="0" dirty="0">
                <a:solidFill>
                  <a:schemeClr val="bg1"/>
                </a:solidFill>
                <a:effectLst/>
              </a:rPr>
              <a:t> </a:t>
            </a:r>
            <a:r>
              <a:rPr lang="en-US" sz="1400" b="0" i="0" dirty="0" err="1">
                <a:solidFill>
                  <a:schemeClr val="bg1"/>
                </a:solidFill>
                <a:effectLst/>
              </a:rPr>
              <a:t>treneris</a:t>
            </a:r>
            <a:r>
              <a:rPr lang="en-US" sz="1400" b="0" i="0" dirty="0">
                <a:solidFill>
                  <a:schemeClr val="bg1"/>
                </a:solidFill>
                <a:effectLst/>
              </a:rPr>
              <a:t> </a:t>
            </a:r>
            <a:r>
              <a:rPr lang="en-US" sz="1400" b="1" i="0" dirty="0">
                <a:solidFill>
                  <a:schemeClr val="bg1"/>
                </a:solidFill>
                <a:effectLst/>
              </a:rPr>
              <a:t>Andris </a:t>
            </a:r>
            <a:r>
              <a:rPr lang="en-US" sz="1400" b="1" i="0" dirty="0" err="1">
                <a:solidFill>
                  <a:schemeClr val="bg1"/>
                </a:solidFill>
                <a:effectLst/>
              </a:rPr>
              <a:t>Vitauts</a:t>
            </a:r>
            <a:r>
              <a:rPr lang="en-US" sz="1400" b="1" i="0" dirty="0">
                <a:solidFill>
                  <a:schemeClr val="bg1"/>
                </a:solidFill>
                <a:effectLst/>
              </a:rPr>
              <a:t> </a:t>
            </a:r>
            <a:r>
              <a:rPr lang="en-US" sz="1400" b="1" i="0" dirty="0" err="1">
                <a:solidFill>
                  <a:schemeClr val="bg1"/>
                </a:solidFill>
                <a:effectLst/>
              </a:rPr>
              <a:t>Kļaviņš</a:t>
            </a:r>
            <a:endParaRPr lang="en-US" sz="1400" b="1" i="0" dirty="0">
              <a:solidFill>
                <a:schemeClr val="bg1"/>
              </a:solidFill>
              <a:effectLst/>
            </a:endParaRPr>
          </a:p>
          <a:p>
            <a:pPr marL="0" indent="0">
              <a:buNone/>
            </a:pPr>
            <a:r>
              <a:rPr lang="en-US" sz="1400" b="0" i="0" dirty="0" err="1">
                <a:solidFill>
                  <a:schemeClr val="bg1"/>
                </a:solidFill>
                <a:effectLst/>
              </a:rPr>
              <a:t>Jelgavas</a:t>
            </a:r>
            <a:r>
              <a:rPr lang="en-US" sz="1400" b="0" i="0" dirty="0">
                <a:solidFill>
                  <a:schemeClr val="bg1"/>
                </a:solidFill>
                <a:effectLst/>
              </a:rPr>
              <a:t> </a:t>
            </a:r>
            <a:r>
              <a:rPr lang="en-US" sz="1400" b="0" i="0" dirty="0" err="1">
                <a:solidFill>
                  <a:schemeClr val="bg1"/>
                </a:solidFill>
                <a:effectLst/>
              </a:rPr>
              <a:t>izglītības</a:t>
            </a:r>
            <a:r>
              <a:rPr lang="en-US" sz="1400" b="0" i="0" dirty="0">
                <a:solidFill>
                  <a:schemeClr val="bg1"/>
                </a:solidFill>
                <a:effectLst/>
              </a:rPr>
              <a:t> </a:t>
            </a:r>
            <a:r>
              <a:rPr lang="en-US" sz="1400" b="0" i="0" dirty="0" err="1">
                <a:solidFill>
                  <a:schemeClr val="bg1"/>
                </a:solidFill>
                <a:effectLst/>
              </a:rPr>
              <a:t>pārvaldes</a:t>
            </a:r>
            <a:r>
              <a:rPr lang="en-US" sz="1400" b="0" i="0" dirty="0">
                <a:solidFill>
                  <a:schemeClr val="bg1"/>
                </a:solidFill>
                <a:effectLst/>
              </a:rPr>
              <a:t> </a:t>
            </a:r>
            <a:r>
              <a:rPr lang="en-US" sz="1400" b="0" i="0" dirty="0" err="1">
                <a:solidFill>
                  <a:schemeClr val="bg1"/>
                </a:solidFill>
                <a:effectLst/>
              </a:rPr>
              <a:t>vadītāja</a:t>
            </a:r>
            <a:r>
              <a:rPr lang="en-US" sz="1400" b="0" i="0" dirty="0">
                <a:solidFill>
                  <a:schemeClr val="bg1"/>
                </a:solidFill>
                <a:effectLst/>
              </a:rPr>
              <a:t> </a:t>
            </a:r>
            <a:r>
              <a:rPr lang="en-US" sz="1400" b="1" i="0" dirty="0">
                <a:solidFill>
                  <a:schemeClr val="bg1"/>
                </a:solidFill>
                <a:effectLst/>
              </a:rPr>
              <a:t>Gunta </a:t>
            </a:r>
            <a:r>
              <a:rPr lang="en-US" sz="1400" b="1" i="0" dirty="0" err="1">
                <a:solidFill>
                  <a:schemeClr val="bg1"/>
                </a:solidFill>
                <a:effectLst/>
              </a:rPr>
              <a:t>Auza</a:t>
            </a:r>
            <a:endParaRPr lang="en-US" sz="1400" b="1" i="0" dirty="0">
              <a:solidFill>
                <a:schemeClr val="bg1"/>
              </a:solidFill>
              <a:effectLst/>
            </a:endParaRPr>
          </a:p>
        </p:txBody>
      </p:sp>
      <p:sp>
        <p:nvSpPr>
          <p:cNvPr id="10" name="TextBox 9">
            <a:extLst>
              <a:ext uri="{FF2B5EF4-FFF2-40B4-BE49-F238E27FC236}">
                <a16:creationId xmlns:a16="http://schemas.microsoft.com/office/drawing/2014/main" id="{0CA3299E-4773-C044-74E7-B8588422BE5D}"/>
              </a:ext>
            </a:extLst>
          </p:cNvPr>
          <p:cNvSpPr txBox="1"/>
          <p:nvPr/>
        </p:nvSpPr>
        <p:spPr>
          <a:xfrm>
            <a:off x="7227177" y="3693614"/>
            <a:ext cx="4664664" cy="3062377"/>
          </a:xfrm>
          <a:prstGeom prst="rect">
            <a:avLst/>
          </a:prstGeom>
          <a:noFill/>
        </p:spPr>
        <p:txBody>
          <a:bodyPr wrap="square">
            <a:spAutoFit/>
          </a:bodyPr>
          <a:lstStyle/>
          <a:p>
            <a:pPr marL="0" indent="0">
              <a:buNone/>
            </a:pPr>
            <a:r>
              <a:rPr lang="en-US" sz="1400" b="0" i="0" dirty="0" err="1">
                <a:solidFill>
                  <a:schemeClr val="bg1"/>
                </a:solidFill>
                <a:effectLst/>
              </a:rPr>
              <a:t>Liepājas</a:t>
            </a:r>
            <a:r>
              <a:rPr lang="en-US" sz="1400" b="0" i="0" dirty="0">
                <a:solidFill>
                  <a:schemeClr val="bg1"/>
                </a:solidFill>
                <a:effectLst/>
              </a:rPr>
              <a:t> </a:t>
            </a:r>
            <a:r>
              <a:rPr lang="en-US" sz="1400" b="0" i="0" dirty="0" err="1">
                <a:solidFill>
                  <a:schemeClr val="bg1"/>
                </a:solidFill>
                <a:effectLst/>
              </a:rPr>
              <a:t>pilsētas</a:t>
            </a:r>
            <a:r>
              <a:rPr lang="en-US" sz="1400" b="0" i="0" dirty="0">
                <a:solidFill>
                  <a:schemeClr val="bg1"/>
                </a:solidFill>
                <a:effectLst/>
              </a:rPr>
              <a:t> </a:t>
            </a:r>
            <a:r>
              <a:rPr lang="en-US" sz="1400" b="0" i="0" dirty="0" err="1">
                <a:solidFill>
                  <a:schemeClr val="bg1"/>
                </a:solidFill>
                <a:effectLst/>
              </a:rPr>
              <a:t>Izglītības</a:t>
            </a:r>
            <a:r>
              <a:rPr lang="en-US" sz="1400" b="0" i="0" dirty="0">
                <a:solidFill>
                  <a:schemeClr val="bg1"/>
                </a:solidFill>
                <a:effectLst/>
              </a:rPr>
              <a:t> </a:t>
            </a:r>
            <a:r>
              <a:rPr lang="en-US" sz="1400" b="0" i="0" dirty="0" err="1">
                <a:solidFill>
                  <a:schemeClr val="bg1"/>
                </a:solidFill>
                <a:effectLst/>
              </a:rPr>
              <a:t>pārvaldes</a:t>
            </a:r>
            <a:r>
              <a:rPr lang="en-US" sz="1400" b="0" i="0" dirty="0">
                <a:solidFill>
                  <a:schemeClr val="bg1"/>
                </a:solidFill>
                <a:effectLst/>
              </a:rPr>
              <a:t> </a:t>
            </a:r>
            <a:r>
              <a:rPr lang="en-US" sz="1400" b="0" i="0" dirty="0" err="1">
                <a:solidFill>
                  <a:schemeClr val="bg1"/>
                </a:solidFill>
                <a:effectLst/>
              </a:rPr>
              <a:t>vadītāja</a:t>
            </a:r>
            <a:r>
              <a:rPr lang="en-US" sz="1400" b="0" i="0" dirty="0">
                <a:solidFill>
                  <a:schemeClr val="bg1"/>
                </a:solidFill>
                <a:effectLst/>
              </a:rPr>
              <a:t> </a:t>
            </a:r>
            <a:endParaRPr lang="lv-LV" sz="1400" b="0" i="0" dirty="0">
              <a:solidFill>
                <a:schemeClr val="bg1"/>
              </a:solidFill>
              <a:effectLst/>
            </a:endParaRPr>
          </a:p>
          <a:p>
            <a:pPr marL="0" indent="0">
              <a:buNone/>
            </a:pPr>
            <a:r>
              <a:rPr lang="en-US" sz="1400" b="1" i="0" dirty="0">
                <a:solidFill>
                  <a:schemeClr val="bg1"/>
                </a:solidFill>
                <a:effectLst/>
              </a:rPr>
              <a:t>Kristīne </a:t>
            </a:r>
            <a:r>
              <a:rPr lang="en-US" sz="1400" b="1" i="0" dirty="0" err="1">
                <a:solidFill>
                  <a:schemeClr val="bg1"/>
                </a:solidFill>
                <a:effectLst/>
              </a:rPr>
              <a:t>Niedre-Lathere</a:t>
            </a:r>
            <a:endParaRPr lang="en-US" sz="1400" b="1" i="0" dirty="0">
              <a:solidFill>
                <a:schemeClr val="bg1"/>
              </a:solidFill>
              <a:effectLst/>
            </a:endParaRPr>
          </a:p>
          <a:p>
            <a:pPr marL="0" indent="0">
              <a:buNone/>
            </a:pPr>
            <a:r>
              <a:rPr lang="en-US" sz="1400" b="0" i="0" dirty="0">
                <a:solidFill>
                  <a:schemeClr val="bg1"/>
                </a:solidFill>
                <a:effectLst/>
              </a:rPr>
              <a:t>Ogres </a:t>
            </a:r>
            <a:r>
              <a:rPr lang="en-US" sz="1400" b="0" i="0" dirty="0" err="1">
                <a:solidFill>
                  <a:schemeClr val="bg1"/>
                </a:solidFill>
                <a:effectLst/>
              </a:rPr>
              <a:t>novada</a:t>
            </a:r>
            <a:r>
              <a:rPr lang="en-US" sz="1400" b="0" i="0" dirty="0">
                <a:solidFill>
                  <a:schemeClr val="bg1"/>
                </a:solidFill>
                <a:effectLst/>
              </a:rPr>
              <a:t> </a:t>
            </a:r>
            <a:r>
              <a:rPr lang="en-US" sz="1400" b="0" i="0" dirty="0" err="1">
                <a:solidFill>
                  <a:schemeClr val="bg1"/>
                </a:solidFill>
                <a:effectLst/>
              </a:rPr>
              <a:t>Izglītības</a:t>
            </a:r>
            <a:r>
              <a:rPr lang="en-US" sz="1400" b="0" i="0" dirty="0">
                <a:solidFill>
                  <a:schemeClr val="bg1"/>
                </a:solidFill>
                <a:effectLst/>
              </a:rPr>
              <a:t> </a:t>
            </a:r>
            <a:r>
              <a:rPr lang="en-US" sz="1400" b="0" i="0" dirty="0" err="1">
                <a:solidFill>
                  <a:schemeClr val="bg1"/>
                </a:solidFill>
                <a:effectLst/>
              </a:rPr>
              <a:t>pārvaldes</a:t>
            </a:r>
            <a:r>
              <a:rPr lang="en-US" sz="1400" b="0" i="0" dirty="0">
                <a:solidFill>
                  <a:schemeClr val="bg1"/>
                </a:solidFill>
                <a:effectLst/>
              </a:rPr>
              <a:t> </a:t>
            </a:r>
            <a:r>
              <a:rPr lang="en-US" sz="1400" b="0" i="0" dirty="0" err="1">
                <a:solidFill>
                  <a:schemeClr val="bg1"/>
                </a:solidFill>
                <a:effectLst/>
              </a:rPr>
              <a:t>vadītājs</a:t>
            </a:r>
            <a:r>
              <a:rPr lang="en-US" sz="1400" b="0" i="0" dirty="0">
                <a:solidFill>
                  <a:schemeClr val="bg1"/>
                </a:solidFill>
                <a:effectLst/>
              </a:rPr>
              <a:t> </a:t>
            </a:r>
            <a:endParaRPr lang="lv-LV" sz="1400" b="0" i="0" dirty="0">
              <a:solidFill>
                <a:schemeClr val="bg1"/>
              </a:solidFill>
              <a:effectLst/>
            </a:endParaRPr>
          </a:p>
          <a:p>
            <a:pPr marL="0" indent="0">
              <a:buNone/>
            </a:pPr>
            <a:r>
              <a:rPr lang="en-US" sz="1400" b="1" i="0" dirty="0" err="1">
                <a:solidFill>
                  <a:schemeClr val="bg1"/>
                </a:solidFill>
                <a:effectLst/>
              </a:rPr>
              <a:t>Igors</a:t>
            </a:r>
            <a:r>
              <a:rPr lang="en-US" sz="1400" b="1" i="0" dirty="0">
                <a:solidFill>
                  <a:schemeClr val="bg1"/>
                </a:solidFill>
                <a:effectLst/>
              </a:rPr>
              <a:t> </a:t>
            </a:r>
            <a:r>
              <a:rPr lang="en-US" sz="1400" b="1" i="0" dirty="0" err="1">
                <a:solidFill>
                  <a:schemeClr val="bg1"/>
                </a:solidFill>
                <a:effectLst/>
              </a:rPr>
              <a:t>Grigorjevs</a:t>
            </a:r>
            <a:endParaRPr lang="en-US" sz="1400" b="1" i="0" dirty="0">
              <a:solidFill>
                <a:schemeClr val="bg1"/>
              </a:solidFill>
              <a:effectLst/>
            </a:endParaRPr>
          </a:p>
          <a:p>
            <a:pPr marL="0" indent="0">
              <a:buNone/>
            </a:pPr>
            <a:r>
              <a:rPr lang="en-US" sz="1400" b="0" i="0" dirty="0" err="1">
                <a:solidFill>
                  <a:schemeClr val="bg1"/>
                </a:solidFill>
                <a:effectLst/>
              </a:rPr>
              <a:t>Latvijas</a:t>
            </a:r>
            <a:r>
              <a:rPr lang="en-US" sz="1400" b="0" i="0" dirty="0">
                <a:solidFill>
                  <a:schemeClr val="bg1"/>
                </a:solidFill>
                <a:effectLst/>
              </a:rPr>
              <a:t> </a:t>
            </a:r>
            <a:r>
              <a:rPr lang="en-US" sz="1400" b="0" i="0" dirty="0" err="1">
                <a:solidFill>
                  <a:schemeClr val="bg1"/>
                </a:solidFill>
                <a:effectLst/>
              </a:rPr>
              <a:t>Skolu</a:t>
            </a:r>
            <a:r>
              <a:rPr lang="en-US" sz="1400" b="0" i="0" dirty="0">
                <a:solidFill>
                  <a:schemeClr val="bg1"/>
                </a:solidFill>
                <a:effectLst/>
              </a:rPr>
              <a:t> </a:t>
            </a:r>
            <a:r>
              <a:rPr lang="en-US" sz="1400" b="0" i="0" dirty="0" err="1">
                <a:solidFill>
                  <a:schemeClr val="bg1"/>
                </a:solidFill>
                <a:effectLst/>
              </a:rPr>
              <a:t>jaunatnes</a:t>
            </a:r>
            <a:r>
              <a:rPr lang="en-US" sz="1400" b="0" i="0" dirty="0">
                <a:solidFill>
                  <a:schemeClr val="bg1"/>
                </a:solidFill>
                <a:effectLst/>
              </a:rPr>
              <a:t> </a:t>
            </a:r>
            <a:r>
              <a:rPr lang="en-US" sz="1400" b="0" i="0" dirty="0" err="1">
                <a:solidFill>
                  <a:schemeClr val="bg1"/>
                </a:solidFill>
                <a:effectLst/>
              </a:rPr>
              <a:t>dziesmu</a:t>
            </a:r>
            <a:r>
              <a:rPr lang="en-US" sz="1400" b="0" i="0" dirty="0">
                <a:solidFill>
                  <a:schemeClr val="bg1"/>
                </a:solidFill>
                <a:effectLst/>
              </a:rPr>
              <a:t> un </a:t>
            </a:r>
            <a:r>
              <a:rPr lang="en-US" sz="1400" b="0" i="0" dirty="0" err="1">
                <a:solidFill>
                  <a:schemeClr val="bg1"/>
                </a:solidFill>
                <a:effectLst/>
              </a:rPr>
              <a:t>deju</a:t>
            </a:r>
            <a:r>
              <a:rPr lang="en-US" sz="1400" b="0" i="0" dirty="0">
                <a:solidFill>
                  <a:schemeClr val="bg1"/>
                </a:solidFill>
                <a:effectLst/>
              </a:rPr>
              <a:t> </a:t>
            </a:r>
            <a:r>
              <a:rPr lang="en-US" sz="1400" b="0" i="0" dirty="0" err="1">
                <a:solidFill>
                  <a:schemeClr val="bg1"/>
                </a:solidFill>
                <a:effectLst/>
              </a:rPr>
              <a:t>svētku</a:t>
            </a:r>
            <a:r>
              <a:rPr lang="en-US" sz="1400" b="0" i="0" dirty="0">
                <a:solidFill>
                  <a:schemeClr val="bg1"/>
                </a:solidFill>
                <a:effectLst/>
              </a:rPr>
              <a:t> </a:t>
            </a:r>
            <a:r>
              <a:rPr lang="en-US" sz="1400" b="0" i="0" dirty="0" err="1">
                <a:solidFill>
                  <a:schemeClr val="bg1"/>
                </a:solidFill>
                <a:effectLst/>
              </a:rPr>
              <a:t>virsvadītāja</a:t>
            </a:r>
            <a:r>
              <a:rPr lang="en-US" sz="1400" b="0" i="0" dirty="0">
                <a:solidFill>
                  <a:schemeClr val="bg1"/>
                </a:solidFill>
                <a:effectLst/>
              </a:rPr>
              <a:t> </a:t>
            </a:r>
            <a:r>
              <a:rPr lang="en-US" sz="1400" b="1" i="0" dirty="0">
                <a:solidFill>
                  <a:schemeClr val="bg1"/>
                </a:solidFill>
                <a:effectLst/>
              </a:rPr>
              <a:t>Inta </a:t>
            </a:r>
            <a:r>
              <a:rPr lang="en-US" sz="1400" b="1" i="0" dirty="0" err="1">
                <a:solidFill>
                  <a:schemeClr val="bg1"/>
                </a:solidFill>
                <a:effectLst/>
              </a:rPr>
              <a:t>Dimante</a:t>
            </a:r>
            <a:endParaRPr lang="en-US" sz="1400" b="1" i="0" dirty="0">
              <a:solidFill>
                <a:schemeClr val="bg1"/>
              </a:solidFill>
              <a:effectLst/>
            </a:endParaRPr>
          </a:p>
          <a:p>
            <a:pPr marL="0" marR="0" lvl="0" indent="0" fontAlgn="auto">
              <a:spcBef>
                <a:spcPts val="1000"/>
              </a:spcBef>
              <a:spcAft>
                <a:spcPts val="0"/>
              </a:spcAft>
              <a:buClr>
                <a:srgbClr val="664790"/>
              </a:buClr>
              <a:buSzPts val="1600"/>
              <a:buNone/>
              <a:tabLst/>
              <a:defRPr/>
            </a:pPr>
            <a:r>
              <a:rPr kumimoji="0" lang="en-US" sz="1400" b="0" i="0" u="none" strike="noStrike" cap="none" spc="0" normalizeH="0" baseline="0" noProof="0" dirty="0" err="1">
                <a:ln>
                  <a:noFill/>
                </a:ln>
                <a:solidFill>
                  <a:schemeClr val="bg1"/>
                </a:solidFill>
                <a:effectLst/>
                <a:uLnTx/>
                <a:uFillTx/>
                <a:sym typeface="Verdana"/>
              </a:rPr>
              <a:t>Latviešu</a:t>
            </a:r>
            <a:r>
              <a:rPr kumimoji="0" lang="en-US" sz="1400" b="0" i="0" u="none" strike="noStrike" cap="none" spc="0" normalizeH="0" baseline="0" noProof="0" dirty="0">
                <a:ln>
                  <a:noFill/>
                </a:ln>
                <a:solidFill>
                  <a:schemeClr val="bg1"/>
                </a:solidFill>
                <a:effectLst/>
                <a:uLnTx/>
                <a:uFillTx/>
                <a:sym typeface="Verdana"/>
              </a:rPr>
              <a:t> </a:t>
            </a:r>
            <a:r>
              <a:rPr kumimoji="0" lang="en-US" sz="1400" b="0" i="0" u="none" strike="noStrike" cap="none" spc="0" normalizeH="0" baseline="0" noProof="0" dirty="0" err="1">
                <a:ln>
                  <a:noFill/>
                </a:ln>
                <a:solidFill>
                  <a:schemeClr val="bg1"/>
                </a:solidFill>
                <a:effectLst/>
                <a:uLnTx/>
                <a:uFillTx/>
                <a:sym typeface="Verdana"/>
              </a:rPr>
              <a:t>valodas</a:t>
            </a:r>
            <a:r>
              <a:rPr kumimoji="0" lang="en-US" sz="1400" b="0" i="0" u="none" strike="noStrike" cap="none" spc="0" normalizeH="0" baseline="0" noProof="0" dirty="0">
                <a:ln>
                  <a:noFill/>
                </a:ln>
                <a:solidFill>
                  <a:schemeClr val="bg1"/>
                </a:solidFill>
                <a:effectLst/>
                <a:uLnTx/>
                <a:uFillTx/>
                <a:sym typeface="Verdana"/>
              </a:rPr>
              <a:t> </a:t>
            </a:r>
            <a:r>
              <a:rPr kumimoji="0" lang="en-US" sz="1400" b="0" i="0" u="none" strike="noStrike" cap="none" spc="0" normalizeH="0" baseline="0" noProof="0" dirty="0" err="1">
                <a:ln>
                  <a:noFill/>
                </a:ln>
                <a:solidFill>
                  <a:schemeClr val="bg1"/>
                </a:solidFill>
                <a:effectLst/>
                <a:uLnTx/>
                <a:uFillTx/>
                <a:sym typeface="Verdana"/>
              </a:rPr>
              <a:t>aģentūras</a:t>
            </a:r>
            <a:r>
              <a:rPr kumimoji="0" lang="en-US" sz="1400" b="0" i="0" u="none" strike="noStrike" cap="none" spc="0" normalizeH="0" baseline="0" noProof="0" dirty="0">
                <a:ln>
                  <a:noFill/>
                </a:ln>
                <a:solidFill>
                  <a:schemeClr val="bg1"/>
                </a:solidFill>
                <a:effectLst/>
                <a:uLnTx/>
                <a:uFillTx/>
                <a:sym typeface="Verdana"/>
              </a:rPr>
              <a:t> </a:t>
            </a:r>
            <a:r>
              <a:rPr kumimoji="0" lang="en-US" sz="1400" b="0" i="0" u="none" strike="noStrike" cap="none" spc="0" normalizeH="0" baseline="0" noProof="0" dirty="0" err="1">
                <a:ln>
                  <a:noFill/>
                </a:ln>
                <a:solidFill>
                  <a:schemeClr val="bg1"/>
                </a:solidFill>
                <a:effectLst/>
                <a:uLnTx/>
                <a:uFillTx/>
                <a:sym typeface="Verdana"/>
              </a:rPr>
              <a:t>direktora</a:t>
            </a:r>
            <a:r>
              <a:rPr kumimoji="0" lang="en-US" sz="1400" b="0" i="0" u="none" strike="noStrike" cap="none" spc="0" normalizeH="0" baseline="0" noProof="0" dirty="0">
                <a:ln>
                  <a:noFill/>
                </a:ln>
                <a:solidFill>
                  <a:schemeClr val="bg1"/>
                </a:solidFill>
                <a:effectLst/>
                <a:uLnTx/>
                <a:uFillTx/>
                <a:sym typeface="Verdana"/>
              </a:rPr>
              <a:t> </a:t>
            </a:r>
            <a:r>
              <a:rPr kumimoji="0" lang="en-US" sz="1400" b="0" i="0" u="none" strike="noStrike" cap="none" spc="0" normalizeH="0" baseline="0" noProof="0" dirty="0" err="1">
                <a:ln>
                  <a:noFill/>
                </a:ln>
                <a:solidFill>
                  <a:schemeClr val="bg1"/>
                </a:solidFill>
                <a:effectLst/>
                <a:uLnTx/>
                <a:uFillTx/>
                <a:sym typeface="Verdana"/>
              </a:rPr>
              <a:t>vietniece</a:t>
            </a:r>
            <a:r>
              <a:rPr kumimoji="0" lang="en-US" sz="1400" b="0" i="0" u="none" strike="noStrike" cap="none" spc="0" normalizeH="0" baseline="0" noProof="0" dirty="0">
                <a:ln>
                  <a:noFill/>
                </a:ln>
                <a:solidFill>
                  <a:schemeClr val="bg1"/>
                </a:solidFill>
                <a:effectLst/>
                <a:uLnTx/>
                <a:uFillTx/>
                <a:sym typeface="Verdana"/>
              </a:rPr>
              <a:t> </a:t>
            </a:r>
            <a:r>
              <a:rPr kumimoji="0" lang="en-US" sz="1400" b="1" i="0" u="none" strike="noStrike" cap="none" spc="0" normalizeH="0" baseline="0" noProof="0" dirty="0">
                <a:ln>
                  <a:noFill/>
                </a:ln>
                <a:solidFill>
                  <a:schemeClr val="bg1"/>
                </a:solidFill>
                <a:effectLst/>
                <a:uLnTx/>
                <a:uFillTx/>
                <a:sym typeface="Verdana"/>
              </a:rPr>
              <a:t>Dace </a:t>
            </a:r>
            <a:r>
              <a:rPr kumimoji="0" lang="en-US" sz="1400" b="1" i="0" u="none" strike="noStrike" cap="none" spc="0" normalizeH="0" baseline="0" noProof="0" dirty="0" err="1">
                <a:ln>
                  <a:noFill/>
                </a:ln>
                <a:solidFill>
                  <a:schemeClr val="bg1"/>
                </a:solidFill>
                <a:effectLst/>
                <a:uLnTx/>
                <a:uFillTx/>
                <a:sym typeface="Verdana"/>
              </a:rPr>
              <a:t>Dalbiņa</a:t>
            </a:r>
            <a:endParaRPr kumimoji="0" lang="en-US" sz="1400" b="1" i="0" u="none" strike="noStrike" cap="none" spc="0" normalizeH="0" baseline="0" noProof="0" dirty="0">
              <a:ln>
                <a:noFill/>
              </a:ln>
              <a:solidFill>
                <a:schemeClr val="bg1"/>
              </a:solidFill>
              <a:effectLst/>
              <a:uLnTx/>
              <a:uFillTx/>
              <a:sym typeface="Verdana"/>
            </a:endParaRPr>
          </a:p>
          <a:p>
            <a:pPr marL="0" marR="0" lvl="0" indent="0" fontAlgn="auto">
              <a:spcBef>
                <a:spcPts val="1000"/>
              </a:spcBef>
              <a:spcAft>
                <a:spcPts val="0"/>
              </a:spcAft>
              <a:buClr>
                <a:srgbClr val="664790"/>
              </a:buClr>
              <a:buSzPts val="1600"/>
              <a:buNone/>
              <a:tabLst/>
              <a:defRPr/>
            </a:pPr>
            <a:r>
              <a:rPr kumimoji="0" lang="en-US" sz="1400" b="0" i="0" u="none" strike="noStrike" cap="none" spc="0" normalizeH="0" baseline="0" noProof="0" dirty="0" err="1">
                <a:ln>
                  <a:noFill/>
                </a:ln>
                <a:solidFill>
                  <a:schemeClr val="bg1"/>
                </a:solidFill>
                <a:effectLst/>
                <a:uLnTx/>
                <a:uFillTx/>
                <a:sym typeface="Verdana"/>
              </a:rPr>
              <a:t>Valsts</a:t>
            </a:r>
            <a:r>
              <a:rPr kumimoji="0" lang="en-US" sz="1400" b="0" i="0" u="none" strike="noStrike" cap="none" spc="0" normalizeH="0" baseline="0" noProof="0" dirty="0">
                <a:ln>
                  <a:noFill/>
                </a:ln>
                <a:solidFill>
                  <a:schemeClr val="bg1"/>
                </a:solidFill>
                <a:effectLst/>
                <a:uLnTx/>
                <a:uFillTx/>
                <a:sym typeface="Verdana"/>
              </a:rPr>
              <a:t> </a:t>
            </a:r>
            <a:r>
              <a:rPr kumimoji="0" lang="en-US" sz="1400" b="0" i="0" u="none" strike="noStrike" cap="none" spc="0" normalizeH="0" baseline="0" noProof="0" dirty="0" err="1">
                <a:ln>
                  <a:noFill/>
                </a:ln>
                <a:solidFill>
                  <a:schemeClr val="bg1"/>
                </a:solidFill>
                <a:effectLst/>
                <a:uLnTx/>
                <a:uFillTx/>
                <a:sym typeface="Verdana"/>
              </a:rPr>
              <a:t>izglītības</a:t>
            </a:r>
            <a:r>
              <a:rPr kumimoji="0" lang="en-US" sz="1400" b="0" i="0" u="none" strike="noStrike" cap="none" spc="0" normalizeH="0" baseline="0" noProof="0" dirty="0">
                <a:ln>
                  <a:noFill/>
                </a:ln>
                <a:solidFill>
                  <a:schemeClr val="bg1"/>
                </a:solidFill>
                <a:effectLst/>
                <a:uLnTx/>
                <a:uFillTx/>
                <a:sym typeface="Verdana"/>
              </a:rPr>
              <a:t> </a:t>
            </a:r>
            <a:r>
              <a:rPr kumimoji="0" lang="en-US" sz="1400" b="0" i="0" u="none" strike="noStrike" cap="none" spc="0" normalizeH="0" baseline="0" noProof="0" dirty="0" err="1">
                <a:ln>
                  <a:noFill/>
                </a:ln>
                <a:solidFill>
                  <a:schemeClr val="bg1"/>
                </a:solidFill>
                <a:effectLst/>
                <a:uLnTx/>
                <a:uFillTx/>
                <a:sym typeface="Verdana"/>
              </a:rPr>
              <a:t>satura</a:t>
            </a:r>
            <a:r>
              <a:rPr kumimoji="0" lang="en-US" sz="1400" b="0" i="0" u="none" strike="noStrike" cap="none" spc="0" normalizeH="0" baseline="0" noProof="0" dirty="0">
                <a:ln>
                  <a:noFill/>
                </a:ln>
                <a:solidFill>
                  <a:schemeClr val="bg1"/>
                </a:solidFill>
                <a:effectLst/>
                <a:uLnTx/>
                <a:uFillTx/>
                <a:sym typeface="Verdana"/>
              </a:rPr>
              <a:t> centra </a:t>
            </a:r>
            <a:r>
              <a:rPr kumimoji="0" lang="en-US" sz="1400" b="0" i="0" u="none" strike="noStrike" cap="none" spc="0" normalizeH="0" baseline="0" noProof="0" dirty="0" err="1">
                <a:ln>
                  <a:noFill/>
                </a:ln>
                <a:solidFill>
                  <a:schemeClr val="bg1"/>
                </a:solidFill>
                <a:effectLst/>
                <a:uLnTx/>
                <a:uFillTx/>
                <a:sym typeface="Verdana"/>
              </a:rPr>
              <a:t>vecākā</a:t>
            </a:r>
            <a:r>
              <a:rPr kumimoji="0" lang="en-US" sz="1400" b="0" i="0" u="none" strike="noStrike" cap="none" spc="0" normalizeH="0" baseline="0" noProof="0" dirty="0">
                <a:ln>
                  <a:noFill/>
                </a:ln>
                <a:solidFill>
                  <a:schemeClr val="bg1"/>
                </a:solidFill>
                <a:effectLst/>
                <a:uLnTx/>
                <a:uFillTx/>
                <a:sym typeface="Verdana"/>
              </a:rPr>
              <a:t> </a:t>
            </a:r>
            <a:r>
              <a:rPr kumimoji="0" lang="en-US" sz="1400" b="0" i="0" u="none" strike="noStrike" cap="none" spc="0" normalizeH="0" baseline="0" noProof="0" dirty="0" err="1">
                <a:ln>
                  <a:noFill/>
                </a:ln>
                <a:solidFill>
                  <a:schemeClr val="bg1"/>
                </a:solidFill>
                <a:effectLst/>
                <a:uLnTx/>
                <a:uFillTx/>
                <a:sym typeface="Verdana"/>
              </a:rPr>
              <a:t>eksperte</a:t>
            </a:r>
            <a:r>
              <a:rPr kumimoji="0" lang="en-US" sz="1400" b="0" i="0" u="none" strike="noStrike" cap="none" spc="0" normalizeH="0" baseline="0" noProof="0" dirty="0">
                <a:ln>
                  <a:noFill/>
                </a:ln>
                <a:solidFill>
                  <a:schemeClr val="bg1"/>
                </a:solidFill>
                <a:effectLst/>
                <a:uLnTx/>
                <a:uFillTx/>
                <a:sym typeface="Verdana"/>
              </a:rPr>
              <a:t> </a:t>
            </a:r>
            <a:r>
              <a:rPr kumimoji="0" lang="en-US" sz="1400" b="1" i="0" u="none" strike="noStrike" cap="none" spc="0" normalizeH="0" baseline="0" noProof="0" dirty="0">
                <a:ln>
                  <a:noFill/>
                </a:ln>
                <a:solidFill>
                  <a:schemeClr val="bg1"/>
                </a:solidFill>
                <a:effectLst/>
                <a:uLnTx/>
                <a:uFillTx/>
                <a:sym typeface="Verdana"/>
              </a:rPr>
              <a:t>Astra </a:t>
            </a:r>
            <a:r>
              <a:rPr kumimoji="0" lang="en-US" sz="1400" b="1" i="0" u="none" strike="noStrike" cap="none" spc="0" normalizeH="0" baseline="0" noProof="0" dirty="0" err="1">
                <a:ln>
                  <a:noFill/>
                </a:ln>
                <a:solidFill>
                  <a:schemeClr val="bg1"/>
                </a:solidFill>
                <a:effectLst/>
                <a:uLnTx/>
                <a:uFillTx/>
                <a:sym typeface="Verdana"/>
              </a:rPr>
              <a:t>Aukšmuksta</a:t>
            </a:r>
            <a:endParaRPr kumimoji="0" lang="en-US" sz="1400" b="1" i="0" u="none" strike="noStrike" cap="none" spc="0" normalizeH="0" baseline="0" noProof="0" dirty="0">
              <a:ln>
                <a:noFill/>
              </a:ln>
              <a:solidFill>
                <a:schemeClr val="bg1"/>
              </a:solidFill>
              <a:effectLst/>
              <a:uLnTx/>
              <a:uFillTx/>
              <a:sym typeface="Verdana"/>
            </a:endParaRPr>
          </a:p>
          <a:p>
            <a:pPr marL="0" marR="0" lvl="0" indent="0" fontAlgn="auto">
              <a:spcBef>
                <a:spcPts val="1000"/>
              </a:spcBef>
              <a:spcAft>
                <a:spcPts val="0"/>
              </a:spcAft>
              <a:buClr>
                <a:srgbClr val="664790"/>
              </a:buClr>
              <a:buSzPts val="1600"/>
              <a:buNone/>
              <a:tabLst/>
              <a:defRPr/>
            </a:pPr>
            <a:r>
              <a:rPr kumimoji="0" lang="en-US" sz="1400" b="0" i="0" u="none" strike="noStrike" cap="none" spc="0" normalizeH="0" baseline="0" noProof="0" dirty="0">
                <a:ln>
                  <a:noFill/>
                </a:ln>
                <a:solidFill>
                  <a:schemeClr val="bg1"/>
                </a:solidFill>
                <a:effectLst/>
                <a:uLnTx/>
                <a:uFillTx/>
                <a:sym typeface="Verdana"/>
              </a:rPr>
              <a:t>VIAA ERASMUS+ </a:t>
            </a:r>
            <a:r>
              <a:rPr kumimoji="0" lang="en-US" sz="1400" b="0" i="0" u="none" strike="noStrike" cap="none" spc="0" normalizeH="0" baseline="0" noProof="0" dirty="0" err="1">
                <a:ln>
                  <a:noFill/>
                </a:ln>
                <a:solidFill>
                  <a:schemeClr val="bg1"/>
                </a:solidFill>
                <a:effectLst/>
                <a:uLnTx/>
                <a:uFillTx/>
                <a:sym typeface="Verdana"/>
              </a:rPr>
              <a:t>programmas</a:t>
            </a:r>
            <a:r>
              <a:rPr kumimoji="0" lang="en-US" sz="1400" b="0" i="0" u="none" strike="noStrike" cap="none" spc="0" normalizeH="0" baseline="0" noProof="0" dirty="0">
                <a:ln>
                  <a:noFill/>
                </a:ln>
                <a:solidFill>
                  <a:schemeClr val="bg1"/>
                </a:solidFill>
                <a:effectLst/>
                <a:uLnTx/>
                <a:uFillTx/>
                <a:sym typeface="Verdana"/>
              </a:rPr>
              <a:t> </a:t>
            </a:r>
            <a:r>
              <a:rPr kumimoji="0" lang="en-US" sz="1400" b="0" i="0" u="none" strike="noStrike" cap="none" spc="0" normalizeH="0" baseline="0" noProof="0" dirty="0" err="1">
                <a:ln>
                  <a:noFill/>
                </a:ln>
                <a:solidFill>
                  <a:schemeClr val="bg1"/>
                </a:solidFill>
                <a:effectLst/>
                <a:uLnTx/>
                <a:uFillTx/>
                <a:sym typeface="Verdana"/>
              </a:rPr>
              <a:t>departamenta</a:t>
            </a:r>
            <a:r>
              <a:rPr kumimoji="0" lang="en-US" sz="1400" b="0" i="0" u="none" strike="noStrike" cap="none" spc="0" normalizeH="0" baseline="0" noProof="0" dirty="0">
                <a:ln>
                  <a:noFill/>
                </a:ln>
                <a:solidFill>
                  <a:schemeClr val="bg1"/>
                </a:solidFill>
                <a:effectLst/>
                <a:uLnTx/>
                <a:uFillTx/>
                <a:sym typeface="Verdana"/>
              </a:rPr>
              <a:t> </a:t>
            </a:r>
            <a:r>
              <a:rPr kumimoji="0" lang="en-US" sz="1400" b="0" i="0" u="none" strike="noStrike" cap="none" spc="0" normalizeH="0" baseline="0" noProof="0" dirty="0" err="1">
                <a:ln>
                  <a:noFill/>
                </a:ln>
                <a:solidFill>
                  <a:schemeClr val="bg1"/>
                </a:solidFill>
                <a:effectLst/>
                <a:uLnTx/>
                <a:uFillTx/>
                <a:sym typeface="Verdana"/>
              </a:rPr>
              <a:t>direktore</a:t>
            </a:r>
            <a:r>
              <a:rPr kumimoji="0" lang="en-US" sz="1400" b="0" i="0" u="none" strike="noStrike" cap="none" spc="0" normalizeH="0" baseline="0" noProof="0" dirty="0">
                <a:ln>
                  <a:noFill/>
                </a:ln>
                <a:solidFill>
                  <a:schemeClr val="bg1"/>
                </a:solidFill>
                <a:effectLst/>
                <a:uLnTx/>
                <a:uFillTx/>
                <a:sym typeface="Verdana"/>
              </a:rPr>
              <a:t> </a:t>
            </a:r>
            <a:r>
              <a:rPr kumimoji="0" lang="en-US" sz="1400" b="1" i="0" u="none" strike="noStrike" cap="none" spc="0" normalizeH="0" baseline="0" noProof="0" dirty="0">
                <a:ln>
                  <a:noFill/>
                </a:ln>
                <a:solidFill>
                  <a:schemeClr val="bg1"/>
                </a:solidFill>
                <a:effectLst/>
                <a:uLnTx/>
                <a:uFillTx/>
                <a:sym typeface="Verdana"/>
              </a:rPr>
              <a:t>Zane </a:t>
            </a:r>
            <a:r>
              <a:rPr kumimoji="0" lang="en-US" sz="1400" b="1" i="0" u="none" strike="noStrike" cap="none" spc="0" normalizeH="0" baseline="0" noProof="0" dirty="0" err="1">
                <a:ln>
                  <a:noFill/>
                </a:ln>
                <a:solidFill>
                  <a:schemeClr val="bg1"/>
                </a:solidFill>
                <a:effectLst/>
                <a:uLnTx/>
                <a:uFillTx/>
                <a:sym typeface="Verdana"/>
              </a:rPr>
              <a:t>Gailīte</a:t>
            </a:r>
            <a:endParaRPr kumimoji="0" lang="en-US" sz="1400" b="1" i="0" u="none" strike="noStrike" cap="none" spc="0" normalizeH="0" baseline="0" noProof="0" dirty="0">
              <a:ln>
                <a:noFill/>
              </a:ln>
              <a:solidFill>
                <a:schemeClr val="bg1"/>
              </a:solidFill>
              <a:effectLst/>
              <a:uLnTx/>
              <a:uFillTx/>
              <a:sym typeface="Verdana"/>
            </a:endParaRPr>
          </a:p>
        </p:txBody>
      </p:sp>
      <p:pic>
        <p:nvPicPr>
          <p:cNvPr id="11" name="Graphic 10" descr="A circle filled with irregular dots">
            <a:extLst>
              <a:ext uri="{FF2B5EF4-FFF2-40B4-BE49-F238E27FC236}">
                <a16:creationId xmlns:a16="http://schemas.microsoft.com/office/drawing/2014/main" id="{17D9AD28-A015-BB5F-C3B6-F301483303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86000" y="0"/>
            <a:ext cx="4572000" cy="4572000"/>
          </a:xfrm>
          <a:prstGeom prst="rect">
            <a:avLst/>
          </a:prstGeom>
        </p:spPr>
      </p:pic>
      <p:pic>
        <p:nvPicPr>
          <p:cNvPr id="12" name="Graphic 11" descr="A circle filled with irregular dots">
            <a:extLst>
              <a:ext uri="{FF2B5EF4-FFF2-40B4-BE49-F238E27FC236}">
                <a16:creationId xmlns:a16="http://schemas.microsoft.com/office/drawing/2014/main" id="{FAE10659-44F9-6729-6F69-25B53DF401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93841" y="5890728"/>
            <a:ext cx="4572000" cy="4572000"/>
          </a:xfrm>
          <a:prstGeom prst="rect">
            <a:avLst/>
          </a:prstGeom>
        </p:spPr>
      </p:pic>
      <p:sp>
        <p:nvSpPr>
          <p:cNvPr id="4" name="Title 3">
            <a:extLst>
              <a:ext uri="{FF2B5EF4-FFF2-40B4-BE49-F238E27FC236}">
                <a16:creationId xmlns:a16="http://schemas.microsoft.com/office/drawing/2014/main" id="{B3D3AFF1-58D2-4452-91D3-ADB660A277D8}"/>
              </a:ext>
            </a:extLst>
          </p:cNvPr>
          <p:cNvSpPr>
            <a:spLocks noGrp="1"/>
          </p:cNvSpPr>
          <p:nvPr>
            <p:ph type="title"/>
          </p:nvPr>
        </p:nvSpPr>
        <p:spPr>
          <a:xfrm>
            <a:off x="230535" y="3917284"/>
            <a:ext cx="3290887" cy="2452687"/>
          </a:xfrm>
        </p:spPr>
        <p:txBody>
          <a:bodyPr vert="horz" lIns="91440" tIns="45720" rIns="91440" bIns="45720" rtlCol="0" anchor="ctr">
            <a:normAutofit/>
          </a:bodyPr>
          <a:lstStyle/>
          <a:p>
            <a:r>
              <a:rPr lang="en-US" sz="2800" dirty="0" err="1">
                <a:solidFill>
                  <a:schemeClr val="bg1"/>
                </a:solidFill>
              </a:rPr>
              <a:t>Paldies</a:t>
            </a:r>
            <a:r>
              <a:rPr lang="en-US" sz="2800" dirty="0">
                <a:solidFill>
                  <a:schemeClr val="bg1"/>
                </a:solidFill>
              </a:rPr>
              <a:t> par </a:t>
            </a:r>
            <a:r>
              <a:rPr lang="en-US" sz="2800" dirty="0" err="1">
                <a:solidFill>
                  <a:schemeClr val="bg1"/>
                </a:solidFill>
              </a:rPr>
              <a:t>lielisku</a:t>
            </a:r>
            <a:r>
              <a:rPr lang="en-US" sz="2800" dirty="0">
                <a:solidFill>
                  <a:schemeClr val="bg1"/>
                </a:solidFill>
              </a:rPr>
              <a:t> </a:t>
            </a:r>
            <a:r>
              <a:rPr lang="en-US" sz="2800" dirty="0" err="1">
                <a:solidFill>
                  <a:schemeClr val="bg1"/>
                </a:solidFill>
              </a:rPr>
              <a:t>darbu</a:t>
            </a:r>
            <a:r>
              <a:rPr lang="en-US" sz="2800" dirty="0">
                <a:solidFill>
                  <a:schemeClr val="bg1"/>
                </a:solidFill>
              </a:rPr>
              <a:t> </a:t>
            </a:r>
            <a:br>
              <a:rPr lang="lv-LV" sz="2800" dirty="0">
                <a:solidFill>
                  <a:schemeClr val="bg1"/>
                </a:solidFill>
              </a:rPr>
            </a:br>
            <a:r>
              <a:rPr lang="en-US" sz="2800" dirty="0">
                <a:solidFill>
                  <a:schemeClr val="bg1"/>
                </a:solidFill>
              </a:rPr>
              <a:t>MK </a:t>
            </a:r>
            <a:r>
              <a:rPr lang="en-US" sz="2800" dirty="0" err="1">
                <a:solidFill>
                  <a:schemeClr val="bg1"/>
                </a:solidFill>
              </a:rPr>
              <a:t>atzinības</a:t>
            </a:r>
            <a:r>
              <a:rPr lang="en-US" sz="2800" dirty="0">
                <a:solidFill>
                  <a:schemeClr val="bg1"/>
                </a:solidFill>
              </a:rPr>
              <a:t> </a:t>
            </a:r>
            <a:r>
              <a:rPr lang="en-US" sz="2800" dirty="0" err="1">
                <a:solidFill>
                  <a:schemeClr val="bg1"/>
                </a:solidFill>
              </a:rPr>
              <a:t>rakstu</a:t>
            </a:r>
            <a:r>
              <a:rPr lang="en-US" sz="2800" dirty="0">
                <a:solidFill>
                  <a:schemeClr val="bg1"/>
                </a:solidFill>
              </a:rPr>
              <a:t> </a:t>
            </a:r>
            <a:r>
              <a:rPr lang="en-US" sz="2800" dirty="0" err="1">
                <a:solidFill>
                  <a:schemeClr val="bg1"/>
                </a:solidFill>
              </a:rPr>
              <a:t>saņēmējiem</a:t>
            </a:r>
            <a:r>
              <a:rPr lang="en-US" sz="2800" dirty="0">
                <a:solidFill>
                  <a:schemeClr val="bg1"/>
                </a:solidFill>
              </a:rPr>
              <a:t>!</a:t>
            </a:r>
          </a:p>
        </p:txBody>
      </p:sp>
    </p:spTree>
    <p:extLst>
      <p:ext uri="{BB962C8B-B14F-4D97-AF65-F5344CB8AC3E}">
        <p14:creationId xmlns:p14="http://schemas.microsoft.com/office/powerpoint/2010/main" val="872412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tzinības krusts">
            <a:extLst>
              <a:ext uri="{FF2B5EF4-FFF2-40B4-BE49-F238E27FC236}">
                <a16:creationId xmlns:a16="http://schemas.microsoft.com/office/drawing/2014/main" id="{9D6F89E6-C362-DA81-87EB-743BAB89D75B}"/>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18078" b="18078"/>
          <a:stretch>
            <a:fillRect/>
          </a:stretch>
        </p:blipFill>
        <p:spPr bwMode="auto">
          <a:xfrm>
            <a:off x="6481716" y="371476"/>
            <a:ext cx="5343572" cy="28400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Placeholder 4">
            <a:extLst>
              <a:ext uri="{FF2B5EF4-FFF2-40B4-BE49-F238E27FC236}">
                <a16:creationId xmlns:a16="http://schemas.microsoft.com/office/drawing/2014/main" id="{437FC44B-7924-8B6A-30A6-2A2DCA2304F6}"/>
              </a:ext>
            </a:extLst>
          </p:cNvPr>
          <p:cNvPicPr>
            <a:picLocks noGrp="1" noChangeAspect="1" noChangeArrowheads="1"/>
          </p:cNvPicPr>
          <p:nvPr>
            <p:ph type="pic" sz="quarter" idx="11"/>
          </p:nvPr>
        </p:nvPicPr>
        <p:blipFill>
          <a:blip r:embed="rId4">
            <a:extLst>
              <a:ext uri="{28A0092B-C50C-407E-A947-70E740481C1C}">
                <a14:useLocalDpi xmlns:a14="http://schemas.microsoft.com/office/drawing/2010/main" val="0"/>
              </a:ext>
            </a:extLst>
          </a:blip>
          <a:srcRect t="3143" b="3143"/>
          <a:stretch>
            <a:fillRect/>
          </a:stretch>
        </p:blipFill>
        <p:spPr bwMode="auto">
          <a:xfrm>
            <a:off x="355393" y="3301148"/>
            <a:ext cx="5746750" cy="308768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FDD4FE22-B0DA-9322-E101-07DBD21019BA}"/>
              </a:ext>
            </a:extLst>
          </p:cNvPr>
          <p:cNvSpPr txBox="1">
            <a:spLocks/>
          </p:cNvSpPr>
          <p:nvPr/>
        </p:nvSpPr>
        <p:spPr>
          <a:xfrm>
            <a:off x="502563" y="371475"/>
            <a:ext cx="5740954" cy="755482"/>
          </a:xfrm>
          <a:prstGeom prst="rect">
            <a:avLst/>
          </a:prstGeom>
        </p:spPr>
        <p:txBody>
          <a:bodyPr/>
          <a:lst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a:lstStyle>
          <a:p>
            <a:pPr marL="0" marR="0" lvl="0" indent="0" algn="ctr" defTabSz="1217613" rtl="0" eaLnBrk="0" fontAlgn="base" latinLnBrk="0" hangingPunct="0">
              <a:lnSpc>
                <a:spcPct val="100000"/>
              </a:lnSpc>
              <a:spcBef>
                <a:spcPct val="0"/>
              </a:spcBef>
              <a:spcAft>
                <a:spcPct val="0"/>
              </a:spcAft>
              <a:buClrTx/>
              <a:buSzTx/>
              <a:buFontTx/>
              <a:buNone/>
              <a:tabLst/>
              <a:defRPr/>
            </a:pPr>
            <a:r>
              <a:rPr kumimoji="0" lang="lv-LV" sz="5800" b="1" i="0" u="none" strike="noStrike" kern="1200" cap="none" spc="0" normalizeH="0" baseline="0" noProof="0" dirty="0">
                <a:ln>
                  <a:noFill/>
                </a:ln>
                <a:solidFill>
                  <a:srgbClr val="98712F"/>
                </a:solidFill>
                <a:effectLst/>
                <a:uLnTx/>
                <a:uFillTx/>
                <a:latin typeface="Playfair Display" pitchFamily="2" charset="-70"/>
                <a:sym typeface="Arial"/>
              </a:rPr>
              <a:t>Paldies Atzinības krusta saņēmējiem</a:t>
            </a:r>
          </a:p>
        </p:txBody>
      </p:sp>
      <p:sp>
        <p:nvSpPr>
          <p:cNvPr id="7" name="Text Placeholder 3">
            <a:extLst>
              <a:ext uri="{FF2B5EF4-FFF2-40B4-BE49-F238E27FC236}">
                <a16:creationId xmlns:a16="http://schemas.microsoft.com/office/drawing/2014/main" id="{E4EBC2AB-F23C-5CEB-0789-2432E4F292F6}"/>
              </a:ext>
            </a:extLst>
          </p:cNvPr>
          <p:cNvSpPr txBox="1">
            <a:spLocks/>
          </p:cNvSpPr>
          <p:nvPr/>
        </p:nvSpPr>
        <p:spPr>
          <a:xfrm>
            <a:off x="5939097" y="3211552"/>
            <a:ext cx="6324891" cy="4352800"/>
          </a:xfrm>
          <a:prstGeom prst="rect">
            <a:avLst/>
          </a:prstGeom>
        </p:spPr>
        <p:txBody>
          <a:bodyPr/>
          <a:lst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a:lstStyle>
          <a:p>
            <a:pPr marL="228600" marR="0" lvl="0" indent="0" algn="l" defTabSz="1217613" rtl="0" eaLnBrk="0" fontAlgn="base" latinLnBrk="0" hangingPunct="0">
              <a:lnSpc>
                <a:spcPct val="100000"/>
              </a:lnSpc>
              <a:spcBef>
                <a:spcPct val="20000"/>
              </a:spcBef>
              <a:spcAft>
                <a:spcPct val="0"/>
              </a:spcAft>
              <a:buClrTx/>
              <a:buSzTx/>
              <a:buNone/>
              <a:tabLst/>
              <a:defRPr/>
            </a:pPr>
            <a:r>
              <a:rPr kumimoji="0" lang="sv-SE"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Atzinības krusta virsniece:</a:t>
            </a:r>
          </a:p>
          <a:p>
            <a:pPr marL="228600" marR="0" lvl="0" indent="0" algn="l" defTabSz="1217613" rtl="0" eaLnBrk="0" fontAlgn="base" latinLnBrk="0" hangingPunct="0">
              <a:lnSpc>
                <a:spcPct val="100000"/>
              </a:lnSpc>
              <a:spcBef>
                <a:spcPct val="20000"/>
              </a:spcBef>
              <a:spcAft>
                <a:spcPts val="1200"/>
              </a:spcAft>
              <a:buClrTx/>
              <a:buSzTx/>
              <a:buNone/>
              <a:tabLst/>
              <a:defRPr/>
            </a:pPr>
            <a:r>
              <a:rPr kumimoji="0" lang="lv-LV"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Rīgas Tālmācības vidusskolas dibinātāj</a:t>
            </a:r>
            <a:r>
              <a:rPr kumimoji="0" lang="en-US"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a</a:t>
            </a:r>
            <a:r>
              <a:rPr kumimoji="0" lang="lv-LV"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 Dr.paed.</a:t>
            </a:r>
            <a:r>
              <a:rPr kumimoji="0" lang="en-US"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 </a:t>
            </a:r>
            <a:r>
              <a:rPr kumimoji="0" lang="lv-LV"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Ilze Kalniņa-</a:t>
            </a:r>
            <a:r>
              <a:rPr kumimoji="0" lang="lv-LV" sz="1700" b="1" i="0" u="none" strike="noStrike" kern="1200" cap="none" spc="0" normalizeH="0" baseline="0" noProof="0" dirty="0" err="1">
                <a:ln>
                  <a:noFill/>
                </a:ln>
                <a:solidFill>
                  <a:srgbClr val="333333"/>
                </a:solidFill>
                <a:effectLst/>
                <a:uLnTx/>
                <a:uFillTx/>
                <a:latin typeface="Futura Md TL" panose="020B0502020204020303" pitchFamily="34" charset="0"/>
                <a:sym typeface="Arial"/>
              </a:rPr>
              <a:t>Dauga</a:t>
            </a:r>
            <a:endParaRPr kumimoji="0" lang="sv-SE" sz="1700" b="0" i="0" u="none" strike="noStrike" kern="1200" cap="none" spc="0" normalizeH="0" baseline="0" noProof="0" dirty="0">
              <a:ln>
                <a:noFill/>
              </a:ln>
              <a:solidFill>
                <a:srgbClr val="333333"/>
              </a:solidFill>
              <a:effectLst/>
              <a:uLnTx/>
              <a:uFillTx/>
              <a:latin typeface="Futura Md TL" panose="020B0502020204020303" pitchFamily="34" charset="0"/>
              <a:sym typeface="Arial"/>
            </a:endParaRPr>
          </a:p>
          <a:p>
            <a:pPr marL="228600" marR="0" lvl="0" indent="0" algn="l" defTabSz="12176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sv-SE"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Atzinības krusta kavalieri:</a:t>
            </a:r>
          </a:p>
          <a:p>
            <a:pPr marL="228600" marR="0" lvl="0" indent="0" algn="l" defTabSz="1217613" rtl="0" eaLnBrk="0" fontAlgn="base" latinLnBrk="0" hangingPunct="0">
              <a:lnSpc>
                <a:spcPct val="100000"/>
              </a:lnSpc>
              <a:spcBef>
                <a:spcPct val="20000"/>
              </a:spcBef>
              <a:spcAft>
                <a:spcPct val="0"/>
              </a:spcAft>
              <a:buClrTx/>
              <a:buSzTx/>
              <a:buNone/>
              <a:tabLst/>
              <a:defRPr/>
            </a:pPr>
            <a:r>
              <a:rPr kumimoji="0" lang="lv-LV"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Balvu novada Baltinavas vidusskolas latviešu valodas un literatūras skolotāj</a:t>
            </a:r>
            <a:r>
              <a:rPr kumimoji="0" lang="en-US"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a</a:t>
            </a:r>
            <a:r>
              <a:rPr kumimoji="0" lang="lv-LV"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 novadpētniec</a:t>
            </a:r>
            <a:r>
              <a:rPr kumimoji="0" lang="en-US"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e</a:t>
            </a:r>
            <a:r>
              <a:rPr kumimoji="0" lang="en-US"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 </a:t>
            </a:r>
            <a:r>
              <a:rPr kumimoji="0" lang="lv-LV"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Valentīn</a:t>
            </a:r>
            <a:r>
              <a:rPr kumimoji="0" lang="en-US"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a</a:t>
            </a:r>
            <a:r>
              <a:rPr kumimoji="0" lang="lv-LV"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 Kaš</a:t>
            </a:r>
            <a:r>
              <a:rPr kumimoji="0" lang="en-US"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a</a:t>
            </a:r>
          </a:p>
          <a:p>
            <a:pPr marL="228600" marR="0" lvl="0" indent="0" algn="l" defTabSz="1217613" rtl="0" eaLnBrk="0" fontAlgn="base" latinLnBrk="0" hangingPunct="0">
              <a:lnSpc>
                <a:spcPct val="100000"/>
              </a:lnSpc>
              <a:spcBef>
                <a:spcPct val="20000"/>
              </a:spcBef>
              <a:spcAft>
                <a:spcPct val="0"/>
              </a:spcAft>
              <a:buClrTx/>
              <a:buSzTx/>
              <a:buNone/>
              <a:tabLst/>
              <a:defRPr/>
            </a:pPr>
            <a:r>
              <a:rPr kumimoji="0" lang="lv-LV"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izglītības un kultūras darbiniek</a:t>
            </a:r>
            <a:r>
              <a:rPr kumimoji="0" lang="en-US"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s</a:t>
            </a:r>
            <a:r>
              <a:rPr kumimoji="0" lang="lv-LV"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 kordiriģent</a:t>
            </a:r>
            <a:r>
              <a:rPr kumimoji="0" lang="en-US"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s</a:t>
            </a:r>
            <a:r>
              <a:rPr kumimoji="0" lang="en-US"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 </a:t>
            </a:r>
            <a:r>
              <a:rPr kumimoji="0" lang="lv-LV"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Aivar</a:t>
            </a:r>
            <a:r>
              <a:rPr kumimoji="0" lang="en-US"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s</a:t>
            </a:r>
            <a:r>
              <a:rPr kumimoji="0" lang="lv-LV"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 </a:t>
            </a:r>
            <a:r>
              <a:rPr kumimoji="0" lang="lv-LV" sz="1700" b="1" i="0" u="none" strike="noStrike" kern="1200" cap="none" spc="0" normalizeH="0" baseline="0" noProof="0" dirty="0" err="1">
                <a:ln>
                  <a:noFill/>
                </a:ln>
                <a:solidFill>
                  <a:srgbClr val="333333"/>
                </a:solidFill>
                <a:effectLst/>
                <a:uLnTx/>
                <a:uFillTx/>
                <a:latin typeface="Futura Md TL" panose="020B0502020204020303" pitchFamily="34" charset="0"/>
                <a:sym typeface="Arial"/>
              </a:rPr>
              <a:t>Opincān</a:t>
            </a:r>
            <a:r>
              <a:rPr kumimoji="0" lang="en-US"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s</a:t>
            </a:r>
            <a:r>
              <a:rPr kumimoji="0" lang="lv-LV"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a:t>
            </a:r>
            <a:endParaRPr kumimoji="0" lang="en-US" sz="1700" b="0" i="0" u="none" strike="noStrike" kern="1200" cap="none" spc="0" normalizeH="0" baseline="0" noProof="0" dirty="0">
              <a:ln>
                <a:noFill/>
              </a:ln>
              <a:solidFill>
                <a:srgbClr val="333333"/>
              </a:solidFill>
              <a:effectLst/>
              <a:uLnTx/>
              <a:uFillTx/>
              <a:latin typeface="Futura Md TL" panose="020B0502020204020303" pitchFamily="34" charset="0"/>
              <a:sym typeface="Arial"/>
            </a:endParaRPr>
          </a:p>
          <a:p>
            <a:pPr marL="228600" marR="0" lvl="0" indent="0" algn="l" defTabSz="1217613" rtl="0" eaLnBrk="0" fontAlgn="base" latinLnBrk="0" hangingPunct="0">
              <a:lnSpc>
                <a:spcPct val="100000"/>
              </a:lnSpc>
              <a:spcBef>
                <a:spcPct val="20000"/>
              </a:spcBef>
              <a:spcAft>
                <a:spcPct val="0"/>
              </a:spcAft>
              <a:buClrTx/>
              <a:buSzTx/>
              <a:buNone/>
              <a:tabLst/>
              <a:defRPr/>
            </a:pPr>
            <a:r>
              <a:rPr kumimoji="0" lang="lv-LV"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Jaunsardzes centra Lejasciema jaunsargu instruktor</a:t>
            </a:r>
            <a:r>
              <a:rPr kumimoji="0" lang="en-US"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e</a:t>
            </a:r>
            <a:r>
              <a:rPr kumimoji="0" lang="lv-LV"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 Gulbenes novada Bērnu un jaunatnes sporta skolas distanču slēpošanas </a:t>
            </a:r>
            <a:r>
              <a:rPr kumimoji="0" lang="lv-LV" sz="1700" b="0" i="0" u="none" strike="noStrike" kern="1200" cap="none" spc="0" normalizeH="0" baseline="0" noProof="0" dirty="0" err="1">
                <a:ln>
                  <a:noFill/>
                </a:ln>
                <a:solidFill>
                  <a:srgbClr val="333333"/>
                </a:solidFill>
                <a:effectLst/>
                <a:uLnTx/>
                <a:uFillTx/>
                <a:latin typeface="Futura Md TL" panose="020B0502020204020303" pitchFamily="34" charset="0"/>
                <a:sym typeface="Arial"/>
              </a:rPr>
              <a:t>trener</a:t>
            </a:r>
            <a:r>
              <a:rPr kumimoji="0" lang="en-US" sz="1700" b="0" i="0" u="none" strike="noStrike" kern="1200" cap="none" spc="0" normalizeH="0" baseline="0" noProof="0" dirty="0">
                <a:ln>
                  <a:noFill/>
                </a:ln>
                <a:solidFill>
                  <a:srgbClr val="333333"/>
                </a:solidFill>
                <a:effectLst/>
                <a:uLnTx/>
                <a:uFillTx/>
                <a:latin typeface="Futura Md TL" panose="020B0502020204020303" pitchFamily="34" charset="0"/>
                <a:sym typeface="Arial"/>
              </a:rPr>
              <a:t>e</a:t>
            </a:r>
            <a:r>
              <a:rPr kumimoji="0" lang="en-US"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 </a:t>
            </a:r>
            <a:r>
              <a:rPr kumimoji="0" lang="lv-LV" sz="1700" b="1" i="0" u="none" strike="noStrike" kern="1200" cap="none" spc="0" normalizeH="0" baseline="0" noProof="0" dirty="0" err="1">
                <a:ln>
                  <a:noFill/>
                </a:ln>
                <a:solidFill>
                  <a:srgbClr val="333333"/>
                </a:solidFill>
                <a:effectLst/>
                <a:uLnTx/>
                <a:uFillTx/>
                <a:latin typeface="Futura Md TL" panose="020B0502020204020303" pitchFamily="34" charset="0"/>
                <a:sym typeface="Arial"/>
              </a:rPr>
              <a:t>Lāsm</a:t>
            </a:r>
            <a:r>
              <a:rPr kumimoji="0" lang="en-US"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a</a:t>
            </a:r>
            <a:r>
              <a:rPr kumimoji="0" lang="lv-LV"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 </a:t>
            </a:r>
            <a:r>
              <a:rPr kumimoji="0" lang="lv-LV" sz="1700" b="1" i="0" u="none" strike="noStrike" kern="1200" cap="none" spc="0" normalizeH="0" baseline="0" noProof="0" dirty="0" err="1">
                <a:ln>
                  <a:noFill/>
                </a:ln>
                <a:solidFill>
                  <a:srgbClr val="333333"/>
                </a:solidFill>
                <a:effectLst/>
                <a:uLnTx/>
                <a:uFillTx/>
                <a:latin typeface="Futura Md TL" panose="020B0502020204020303" pitchFamily="34" charset="0"/>
                <a:sym typeface="Arial"/>
              </a:rPr>
              <a:t>Gabdulļin</a:t>
            </a:r>
            <a:r>
              <a:rPr kumimoji="0" lang="en-US" sz="1700" b="1" i="0" u="none" strike="noStrike" kern="1200" cap="none" spc="0" normalizeH="0" baseline="0" noProof="0" dirty="0">
                <a:ln>
                  <a:noFill/>
                </a:ln>
                <a:solidFill>
                  <a:srgbClr val="333333"/>
                </a:solidFill>
                <a:effectLst/>
                <a:uLnTx/>
                <a:uFillTx/>
                <a:latin typeface="Futura Md TL" panose="020B0502020204020303" pitchFamily="34" charset="0"/>
                <a:sym typeface="Arial"/>
              </a:rPr>
              <a:t>a</a:t>
            </a:r>
            <a:endParaRPr kumimoji="0" lang="lv-LV" sz="1700" b="0" i="0" u="none" strike="noStrike" kern="1200" cap="none" spc="0" normalizeH="0" baseline="0" noProof="0" dirty="0">
              <a:ln>
                <a:noFill/>
              </a:ln>
              <a:solidFill>
                <a:srgbClr val="000000"/>
              </a:solidFill>
              <a:effectLst/>
              <a:uLnTx/>
              <a:uFillTx/>
              <a:latin typeface="Futura Md TL" panose="020B0502020204020303" pitchFamily="34" charset="0"/>
              <a:sym typeface="Arial"/>
            </a:endParaRPr>
          </a:p>
        </p:txBody>
      </p:sp>
      <p:sp>
        <p:nvSpPr>
          <p:cNvPr id="8" name="TextBox 7">
            <a:extLst>
              <a:ext uri="{FF2B5EF4-FFF2-40B4-BE49-F238E27FC236}">
                <a16:creationId xmlns:a16="http://schemas.microsoft.com/office/drawing/2014/main" id="{4E10222F-C992-71AE-1F44-5833DE336B5B}"/>
              </a:ext>
            </a:extLst>
          </p:cNvPr>
          <p:cNvSpPr txBox="1"/>
          <p:nvPr/>
        </p:nvSpPr>
        <p:spPr>
          <a:xfrm>
            <a:off x="382588" y="6519922"/>
            <a:ext cx="598090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err="1">
                <a:ln>
                  <a:noFill/>
                </a:ln>
                <a:solidFill>
                  <a:srgbClr val="000000"/>
                </a:solidFill>
                <a:effectLst/>
                <a:uLnTx/>
                <a:uFillTx/>
                <a:latin typeface="Futura Md TL" panose="020B0502020204020303" pitchFamily="34" charset="0"/>
                <a:cs typeface="Arial"/>
                <a:sym typeface="Arial"/>
              </a:rPr>
              <a:t>Valentīna</a:t>
            </a:r>
            <a:r>
              <a:rPr kumimoji="0" lang="en-US" sz="1400" b="0" i="1" u="none" strike="noStrike" kern="0" cap="none" spc="0" normalizeH="0" baseline="0" noProof="0" dirty="0">
                <a:ln>
                  <a:noFill/>
                </a:ln>
                <a:solidFill>
                  <a:srgbClr val="000000"/>
                </a:solidFill>
                <a:effectLst/>
                <a:uLnTx/>
                <a:uFillTx/>
                <a:latin typeface="Futura Md TL" panose="020B0502020204020303" pitchFamily="34" charset="0"/>
                <a:cs typeface="Arial"/>
                <a:sym typeface="Arial"/>
              </a:rPr>
              <a:t> Kaša,</a:t>
            </a:r>
            <a:r>
              <a:rPr kumimoji="0" lang="lv-LV" sz="1400" b="0" i="1" u="none" strike="noStrike" kern="0" cap="none" spc="0" normalizeH="0" baseline="0" noProof="0" dirty="0">
                <a:ln>
                  <a:noFill/>
                </a:ln>
                <a:solidFill>
                  <a:srgbClr val="121212"/>
                </a:solidFill>
                <a:effectLst/>
                <a:uLnTx/>
                <a:uFillTx/>
                <a:latin typeface="Futura Md TL" panose="020B0502020204020303" pitchFamily="34" charset="0"/>
                <a:cs typeface="Arial"/>
                <a:sym typeface="Arial"/>
              </a:rPr>
              <a:t> Pedagoģe, lokālās vēstures pētniece, audēja</a:t>
            </a:r>
            <a:endParaRPr kumimoji="0" lang="lv-LV" sz="1400" b="0" i="1" u="none" strike="noStrike" kern="0" cap="none" spc="0" normalizeH="0" baseline="0" noProof="0" dirty="0">
              <a:ln>
                <a:noFill/>
              </a:ln>
              <a:solidFill>
                <a:srgbClr val="000000"/>
              </a:solidFill>
              <a:effectLst/>
              <a:uLnTx/>
              <a:uFillTx/>
              <a:latin typeface="Futura Md TL" panose="020B0502020204020303" pitchFamily="34" charset="0"/>
              <a:cs typeface="Arial"/>
              <a:sym typeface="Arial"/>
            </a:endParaRPr>
          </a:p>
        </p:txBody>
      </p:sp>
    </p:spTree>
    <p:extLst>
      <p:ext uri="{BB962C8B-B14F-4D97-AF65-F5344CB8AC3E}">
        <p14:creationId xmlns:p14="http://schemas.microsoft.com/office/powerpoint/2010/main" val="3070337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C515AF-7083-4657-2D78-039472F52000}"/>
              </a:ext>
            </a:extLst>
          </p:cNvPr>
          <p:cNvSpPr>
            <a:spLocks noGrp="1"/>
          </p:cNvSpPr>
          <p:nvPr>
            <p:ph type="title"/>
          </p:nvPr>
        </p:nvSpPr>
        <p:spPr>
          <a:xfrm>
            <a:off x="466457" y="-909648"/>
            <a:ext cx="11382259" cy="2852737"/>
          </a:xfrm>
        </p:spPr>
        <p:txBody>
          <a:bodyPr>
            <a:normAutofit fontScale="90000"/>
          </a:bodyPr>
          <a:lstStyle/>
          <a:p>
            <a:r>
              <a:rPr lang="lv-LV" b="1" dirty="0">
                <a:solidFill>
                  <a:schemeClr val="tx2"/>
                </a:solidFill>
              </a:rPr>
              <a:t>PALDIES KATRAM UN IKVIENAM </a:t>
            </a:r>
            <a:br>
              <a:rPr lang="lv-LV" b="1" dirty="0">
                <a:solidFill>
                  <a:schemeClr val="tx2"/>
                </a:solidFill>
              </a:rPr>
            </a:br>
            <a:r>
              <a:rPr lang="lv-LV" b="1" dirty="0">
                <a:solidFill>
                  <a:schemeClr val="tx2"/>
                </a:solidFill>
              </a:rPr>
              <a:t>par izturību eksāmenu posmā! </a:t>
            </a:r>
            <a:endParaRPr lang="en-US" b="1" dirty="0">
              <a:solidFill>
                <a:schemeClr val="tx2"/>
              </a:solidFill>
            </a:endParaRPr>
          </a:p>
        </p:txBody>
      </p:sp>
    </p:spTree>
    <p:extLst>
      <p:ext uri="{BB962C8B-B14F-4D97-AF65-F5344CB8AC3E}">
        <p14:creationId xmlns:p14="http://schemas.microsoft.com/office/powerpoint/2010/main" val="3620537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saturation sat="66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B7676-FFDD-6844-D972-357CF18B1CD6}"/>
              </a:ext>
            </a:extLst>
          </p:cNvPr>
          <p:cNvSpPr>
            <a:spLocks noGrp="1"/>
          </p:cNvSpPr>
          <p:nvPr>
            <p:ph type="title"/>
          </p:nvPr>
        </p:nvSpPr>
        <p:spPr>
          <a:xfrm>
            <a:off x="422389" y="4932877"/>
            <a:ext cx="11769611" cy="1752600"/>
          </a:xfrm>
          <a:solidFill>
            <a:schemeClr val="bg1"/>
          </a:solidFill>
        </p:spPr>
        <p:txBody>
          <a:bodyPr>
            <a:normAutofit/>
          </a:bodyPr>
          <a:lstStyle/>
          <a:p>
            <a:r>
              <a:rPr lang="lv-LV" dirty="0">
                <a:solidFill>
                  <a:srgbClr val="3E1590"/>
                </a:solidFill>
              </a:rPr>
              <a:t>Kur mums jānonāk? </a:t>
            </a:r>
            <a:br>
              <a:rPr lang="lv-LV" dirty="0">
                <a:solidFill>
                  <a:srgbClr val="3E1590"/>
                </a:solidFill>
              </a:rPr>
            </a:br>
            <a:r>
              <a:rPr lang="lv-LV" dirty="0">
                <a:solidFill>
                  <a:srgbClr val="3E1590"/>
                </a:solidFill>
              </a:rPr>
              <a:t>Trīs pārmaiņu prioritātes</a:t>
            </a:r>
            <a:endParaRPr lang="en-US" dirty="0">
              <a:solidFill>
                <a:srgbClr val="3E1590"/>
              </a:solidFill>
            </a:endParaRPr>
          </a:p>
        </p:txBody>
      </p:sp>
    </p:spTree>
    <p:extLst>
      <p:ext uri="{BB962C8B-B14F-4D97-AF65-F5344CB8AC3E}">
        <p14:creationId xmlns:p14="http://schemas.microsoft.com/office/powerpoint/2010/main" val="1172235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B8CA1D-B279-9D83-5445-757DB1EEC7A2}"/>
              </a:ext>
            </a:extLst>
          </p:cNvPr>
          <p:cNvSpPr txBox="1"/>
          <p:nvPr/>
        </p:nvSpPr>
        <p:spPr>
          <a:xfrm>
            <a:off x="741656" y="1698693"/>
            <a:ext cx="3773283"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schemeClr val="accent4"/>
                </a:solidFill>
                <a:effectLst/>
                <a:uLnTx/>
                <a:uFillTx/>
                <a:latin typeface="Futura Md TL" panose="020B0502020204020303" pitchFamily="34" charset="0"/>
              </a:rPr>
              <a:t>VIENOTA SKOLA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p:txBody>
      </p:sp>
      <p:sp>
        <p:nvSpPr>
          <p:cNvPr id="6" name="TextBox 5">
            <a:extLst>
              <a:ext uri="{FF2B5EF4-FFF2-40B4-BE49-F238E27FC236}">
                <a16:creationId xmlns:a16="http://schemas.microsoft.com/office/drawing/2014/main" id="{D877D8D6-5DE2-E303-4A84-DEFDA27C3275}"/>
              </a:ext>
            </a:extLst>
          </p:cNvPr>
          <p:cNvSpPr txBox="1"/>
          <p:nvPr/>
        </p:nvSpPr>
        <p:spPr>
          <a:xfrm>
            <a:off x="8739304" y="1542406"/>
            <a:ext cx="3297526"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rPr>
              <a:t>GUDRS SKOLU TĪKLS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endParaRPr>
          </a:p>
        </p:txBody>
      </p:sp>
      <p:sp>
        <p:nvSpPr>
          <p:cNvPr id="9" name="TextBox 8">
            <a:extLst>
              <a:ext uri="{FF2B5EF4-FFF2-40B4-BE49-F238E27FC236}">
                <a16:creationId xmlns:a16="http://schemas.microsoft.com/office/drawing/2014/main" id="{EDEDE963-B1C9-C65C-5330-6EA664494465}"/>
              </a:ext>
            </a:extLst>
          </p:cNvPr>
          <p:cNvSpPr txBox="1"/>
          <p:nvPr/>
        </p:nvSpPr>
        <p:spPr>
          <a:xfrm>
            <a:off x="4413742" y="1388518"/>
            <a:ext cx="4440544"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rPr>
              <a:t>LABI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dirty="0">
                <a:ln>
                  <a:noFill/>
                </a:ln>
                <a:solidFill>
                  <a:prstClr val="white"/>
                </a:solidFill>
                <a:effectLst/>
                <a:uLnTx/>
                <a:uFillTx/>
                <a:latin typeface="Futura Md TL" panose="020B0502020204020303" pitchFamily="34" charset="0"/>
              </a:rPr>
              <a:t>PĀRVALDĪTA SKOLA</a:t>
            </a:r>
          </a:p>
        </p:txBody>
      </p:sp>
      <p:sp>
        <p:nvSpPr>
          <p:cNvPr id="3" name="Arrow: Chevron 2">
            <a:extLst>
              <a:ext uri="{FF2B5EF4-FFF2-40B4-BE49-F238E27FC236}">
                <a16:creationId xmlns:a16="http://schemas.microsoft.com/office/drawing/2014/main" id="{717CC7F4-A795-9618-0FFE-650829EBF782}"/>
              </a:ext>
            </a:extLst>
          </p:cNvPr>
          <p:cNvSpPr/>
          <p:nvPr/>
        </p:nvSpPr>
        <p:spPr>
          <a:xfrm>
            <a:off x="7594726" y="1954699"/>
            <a:ext cx="484632" cy="484632"/>
          </a:xfrm>
          <a:prstGeom prst="chevron">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utura Md TL"/>
            </a:endParaRPr>
          </a:p>
        </p:txBody>
      </p:sp>
      <p:sp>
        <p:nvSpPr>
          <p:cNvPr id="4" name="Arrow: Chevron 3">
            <a:extLst>
              <a:ext uri="{FF2B5EF4-FFF2-40B4-BE49-F238E27FC236}">
                <a16:creationId xmlns:a16="http://schemas.microsoft.com/office/drawing/2014/main" id="{25F18E5B-ABFB-930D-F1DC-3ABF239632AF}"/>
              </a:ext>
            </a:extLst>
          </p:cNvPr>
          <p:cNvSpPr/>
          <p:nvPr/>
        </p:nvSpPr>
        <p:spPr>
          <a:xfrm>
            <a:off x="3509793" y="1954699"/>
            <a:ext cx="484632" cy="484632"/>
          </a:xfrm>
          <a:prstGeom prst="chevron">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utura Md TL"/>
            </a:endParaRPr>
          </a:p>
        </p:txBody>
      </p:sp>
    </p:spTree>
    <p:extLst>
      <p:ext uri="{BB962C8B-B14F-4D97-AF65-F5344CB8AC3E}">
        <p14:creationId xmlns:p14="http://schemas.microsoft.com/office/powerpoint/2010/main" val="402644357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Freeform 6"/>
          <p:cNvSpPr>
            <a:spLocks/>
          </p:cNvSpPr>
          <p:nvPr/>
        </p:nvSpPr>
        <p:spPr bwMode="auto">
          <a:xfrm>
            <a:off x="6864350" y="3917950"/>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solidFill>
            <a:schemeClr val="bg1"/>
          </a:solidFill>
          <a:ln w="3810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sp>
        <p:nvSpPr>
          <p:cNvPr id="7" name="Freeform 7"/>
          <p:cNvSpPr>
            <a:spLocks/>
          </p:cNvSpPr>
          <p:nvPr/>
        </p:nvSpPr>
        <p:spPr bwMode="auto">
          <a:xfrm>
            <a:off x="3367088" y="3917950"/>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solidFill>
            <a:schemeClr val="bg1"/>
          </a:solidFill>
          <a:ln w="3810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sp>
        <p:nvSpPr>
          <p:cNvPr id="8" name="Freeform 8"/>
          <p:cNvSpPr>
            <a:spLocks/>
          </p:cNvSpPr>
          <p:nvPr/>
        </p:nvSpPr>
        <p:spPr bwMode="auto">
          <a:xfrm>
            <a:off x="5033963" y="871538"/>
            <a:ext cx="2122488"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solidFill>
            <a:schemeClr val="bg1"/>
          </a:solidFill>
          <a:ln w="3810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grpSp>
        <p:nvGrpSpPr>
          <p:cNvPr id="40" name="Group 39"/>
          <p:cNvGrpSpPr/>
          <p:nvPr/>
        </p:nvGrpSpPr>
        <p:grpSpPr>
          <a:xfrm>
            <a:off x="4413250" y="2608263"/>
            <a:ext cx="700088" cy="1173163"/>
            <a:chOff x="4413250" y="2608263"/>
            <a:chExt cx="700088" cy="1173163"/>
          </a:xfrm>
          <a:noFill/>
        </p:grpSpPr>
        <p:sp>
          <p:nvSpPr>
            <p:cNvPr id="9" name="Freeform 9"/>
            <p:cNvSpPr>
              <a:spLocks/>
            </p:cNvSpPr>
            <p:nvPr/>
          </p:nvSpPr>
          <p:spPr bwMode="auto">
            <a:xfrm>
              <a:off x="4413250" y="2611438"/>
              <a:ext cx="700088" cy="1169988"/>
            </a:xfrm>
            <a:custGeom>
              <a:avLst/>
              <a:gdLst>
                <a:gd name="T0" fmla="*/ 0 w 184"/>
                <a:gd name="T1" fmla="*/ 307 h 307"/>
                <a:gd name="T2" fmla="*/ 184 w 184"/>
                <a:gd name="T3" fmla="*/ 0 h 307"/>
              </a:gdLst>
              <a:ahLst/>
              <a:cxnLst>
                <a:cxn ang="0">
                  <a:pos x="T0" y="T1"/>
                </a:cxn>
                <a:cxn ang="0">
                  <a:pos x="T2" y="T3"/>
                </a:cxn>
              </a:cxnLst>
              <a:rect l="0" t="0" r="r" b="b"/>
              <a:pathLst>
                <a:path w="184" h="307">
                  <a:moveTo>
                    <a:pt x="0" y="307"/>
                  </a:moveTo>
                  <a:cubicBezTo>
                    <a:pt x="9" y="184"/>
                    <a:pt x="79" y="66"/>
                    <a:pt x="184" y="0"/>
                  </a:cubicBezTo>
                </a:path>
              </a:pathLst>
            </a:custGeom>
            <a:grpFill/>
            <a:ln w="698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sp>
          <p:nvSpPr>
            <p:cNvPr id="10" name="Freeform 10"/>
            <p:cNvSpPr>
              <a:spLocks/>
            </p:cNvSpPr>
            <p:nvPr/>
          </p:nvSpPr>
          <p:spPr bwMode="auto">
            <a:xfrm>
              <a:off x="4840288" y="2608263"/>
              <a:ext cx="273050" cy="209550"/>
            </a:xfrm>
            <a:custGeom>
              <a:avLst/>
              <a:gdLst>
                <a:gd name="T0" fmla="*/ 0 w 72"/>
                <a:gd name="T1" fmla="*/ 23 h 55"/>
                <a:gd name="T2" fmla="*/ 72 w 72"/>
                <a:gd name="T3" fmla="*/ 0 h 55"/>
                <a:gd name="T4" fmla="*/ 36 w 72"/>
                <a:gd name="T5" fmla="*/ 55 h 55"/>
              </a:gdLst>
              <a:ahLst/>
              <a:cxnLst>
                <a:cxn ang="0">
                  <a:pos x="T0" y="T1"/>
                </a:cxn>
                <a:cxn ang="0">
                  <a:pos x="T2" y="T3"/>
                </a:cxn>
                <a:cxn ang="0">
                  <a:pos x="T4" y="T5"/>
                </a:cxn>
              </a:cxnLst>
              <a:rect l="0" t="0" r="r" b="b"/>
              <a:pathLst>
                <a:path w="72" h="55">
                  <a:moveTo>
                    <a:pt x="0" y="23"/>
                  </a:moveTo>
                  <a:cubicBezTo>
                    <a:pt x="25" y="17"/>
                    <a:pt x="49" y="10"/>
                    <a:pt x="72" y="0"/>
                  </a:cubicBezTo>
                  <a:cubicBezTo>
                    <a:pt x="60" y="18"/>
                    <a:pt x="48" y="36"/>
                    <a:pt x="36" y="55"/>
                  </a:cubicBezTo>
                </a:path>
              </a:pathLst>
            </a:custGeom>
            <a:grpFill/>
            <a:ln w="698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grpSp>
      <p:grpSp>
        <p:nvGrpSpPr>
          <p:cNvPr id="41" name="Group 40"/>
          <p:cNvGrpSpPr/>
          <p:nvPr/>
        </p:nvGrpSpPr>
        <p:grpSpPr>
          <a:xfrm>
            <a:off x="7050088" y="2562225"/>
            <a:ext cx="750887" cy="1214438"/>
            <a:chOff x="7050088" y="2562225"/>
            <a:chExt cx="750887" cy="1214438"/>
          </a:xfrm>
          <a:noFill/>
        </p:grpSpPr>
        <p:sp>
          <p:nvSpPr>
            <p:cNvPr id="11" name="Freeform 11"/>
            <p:cNvSpPr>
              <a:spLocks/>
            </p:cNvSpPr>
            <p:nvPr/>
          </p:nvSpPr>
          <p:spPr bwMode="auto">
            <a:xfrm>
              <a:off x="7050088" y="2562225"/>
              <a:ext cx="704850" cy="1214438"/>
            </a:xfrm>
            <a:custGeom>
              <a:avLst/>
              <a:gdLst>
                <a:gd name="T0" fmla="*/ 0 w 185"/>
                <a:gd name="T1" fmla="*/ 0 h 319"/>
                <a:gd name="T2" fmla="*/ 185 w 185"/>
                <a:gd name="T3" fmla="*/ 319 h 319"/>
              </a:gdLst>
              <a:ahLst/>
              <a:cxnLst>
                <a:cxn ang="0">
                  <a:pos x="T0" y="T1"/>
                </a:cxn>
                <a:cxn ang="0">
                  <a:pos x="T2" y="T3"/>
                </a:cxn>
              </a:cxnLst>
              <a:rect l="0" t="0" r="r" b="b"/>
              <a:pathLst>
                <a:path w="185" h="319">
                  <a:moveTo>
                    <a:pt x="0" y="0"/>
                  </a:moveTo>
                  <a:cubicBezTo>
                    <a:pt x="104" y="72"/>
                    <a:pt x="174" y="193"/>
                    <a:pt x="185" y="319"/>
                  </a:cubicBezTo>
                </a:path>
              </a:pathLst>
            </a:custGeom>
            <a:grpFill/>
            <a:ln w="698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sp>
          <p:nvSpPr>
            <p:cNvPr id="12" name="Freeform 12"/>
            <p:cNvSpPr>
              <a:spLocks/>
            </p:cNvSpPr>
            <p:nvPr/>
          </p:nvSpPr>
          <p:spPr bwMode="auto">
            <a:xfrm>
              <a:off x="7613650" y="3457575"/>
              <a:ext cx="187325" cy="319088"/>
            </a:xfrm>
            <a:custGeom>
              <a:avLst/>
              <a:gdLst>
                <a:gd name="T0" fmla="*/ 0 w 49"/>
                <a:gd name="T1" fmla="*/ 12 h 84"/>
                <a:gd name="T2" fmla="*/ 36 w 49"/>
                <a:gd name="T3" fmla="*/ 84 h 84"/>
                <a:gd name="T4" fmla="*/ 49 w 49"/>
                <a:gd name="T5" fmla="*/ 0 h 84"/>
              </a:gdLst>
              <a:ahLst/>
              <a:cxnLst>
                <a:cxn ang="0">
                  <a:pos x="T0" y="T1"/>
                </a:cxn>
                <a:cxn ang="0">
                  <a:pos x="T2" y="T3"/>
                </a:cxn>
                <a:cxn ang="0">
                  <a:pos x="T4" y="T5"/>
                </a:cxn>
              </a:cxnLst>
              <a:rect l="0" t="0" r="r" b="b"/>
              <a:pathLst>
                <a:path w="49" h="84">
                  <a:moveTo>
                    <a:pt x="0" y="12"/>
                  </a:moveTo>
                  <a:cubicBezTo>
                    <a:pt x="14" y="35"/>
                    <a:pt x="26" y="59"/>
                    <a:pt x="36" y="84"/>
                  </a:cubicBezTo>
                  <a:cubicBezTo>
                    <a:pt x="38" y="55"/>
                    <a:pt x="43" y="28"/>
                    <a:pt x="49" y="0"/>
                  </a:cubicBezTo>
                </a:path>
              </a:pathLst>
            </a:custGeom>
            <a:grpFill/>
            <a:ln w="698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grpSp>
      <p:grpSp>
        <p:nvGrpSpPr>
          <p:cNvPr id="42" name="Group 41"/>
          <p:cNvGrpSpPr/>
          <p:nvPr/>
        </p:nvGrpSpPr>
        <p:grpSpPr>
          <a:xfrm>
            <a:off x="5387975" y="5448300"/>
            <a:ext cx="1419225" cy="195263"/>
            <a:chOff x="5387975" y="5448300"/>
            <a:chExt cx="1419225" cy="195263"/>
          </a:xfrm>
          <a:noFill/>
        </p:grpSpPr>
        <p:sp>
          <p:nvSpPr>
            <p:cNvPr id="13" name="Freeform 13"/>
            <p:cNvSpPr>
              <a:spLocks/>
            </p:cNvSpPr>
            <p:nvPr/>
          </p:nvSpPr>
          <p:spPr bwMode="auto">
            <a:xfrm>
              <a:off x="5387975" y="5448300"/>
              <a:ext cx="1419225" cy="195263"/>
            </a:xfrm>
            <a:custGeom>
              <a:avLst/>
              <a:gdLst>
                <a:gd name="T0" fmla="*/ 373 w 373"/>
                <a:gd name="T1" fmla="*/ 0 h 51"/>
                <a:gd name="T2" fmla="*/ 0 w 373"/>
                <a:gd name="T3" fmla="*/ 3 h 51"/>
              </a:gdLst>
              <a:ahLst/>
              <a:cxnLst>
                <a:cxn ang="0">
                  <a:pos x="T0" y="T1"/>
                </a:cxn>
                <a:cxn ang="0">
                  <a:pos x="T2" y="T3"/>
                </a:cxn>
              </a:cxnLst>
              <a:rect l="0" t="0" r="r" b="b"/>
              <a:pathLst>
                <a:path w="373" h="51">
                  <a:moveTo>
                    <a:pt x="373" y="0"/>
                  </a:moveTo>
                  <a:cubicBezTo>
                    <a:pt x="256" y="50"/>
                    <a:pt x="119" y="51"/>
                    <a:pt x="0" y="3"/>
                  </a:cubicBezTo>
                </a:path>
              </a:pathLst>
            </a:custGeom>
            <a:grpFill/>
            <a:ln w="698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sp>
          <p:nvSpPr>
            <p:cNvPr id="14" name="Freeform 14"/>
            <p:cNvSpPr>
              <a:spLocks/>
            </p:cNvSpPr>
            <p:nvPr/>
          </p:nvSpPr>
          <p:spPr bwMode="auto">
            <a:xfrm>
              <a:off x="5387975" y="5456238"/>
              <a:ext cx="239713" cy="157163"/>
            </a:xfrm>
            <a:custGeom>
              <a:avLst/>
              <a:gdLst>
                <a:gd name="T0" fmla="*/ 50 w 63"/>
                <a:gd name="T1" fmla="*/ 41 h 41"/>
                <a:gd name="T2" fmla="*/ 0 w 63"/>
                <a:gd name="T3" fmla="*/ 0 h 41"/>
                <a:gd name="T4" fmla="*/ 63 w 63"/>
                <a:gd name="T5" fmla="*/ 2 h 41"/>
              </a:gdLst>
              <a:ahLst/>
              <a:cxnLst>
                <a:cxn ang="0">
                  <a:pos x="T0" y="T1"/>
                </a:cxn>
                <a:cxn ang="0">
                  <a:pos x="T2" y="T3"/>
                </a:cxn>
                <a:cxn ang="0">
                  <a:pos x="T4" y="T5"/>
                </a:cxn>
              </a:cxnLst>
              <a:rect l="0" t="0" r="r" b="b"/>
              <a:pathLst>
                <a:path w="63" h="41">
                  <a:moveTo>
                    <a:pt x="50" y="41"/>
                  </a:moveTo>
                  <a:cubicBezTo>
                    <a:pt x="35" y="25"/>
                    <a:pt x="18" y="12"/>
                    <a:pt x="0" y="0"/>
                  </a:cubicBezTo>
                  <a:cubicBezTo>
                    <a:pt x="21" y="2"/>
                    <a:pt x="42" y="3"/>
                    <a:pt x="63" y="2"/>
                  </a:cubicBezTo>
                </a:path>
              </a:pathLst>
            </a:custGeom>
            <a:grpFill/>
            <a:ln w="698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grpSp>
      <p:sp>
        <p:nvSpPr>
          <p:cNvPr id="15" name="Freeform 15"/>
          <p:cNvSpPr>
            <a:spLocks noEditPoints="1"/>
          </p:cNvSpPr>
          <p:nvPr/>
        </p:nvSpPr>
        <p:spPr bwMode="auto">
          <a:xfrm>
            <a:off x="5703888" y="1503363"/>
            <a:ext cx="771525" cy="860425"/>
          </a:xfrm>
          <a:custGeom>
            <a:avLst/>
            <a:gdLst>
              <a:gd name="T0" fmla="*/ 68 w 203"/>
              <a:gd name="T1" fmla="*/ 175 h 226"/>
              <a:gd name="T2" fmla="*/ 52 w 203"/>
              <a:gd name="T3" fmla="*/ 135 h 226"/>
              <a:gd name="T4" fmla="*/ 44 w 203"/>
              <a:gd name="T5" fmla="*/ 102 h 226"/>
              <a:gd name="T6" fmla="*/ 103 w 203"/>
              <a:gd name="T7" fmla="*/ 38 h 226"/>
              <a:gd name="T8" fmla="*/ 162 w 203"/>
              <a:gd name="T9" fmla="*/ 102 h 226"/>
              <a:gd name="T10" fmla="*/ 155 w 203"/>
              <a:gd name="T11" fmla="*/ 135 h 226"/>
              <a:gd name="T12" fmla="*/ 140 w 203"/>
              <a:gd name="T13" fmla="*/ 168 h 226"/>
              <a:gd name="T14" fmla="*/ 123 w 203"/>
              <a:gd name="T15" fmla="*/ 180 h 226"/>
              <a:gd name="T16" fmla="*/ 98 w 203"/>
              <a:gd name="T17" fmla="*/ 185 h 226"/>
              <a:gd name="T18" fmla="*/ 75 w 203"/>
              <a:gd name="T19" fmla="*/ 194 h 226"/>
              <a:gd name="T20" fmla="*/ 71 w 203"/>
              <a:gd name="T21" fmla="*/ 200 h 226"/>
              <a:gd name="T22" fmla="*/ 73 w 203"/>
              <a:gd name="T23" fmla="*/ 206 h 226"/>
              <a:gd name="T24" fmla="*/ 79 w 203"/>
              <a:gd name="T25" fmla="*/ 207 h 226"/>
              <a:gd name="T26" fmla="*/ 126 w 203"/>
              <a:gd name="T27" fmla="*/ 196 h 226"/>
              <a:gd name="T28" fmla="*/ 132 w 203"/>
              <a:gd name="T29" fmla="*/ 198 h 226"/>
              <a:gd name="T30" fmla="*/ 134 w 203"/>
              <a:gd name="T31" fmla="*/ 205 h 226"/>
              <a:gd name="T32" fmla="*/ 129 w 203"/>
              <a:gd name="T33" fmla="*/ 211 h 226"/>
              <a:gd name="T34" fmla="*/ 111 w 203"/>
              <a:gd name="T35" fmla="*/ 219 h 226"/>
              <a:gd name="T36" fmla="*/ 89 w 203"/>
              <a:gd name="T37" fmla="*/ 226 h 226"/>
              <a:gd name="T38" fmla="*/ 88 w 203"/>
              <a:gd name="T39" fmla="*/ 100 h 226"/>
              <a:gd name="T40" fmla="*/ 101 w 203"/>
              <a:gd name="T41" fmla="*/ 115 h 226"/>
              <a:gd name="T42" fmla="*/ 117 w 203"/>
              <a:gd name="T43" fmla="*/ 86 h 226"/>
              <a:gd name="T44" fmla="*/ 23 w 203"/>
              <a:gd name="T45" fmla="*/ 103 h 226"/>
              <a:gd name="T46" fmla="*/ 0 w 203"/>
              <a:gd name="T47" fmla="*/ 99 h 226"/>
              <a:gd name="T48" fmla="*/ 33 w 203"/>
              <a:gd name="T49" fmla="*/ 59 h 226"/>
              <a:gd name="T50" fmla="*/ 14 w 203"/>
              <a:gd name="T51" fmla="*/ 51 h 226"/>
              <a:gd name="T52" fmla="*/ 62 w 203"/>
              <a:gd name="T53" fmla="*/ 31 h 226"/>
              <a:gd name="T54" fmla="*/ 52 w 203"/>
              <a:gd name="T55" fmla="*/ 16 h 226"/>
              <a:gd name="T56" fmla="*/ 103 w 203"/>
              <a:gd name="T57" fmla="*/ 22 h 226"/>
              <a:gd name="T58" fmla="*/ 102 w 203"/>
              <a:gd name="T59" fmla="*/ 0 h 226"/>
              <a:gd name="T60" fmla="*/ 151 w 203"/>
              <a:gd name="T61" fmla="*/ 16 h 226"/>
              <a:gd name="T62" fmla="*/ 144 w 203"/>
              <a:gd name="T63" fmla="*/ 32 h 226"/>
              <a:gd name="T64" fmla="*/ 189 w 203"/>
              <a:gd name="T65" fmla="*/ 53 h 226"/>
              <a:gd name="T66" fmla="*/ 175 w 203"/>
              <a:gd name="T67" fmla="*/ 59 h 226"/>
              <a:gd name="T68" fmla="*/ 172 w 203"/>
              <a:gd name="T69" fmla="*/ 61 h 226"/>
              <a:gd name="T70" fmla="*/ 203 w 203"/>
              <a:gd name="T71" fmla="*/ 103 h 226"/>
              <a:gd name="T72" fmla="*/ 182 w 203"/>
              <a:gd name="T73" fmla="*/ 103 h 226"/>
              <a:gd name="T74" fmla="*/ 102 w 203"/>
              <a:gd name="T75" fmla="*/ 61 h 226"/>
              <a:gd name="T76" fmla="*/ 65 w 203"/>
              <a:gd name="T77" fmla="*/ 96 h 226"/>
              <a:gd name="T78" fmla="*/ 102 w 203"/>
              <a:gd name="T79" fmla="*/ 132 h 226"/>
              <a:gd name="T80" fmla="*/ 139 w 203"/>
              <a:gd name="T81" fmla="*/ 96 h 226"/>
              <a:gd name="T82" fmla="*/ 102 w 203"/>
              <a:gd name="T83" fmla="*/ 6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226">
                <a:moveTo>
                  <a:pt x="68" y="175"/>
                </a:moveTo>
                <a:cubicBezTo>
                  <a:pt x="69" y="165"/>
                  <a:pt x="65" y="155"/>
                  <a:pt x="52" y="135"/>
                </a:cubicBezTo>
                <a:cubicBezTo>
                  <a:pt x="46" y="125"/>
                  <a:pt x="44" y="113"/>
                  <a:pt x="44" y="102"/>
                </a:cubicBezTo>
                <a:cubicBezTo>
                  <a:pt x="44" y="68"/>
                  <a:pt x="70" y="38"/>
                  <a:pt x="103" y="38"/>
                </a:cubicBezTo>
                <a:cubicBezTo>
                  <a:pt x="137" y="38"/>
                  <a:pt x="162" y="68"/>
                  <a:pt x="162" y="102"/>
                </a:cubicBezTo>
                <a:cubicBezTo>
                  <a:pt x="162" y="113"/>
                  <a:pt x="161" y="125"/>
                  <a:pt x="155" y="135"/>
                </a:cubicBezTo>
                <a:cubicBezTo>
                  <a:pt x="145" y="151"/>
                  <a:pt x="141" y="160"/>
                  <a:pt x="140" y="168"/>
                </a:cubicBezTo>
                <a:moveTo>
                  <a:pt x="123" y="180"/>
                </a:moveTo>
                <a:cubicBezTo>
                  <a:pt x="115" y="183"/>
                  <a:pt x="107" y="184"/>
                  <a:pt x="98" y="185"/>
                </a:cubicBezTo>
                <a:cubicBezTo>
                  <a:pt x="90" y="187"/>
                  <a:pt x="82" y="189"/>
                  <a:pt x="75" y="194"/>
                </a:cubicBezTo>
                <a:cubicBezTo>
                  <a:pt x="74" y="196"/>
                  <a:pt x="72" y="197"/>
                  <a:pt x="71" y="200"/>
                </a:cubicBezTo>
                <a:cubicBezTo>
                  <a:pt x="70" y="202"/>
                  <a:pt x="71" y="204"/>
                  <a:pt x="73" y="206"/>
                </a:cubicBezTo>
                <a:cubicBezTo>
                  <a:pt x="74" y="207"/>
                  <a:pt x="77" y="207"/>
                  <a:pt x="79" y="207"/>
                </a:cubicBezTo>
                <a:cubicBezTo>
                  <a:pt x="95" y="205"/>
                  <a:pt x="110" y="196"/>
                  <a:pt x="126" y="196"/>
                </a:cubicBezTo>
                <a:cubicBezTo>
                  <a:pt x="128" y="196"/>
                  <a:pt x="130" y="197"/>
                  <a:pt x="132" y="198"/>
                </a:cubicBezTo>
                <a:cubicBezTo>
                  <a:pt x="134" y="199"/>
                  <a:pt x="134" y="202"/>
                  <a:pt x="134" y="205"/>
                </a:cubicBezTo>
                <a:cubicBezTo>
                  <a:pt x="133" y="207"/>
                  <a:pt x="131" y="209"/>
                  <a:pt x="129" y="211"/>
                </a:cubicBezTo>
                <a:cubicBezTo>
                  <a:pt x="124" y="215"/>
                  <a:pt x="117" y="217"/>
                  <a:pt x="111" y="219"/>
                </a:cubicBezTo>
                <a:cubicBezTo>
                  <a:pt x="103" y="222"/>
                  <a:pt x="96" y="224"/>
                  <a:pt x="89" y="226"/>
                </a:cubicBezTo>
                <a:moveTo>
                  <a:pt x="88" y="100"/>
                </a:moveTo>
                <a:cubicBezTo>
                  <a:pt x="93" y="104"/>
                  <a:pt x="97" y="109"/>
                  <a:pt x="101" y="115"/>
                </a:cubicBezTo>
                <a:cubicBezTo>
                  <a:pt x="104" y="105"/>
                  <a:pt x="109" y="95"/>
                  <a:pt x="117" y="86"/>
                </a:cubicBezTo>
                <a:moveTo>
                  <a:pt x="23" y="103"/>
                </a:moveTo>
                <a:cubicBezTo>
                  <a:pt x="15" y="102"/>
                  <a:pt x="8" y="98"/>
                  <a:pt x="0" y="99"/>
                </a:cubicBezTo>
                <a:moveTo>
                  <a:pt x="33" y="59"/>
                </a:moveTo>
                <a:cubicBezTo>
                  <a:pt x="27" y="55"/>
                  <a:pt x="21" y="52"/>
                  <a:pt x="14" y="51"/>
                </a:cubicBezTo>
                <a:moveTo>
                  <a:pt x="62" y="31"/>
                </a:moveTo>
                <a:cubicBezTo>
                  <a:pt x="59" y="26"/>
                  <a:pt x="56" y="21"/>
                  <a:pt x="52" y="16"/>
                </a:cubicBezTo>
                <a:moveTo>
                  <a:pt x="103" y="22"/>
                </a:moveTo>
                <a:cubicBezTo>
                  <a:pt x="103" y="15"/>
                  <a:pt x="103" y="7"/>
                  <a:pt x="102" y="0"/>
                </a:cubicBezTo>
                <a:moveTo>
                  <a:pt x="151" y="16"/>
                </a:moveTo>
                <a:cubicBezTo>
                  <a:pt x="148" y="21"/>
                  <a:pt x="145" y="26"/>
                  <a:pt x="144" y="32"/>
                </a:cubicBezTo>
                <a:moveTo>
                  <a:pt x="189" y="53"/>
                </a:moveTo>
                <a:cubicBezTo>
                  <a:pt x="184" y="54"/>
                  <a:pt x="179" y="56"/>
                  <a:pt x="175" y="59"/>
                </a:cubicBezTo>
                <a:cubicBezTo>
                  <a:pt x="174" y="60"/>
                  <a:pt x="173" y="60"/>
                  <a:pt x="172" y="61"/>
                </a:cubicBezTo>
                <a:moveTo>
                  <a:pt x="203" y="103"/>
                </a:moveTo>
                <a:cubicBezTo>
                  <a:pt x="196" y="103"/>
                  <a:pt x="189" y="103"/>
                  <a:pt x="182" y="103"/>
                </a:cubicBezTo>
                <a:moveTo>
                  <a:pt x="102" y="61"/>
                </a:moveTo>
                <a:cubicBezTo>
                  <a:pt x="82" y="61"/>
                  <a:pt x="65" y="77"/>
                  <a:pt x="65" y="96"/>
                </a:cubicBezTo>
                <a:cubicBezTo>
                  <a:pt x="65" y="116"/>
                  <a:pt x="82" y="132"/>
                  <a:pt x="102" y="132"/>
                </a:cubicBezTo>
                <a:cubicBezTo>
                  <a:pt x="123" y="132"/>
                  <a:pt x="139" y="116"/>
                  <a:pt x="139" y="96"/>
                </a:cubicBezTo>
                <a:cubicBezTo>
                  <a:pt x="139" y="77"/>
                  <a:pt x="123" y="61"/>
                  <a:pt x="102" y="61"/>
                </a:cubicBezTo>
                <a:close/>
              </a:path>
            </a:pathLst>
          </a:custGeom>
          <a:solidFill>
            <a:schemeClr val="bg1"/>
          </a:solidFill>
          <a:ln w="22225" cap="rnd">
            <a:solidFill>
              <a:schemeClr val="tx2"/>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sp>
        <p:nvSpPr>
          <p:cNvPr id="17" name="Freeform 17"/>
          <p:cNvSpPr>
            <a:spLocks noEditPoints="1"/>
          </p:cNvSpPr>
          <p:nvPr/>
        </p:nvSpPr>
        <p:spPr bwMode="auto">
          <a:xfrm>
            <a:off x="7396163" y="4562475"/>
            <a:ext cx="871538" cy="714375"/>
          </a:xfrm>
          <a:custGeom>
            <a:avLst/>
            <a:gdLst>
              <a:gd name="T0" fmla="*/ 1 w 229"/>
              <a:gd name="T1" fmla="*/ 103 h 188"/>
              <a:gd name="T2" fmla="*/ 0 w 229"/>
              <a:gd name="T3" fmla="*/ 44 h 188"/>
              <a:gd name="T4" fmla="*/ 221 w 229"/>
              <a:gd name="T5" fmla="*/ 35 h 188"/>
              <a:gd name="T6" fmla="*/ 229 w 229"/>
              <a:gd name="T7" fmla="*/ 107 h 188"/>
              <a:gd name="T8" fmla="*/ 127 w 229"/>
              <a:gd name="T9" fmla="*/ 152 h 188"/>
              <a:gd name="T10" fmla="*/ 129 w 229"/>
              <a:gd name="T11" fmla="*/ 119 h 188"/>
              <a:gd name="T12" fmla="*/ 122 w 229"/>
              <a:gd name="T13" fmla="*/ 114 h 188"/>
              <a:gd name="T14" fmla="*/ 101 w 229"/>
              <a:gd name="T15" fmla="*/ 114 h 188"/>
              <a:gd name="T16" fmla="*/ 100 w 229"/>
              <a:gd name="T17" fmla="*/ 145 h 188"/>
              <a:gd name="T18" fmla="*/ 108 w 229"/>
              <a:gd name="T19" fmla="*/ 153 h 188"/>
              <a:gd name="T20" fmla="*/ 127 w 229"/>
              <a:gd name="T21" fmla="*/ 152 h 188"/>
              <a:gd name="T22" fmla="*/ 101 w 229"/>
              <a:gd name="T23" fmla="*/ 30 h 188"/>
              <a:gd name="T24" fmla="*/ 97 w 229"/>
              <a:gd name="T25" fmla="*/ 26 h 188"/>
              <a:gd name="T26" fmla="*/ 82 w 229"/>
              <a:gd name="T27" fmla="*/ 27 h 188"/>
              <a:gd name="T28" fmla="*/ 81 w 229"/>
              <a:gd name="T29" fmla="*/ 35 h 188"/>
              <a:gd name="T30" fmla="*/ 151 w 229"/>
              <a:gd name="T31" fmla="*/ 30 h 188"/>
              <a:gd name="T32" fmla="*/ 148 w 229"/>
              <a:gd name="T33" fmla="*/ 26 h 188"/>
              <a:gd name="T34" fmla="*/ 133 w 229"/>
              <a:gd name="T35" fmla="*/ 27 h 188"/>
              <a:gd name="T36" fmla="*/ 132 w 229"/>
              <a:gd name="T37" fmla="*/ 35 h 188"/>
              <a:gd name="T38" fmla="*/ 137 w 229"/>
              <a:gd name="T39" fmla="*/ 20 h 188"/>
              <a:gd name="T40" fmla="*/ 130 w 229"/>
              <a:gd name="T41" fmla="*/ 14 h 188"/>
              <a:gd name="T42" fmla="*/ 100 w 229"/>
              <a:gd name="T43" fmla="*/ 14 h 188"/>
              <a:gd name="T44" fmla="*/ 96 w 229"/>
              <a:gd name="T45" fmla="*/ 26 h 188"/>
              <a:gd name="T46" fmla="*/ 149 w 229"/>
              <a:gd name="T47" fmla="*/ 13 h 188"/>
              <a:gd name="T48" fmla="*/ 132 w 229"/>
              <a:gd name="T49" fmla="*/ 2 h 188"/>
              <a:gd name="T50" fmla="*/ 88 w 229"/>
              <a:gd name="T51" fmla="*/ 5 h 188"/>
              <a:gd name="T52" fmla="*/ 84 w 229"/>
              <a:gd name="T53" fmla="*/ 26 h 188"/>
              <a:gd name="T54" fmla="*/ 7 w 229"/>
              <a:gd name="T55" fmla="*/ 161 h 188"/>
              <a:gd name="T56" fmla="*/ 13 w 229"/>
              <a:gd name="T57" fmla="*/ 183 h 188"/>
              <a:gd name="T58" fmla="*/ 72 w 229"/>
              <a:gd name="T59" fmla="*/ 187 h 188"/>
              <a:gd name="T60" fmla="*/ 172 w 229"/>
              <a:gd name="T61" fmla="*/ 187 h 188"/>
              <a:gd name="T62" fmla="*/ 212 w 229"/>
              <a:gd name="T63" fmla="*/ 187 h 188"/>
              <a:gd name="T64" fmla="*/ 224 w 229"/>
              <a:gd name="T65" fmla="*/ 170 h 188"/>
              <a:gd name="T66" fmla="*/ 223 w 229"/>
              <a:gd name="T67" fmla="*/ 109 h 188"/>
              <a:gd name="T68" fmla="*/ 111 w 229"/>
              <a:gd name="T69" fmla="*/ 125 h 188"/>
              <a:gd name="T70" fmla="*/ 109 w 229"/>
              <a:gd name="T71" fmla="*/ 127 h 188"/>
              <a:gd name="T72" fmla="*/ 110 w 229"/>
              <a:gd name="T73" fmla="*/ 142 h 188"/>
              <a:gd name="T74" fmla="*/ 118 w 229"/>
              <a:gd name="T75" fmla="*/ 142 h 188"/>
              <a:gd name="T76" fmla="*/ 121 w 229"/>
              <a:gd name="T77" fmla="*/ 140 h 188"/>
              <a:gd name="T78" fmla="*/ 121 w 229"/>
              <a:gd name="T79"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9" h="188">
                <a:moveTo>
                  <a:pt x="100" y="131"/>
                </a:moveTo>
                <a:cubicBezTo>
                  <a:pt x="65" y="128"/>
                  <a:pt x="33" y="115"/>
                  <a:pt x="1" y="103"/>
                </a:cubicBezTo>
                <a:cubicBezTo>
                  <a:pt x="0" y="44"/>
                  <a:pt x="0" y="44"/>
                  <a:pt x="0" y="44"/>
                </a:cubicBezTo>
                <a:cubicBezTo>
                  <a:pt x="0" y="44"/>
                  <a:pt x="0" y="44"/>
                  <a:pt x="0" y="44"/>
                </a:cubicBezTo>
                <a:cubicBezTo>
                  <a:pt x="0" y="39"/>
                  <a:pt x="4" y="35"/>
                  <a:pt x="9" y="35"/>
                </a:cubicBezTo>
                <a:cubicBezTo>
                  <a:pt x="221" y="35"/>
                  <a:pt x="221" y="35"/>
                  <a:pt x="221" y="35"/>
                </a:cubicBezTo>
                <a:cubicBezTo>
                  <a:pt x="225" y="35"/>
                  <a:pt x="229" y="39"/>
                  <a:pt x="229" y="44"/>
                </a:cubicBezTo>
                <a:cubicBezTo>
                  <a:pt x="229" y="65"/>
                  <a:pt x="229" y="86"/>
                  <a:pt x="229" y="107"/>
                </a:cubicBezTo>
                <a:cubicBezTo>
                  <a:pt x="197" y="118"/>
                  <a:pt x="163" y="128"/>
                  <a:pt x="129" y="131"/>
                </a:cubicBezTo>
                <a:moveTo>
                  <a:pt x="127" y="152"/>
                </a:moveTo>
                <a:cubicBezTo>
                  <a:pt x="128" y="151"/>
                  <a:pt x="128" y="150"/>
                  <a:pt x="128" y="149"/>
                </a:cubicBezTo>
                <a:cubicBezTo>
                  <a:pt x="129" y="139"/>
                  <a:pt x="130" y="129"/>
                  <a:pt x="129" y="119"/>
                </a:cubicBezTo>
                <a:cubicBezTo>
                  <a:pt x="129" y="118"/>
                  <a:pt x="129" y="116"/>
                  <a:pt x="128" y="115"/>
                </a:cubicBezTo>
                <a:cubicBezTo>
                  <a:pt x="127" y="114"/>
                  <a:pt x="124" y="114"/>
                  <a:pt x="122" y="114"/>
                </a:cubicBezTo>
                <a:cubicBezTo>
                  <a:pt x="116" y="114"/>
                  <a:pt x="109" y="114"/>
                  <a:pt x="102" y="114"/>
                </a:cubicBezTo>
                <a:cubicBezTo>
                  <a:pt x="102" y="114"/>
                  <a:pt x="101" y="114"/>
                  <a:pt x="101" y="114"/>
                </a:cubicBezTo>
                <a:cubicBezTo>
                  <a:pt x="100" y="115"/>
                  <a:pt x="100" y="116"/>
                  <a:pt x="100" y="116"/>
                </a:cubicBezTo>
                <a:cubicBezTo>
                  <a:pt x="100" y="126"/>
                  <a:pt x="100" y="135"/>
                  <a:pt x="100" y="145"/>
                </a:cubicBezTo>
                <a:cubicBezTo>
                  <a:pt x="100" y="147"/>
                  <a:pt x="100" y="149"/>
                  <a:pt x="101" y="151"/>
                </a:cubicBezTo>
                <a:cubicBezTo>
                  <a:pt x="103" y="153"/>
                  <a:pt x="105" y="153"/>
                  <a:pt x="108" y="153"/>
                </a:cubicBezTo>
                <a:cubicBezTo>
                  <a:pt x="113" y="153"/>
                  <a:pt x="118" y="153"/>
                  <a:pt x="123" y="153"/>
                </a:cubicBezTo>
                <a:cubicBezTo>
                  <a:pt x="125" y="153"/>
                  <a:pt x="127" y="153"/>
                  <a:pt x="127" y="152"/>
                </a:cubicBezTo>
                <a:close/>
                <a:moveTo>
                  <a:pt x="101" y="35"/>
                </a:moveTo>
                <a:cubicBezTo>
                  <a:pt x="100" y="33"/>
                  <a:pt x="101" y="32"/>
                  <a:pt x="101" y="30"/>
                </a:cubicBezTo>
                <a:cubicBezTo>
                  <a:pt x="101" y="29"/>
                  <a:pt x="101" y="27"/>
                  <a:pt x="99" y="27"/>
                </a:cubicBezTo>
                <a:cubicBezTo>
                  <a:pt x="99" y="26"/>
                  <a:pt x="98" y="26"/>
                  <a:pt x="97" y="26"/>
                </a:cubicBezTo>
                <a:cubicBezTo>
                  <a:pt x="93" y="26"/>
                  <a:pt x="89" y="26"/>
                  <a:pt x="85" y="26"/>
                </a:cubicBezTo>
                <a:cubicBezTo>
                  <a:pt x="84" y="26"/>
                  <a:pt x="83" y="26"/>
                  <a:pt x="82" y="27"/>
                </a:cubicBezTo>
                <a:cubicBezTo>
                  <a:pt x="81" y="28"/>
                  <a:pt x="81" y="29"/>
                  <a:pt x="81" y="31"/>
                </a:cubicBezTo>
                <a:cubicBezTo>
                  <a:pt x="81" y="32"/>
                  <a:pt x="82" y="34"/>
                  <a:pt x="81" y="35"/>
                </a:cubicBezTo>
                <a:moveTo>
                  <a:pt x="152" y="35"/>
                </a:moveTo>
                <a:cubicBezTo>
                  <a:pt x="151" y="33"/>
                  <a:pt x="151" y="32"/>
                  <a:pt x="151" y="30"/>
                </a:cubicBezTo>
                <a:cubicBezTo>
                  <a:pt x="151" y="29"/>
                  <a:pt x="151" y="27"/>
                  <a:pt x="150" y="27"/>
                </a:cubicBezTo>
                <a:cubicBezTo>
                  <a:pt x="149" y="26"/>
                  <a:pt x="148" y="26"/>
                  <a:pt x="148" y="26"/>
                </a:cubicBezTo>
                <a:cubicBezTo>
                  <a:pt x="144" y="26"/>
                  <a:pt x="140" y="26"/>
                  <a:pt x="136" y="26"/>
                </a:cubicBezTo>
                <a:cubicBezTo>
                  <a:pt x="135" y="26"/>
                  <a:pt x="134" y="26"/>
                  <a:pt x="133" y="27"/>
                </a:cubicBezTo>
                <a:cubicBezTo>
                  <a:pt x="132" y="28"/>
                  <a:pt x="132" y="29"/>
                  <a:pt x="132" y="31"/>
                </a:cubicBezTo>
                <a:cubicBezTo>
                  <a:pt x="132" y="32"/>
                  <a:pt x="132" y="34"/>
                  <a:pt x="132" y="35"/>
                </a:cubicBezTo>
                <a:moveTo>
                  <a:pt x="137" y="25"/>
                </a:moveTo>
                <a:cubicBezTo>
                  <a:pt x="137" y="24"/>
                  <a:pt x="137" y="22"/>
                  <a:pt x="137" y="20"/>
                </a:cubicBezTo>
                <a:cubicBezTo>
                  <a:pt x="137" y="18"/>
                  <a:pt x="136" y="16"/>
                  <a:pt x="134" y="15"/>
                </a:cubicBezTo>
                <a:cubicBezTo>
                  <a:pt x="133" y="15"/>
                  <a:pt x="132" y="14"/>
                  <a:pt x="130" y="14"/>
                </a:cubicBezTo>
                <a:cubicBezTo>
                  <a:pt x="122" y="13"/>
                  <a:pt x="113" y="13"/>
                  <a:pt x="105" y="13"/>
                </a:cubicBezTo>
                <a:cubicBezTo>
                  <a:pt x="103" y="13"/>
                  <a:pt x="101" y="14"/>
                  <a:pt x="100" y="14"/>
                </a:cubicBezTo>
                <a:cubicBezTo>
                  <a:pt x="98" y="15"/>
                  <a:pt x="97" y="17"/>
                  <a:pt x="96" y="19"/>
                </a:cubicBezTo>
                <a:cubicBezTo>
                  <a:pt x="96" y="21"/>
                  <a:pt x="96" y="24"/>
                  <a:pt x="96" y="26"/>
                </a:cubicBezTo>
                <a:moveTo>
                  <a:pt x="149" y="25"/>
                </a:moveTo>
                <a:cubicBezTo>
                  <a:pt x="150" y="21"/>
                  <a:pt x="150" y="17"/>
                  <a:pt x="149" y="13"/>
                </a:cubicBezTo>
                <a:cubicBezTo>
                  <a:pt x="148" y="9"/>
                  <a:pt x="146" y="5"/>
                  <a:pt x="142" y="3"/>
                </a:cubicBezTo>
                <a:cubicBezTo>
                  <a:pt x="139" y="2"/>
                  <a:pt x="136" y="2"/>
                  <a:pt x="132" y="2"/>
                </a:cubicBezTo>
                <a:cubicBezTo>
                  <a:pt x="121" y="2"/>
                  <a:pt x="109" y="0"/>
                  <a:pt x="97" y="2"/>
                </a:cubicBezTo>
                <a:cubicBezTo>
                  <a:pt x="93" y="2"/>
                  <a:pt x="90" y="3"/>
                  <a:pt x="88" y="5"/>
                </a:cubicBezTo>
                <a:cubicBezTo>
                  <a:pt x="85" y="7"/>
                  <a:pt x="84" y="11"/>
                  <a:pt x="84" y="15"/>
                </a:cubicBezTo>
                <a:cubicBezTo>
                  <a:pt x="84" y="18"/>
                  <a:pt x="84" y="22"/>
                  <a:pt x="84" y="26"/>
                </a:cubicBezTo>
                <a:moveTo>
                  <a:pt x="8" y="106"/>
                </a:moveTo>
                <a:cubicBezTo>
                  <a:pt x="8" y="125"/>
                  <a:pt x="8" y="143"/>
                  <a:pt x="7" y="161"/>
                </a:cubicBezTo>
                <a:cubicBezTo>
                  <a:pt x="7" y="165"/>
                  <a:pt x="7" y="169"/>
                  <a:pt x="8" y="173"/>
                </a:cubicBezTo>
                <a:cubicBezTo>
                  <a:pt x="9" y="177"/>
                  <a:pt x="10" y="180"/>
                  <a:pt x="13" y="183"/>
                </a:cubicBezTo>
                <a:cubicBezTo>
                  <a:pt x="16" y="186"/>
                  <a:pt x="20" y="188"/>
                  <a:pt x="23" y="187"/>
                </a:cubicBezTo>
                <a:cubicBezTo>
                  <a:pt x="72" y="187"/>
                  <a:pt x="72" y="187"/>
                  <a:pt x="72" y="187"/>
                </a:cubicBezTo>
                <a:cubicBezTo>
                  <a:pt x="92" y="187"/>
                  <a:pt x="111" y="187"/>
                  <a:pt x="131" y="187"/>
                </a:cubicBezTo>
                <a:cubicBezTo>
                  <a:pt x="145" y="187"/>
                  <a:pt x="159" y="187"/>
                  <a:pt x="172" y="187"/>
                </a:cubicBezTo>
                <a:cubicBezTo>
                  <a:pt x="179" y="187"/>
                  <a:pt x="186" y="187"/>
                  <a:pt x="193" y="187"/>
                </a:cubicBezTo>
                <a:cubicBezTo>
                  <a:pt x="199" y="187"/>
                  <a:pt x="206" y="188"/>
                  <a:pt x="212" y="187"/>
                </a:cubicBezTo>
                <a:cubicBezTo>
                  <a:pt x="215" y="186"/>
                  <a:pt x="219" y="184"/>
                  <a:pt x="221" y="181"/>
                </a:cubicBezTo>
                <a:cubicBezTo>
                  <a:pt x="223" y="178"/>
                  <a:pt x="223" y="174"/>
                  <a:pt x="224" y="170"/>
                </a:cubicBezTo>
                <a:cubicBezTo>
                  <a:pt x="225" y="158"/>
                  <a:pt x="223" y="145"/>
                  <a:pt x="223" y="132"/>
                </a:cubicBezTo>
                <a:cubicBezTo>
                  <a:pt x="223" y="124"/>
                  <a:pt x="223" y="117"/>
                  <a:pt x="223" y="109"/>
                </a:cubicBezTo>
                <a:moveTo>
                  <a:pt x="119" y="125"/>
                </a:moveTo>
                <a:cubicBezTo>
                  <a:pt x="116" y="125"/>
                  <a:pt x="113" y="125"/>
                  <a:pt x="111" y="125"/>
                </a:cubicBezTo>
                <a:cubicBezTo>
                  <a:pt x="110" y="125"/>
                  <a:pt x="110" y="125"/>
                  <a:pt x="110" y="125"/>
                </a:cubicBezTo>
                <a:cubicBezTo>
                  <a:pt x="109" y="126"/>
                  <a:pt x="109" y="127"/>
                  <a:pt x="109" y="127"/>
                </a:cubicBezTo>
                <a:cubicBezTo>
                  <a:pt x="109" y="131"/>
                  <a:pt x="109" y="134"/>
                  <a:pt x="109" y="137"/>
                </a:cubicBezTo>
                <a:cubicBezTo>
                  <a:pt x="109" y="139"/>
                  <a:pt x="109" y="141"/>
                  <a:pt x="110" y="142"/>
                </a:cubicBezTo>
                <a:cubicBezTo>
                  <a:pt x="111" y="142"/>
                  <a:pt x="111" y="142"/>
                  <a:pt x="112" y="142"/>
                </a:cubicBezTo>
                <a:cubicBezTo>
                  <a:pt x="114" y="142"/>
                  <a:pt x="116" y="142"/>
                  <a:pt x="118" y="142"/>
                </a:cubicBezTo>
                <a:cubicBezTo>
                  <a:pt x="119" y="142"/>
                  <a:pt x="120" y="142"/>
                  <a:pt x="120" y="142"/>
                </a:cubicBezTo>
                <a:cubicBezTo>
                  <a:pt x="121" y="141"/>
                  <a:pt x="121" y="140"/>
                  <a:pt x="121" y="140"/>
                </a:cubicBezTo>
                <a:cubicBezTo>
                  <a:pt x="121" y="136"/>
                  <a:pt x="121" y="132"/>
                  <a:pt x="121" y="128"/>
                </a:cubicBezTo>
                <a:cubicBezTo>
                  <a:pt x="121" y="128"/>
                  <a:pt x="121" y="127"/>
                  <a:pt x="121" y="126"/>
                </a:cubicBezTo>
                <a:cubicBezTo>
                  <a:pt x="120" y="125"/>
                  <a:pt x="119" y="125"/>
                  <a:pt x="119" y="125"/>
                </a:cubicBezTo>
                <a:close/>
              </a:path>
            </a:pathLst>
          </a:custGeom>
          <a:solidFill>
            <a:schemeClr val="bg1"/>
          </a:solidFill>
          <a:ln w="22225" cap="rnd">
            <a:solidFill>
              <a:schemeClr val="tx2"/>
            </a:solidFill>
            <a:prstDash val="solid"/>
            <a:round/>
            <a:headEnd/>
            <a:tailEnd/>
          </a:ln>
        </p:spPr>
        <p:txBody>
          <a:bodyPr vert="horz" wrap="square" lIns="91440" tIns="45720" rIns="91440" bIns="45720" numCol="1" anchor="t" anchorCtr="0" compatLnSpc="1">
            <a:prstTxWarp prst="textNoShape">
              <a:avLst/>
            </a:prstTxWarp>
          </a:bodyPr>
          <a:lstStyle/>
          <a:p>
            <a:endParaRPr lang="ru-RU">
              <a:latin typeface="+mj-lt"/>
            </a:endParaRPr>
          </a:p>
        </p:txBody>
      </p:sp>
      <p:sp>
        <p:nvSpPr>
          <p:cNvPr id="18" name="Rectangle 18"/>
          <p:cNvSpPr>
            <a:spLocks noChangeArrowheads="1"/>
          </p:cNvSpPr>
          <p:nvPr/>
        </p:nvSpPr>
        <p:spPr bwMode="auto">
          <a:xfrm>
            <a:off x="503646" y="382320"/>
            <a:ext cx="7866834" cy="1092607"/>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ru-RU" sz="2400" b="1" dirty="0">
                <a:solidFill>
                  <a:schemeClr val="accent4"/>
                </a:solidFill>
                <a:latin typeface="+mj-lt"/>
              </a:rPr>
              <a:t>Vienota skola</a:t>
            </a:r>
            <a:r>
              <a:rPr lang="lv-LV" altLang="ru-RU" sz="2400" b="1" dirty="0">
                <a:solidFill>
                  <a:srgbClr val="FFC000"/>
                </a:solidFill>
                <a:latin typeface="+mj-lt"/>
              </a:rPr>
              <a:t>.</a:t>
            </a:r>
            <a:r>
              <a:rPr lang="lv-LV" altLang="ru-RU" sz="2400" b="1" dirty="0">
                <a:solidFill>
                  <a:schemeClr val="bg1"/>
                </a:solidFill>
                <a:latin typeface="+mj-lt"/>
              </a:rPr>
              <a:t> Mācības latviešu valodā</a:t>
            </a:r>
          </a:p>
          <a:p>
            <a:pPr marL="0" marR="0" lvl="0" indent="0" algn="l" defTabSz="914400" rtl="0" eaLnBrk="0" fontAlgn="base" latinLnBrk="0" hangingPunct="0">
              <a:lnSpc>
                <a:spcPct val="100000"/>
              </a:lnSpc>
              <a:spcBef>
                <a:spcPct val="0"/>
              </a:spcBef>
              <a:spcAft>
                <a:spcPct val="0"/>
              </a:spcAft>
              <a:buClrTx/>
              <a:buSzTx/>
              <a:buFontTx/>
              <a:buNone/>
              <a:tabLst/>
            </a:pPr>
            <a:r>
              <a:rPr lang="lv-LV" altLang="ru-RU" sz="4700" b="1" dirty="0">
                <a:solidFill>
                  <a:schemeClr val="bg1"/>
                </a:solidFill>
                <a:latin typeface="+mj-lt"/>
              </a:rPr>
              <a:t>Prakse ik dienu</a:t>
            </a:r>
            <a:endParaRPr kumimoji="0" lang="ru-RU" altLang="ru-RU" sz="1800" b="0" i="0" u="none" strike="noStrike" cap="none" normalizeH="0" baseline="0" dirty="0">
              <a:ln>
                <a:noFill/>
              </a:ln>
              <a:solidFill>
                <a:schemeClr val="bg1"/>
              </a:solidFill>
              <a:effectLst/>
              <a:latin typeface="+mj-lt"/>
            </a:endParaRPr>
          </a:p>
        </p:txBody>
      </p:sp>
      <p:sp>
        <p:nvSpPr>
          <p:cNvPr id="20" name="Rectangle 20"/>
          <p:cNvSpPr>
            <a:spLocks noChangeArrowheads="1"/>
          </p:cNvSpPr>
          <p:nvPr/>
        </p:nvSpPr>
        <p:spPr bwMode="auto">
          <a:xfrm>
            <a:off x="775466" y="3309342"/>
            <a:ext cx="2100319" cy="615553"/>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ru-RU" sz="2000" b="1" i="0" u="none" strike="noStrike" cap="none" normalizeH="0" baseline="0" dirty="0">
                <a:ln>
                  <a:noFill/>
                </a:ln>
                <a:solidFill>
                  <a:schemeClr val="bg1"/>
                </a:solidFill>
                <a:effectLst/>
                <a:latin typeface="+mj-lt"/>
              </a:rPr>
              <a:t>Pedagogiem:</a:t>
            </a:r>
            <a:r>
              <a:rPr kumimoji="0" lang="lv-LV" altLang="ru-RU" sz="2000" b="1" i="0" u="none" strike="noStrike" cap="none" normalizeH="0" dirty="0">
                <a:ln>
                  <a:noFill/>
                </a:ln>
                <a:solidFill>
                  <a:schemeClr val="bg1"/>
                </a:solidFill>
                <a:effectLst/>
                <a:latin typeface="+mj-l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ru-RU" sz="2000" b="1" i="0" u="none" strike="noStrike" cap="none" normalizeH="0" dirty="0">
                <a:ln>
                  <a:noFill/>
                </a:ln>
                <a:solidFill>
                  <a:schemeClr val="bg1"/>
                </a:solidFill>
                <a:effectLst/>
                <a:latin typeface="+mj-lt"/>
              </a:rPr>
              <a:t>vide un kopiena</a:t>
            </a:r>
            <a:endParaRPr kumimoji="0" lang="ru-RU" altLang="ru-RU" sz="1200" b="0" i="0" u="none" strike="noStrike" cap="none" normalizeH="0" baseline="0" dirty="0">
              <a:ln>
                <a:noFill/>
              </a:ln>
              <a:solidFill>
                <a:schemeClr val="bg1"/>
              </a:solidFill>
              <a:effectLst/>
              <a:latin typeface="+mj-lt"/>
            </a:endParaRPr>
          </a:p>
        </p:txBody>
      </p:sp>
      <p:sp>
        <p:nvSpPr>
          <p:cNvPr id="36" name="Rectangle 20"/>
          <p:cNvSpPr>
            <a:spLocks noChangeArrowheads="1"/>
          </p:cNvSpPr>
          <p:nvPr/>
        </p:nvSpPr>
        <p:spPr bwMode="auto">
          <a:xfrm>
            <a:off x="7754938" y="965597"/>
            <a:ext cx="4375965" cy="615553"/>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ru-RU" sz="2000" b="1" i="0" u="none" strike="noStrike" cap="none" normalizeH="0" baseline="0" dirty="0">
                <a:ln>
                  <a:noFill/>
                </a:ln>
                <a:solidFill>
                  <a:schemeClr val="bg1"/>
                </a:solidFill>
                <a:effectLst/>
                <a:latin typeface="+mj-lt"/>
              </a:rPr>
              <a:t>Skolēniem: </a:t>
            </a:r>
          </a:p>
          <a:p>
            <a:pPr marL="0" marR="0" lvl="0" indent="0" algn="l" defTabSz="914400" rtl="0" eaLnBrk="0" fontAlgn="base" latinLnBrk="0" hangingPunct="0">
              <a:lnSpc>
                <a:spcPct val="100000"/>
              </a:lnSpc>
              <a:spcBef>
                <a:spcPct val="0"/>
              </a:spcBef>
              <a:spcAft>
                <a:spcPct val="0"/>
              </a:spcAft>
              <a:buClrTx/>
              <a:buSzTx/>
              <a:buFontTx/>
              <a:buNone/>
              <a:tabLst/>
            </a:pPr>
            <a:r>
              <a:rPr lang="lv-LV" altLang="ru-RU" sz="2000" b="1" dirty="0">
                <a:solidFill>
                  <a:schemeClr val="bg1"/>
                </a:solidFill>
                <a:latin typeface="+mj-lt"/>
              </a:rPr>
              <a:t>s</a:t>
            </a:r>
            <a:r>
              <a:rPr kumimoji="0" lang="lv-LV" altLang="ru-RU" sz="2000" b="1" i="0" u="none" strike="noStrike" cap="none" normalizeH="0" baseline="0" dirty="0">
                <a:ln>
                  <a:noFill/>
                </a:ln>
                <a:solidFill>
                  <a:schemeClr val="bg1"/>
                </a:solidFill>
                <a:effectLst/>
                <a:latin typeface="+mj-lt"/>
              </a:rPr>
              <a:t>kolas vide un iedrošinājums</a:t>
            </a:r>
            <a:endParaRPr kumimoji="0" lang="ru-RU" altLang="ru-RU" sz="2000" b="0" i="0" u="none" strike="noStrike" cap="none" normalizeH="0" baseline="0" dirty="0">
              <a:ln>
                <a:noFill/>
              </a:ln>
              <a:solidFill>
                <a:schemeClr val="bg1"/>
              </a:solidFill>
              <a:effectLst/>
              <a:latin typeface="+mj-lt"/>
            </a:endParaRPr>
          </a:p>
        </p:txBody>
      </p:sp>
      <p:sp>
        <p:nvSpPr>
          <p:cNvPr id="38" name="Rectangle 20"/>
          <p:cNvSpPr>
            <a:spLocks noChangeArrowheads="1"/>
          </p:cNvSpPr>
          <p:nvPr/>
        </p:nvSpPr>
        <p:spPr bwMode="auto">
          <a:xfrm>
            <a:off x="8760261" y="3399411"/>
            <a:ext cx="2730619" cy="615553"/>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ru-RU" sz="2000" b="1" dirty="0">
                <a:solidFill>
                  <a:schemeClr val="bg1"/>
                </a:solidFill>
                <a:latin typeface="+mj-lt"/>
              </a:rPr>
              <a:t>Skolvadībā: </a:t>
            </a:r>
          </a:p>
          <a:p>
            <a:pPr marL="0" marR="0" lvl="0" indent="0" algn="l" defTabSz="914400" rtl="0" eaLnBrk="0" fontAlgn="base" latinLnBrk="0" hangingPunct="0">
              <a:lnSpc>
                <a:spcPct val="100000"/>
              </a:lnSpc>
              <a:spcBef>
                <a:spcPct val="0"/>
              </a:spcBef>
              <a:spcAft>
                <a:spcPct val="0"/>
              </a:spcAft>
              <a:buClrTx/>
              <a:buSzTx/>
              <a:buFontTx/>
              <a:buNone/>
              <a:tabLst/>
            </a:pPr>
            <a:r>
              <a:rPr lang="lv-LV" altLang="ru-RU" sz="2000" b="1" dirty="0">
                <a:solidFill>
                  <a:schemeClr val="bg1"/>
                </a:solidFill>
                <a:latin typeface="+mj-lt"/>
              </a:rPr>
              <a:t>sadarbība, metodika</a:t>
            </a:r>
            <a:endParaRPr kumimoji="0" lang="ru-RU" altLang="ru-RU" sz="1200" b="0" i="0" u="none" strike="noStrike" cap="none" normalizeH="0" baseline="0" dirty="0">
              <a:ln>
                <a:noFill/>
              </a:ln>
              <a:solidFill>
                <a:schemeClr val="bg1"/>
              </a:solidFill>
              <a:effectLst/>
              <a:latin typeface="+mj-lt"/>
            </a:endParaRPr>
          </a:p>
        </p:txBody>
      </p:sp>
      <p:sp>
        <p:nvSpPr>
          <p:cNvPr id="43" name="Rectangle 42"/>
          <p:cNvSpPr/>
          <p:nvPr/>
        </p:nvSpPr>
        <p:spPr>
          <a:xfrm>
            <a:off x="432179" y="3845689"/>
            <a:ext cx="2934909" cy="2246769"/>
          </a:xfrm>
          <a:prstGeom prst="rect">
            <a:avLst/>
          </a:prstGeom>
          <a:noFill/>
        </p:spPr>
        <p:txBody>
          <a:bodyPr wrap="square">
            <a:spAutoFit/>
          </a:bodyPr>
          <a:lstStyle/>
          <a:p>
            <a:endParaRPr lang="lv-LV" sz="2000" dirty="0">
              <a:solidFill>
                <a:schemeClr val="bg1"/>
              </a:solidFill>
              <a:latin typeface="+mj-lt"/>
            </a:endParaRPr>
          </a:p>
          <a:p>
            <a:pPr marL="342900" indent="-342900">
              <a:buFontTx/>
              <a:buChar char="-"/>
            </a:pPr>
            <a:r>
              <a:rPr lang="lv-LV" sz="2000" dirty="0">
                <a:solidFill>
                  <a:schemeClr val="bg1"/>
                </a:solidFill>
                <a:latin typeface="+mj-lt"/>
              </a:rPr>
              <a:t>Kursi turpinās, materiāli papildinās</a:t>
            </a:r>
          </a:p>
          <a:p>
            <a:pPr marL="342900" indent="-342900">
              <a:buFontTx/>
              <a:buChar char="-"/>
            </a:pPr>
            <a:endParaRPr lang="lv-LV" sz="2000" dirty="0">
              <a:solidFill>
                <a:schemeClr val="bg1"/>
              </a:solidFill>
              <a:latin typeface="+mj-lt"/>
            </a:endParaRPr>
          </a:p>
          <a:p>
            <a:pPr marL="342900" indent="-342900">
              <a:buFontTx/>
              <a:buChar char="-"/>
            </a:pPr>
            <a:r>
              <a:rPr lang="lv-LV" sz="2000" dirty="0">
                <a:solidFill>
                  <a:schemeClr val="bg1"/>
                </a:solidFill>
                <a:latin typeface="+mj-lt"/>
              </a:rPr>
              <a:t>Tīklošanās, sarunu prakse</a:t>
            </a:r>
          </a:p>
          <a:p>
            <a:endParaRPr lang="lv-LV" sz="2000" dirty="0">
              <a:solidFill>
                <a:schemeClr val="bg1"/>
              </a:solidFill>
              <a:latin typeface="+mj-lt"/>
            </a:endParaRPr>
          </a:p>
        </p:txBody>
      </p:sp>
      <p:sp>
        <p:nvSpPr>
          <p:cNvPr id="44" name="Rectangle 43"/>
          <p:cNvSpPr/>
          <p:nvPr/>
        </p:nvSpPr>
        <p:spPr>
          <a:xfrm>
            <a:off x="7613650" y="1804924"/>
            <a:ext cx="4538868" cy="1200329"/>
          </a:xfrm>
          <a:prstGeom prst="rect">
            <a:avLst/>
          </a:prstGeom>
          <a:noFill/>
        </p:spPr>
        <p:txBody>
          <a:bodyPr wrap="square">
            <a:spAutoFit/>
          </a:bodyPr>
          <a:lstStyle/>
          <a:p>
            <a:pPr marL="171450" indent="-171450">
              <a:buFontTx/>
              <a:buChar char="-"/>
            </a:pPr>
            <a:r>
              <a:rPr lang="lv-LV" dirty="0">
                <a:solidFill>
                  <a:schemeClr val="bg1"/>
                </a:solidFill>
                <a:latin typeface="+mj-lt"/>
              </a:rPr>
              <a:t>Skolotāju palīgi</a:t>
            </a:r>
          </a:p>
          <a:p>
            <a:pPr marL="171450" indent="-171450">
              <a:buFontTx/>
              <a:buChar char="-"/>
            </a:pPr>
            <a:r>
              <a:rPr lang="lv-LV" dirty="0">
                <a:solidFill>
                  <a:schemeClr val="bg1"/>
                </a:solidFill>
                <a:latin typeface="+mj-lt"/>
              </a:rPr>
              <a:t>Atbalsts bērniem ar īpašām vajadzībām </a:t>
            </a:r>
          </a:p>
          <a:p>
            <a:pPr marL="171450" indent="-171450">
              <a:buFontTx/>
              <a:buChar char="-"/>
            </a:pPr>
            <a:r>
              <a:rPr lang="lv-LV" dirty="0">
                <a:solidFill>
                  <a:schemeClr val="bg1"/>
                </a:solidFill>
                <a:latin typeface="+mj-lt"/>
              </a:rPr>
              <a:t>Nometnes</a:t>
            </a:r>
          </a:p>
          <a:p>
            <a:pPr marL="171450" indent="-171450">
              <a:buFontTx/>
              <a:buChar char="-"/>
            </a:pPr>
            <a:r>
              <a:rPr lang="lv-LV" dirty="0">
                <a:solidFill>
                  <a:schemeClr val="bg1"/>
                </a:solidFill>
                <a:latin typeface="+mj-lt"/>
              </a:rPr>
              <a:t>Interešu izglītības stimuli</a:t>
            </a:r>
          </a:p>
        </p:txBody>
      </p:sp>
      <p:sp>
        <p:nvSpPr>
          <p:cNvPr id="46" name="Rectangle 45"/>
          <p:cNvSpPr/>
          <p:nvPr/>
        </p:nvSpPr>
        <p:spPr>
          <a:xfrm>
            <a:off x="8824914" y="4409122"/>
            <a:ext cx="3037930" cy="1754326"/>
          </a:xfrm>
          <a:prstGeom prst="rect">
            <a:avLst/>
          </a:prstGeom>
          <a:noFill/>
        </p:spPr>
        <p:txBody>
          <a:bodyPr wrap="square">
            <a:spAutoFit/>
          </a:bodyPr>
          <a:lstStyle/>
          <a:p>
            <a:pPr marL="171450" indent="-171450">
              <a:buFontTx/>
              <a:buChar char="-"/>
            </a:pPr>
            <a:r>
              <a:rPr lang="lv-LV" dirty="0">
                <a:solidFill>
                  <a:schemeClr val="bg1"/>
                </a:solidFill>
                <a:latin typeface="+mj-lt"/>
              </a:rPr>
              <a:t>Konsultatīvās padomes mentori  </a:t>
            </a:r>
          </a:p>
          <a:p>
            <a:pPr marL="171450" indent="-171450">
              <a:buFontTx/>
              <a:buChar char="-"/>
            </a:pPr>
            <a:endParaRPr lang="lv-LV" dirty="0">
              <a:solidFill>
                <a:schemeClr val="bg1"/>
              </a:solidFill>
              <a:latin typeface="+mj-lt"/>
            </a:endParaRPr>
          </a:p>
          <a:p>
            <a:pPr marL="171450" indent="-171450">
              <a:buFontTx/>
              <a:buChar char="-"/>
            </a:pPr>
            <a:r>
              <a:rPr lang="lv-LV" dirty="0">
                <a:solidFill>
                  <a:schemeClr val="bg1"/>
                </a:solidFill>
                <a:latin typeface="+mj-lt"/>
              </a:rPr>
              <a:t>Valodas un metodikas kursi, semināri </a:t>
            </a:r>
          </a:p>
          <a:p>
            <a:endParaRPr lang="lv-LV" dirty="0">
              <a:solidFill>
                <a:schemeClr val="bg1"/>
              </a:solidFill>
              <a:latin typeface="+mj-lt"/>
            </a:endParaRPr>
          </a:p>
        </p:txBody>
      </p:sp>
      <p:pic>
        <p:nvPicPr>
          <p:cNvPr id="3" name="Graphic 2" descr="Children outline">
            <a:extLst>
              <a:ext uri="{FF2B5EF4-FFF2-40B4-BE49-F238E27FC236}">
                <a16:creationId xmlns:a16="http://schemas.microsoft.com/office/drawing/2014/main" id="{2115E459-CBC1-4169-45EC-17B8AF1679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87788" y="4445000"/>
            <a:ext cx="914400" cy="914400"/>
          </a:xfrm>
          <a:prstGeom prst="rect">
            <a:avLst/>
          </a:prstGeom>
        </p:spPr>
      </p:pic>
    </p:spTree>
    <p:extLst>
      <p:ext uri="{BB962C8B-B14F-4D97-AF65-F5344CB8AC3E}">
        <p14:creationId xmlns:p14="http://schemas.microsoft.com/office/powerpoint/2010/main" val="27057859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22" presetClass="entr" presetSubtype="4" fill="hold" nodeType="withEffect">
                                      <p:stCondLst>
                                        <p:cond delay="200"/>
                                      </p:stCondLst>
                                      <p:childTnLst>
                                        <p:set>
                                          <p:cBhvr>
                                            <p:cTn id="11" dur="1" fill="hold">
                                              <p:stCondLst>
                                                <p:cond delay="0"/>
                                              </p:stCondLst>
                                            </p:cTn>
                                            <p:tgtEl>
                                              <p:spTgt spid="40"/>
                                            </p:tgtEl>
                                            <p:attrNameLst>
                                              <p:attrName>style.visibility</p:attrName>
                                            </p:attrNameLst>
                                          </p:cBhvr>
                                          <p:to>
                                            <p:strVal val="visible"/>
                                          </p:to>
                                        </p:set>
                                        <p:animEffect transition="in" filter="wipe(down)">
                                          <p:cBhvr>
                                            <p:cTn id="12" dur="500"/>
                                            <p:tgtEl>
                                              <p:spTgt spid="40"/>
                                            </p:tgtEl>
                                          </p:cBhvr>
                                        </p:animEffect>
                                      </p:childTnLst>
                                    </p:cTn>
                                  </p:par>
                                  <p:par>
                                    <p:cTn id="13" presetID="53" presetClass="entr" presetSubtype="16" fill="hold" grpId="0" nodeType="withEffect">
                                      <p:stCondLst>
                                        <p:cond delay="40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22" presetClass="entr" presetSubtype="1" fill="hold" nodeType="withEffect">
                                      <p:stCondLst>
                                        <p:cond delay="600"/>
                                      </p:stCondLst>
                                      <p:childTnLst>
                                        <p:set>
                                          <p:cBhvr>
                                            <p:cTn id="19" dur="1" fill="hold">
                                              <p:stCondLst>
                                                <p:cond delay="0"/>
                                              </p:stCondLst>
                                            </p:cTn>
                                            <p:tgtEl>
                                              <p:spTgt spid="41"/>
                                            </p:tgtEl>
                                            <p:attrNameLst>
                                              <p:attrName>style.visibility</p:attrName>
                                            </p:attrNameLst>
                                          </p:cBhvr>
                                          <p:to>
                                            <p:strVal val="visible"/>
                                          </p:to>
                                        </p:set>
                                        <p:animEffect transition="in" filter="wipe(up)">
                                          <p:cBhvr>
                                            <p:cTn id="20" dur="500"/>
                                            <p:tgtEl>
                                              <p:spTgt spid="41"/>
                                            </p:tgtEl>
                                          </p:cBhvr>
                                        </p:animEffect>
                                      </p:childTnLst>
                                    </p:cTn>
                                  </p:par>
                                  <p:par>
                                    <p:cTn id="21" presetID="53" presetClass="entr" presetSubtype="16" fill="hold" grpId="0" nodeType="withEffect">
                                      <p:stCondLst>
                                        <p:cond delay="80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par>
                                    <p:cTn id="26" presetID="22" presetClass="entr" presetSubtype="2" fill="hold" nodeType="withEffect">
                                      <p:stCondLst>
                                        <p:cond delay="1000"/>
                                      </p:stCondLst>
                                      <p:childTnLst>
                                        <p:set>
                                          <p:cBhvr>
                                            <p:cTn id="27" dur="1" fill="hold">
                                              <p:stCondLst>
                                                <p:cond delay="0"/>
                                              </p:stCondLst>
                                            </p:cTn>
                                            <p:tgtEl>
                                              <p:spTgt spid="42"/>
                                            </p:tgtEl>
                                            <p:attrNameLst>
                                              <p:attrName>style.visibility</p:attrName>
                                            </p:attrNameLst>
                                          </p:cBhvr>
                                          <p:to>
                                            <p:strVal val="visible"/>
                                          </p:to>
                                        </p:set>
                                        <p:animEffect transition="in" filter="wipe(right)">
                                          <p:cBhvr>
                                            <p:cTn id="28" dur="500"/>
                                            <p:tgtEl>
                                              <p:spTgt spid="42"/>
                                            </p:tgtEl>
                                          </p:cBhvr>
                                        </p:animEffect>
                                      </p:childTnLst>
                                    </p:cTn>
                                  </p:par>
                                  <p:par>
                                    <p:cTn id="29" presetID="53" presetClass="entr" presetSubtype="16" fill="hold" grpId="0" nodeType="withEffect">
                                      <p:stCondLst>
                                        <p:cond delay="50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16" fill="hold" grpId="0" nodeType="withEffect">
                                      <p:stCondLst>
                                        <p:cond delay="90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par>
                                    <p:cTn id="39" presetID="2" presetClass="entr" presetSubtype="8" fill="hold" grpId="0" nodeType="withEffect" p14:presetBounceEnd="67000">
                                      <p:stCondLst>
                                        <p:cond delay="100"/>
                                      </p:stCondLst>
                                      <p:childTnLst>
                                        <p:set>
                                          <p:cBhvr>
                                            <p:cTn id="40" dur="1" fill="hold">
                                              <p:stCondLst>
                                                <p:cond delay="0"/>
                                              </p:stCondLst>
                                            </p:cTn>
                                            <p:tgtEl>
                                              <p:spTgt spid="20"/>
                                            </p:tgtEl>
                                            <p:attrNameLst>
                                              <p:attrName>style.visibility</p:attrName>
                                            </p:attrNameLst>
                                          </p:cBhvr>
                                          <p:to>
                                            <p:strVal val="visible"/>
                                          </p:to>
                                        </p:set>
                                        <p:anim calcmode="lin" valueType="num" p14:bounceEnd="67000">
                                          <p:cBhvr additive="base">
                                            <p:cTn id="41" dur="1000" fill="hold"/>
                                            <p:tgtEl>
                                              <p:spTgt spid="20"/>
                                            </p:tgtEl>
                                            <p:attrNameLst>
                                              <p:attrName>ppt_x</p:attrName>
                                            </p:attrNameLst>
                                          </p:cBhvr>
                                          <p:tavLst>
                                            <p:tav tm="0">
                                              <p:val>
                                                <p:strVal val="0-#ppt_w/2"/>
                                              </p:val>
                                            </p:tav>
                                            <p:tav tm="100000">
                                              <p:val>
                                                <p:strVal val="#ppt_x"/>
                                              </p:val>
                                            </p:tav>
                                          </p:tavLst>
                                        </p:anim>
                                        <p:anim calcmode="lin" valueType="num" p14:bounceEnd="67000">
                                          <p:cBhvr additive="base">
                                            <p:cTn id="42" dur="1000" fill="hold"/>
                                            <p:tgtEl>
                                              <p:spTgt spid="20"/>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14:presetBounceEnd="67000">
                                      <p:stCondLst>
                                        <p:cond delay="100"/>
                                      </p:stCondLst>
                                      <p:childTnLst>
                                        <p:set>
                                          <p:cBhvr>
                                            <p:cTn id="44" dur="1" fill="hold">
                                              <p:stCondLst>
                                                <p:cond delay="0"/>
                                              </p:stCondLst>
                                            </p:cTn>
                                            <p:tgtEl>
                                              <p:spTgt spid="43"/>
                                            </p:tgtEl>
                                            <p:attrNameLst>
                                              <p:attrName>style.visibility</p:attrName>
                                            </p:attrNameLst>
                                          </p:cBhvr>
                                          <p:to>
                                            <p:strVal val="visible"/>
                                          </p:to>
                                        </p:set>
                                        <p:anim calcmode="lin" valueType="num" p14:bounceEnd="67000">
                                          <p:cBhvr additive="base">
                                            <p:cTn id="45" dur="1000" fill="hold"/>
                                            <p:tgtEl>
                                              <p:spTgt spid="43"/>
                                            </p:tgtEl>
                                            <p:attrNameLst>
                                              <p:attrName>ppt_x</p:attrName>
                                            </p:attrNameLst>
                                          </p:cBhvr>
                                          <p:tavLst>
                                            <p:tav tm="0">
                                              <p:val>
                                                <p:strVal val="0-#ppt_w/2"/>
                                              </p:val>
                                            </p:tav>
                                            <p:tav tm="100000">
                                              <p:val>
                                                <p:strVal val="#ppt_x"/>
                                              </p:val>
                                            </p:tav>
                                          </p:tavLst>
                                        </p:anim>
                                        <p:anim calcmode="lin" valueType="num" p14:bounceEnd="67000">
                                          <p:cBhvr additive="base">
                                            <p:cTn id="46" dur="1000" fill="hold"/>
                                            <p:tgtEl>
                                              <p:spTgt spid="43"/>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14:presetBounceEnd="67000">
                                      <p:stCondLst>
                                        <p:cond delay="300"/>
                                      </p:stCondLst>
                                      <p:childTnLst>
                                        <p:set>
                                          <p:cBhvr>
                                            <p:cTn id="48" dur="1" fill="hold">
                                              <p:stCondLst>
                                                <p:cond delay="0"/>
                                              </p:stCondLst>
                                            </p:cTn>
                                            <p:tgtEl>
                                              <p:spTgt spid="36"/>
                                            </p:tgtEl>
                                            <p:attrNameLst>
                                              <p:attrName>style.visibility</p:attrName>
                                            </p:attrNameLst>
                                          </p:cBhvr>
                                          <p:to>
                                            <p:strVal val="visible"/>
                                          </p:to>
                                        </p:set>
                                        <p:anim calcmode="lin" valueType="num" p14:bounceEnd="67000">
                                          <p:cBhvr additive="base">
                                            <p:cTn id="49" dur="1000" fill="hold"/>
                                            <p:tgtEl>
                                              <p:spTgt spid="36"/>
                                            </p:tgtEl>
                                            <p:attrNameLst>
                                              <p:attrName>ppt_x</p:attrName>
                                            </p:attrNameLst>
                                          </p:cBhvr>
                                          <p:tavLst>
                                            <p:tav tm="0">
                                              <p:val>
                                                <p:strVal val="1+#ppt_w/2"/>
                                              </p:val>
                                            </p:tav>
                                            <p:tav tm="100000">
                                              <p:val>
                                                <p:strVal val="#ppt_x"/>
                                              </p:val>
                                            </p:tav>
                                          </p:tavLst>
                                        </p:anim>
                                        <p:anim calcmode="lin" valueType="num" p14:bounceEnd="67000">
                                          <p:cBhvr additive="base">
                                            <p:cTn id="50" dur="1000" fill="hold"/>
                                            <p:tgtEl>
                                              <p:spTgt spid="36"/>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14:presetBounceEnd="67000">
                                      <p:stCondLst>
                                        <p:cond delay="300"/>
                                      </p:stCondLst>
                                      <p:childTnLst>
                                        <p:set>
                                          <p:cBhvr>
                                            <p:cTn id="52" dur="1" fill="hold">
                                              <p:stCondLst>
                                                <p:cond delay="0"/>
                                              </p:stCondLst>
                                            </p:cTn>
                                            <p:tgtEl>
                                              <p:spTgt spid="44"/>
                                            </p:tgtEl>
                                            <p:attrNameLst>
                                              <p:attrName>style.visibility</p:attrName>
                                            </p:attrNameLst>
                                          </p:cBhvr>
                                          <p:to>
                                            <p:strVal val="visible"/>
                                          </p:to>
                                        </p:set>
                                        <p:anim calcmode="lin" valueType="num" p14:bounceEnd="67000">
                                          <p:cBhvr additive="base">
                                            <p:cTn id="53" dur="1000" fill="hold"/>
                                            <p:tgtEl>
                                              <p:spTgt spid="44"/>
                                            </p:tgtEl>
                                            <p:attrNameLst>
                                              <p:attrName>ppt_x</p:attrName>
                                            </p:attrNameLst>
                                          </p:cBhvr>
                                          <p:tavLst>
                                            <p:tav tm="0">
                                              <p:val>
                                                <p:strVal val="1+#ppt_w/2"/>
                                              </p:val>
                                            </p:tav>
                                            <p:tav tm="100000">
                                              <p:val>
                                                <p:strVal val="#ppt_x"/>
                                              </p:val>
                                            </p:tav>
                                          </p:tavLst>
                                        </p:anim>
                                        <p:anim calcmode="lin" valueType="num" p14:bounceEnd="67000">
                                          <p:cBhvr additive="base">
                                            <p:cTn id="54" dur="1000" fill="hold"/>
                                            <p:tgtEl>
                                              <p:spTgt spid="44"/>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14:presetBounceEnd="67000">
                                      <p:stCondLst>
                                        <p:cond delay="500"/>
                                      </p:stCondLst>
                                      <p:childTnLst>
                                        <p:set>
                                          <p:cBhvr>
                                            <p:cTn id="56" dur="1" fill="hold">
                                              <p:stCondLst>
                                                <p:cond delay="0"/>
                                              </p:stCondLst>
                                            </p:cTn>
                                            <p:tgtEl>
                                              <p:spTgt spid="38"/>
                                            </p:tgtEl>
                                            <p:attrNameLst>
                                              <p:attrName>style.visibility</p:attrName>
                                            </p:attrNameLst>
                                          </p:cBhvr>
                                          <p:to>
                                            <p:strVal val="visible"/>
                                          </p:to>
                                        </p:set>
                                        <p:anim calcmode="lin" valueType="num" p14:bounceEnd="67000">
                                          <p:cBhvr additive="base">
                                            <p:cTn id="57" dur="1000" fill="hold"/>
                                            <p:tgtEl>
                                              <p:spTgt spid="38"/>
                                            </p:tgtEl>
                                            <p:attrNameLst>
                                              <p:attrName>ppt_x</p:attrName>
                                            </p:attrNameLst>
                                          </p:cBhvr>
                                          <p:tavLst>
                                            <p:tav tm="0">
                                              <p:val>
                                                <p:strVal val="1+#ppt_w/2"/>
                                              </p:val>
                                            </p:tav>
                                            <p:tav tm="100000">
                                              <p:val>
                                                <p:strVal val="#ppt_x"/>
                                              </p:val>
                                            </p:tav>
                                          </p:tavLst>
                                        </p:anim>
                                        <p:anim calcmode="lin" valueType="num" p14:bounceEnd="67000">
                                          <p:cBhvr additive="base">
                                            <p:cTn id="58" dur="1000" fill="hold"/>
                                            <p:tgtEl>
                                              <p:spTgt spid="38"/>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14:presetBounceEnd="67000">
                                      <p:stCondLst>
                                        <p:cond delay="500"/>
                                      </p:stCondLst>
                                      <p:childTnLst>
                                        <p:set>
                                          <p:cBhvr>
                                            <p:cTn id="60" dur="1" fill="hold">
                                              <p:stCondLst>
                                                <p:cond delay="0"/>
                                              </p:stCondLst>
                                            </p:cTn>
                                            <p:tgtEl>
                                              <p:spTgt spid="46"/>
                                            </p:tgtEl>
                                            <p:attrNameLst>
                                              <p:attrName>style.visibility</p:attrName>
                                            </p:attrNameLst>
                                          </p:cBhvr>
                                          <p:to>
                                            <p:strVal val="visible"/>
                                          </p:to>
                                        </p:set>
                                        <p:anim calcmode="lin" valueType="num" p14:bounceEnd="67000">
                                          <p:cBhvr additive="base">
                                            <p:cTn id="61" dur="1000" fill="hold"/>
                                            <p:tgtEl>
                                              <p:spTgt spid="46"/>
                                            </p:tgtEl>
                                            <p:attrNameLst>
                                              <p:attrName>ppt_x</p:attrName>
                                            </p:attrNameLst>
                                          </p:cBhvr>
                                          <p:tavLst>
                                            <p:tav tm="0">
                                              <p:val>
                                                <p:strVal val="1+#ppt_w/2"/>
                                              </p:val>
                                            </p:tav>
                                            <p:tav tm="100000">
                                              <p:val>
                                                <p:strVal val="#ppt_x"/>
                                              </p:val>
                                            </p:tav>
                                          </p:tavLst>
                                        </p:anim>
                                        <p:anim calcmode="lin" valueType="num" p14:bounceEnd="67000">
                                          <p:cBhvr additive="base">
                                            <p:cTn id="62" dur="1000" fill="hold"/>
                                            <p:tgtEl>
                                              <p:spTgt spid="46"/>
                                            </p:tgtEl>
                                            <p:attrNameLst>
                                              <p:attrName>ppt_y</p:attrName>
                                            </p:attrNameLst>
                                          </p:cBhvr>
                                          <p:tavLst>
                                            <p:tav tm="0">
                                              <p:val>
                                                <p:strVal val="#ppt_y"/>
                                              </p:val>
                                            </p:tav>
                                            <p:tav tm="100000">
                                              <p:val>
                                                <p:strVal val="#ppt_y"/>
                                              </p:val>
                                            </p:tav>
                                          </p:tavLst>
                                        </p:anim>
                                      </p:childTnLst>
                                    </p:cTn>
                                  </p:par>
                                  <p:par>
                                    <p:cTn id="63" presetID="1" presetClass="entr" presetSubtype="0" fill="hold" nodeType="withEffect">
                                      <p:stCondLst>
                                        <p:cond delay="500"/>
                                      </p:stCondLst>
                                      <p:childTnLst>
                                        <p:set>
                                          <p:cBhvr>
                                            <p:cTn id="6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5" grpId="0" animBg="1"/>
          <p:bldP spid="17" grpId="0" animBg="1"/>
          <p:bldP spid="20" grpId="0"/>
          <p:bldP spid="36" grpId="0"/>
          <p:bldP spid="38" grpId="0"/>
          <p:bldP spid="43" grpId="0"/>
          <p:bldP spid="44" grpId="0"/>
          <p:bldP spid="4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22" presetClass="entr" presetSubtype="4" fill="hold" nodeType="withEffect">
                                      <p:stCondLst>
                                        <p:cond delay="200"/>
                                      </p:stCondLst>
                                      <p:childTnLst>
                                        <p:set>
                                          <p:cBhvr>
                                            <p:cTn id="11" dur="1" fill="hold">
                                              <p:stCondLst>
                                                <p:cond delay="0"/>
                                              </p:stCondLst>
                                            </p:cTn>
                                            <p:tgtEl>
                                              <p:spTgt spid="40"/>
                                            </p:tgtEl>
                                            <p:attrNameLst>
                                              <p:attrName>style.visibility</p:attrName>
                                            </p:attrNameLst>
                                          </p:cBhvr>
                                          <p:to>
                                            <p:strVal val="visible"/>
                                          </p:to>
                                        </p:set>
                                        <p:animEffect transition="in" filter="wipe(down)">
                                          <p:cBhvr>
                                            <p:cTn id="12" dur="500"/>
                                            <p:tgtEl>
                                              <p:spTgt spid="40"/>
                                            </p:tgtEl>
                                          </p:cBhvr>
                                        </p:animEffect>
                                      </p:childTnLst>
                                    </p:cTn>
                                  </p:par>
                                  <p:par>
                                    <p:cTn id="13" presetID="53" presetClass="entr" presetSubtype="16" fill="hold" grpId="0" nodeType="withEffect">
                                      <p:stCondLst>
                                        <p:cond delay="40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22" presetClass="entr" presetSubtype="1" fill="hold" nodeType="withEffect">
                                      <p:stCondLst>
                                        <p:cond delay="600"/>
                                      </p:stCondLst>
                                      <p:childTnLst>
                                        <p:set>
                                          <p:cBhvr>
                                            <p:cTn id="19" dur="1" fill="hold">
                                              <p:stCondLst>
                                                <p:cond delay="0"/>
                                              </p:stCondLst>
                                            </p:cTn>
                                            <p:tgtEl>
                                              <p:spTgt spid="41"/>
                                            </p:tgtEl>
                                            <p:attrNameLst>
                                              <p:attrName>style.visibility</p:attrName>
                                            </p:attrNameLst>
                                          </p:cBhvr>
                                          <p:to>
                                            <p:strVal val="visible"/>
                                          </p:to>
                                        </p:set>
                                        <p:animEffect transition="in" filter="wipe(up)">
                                          <p:cBhvr>
                                            <p:cTn id="20" dur="500"/>
                                            <p:tgtEl>
                                              <p:spTgt spid="41"/>
                                            </p:tgtEl>
                                          </p:cBhvr>
                                        </p:animEffect>
                                      </p:childTnLst>
                                    </p:cTn>
                                  </p:par>
                                  <p:par>
                                    <p:cTn id="21" presetID="53" presetClass="entr" presetSubtype="16" fill="hold" grpId="0" nodeType="withEffect">
                                      <p:stCondLst>
                                        <p:cond delay="80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par>
                                    <p:cTn id="26" presetID="22" presetClass="entr" presetSubtype="2" fill="hold" nodeType="withEffect">
                                      <p:stCondLst>
                                        <p:cond delay="1000"/>
                                      </p:stCondLst>
                                      <p:childTnLst>
                                        <p:set>
                                          <p:cBhvr>
                                            <p:cTn id="27" dur="1" fill="hold">
                                              <p:stCondLst>
                                                <p:cond delay="0"/>
                                              </p:stCondLst>
                                            </p:cTn>
                                            <p:tgtEl>
                                              <p:spTgt spid="42"/>
                                            </p:tgtEl>
                                            <p:attrNameLst>
                                              <p:attrName>style.visibility</p:attrName>
                                            </p:attrNameLst>
                                          </p:cBhvr>
                                          <p:to>
                                            <p:strVal val="visible"/>
                                          </p:to>
                                        </p:set>
                                        <p:animEffect transition="in" filter="wipe(right)">
                                          <p:cBhvr>
                                            <p:cTn id="28" dur="500"/>
                                            <p:tgtEl>
                                              <p:spTgt spid="42"/>
                                            </p:tgtEl>
                                          </p:cBhvr>
                                        </p:animEffect>
                                      </p:childTnLst>
                                    </p:cTn>
                                  </p:par>
                                  <p:par>
                                    <p:cTn id="29" presetID="53" presetClass="entr" presetSubtype="16" fill="hold" grpId="0" nodeType="withEffect">
                                      <p:stCondLst>
                                        <p:cond delay="50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16" fill="hold" grpId="0" nodeType="withEffect">
                                      <p:stCondLst>
                                        <p:cond delay="90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par>
                                    <p:cTn id="39" presetID="2" presetClass="entr" presetSubtype="8" fill="hold" grpId="0" nodeType="withEffect">
                                      <p:stCondLst>
                                        <p:cond delay="10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1000" fill="hold"/>
                                            <p:tgtEl>
                                              <p:spTgt spid="20"/>
                                            </p:tgtEl>
                                            <p:attrNameLst>
                                              <p:attrName>ppt_x</p:attrName>
                                            </p:attrNameLst>
                                          </p:cBhvr>
                                          <p:tavLst>
                                            <p:tav tm="0">
                                              <p:val>
                                                <p:strVal val="0-#ppt_w/2"/>
                                              </p:val>
                                            </p:tav>
                                            <p:tav tm="100000">
                                              <p:val>
                                                <p:strVal val="#ppt_x"/>
                                              </p:val>
                                            </p:tav>
                                          </p:tavLst>
                                        </p:anim>
                                        <p:anim calcmode="lin" valueType="num">
                                          <p:cBhvr additive="base">
                                            <p:cTn id="42" dur="1000" fill="hold"/>
                                            <p:tgtEl>
                                              <p:spTgt spid="20"/>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10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1000" fill="hold"/>
                                            <p:tgtEl>
                                              <p:spTgt spid="43"/>
                                            </p:tgtEl>
                                            <p:attrNameLst>
                                              <p:attrName>ppt_x</p:attrName>
                                            </p:attrNameLst>
                                          </p:cBhvr>
                                          <p:tavLst>
                                            <p:tav tm="0">
                                              <p:val>
                                                <p:strVal val="0-#ppt_w/2"/>
                                              </p:val>
                                            </p:tav>
                                            <p:tav tm="100000">
                                              <p:val>
                                                <p:strVal val="#ppt_x"/>
                                              </p:val>
                                            </p:tav>
                                          </p:tavLst>
                                        </p:anim>
                                        <p:anim calcmode="lin" valueType="num">
                                          <p:cBhvr additive="base">
                                            <p:cTn id="46" dur="1000" fill="hold"/>
                                            <p:tgtEl>
                                              <p:spTgt spid="43"/>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300"/>
                                      </p:stCondLst>
                                      <p:childTnLst>
                                        <p:set>
                                          <p:cBhvr>
                                            <p:cTn id="48" dur="1" fill="hold">
                                              <p:stCondLst>
                                                <p:cond delay="0"/>
                                              </p:stCondLst>
                                            </p:cTn>
                                            <p:tgtEl>
                                              <p:spTgt spid="36"/>
                                            </p:tgtEl>
                                            <p:attrNameLst>
                                              <p:attrName>style.visibility</p:attrName>
                                            </p:attrNameLst>
                                          </p:cBhvr>
                                          <p:to>
                                            <p:strVal val="visible"/>
                                          </p:to>
                                        </p:set>
                                        <p:anim calcmode="lin" valueType="num">
                                          <p:cBhvr additive="base">
                                            <p:cTn id="49" dur="1000" fill="hold"/>
                                            <p:tgtEl>
                                              <p:spTgt spid="36"/>
                                            </p:tgtEl>
                                            <p:attrNameLst>
                                              <p:attrName>ppt_x</p:attrName>
                                            </p:attrNameLst>
                                          </p:cBhvr>
                                          <p:tavLst>
                                            <p:tav tm="0">
                                              <p:val>
                                                <p:strVal val="1+#ppt_w/2"/>
                                              </p:val>
                                            </p:tav>
                                            <p:tav tm="100000">
                                              <p:val>
                                                <p:strVal val="#ppt_x"/>
                                              </p:val>
                                            </p:tav>
                                          </p:tavLst>
                                        </p:anim>
                                        <p:anim calcmode="lin" valueType="num">
                                          <p:cBhvr additive="base">
                                            <p:cTn id="50" dur="1000" fill="hold"/>
                                            <p:tgtEl>
                                              <p:spTgt spid="36"/>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30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1000" fill="hold"/>
                                            <p:tgtEl>
                                              <p:spTgt spid="44"/>
                                            </p:tgtEl>
                                            <p:attrNameLst>
                                              <p:attrName>ppt_x</p:attrName>
                                            </p:attrNameLst>
                                          </p:cBhvr>
                                          <p:tavLst>
                                            <p:tav tm="0">
                                              <p:val>
                                                <p:strVal val="1+#ppt_w/2"/>
                                              </p:val>
                                            </p:tav>
                                            <p:tav tm="100000">
                                              <p:val>
                                                <p:strVal val="#ppt_x"/>
                                              </p:val>
                                            </p:tav>
                                          </p:tavLst>
                                        </p:anim>
                                        <p:anim calcmode="lin" valueType="num">
                                          <p:cBhvr additive="base">
                                            <p:cTn id="54" dur="1000" fill="hold"/>
                                            <p:tgtEl>
                                              <p:spTgt spid="44"/>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500"/>
                                      </p:stCondLst>
                                      <p:childTnLst>
                                        <p:set>
                                          <p:cBhvr>
                                            <p:cTn id="56" dur="1" fill="hold">
                                              <p:stCondLst>
                                                <p:cond delay="0"/>
                                              </p:stCondLst>
                                            </p:cTn>
                                            <p:tgtEl>
                                              <p:spTgt spid="38"/>
                                            </p:tgtEl>
                                            <p:attrNameLst>
                                              <p:attrName>style.visibility</p:attrName>
                                            </p:attrNameLst>
                                          </p:cBhvr>
                                          <p:to>
                                            <p:strVal val="visible"/>
                                          </p:to>
                                        </p:set>
                                        <p:anim calcmode="lin" valueType="num">
                                          <p:cBhvr additive="base">
                                            <p:cTn id="57" dur="1000" fill="hold"/>
                                            <p:tgtEl>
                                              <p:spTgt spid="38"/>
                                            </p:tgtEl>
                                            <p:attrNameLst>
                                              <p:attrName>ppt_x</p:attrName>
                                            </p:attrNameLst>
                                          </p:cBhvr>
                                          <p:tavLst>
                                            <p:tav tm="0">
                                              <p:val>
                                                <p:strVal val="1+#ppt_w/2"/>
                                              </p:val>
                                            </p:tav>
                                            <p:tav tm="100000">
                                              <p:val>
                                                <p:strVal val="#ppt_x"/>
                                              </p:val>
                                            </p:tav>
                                          </p:tavLst>
                                        </p:anim>
                                        <p:anim calcmode="lin" valueType="num">
                                          <p:cBhvr additive="base">
                                            <p:cTn id="58" dur="1000" fill="hold"/>
                                            <p:tgtEl>
                                              <p:spTgt spid="38"/>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500"/>
                                      </p:stCondLst>
                                      <p:childTnLst>
                                        <p:set>
                                          <p:cBhvr>
                                            <p:cTn id="60" dur="1" fill="hold">
                                              <p:stCondLst>
                                                <p:cond delay="0"/>
                                              </p:stCondLst>
                                            </p:cTn>
                                            <p:tgtEl>
                                              <p:spTgt spid="46"/>
                                            </p:tgtEl>
                                            <p:attrNameLst>
                                              <p:attrName>style.visibility</p:attrName>
                                            </p:attrNameLst>
                                          </p:cBhvr>
                                          <p:to>
                                            <p:strVal val="visible"/>
                                          </p:to>
                                        </p:set>
                                        <p:anim calcmode="lin" valueType="num">
                                          <p:cBhvr additive="base">
                                            <p:cTn id="61" dur="1000" fill="hold"/>
                                            <p:tgtEl>
                                              <p:spTgt spid="46"/>
                                            </p:tgtEl>
                                            <p:attrNameLst>
                                              <p:attrName>ppt_x</p:attrName>
                                            </p:attrNameLst>
                                          </p:cBhvr>
                                          <p:tavLst>
                                            <p:tav tm="0">
                                              <p:val>
                                                <p:strVal val="1+#ppt_w/2"/>
                                              </p:val>
                                            </p:tav>
                                            <p:tav tm="100000">
                                              <p:val>
                                                <p:strVal val="#ppt_x"/>
                                              </p:val>
                                            </p:tav>
                                          </p:tavLst>
                                        </p:anim>
                                        <p:anim calcmode="lin" valueType="num">
                                          <p:cBhvr additive="base">
                                            <p:cTn id="62" dur="1000" fill="hold"/>
                                            <p:tgtEl>
                                              <p:spTgt spid="46"/>
                                            </p:tgtEl>
                                            <p:attrNameLst>
                                              <p:attrName>ppt_y</p:attrName>
                                            </p:attrNameLst>
                                          </p:cBhvr>
                                          <p:tavLst>
                                            <p:tav tm="0">
                                              <p:val>
                                                <p:strVal val="#ppt_y"/>
                                              </p:val>
                                            </p:tav>
                                            <p:tav tm="100000">
                                              <p:val>
                                                <p:strVal val="#ppt_y"/>
                                              </p:val>
                                            </p:tav>
                                          </p:tavLst>
                                        </p:anim>
                                      </p:childTnLst>
                                    </p:cTn>
                                  </p:par>
                                  <p:par>
                                    <p:cTn id="63" presetID="1" presetClass="entr" presetSubtype="0" fill="hold" nodeType="withEffect">
                                      <p:stCondLst>
                                        <p:cond delay="500"/>
                                      </p:stCondLst>
                                      <p:childTnLst>
                                        <p:set>
                                          <p:cBhvr>
                                            <p:cTn id="6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5" grpId="0" animBg="1"/>
          <p:bldP spid="17" grpId="0" animBg="1"/>
          <p:bldP spid="20" grpId="0"/>
          <p:bldP spid="36" grpId="0"/>
          <p:bldP spid="38" grpId="0"/>
          <p:bldP spid="43" grpId="0"/>
          <p:bldP spid="44" grpId="0"/>
          <p:bldP spid="46" grpId="0" animBg="1"/>
        </p:bldLst>
      </p:timing>
    </mc:Fallback>
  </mc:AlternateContent>
</p:sld>
</file>

<file path=ppt/theme/theme1.xml><?xml version="1.0" encoding="utf-8"?>
<a:theme xmlns:a="http://schemas.openxmlformats.org/drawingml/2006/main" name="Office Theme">
  <a:themeElements>
    <a:clrScheme name="Izm2020">
      <a:dk1>
        <a:sysClr val="windowText" lastClr="000000"/>
      </a:dk1>
      <a:lt1>
        <a:sysClr val="window" lastClr="FFFFFF"/>
      </a:lt1>
      <a:dk2>
        <a:srgbClr val="453A96"/>
      </a:dk2>
      <a:lt2>
        <a:srgbClr val="E7E6E6"/>
      </a:lt2>
      <a:accent1>
        <a:srgbClr val="329E89"/>
      </a:accent1>
      <a:accent2>
        <a:srgbClr val="D86212"/>
      </a:accent2>
      <a:accent3>
        <a:srgbClr val="A5A5A5"/>
      </a:accent3>
      <a:accent4>
        <a:srgbClr val="FFC000"/>
      </a:accent4>
      <a:accent5>
        <a:srgbClr val="3865B6"/>
      </a:accent5>
      <a:accent6>
        <a:srgbClr val="70AD47"/>
      </a:accent6>
      <a:hlink>
        <a:srgbClr val="F65279"/>
      </a:hlink>
      <a:folHlink>
        <a:srgbClr val="954F72"/>
      </a:folHlink>
    </a:clrScheme>
    <a:fontScheme name="FuturaFranklin">
      <a:majorFont>
        <a:latin typeface="Futura Md TL"/>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Izm2020">
      <a:dk1>
        <a:sysClr val="windowText" lastClr="000000"/>
      </a:dk1>
      <a:lt1>
        <a:sysClr val="window" lastClr="FFFFFF"/>
      </a:lt1>
      <a:dk2>
        <a:srgbClr val="453A96"/>
      </a:dk2>
      <a:lt2>
        <a:srgbClr val="E7E6E6"/>
      </a:lt2>
      <a:accent1>
        <a:srgbClr val="329E89"/>
      </a:accent1>
      <a:accent2>
        <a:srgbClr val="D86212"/>
      </a:accent2>
      <a:accent3>
        <a:srgbClr val="A5A5A5"/>
      </a:accent3>
      <a:accent4>
        <a:srgbClr val="FFC000"/>
      </a:accent4>
      <a:accent5>
        <a:srgbClr val="3865B6"/>
      </a:accent5>
      <a:accent6>
        <a:srgbClr val="70AD47"/>
      </a:accent6>
      <a:hlink>
        <a:srgbClr val="F65279"/>
      </a:hlink>
      <a:folHlink>
        <a:srgbClr val="954F72"/>
      </a:folHlink>
    </a:clrScheme>
    <a:fontScheme name="Custom 1">
      <a:majorFont>
        <a:latin typeface="Playfair Display Black"/>
        <a:ea typeface="Helvetica Light"/>
        <a:cs typeface="Helvetica Light"/>
      </a:majorFont>
      <a:minorFont>
        <a:latin typeface="Futura Md TL"/>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Izm2020">
      <a:dk1>
        <a:sysClr val="windowText" lastClr="000000"/>
      </a:dk1>
      <a:lt1>
        <a:sysClr val="window" lastClr="FFFFFF"/>
      </a:lt1>
      <a:dk2>
        <a:srgbClr val="453A96"/>
      </a:dk2>
      <a:lt2>
        <a:srgbClr val="E7E6E6"/>
      </a:lt2>
      <a:accent1>
        <a:srgbClr val="329E89"/>
      </a:accent1>
      <a:accent2>
        <a:srgbClr val="D86212"/>
      </a:accent2>
      <a:accent3>
        <a:srgbClr val="A5A5A5"/>
      </a:accent3>
      <a:accent4>
        <a:srgbClr val="FFC000"/>
      </a:accent4>
      <a:accent5>
        <a:srgbClr val="3865B6"/>
      </a:accent5>
      <a:accent6>
        <a:srgbClr val="70AD47"/>
      </a:accent6>
      <a:hlink>
        <a:srgbClr val="F65279"/>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IZM2022Steering">
      <a:dk1>
        <a:srgbClr val="FFFFFF"/>
      </a:dk1>
      <a:lt1>
        <a:srgbClr val="000F82"/>
      </a:lt1>
      <a:dk2>
        <a:srgbClr val="0523FF"/>
      </a:dk2>
      <a:lt2>
        <a:srgbClr val="595959"/>
      </a:lt2>
      <a:accent1>
        <a:srgbClr val="FF0000"/>
      </a:accent1>
      <a:accent2>
        <a:srgbClr val="ED7D31"/>
      </a:accent2>
      <a:accent3>
        <a:srgbClr val="A5A5A5"/>
      </a:accent3>
      <a:accent4>
        <a:srgbClr val="FFC000"/>
      </a:accent4>
      <a:accent5>
        <a:srgbClr val="FC230C"/>
      </a:accent5>
      <a:accent6>
        <a:srgbClr val="70AD47"/>
      </a:accent6>
      <a:hlink>
        <a:srgbClr val="0563C1"/>
      </a:hlink>
      <a:folHlink>
        <a:srgbClr val="954F72"/>
      </a:folHlink>
    </a:clrScheme>
    <a:fontScheme name="Custom 1">
      <a:majorFont>
        <a:latin typeface="Playfair Display Black"/>
        <a:ea typeface="Helvetica Light"/>
        <a:cs typeface="Helvetica Light"/>
      </a:majorFont>
      <a:minorFont>
        <a:latin typeface="Futura Md TL"/>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Voodoo Powerpoint Template">
  <a:themeElements>
    <a:clrScheme name="Custom 5">
      <a:dk1>
        <a:srgbClr val="222222"/>
      </a:dk1>
      <a:lt1>
        <a:srgbClr val="F7F7F7"/>
      </a:lt1>
      <a:dk2>
        <a:srgbClr val="222222"/>
      </a:dk2>
      <a:lt2>
        <a:srgbClr val="FEFFFF"/>
      </a:lt2>
      <a:accent1>
        <a:srgbClr val="1D46F3"/>
      </a:accent1>
      <a:accent2>
        <a:srgbClr val="F61F40"/>
      </a:accent2>
      <a:accent3>
        <a:srgbClr val="F88657"/>
      </a:accent3>
      <a:accent4>
        <a:srgbClr val="C13CD5"/>
      </a:accent4>
      <a:accent5>
        <a:srgbClr val="39BDCC"/>
      </a:accent5>
      <a:accent6>
        <a:srgbClr val="25CE97"/>
      </a:accent6>
      <a:hlink>
        <a:srgbClr val="5352F5"/>
      </a:hlink>
      <a:folHlink>
        <a:srgbClr val="BFBFBF"/>
      </a:folHlink>
    </a:clrScheme>
    <a:fontScheme name="Montserrat_OpenSans">
      <a:majorFont>
        <a:latin typeface="Montserrat-Bold"/>
        <a:ea typeface=""/>
        <a:cs typeface=""/>
      </a:majorFont>
      <a:minorFont>
        <a:latin typeface="Open Sans"/>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0" tIns="192024" rIns="0" bIns="0" rtlCol="0" anchor="t" anchorCtr="0">
        <a:noAutofit/>
      </a:bodyPr>
      <a:lstStyle>
        <a:defPPr algn="l">
          <a:defRPr sz="4400" dirty="0">
            <a:latin typeface="Mathilde" panose="03050500000000020004" pitchFamily="66" charset="0"/>
          </a:defRPr>
        </a:defPPr>
      </a:lstStyle>
    </a:tx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1239</TotalTime>
  <Words>2039</Words>
  <Application>Microsoft Office PowerPoint</Application>
  <PresentationFormat>Widescreen</PresentationFormat>
  <Paragraphs>240</Paragraphs>
  <Slides>16</Slides>
  <Notes>16</Notes>
  <HiddenSlides>0</HiddenSlides>
  <MMClips>0</MMClips>
  <ScaleCrop>false</ScaleCrop>
  <HeadingPairs>
    <vt:vector size="6" baseType="variant">
      <vt:variant>
        <vt:lpstr>Fonts Used</vt:lpstr>
      </vt:variant>
      <vt:variant>
        <vt:i4>18</vt:i4>
      </vt:variant>
      <vt:variant>
        <vt:lpstr>Theme</vt:lpstr>
      </vt:variant>
      <vt:variant>
        <vt:i4>6</vt:i4>
      </vt:variant>
      <vt:variant>
        <vt:lpstr>Slide Titles</vt:lpstr>
      </vt:variant>
      <vt:variant>
        <vt:i4>16</vt:i4>
      </vt:variant>
    </vt:vector>
  </HeadingPairs>
  <TitlesOfParts>
    <vt:vector size="40" baseType="lpstr">
      <vt:lpstr>Arial</vt:lpstr>
      <vt:lpstr>Calibri</vt:lpstr>
      <vt:lpstr>Calibri Light</vt:lpstr>
      <vt:lpstr>Franklin Gothic Medium</vt:lpstr>
      <vt:lpstr>Futura Md TL</vt:lpstr>
      <vt:lpstr>Montserrat</vt:lpstr>
      <vt:lpstr>Montserrat Light</vt:lpstr>
      <vt:lpstr>Montserrat SemiBold</vt:lpstr>
      <vt:lpstr>Open Sans</vt:lpstr>
      <vt:lpstr>Open Sans SemiBold</vt:lpstr>
      <vt:lpstr>Playfair Display</vt:lpstr>
      <vt:lpstr>Playfair Display Black</vt:lpstr>
      <vt:lpstr>RobustaTLPro-Regular</vt:lpstr>
      <vt:lpstr>Source Sans Pro</vt:lpstr>
      <vt:lpstr>Times New Roman</vt:lpstr>
      <vt:lpstr>Trebuchet MS</vt:lpstr>
      <vt:lpstr>Verdana</vt:lpstr>
      <vt:lpstr>Wingdings</vt:lpstr>
      <vt:lpstr>Office Theme</vt:lpstr>
      <vt:lpstr>1_Office Theme</vt:lpstr>
      <vt:lpstr>2_Office Theme</vt:lpstr>
      <vt:lpstr>3_Office Theme</vt:lpstr>
      <vt:lpstr>14_Meaningful Template</vt:lpstr>
      <vt:lpstr>Voodoo Powerpoint Template</vt:lpstr>
      <vt:lpstr>PowerPoint Presentation</vt:lpstr>
      <vt:lpstr>20 skolām- simts un vairāk!</vt:lpstr>
      <vt:lpstr>Sveicam skolas, kuras sāks jaunu darba cēlienu jaunās ēkās</vt:lpstr>
      <vt:lpstr>Paldies par lielisku darbu  MK atzinības rakstu saņēmējiem!</vt:lpstr>
      <vt:lpstr>PowerPoint Presentation</vt:lpstr>
      <vt:lpstr>PALDIES KATRAM UN IKVIENAM  par izturību eksāmenu posmā! </vt:lpstr>
      <vt:lpstr>Kur mums jānonāk?  Trīs pārmaiņu prioritātes</vt:lpstr>
      <vt:lpstr>PowerPoint Presentation</vt:lpstr>
      <vt:lpstr>PowerPoint Presentation</vt:lpstr>
      <vt:lpstr>PowerPoint Presentation</vt:lpstr>
      <vt:lpstr>PowerPoint Presentation</vt:lpstr>
      <vt:lpstr>PowerPoint Presentation</vt:lpstr>
      <vt:lpstr>PowerPoint Presentation</vt:lpstr>
      <vt:lpstr>Gudrs skolu tīkls Mazākā vai lielākā, bet labā skolā ir: </vt:lpstr>
      <vt:lpstr>Satiekamies piektdienās?</vt:lpstr>
      <vt:lpstr>Uz tikšanos skolās un sarunās!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Kupca</dc:creator>
  <cp:lastModifiedBy>Liene Kupca</cp:lastModifiedBy>
  <cp:revision>68</cp:revision>
  <cp:lastPrinted>2023-08-23T05:53:31Z</cp:lastPrinted>
  <dcterms:created xsi:type="dcterms:W3CDTF">2023-08-21T08:31:44Z</dcterms:created>
  <dcterms:modified xsi:type="dcterms:W3CDTF">2023-08-23T05:53:41Z</dcterms:modified>
</cp:coreProperties>
</file>