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3950" r:id="rId5"/>
    <p:sldMasterId id="2147483957" r:id="rId6"/>
    <p:sldMasterId id="2147483970" r:id="rId7"/>
    <p:sldMasterId id="2147483979" r:id="rId8"/>
    <p:sldMasterId id="2147483991" r:id="rId9"/>
  </p:sldMasterIdLst>
  <p:notesMasterIdLst>
    <p:notesMasterId r:id="rId52"/>
  </p:notesMasterIdLst>
  <p:handoutMasterIdLst>
    <p:handoutMasterId r:id="rId53"/>
  </p:handoutMasterIdLst>
  <p:sldIdLst>
    <p:sldId id="256" r:id="rId10"/>
    <p:sldId id="298" r:id="rId11"/>
    <p:sldId id="280" r:id="rId12"/>
    <p:sldId id="262" r:id="rId13"/>
    <p:sldId id="295" r:id="rId14"/>
    <p:sldId id="300" r:id="rId15"/>
    <p:sldId id="301" r:id="rId16"/>
    <p:sldId id="302" r:id="rId17"/>
    <p:sldId id="353" r:id="rId18"/>
    <p:sldId id="303" r:id="rId19"/>
    <p:sldId id="305" r:id="rId20"/>
    <p:sldId id="307" r:id="rId21"/>
    <p:sldId id="385" r:id="rId22"/>
    <p:sldId id="308" r:id="rId23"/>
    <p:sldId id="386" r:id="rId24"/>
    <p:sldId id="394" r:id="rId25"/>
    <p:sldId id="398" r:id="rId26"/>
    <p:sldId id="310" r:id="rId27"/>
    <p:sldId id="311" r:id="rId28"/>
    <p:sldId id="312" r:id="rId29"/>
    <p:sldId id="313" r:id="rId30"/>
    <p:sldId id="314" r:id="rId31"/>
    <p:sldId id="315" r:id="rId32"/>
    <p:sldId id="399" r:id="rId33"/>
    <p:sldId id="317" r:id="rId34"/>
    <p:sldId id="318" r:id="rId35"/>
    <p:sldId id="400" r:id="rId36"/>
    <p:sldId id="320" r:id="rId37"/>
    <p:sldId id="401" r:id="rId38"/>
    <p:sldId id="322" r:id="rId39"/>
    <p:sldId id="323" r:id="rId40"/>
    <p:sldId id="397" r:id="rId41"/>
    <p:sldId id="263" r:id="rId42"/>
    <p:sldId id="297" r:id="rId43"/>
    <p:sldId id="296" r:id="rId44"/>
    <p:sldId id="396" r:id="rId45"/>
    <p:sldId id="264" r:id="rId46"/>
    <p:sldId id="289" r:id="rId47"/>
    <p:sldId id="265" r:id="rId48"/>
    <p:sldId id="284" r:id="rId49"/>
    <p:sldId id="266" r:id="rId50"/>
    <p:sldId id="402" r:id="rId51"/>
  </p:sldIdLst>
  <p:sldSz cx="12225338" cy="6858000"/>
  <p:notesSz cx="7023100" cy="9309100"/>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610636" algn="l" rtl="0" fontAlgn="base">
      <a:spcBef>
        <a:spcPct val="0"/>
      </a:spcBef>
      <a:spcAft>
        <a:spcPct val="0"/>
      </a:spcAft>
      <a:defRPr kern="1200">
        <a:solidFill>
          <a:schemeClr val="tx1"/>
        </a:solidFill>
        <a:latin typeface="Verdana" pitchFamily="34" charset="0"/>
        <a:ea typeface="+mn-ea"/>
        <a:cs typeface="+mn-cs"/>
      </a:defRPr>
    </a:lvl2pPr>
    <a:lvl3pPr marL="1221273" algn="l" rtl="0" fontAlgn="base">
      <a:spcBef>
        <a:spcPct val="0"/>
      </a:spcBef>
      <a:spcAft>
        <a:spcPct val="0"/>
      </a:spcAft>
      <a:defRPr kern="1200">
        <a:solidFill>
          <a:schemeClr val="tx1"/>
        </a:solidFill>
        <a:latin typeface="Verdana" pitchFamily="34" charset="0"/>
        <a:ea typeface="+mn-ea"/>
        <a:cs typeface="+mn-cs"/>
      </a:defRPr>
    </a:lvl3pPr>
    <a:lvl4pPr marL="1831909" algn="l" rtl="0" fontAlgn="base">
      <a:spcBef>
        <a:spcPct val="0"/>
      </a:spcBef>
      <a:spcAft>
        <a:spcPct val="0"/>
      </a:spcAft>
      <a:defRPr kern="1200">
        <a:solidFill>
          <a:schemeClr val="tx1"/>
        </a:solidFill>
        <a:latin typeface="Verdana" pitchFamily="34" charset="0"/>
        <a:ea typeface="+mn-ea"/>
        <a:cs typeface="+mn-cs"/>
      </a:defRPr>
    </a:lvl4pPr>
    <a:lvl5pPr marL="2442545" algn="l" rtl="0" fontAlgn="base">
      <a:spcBef>
        <a:spcPct val="0"/>
      </a:spcBef>
      <a:spcAft>
        <a:spcPct val="0"/>
      </a:spcAft>
      <a:defRPr kern="1200">
        <a:solidFill>
          <a:schemeClr val="tx1"/>
        </a:solidFill>
        <a:latin typeface="Verdana" pitchFamily="34" charset="0"/>
        <a:ea typeface="+mn-ea"/>
        <a:cs typeface="+mn-cs"/>
      </a:defRPr>
    </a:lvl5pPr>
    <a:lvl6pPr marL="3053182" algn="l" defTabSz="1221273" rtl="0" eaLnBrk="1" latinLnBrk="0" hangingPunct="1">
      <a:defRPr kern="1200">
        <a:solidFill>
          <a:schemeClr val="tx1"/>
        </a:solidFill>
        <a:latin typeface="Verdana" pitchFamily="34" charset="0"/>
        <a:ea typeface="+mn-ea"/>
        <a:cs typeface="+mn-cs"/>
      </a:defRPr>
    </a:lvl6pPr>
    <a:lvl7pPr marL="3663818" algn="l" defTabSz="1221273" rtl="0" eaLnBrk="1" latinLnBrk="0" hangingPunct="1">
      <a:defRPr kern="1200">
        <a:solidFill>
          <a:schemeClr val="tx1"/>
        </a:solidFill>
        <a:latin typeface="Verdana" pitchFamily="34" charset="0"/>
        <a:ea typeface="+mn-ea"/>
        <a:cs typeface="+mn-cs"/>
      </a:defRPr>
    </a:lvl7pPr>
    <a:lvl8pPr marL="4274454" algn="l" defTabSz="1221273" rtl="0" eaLnBrk="1" latinLnBrk="0" hangingPunct="1">
      <a:defRPr kern="1200">
        <a:solidFill>
          <a:schemeClr val="tx1"/>
        </a:solidFill>
        <a:latin typeface="Verdana" pitchFamily="34" charset="0"/>
        <a:ea typeface="+mn-ea"/>
        <a:cs typeface="+mn-cs"/>
      </a:defRPr>
    </a:lvl8pPr>
    <a:lvl9pPr marL="4885091" algn="l" defTabSz="1221273"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1"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11C8E3-6199-8552-FD1E-730444241997}" name="Kim Johnson" initials="KJ" userId="S::Kim.Johnson@esa.int::0c0109ed-3dc6-40da-abfd-066e6e50102b"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ndy Courtois" initials="SC" lastIdx="1" clrIdx="0">
    <p:extLst>
      <p:ext uri="{19B8F6BF-5375-455C-9EA6-DF929625EA0E}">
        <p15:presenceInfo xmlns:p15="http://schemas.microsoft.com/office/powerpoint/2012/main" userId="S::Sandy.Courtois@esa.int::25e781d7-0b89-483f-9736-3fcb7a1209d8" providerId="AD"/>
      </p:ext>
    </p:extLst>
  </p:cmAuthor>
  <p:cmAuthor id="2" name="Helena Morais" initials="HM" lastIdx="6" clrIdx="1">
    <p:extLst>
      <p:ext uri="{19B8F6BF-5375-455C-9EA6-DF929625EA0E}">
        <p15:presenceInfo xmlns:p15="http://schemas.microsoft.com/office/powerpoint/2012/main" userId="S::Helena.Morais@ext.esa.int::ac4dec46-2b55-4394-8934-0be22ab6d24b" providerId="AD"/>
      </p:ext>
    </p:extLst>
  </p:cmAuthor>
  <p:cmAuthor id="3" name="Kim Johnson" initials="KJ" lastIdx="20" clrIdx="2">
    <p:extLst>
      <p:ext uri="{19B8F6BF-5375-455C-9EA6-DF929625EA0E}">
        <p15:presenceInfo xmlns:p15="http://schemas.microsoft.com/office/powerpoint/2012/main" userId="S::Kim.Johnson@esa.int::0c0109ed-3dc6-40da-abfd-066e6e50102b" providerId="AD"/>
      </p:ext>
    </p:extLst>
  </p:cmAuthor>
  <p:cmAuthor id="4" name="Dina Carapinha" initials="DC" lastIdx="1" clrIdx="3">
    <p:extLst>
      <p:ext uri="{19B8F6BF-5375-455C-9EA6-DF929625EA0E}">
        <p15:presenceInfo xmlns:p15="http://schemas.microsoft.com/office/powerpoint/2012/main" userId="S::Dina.Paula.Carapinha@esa.int::fb13dee1-b2db-4b4b-a9f7-3d9cb99cd6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clrMru>
    <a:srgbClr val="76C8AE"/>
    <a:srgbClr val="8197A6"/>
    <a:srgbClr val="335E6F"/>
    <a:srgbClr val="F1666A"/>
    <a:srgbClr val="053249"/>
    <a:srgbClr val="D9D9D9"/>
    <a:srgbClr val="003249"/>
    <a:srgbClr val="006196"/>
    <a:srgbClr val="6DCFF6"/>
    <a:srgbClr val="FFCC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75" autoAdjust="0"/>
    <p:restoredTop sz="89879" autoAdjust="0"/>
  </p:normalViewPr>
  <p:slideViewPr>
    <p:cSldViewPr snapToGrid="0">
      <p:cViewPr varScale="1">
        <p:scale>
          <a:sx n="60" d="100"/>
          <a:sy n="60" d="100"/>
        </p:scale>
        <p:origin x="60" y="1008"/>
      </p:cViewPr>
      <p:guideLst>
        <p:guide orient="horz" pos="2160"/>
        <p:guide pos="3851"/>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50" d="100"/>
          <a:sy n="50" d="100"/>
        </p:scale>
        <p:origin x="-2659" y="-67"/>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Master" Target="slideMasters/slideMaster2.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microsoft.com/office/2018/10/relationships/authors" Target="author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theme" Target="theme/theme1.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spPr>
        <a:noFill/>
        <a:ln w="25365">
          <a:noFill/>
        </a:ln>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0"/>
    </c:view3D>
    <c:floor>
      <c:thickness val="0"/>
    </c:floor>
    <c:sideWall>
      <c:thickness val="0"/>
    </c:sideWall>
    <c:backWall>
      <c:thickness val="0"/>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0-0FF8-4537-AAF1-BA8015DD687D}"/>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1-0FF8-4537-AAF1-BA8015DD687D}"/>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2-0FF8-4537-AAF1-BA8015DD687D}"/>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3-0FF8-4537-AAF1-BA8015DD687D}"/>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4-0FF8-4537-AAF1-BA8015DD687D}"/>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5-0FF8-4537-AAF1-BA8015DD687D}"/>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6-0FF8-4537-AAF1-BA8015DD687D}"/>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7-0FF8-4537-AAF1-BA8015DD687D}"/>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08-0FF8-4537-AAF1-BA8015DD687D}"/>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09-0FF8-4537-AAF1-BA8015DD687D}"/>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0A-0FF8-4537-AAF1-BA8015DD687D}"/>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0B-0FF8-4537-AAF1-BA8015DD687D}"/>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0C-0FF8-4537-AAF1-BA8015DD687D}"/>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0D-0FF8-4537-AAF1-BA8015DD687D}"/>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0E-0FF8-4537-AAF1-BA8015DD687D}"/>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0F-0FF8-4537-AAF1-BA8015DD687D}"/>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10-0FF8-4537-AAF1-BA8015DD687D}"/>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11-0FF8-4537-AAF1-BA8015DD687D}"/>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12-0FF8-4537-AAF1-BA8015DD687D}"/>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13-0FF8-4537-AAF1-BA8015DD687D}"/>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14-0FF8-4537-AAF1-BA8015DD687D}"/>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15-0FF8-4537-AAF1-BA8015DD687D}"/>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16-0FF8-4537-AAF1-BA8015DD687D}"/>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17-0FF8-4537-AAF1-BA8015DD687D}"/>
              </c:ext>
            </c:extLst>
          </c:dPt>
          <c:dLbls>
            <c:dLbl>
              <c:idx val="0"/>
              <c:spPr>
                <a:noFill/>
                <a:ln>
                  <a:noFill/>
                </a:ln>
                <a:effectLst/>
              </c:spPr>
              <c:txPr>
                <a:bodyPr rot="0" spcFirstLastPara="1" vertOverflow="ellipsis" vert="horz" wrap="square" anchor="ctr" anchorCtr="1"/>
                <a:lstStyle/>
                <a:p>
                  <a:pPr>
                    <a:defRPr sz="1328"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0-0FF8-4537-AAF1-BA8015DD687D}"/>
                </c:ext>
              </c:extLst>
            </c:dLbl>
            <c:dLbl>
              <c:idx val="1"/>
              <c:spPr>
                <a:noFill/>
                <a:ln>
                  <a:noFill/>
                </a:ln>
                <a:effectLst/>
              </c:spPr>
              <c:txPr>
                <a:bodyPr rot="0" spcFirstLastPara="1" vertOverflow="ellipsis" vert="horz" wrap="square" anchor="ctr" anchorCtr="1"/>
                <a:lstStyle/>
                <a:p>
                  <a:pPr>
                    <a:defRPr sz="1328"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0FF8-4537-AAF1-BA8015DD687D}"/>
                </c:ext>
              </c:extLst>
            </c:dLbl>
            <c:dLbl>
              <c:idx val="2"/>
              <c:spPr>
                <a:noFill/>
                <a:ln>
                  <a:noFill/>
                </a:ln>
                <a:effectLst/>
              </c:spPr>
              <c:txPr>
                <a:bodyPr rot="0" spcFirstLastPara="1" vertOverflow="ellipsis" vert="horz" wrap="square" anchor="ctr" anchorCtr="1"/>
                <a:lstStyle/>
                <a:p>
                  <a:pPr>
                    <a:defRPr sz="1328"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2-0FF8-4537-AAF1-BA8015DD687D}"/>
                </c:ext>
              </c:extLst>
            </c:dLbl>
            <c:dLbl>
              <c:idx val="3"/>
              <c:spPr>
                <a:noFill/>
                <a:ln>
                  <a:noFill/>
                </a:ln>
                <a:effectLst/>
              </c:spPr>
              <c:txPr>
                <a:bodyPr rot="0" spcFirstLastPara="1" vertOverflow="ellipsis" vert="horz" wrap="square" anchor="ctr" anchorCtr="1"/>
                <a:lstStyle/>
                <a:p>
                  <a:pPr>
                    <a:defRPr sz="1328"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0FF8-4537-AAF1-BA8015DD687D}"/>
                </c:ext>
              </c:extLst>
            </c:dLbl>
            <c:dLbl>
              <c:idx val="4"/>
              <c:spPr>
                <a:noFill/>
                <a:ln>
                  <a:noFill/>
                </a:ln>
                <a:effectLst/>
              </c:spPr>
              <c:txPr>
                <a:bodyPr rot="0" spcFirstLastPara="1" vertOverflow="ellipsis" vert="horz" wrap="square" anchor="ctr" anchorCtr="1"/>
                <a:lstStyle/>
                <a:p>
                  <a:pPr>
                    <a:defRPr sz="1328"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4-0FF8-4537-AAF1-BA8015DD687D}"/>
                </c:ext>
              </c:extLst>
            </c:dLbl>
            <c:dLbl>
              <c:idx val="5"/>
              <c:spPr>
                <a:noFill/>
                <a:ln>
                  <a:noFill/>
                </a:ln>
                <a:effectLst/>
              </c:spPr>
              <c:txPr>
                <a:bodyPr rot="0" spcFirstLastPara="1" vertOverflow="ellipsis" vert="horz" wrap="square" anchor="ctr" anchorCtr="1"/>
                <a:lstStyle/>
                <a:p>
                  <a:pPr>
                    <a:defRPr sz="1328"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0FF8-4537-AAF1-BA8015DD687D}"/>
                </c:ext>
              </c:extLst>
            </c:dLbl>
            <c:dLbl>
              <c:idx val="6"/>
              <c:spPr>
                <a:noFill/>
                <a:ln>
                  <a:noFill/>
                </a:ln>
                <a:effectLst/>
              </c:spPr>
              <c:txPr>
                <a:bodyPr rot="0" spcFirstLastPara="1" vertOverflow="ellipsis" vert="horz" wrap="square" anchor="ctr" anchorCtr="1"/>
                <a:lstStyle/>
                <a:p>
                  <a:pPr>
                    <a:defRPr sz="1328"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6-0FF8-4537-AAF1-BA8015DD687D}"/>
                </c:ext>
              </c:extLst>
            </c:dLbl>
            <c:dLbl>
              <c:idx val="7"/>
              <c:spPr>
                <a:noFill/>
                <a:ln>
                  <a:noFill/>
                </a:ln>
                <a:effectLst/>
              </c:spPr>
              <c:txPr>
                <a:bodyPr rot="0" spcFirstLastPara="1" vertOverflow="ellipsis" vert="horz" wrap="square" anchor="ctr" anchorCtr="1"/>
                <a:lstStyle/>
                <a:p>
                  <a:pPr>
                    <a:defRPr sz="1328"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0FF8-4537-AAF1-BA8015DD687D}"/>
                </c:ext>
              </c:extLst>
            </c:dLbl>
            <c:dLbl>
              <c:idx val="8"/>
              <c:spPr>
                <a:noFill/>
                <a:ln>
                  <a:noFill/>
                </a:ln>
                <a:effectLst/>
              </c:spPr>
              <c:txPr>
                <a:bodyPr rot="0" spcFirstLastPara="1" vertOverflow="ellipsis" vert="horz" wrap="square" anchor="ctr" anchorCtr="1"/>
                <a:lstStyle/>
                <a:p>
                  <a:pPr>
                    <a:defRPr sz="1328"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8-0FF8-4537-AAF1-BA8015DD687D}"/>
                </c:ext>
              </c:extLst>
            </c:dLbl>
            <c:dLbl>
              <c:idx val="9"/>
              <c:spPr>
                <a:noFill/>
                <a:ln>
                  <a:noFill/>
                </a:ln>
                <a:effectLst/>
              </c:spPr>
              <c:txPr>
                <a:bodyPr rot="0" spcFirstLastPara="1" vertOverflow="ellipsis" vert="horz" wrap="square" anchor="ctr" anchorCtr="1"/>
                <a:lstStyle/>
                <a:p>
                  <a:pPr>
                    <a:defRPr sz="1328"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0FF8-4537-AAF1-BA8015DD687D}"/>
                </c:ext>
              </c:extLst>
            </c:dLbl>
            <c:dLbl>
              <c:idx val="10"/>
              <c:spPr>
                <a:noFill/>
                <a:ln>
                  <a:noFill/>
                </a:ln>
                <a:effectLst/>
              </c:spPr>
              <c:txPr>
                <a:bodyPr rot="0" spcFirstLastPara="1" vertOverflow="ellipsis" vert="horz" wrap="square" anchor="ctr" anchorCtr="1"/>
                <a:lstStyle/>
                <a:p>
                  <a:pPr>
                    <a:defRPr sz="1328"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A-0FF8-4537-AAF1-BA8015DD687D}"/>
                </c:ext>
              </c:extLst>
            </c:dLbl>
            <c:dLbl>
              <c:idx val="11"/>
              <c:spPr>
                <a:noFill/>
                <a:ln>
                  <a:noFill/>
                </a:ln>
                <a:effectLst/>
              </c:spPr>
              <c:txPr>
                <a:bodyPr rot="0" spcFirstLastPara="1" vertOverflow="ellipsis" vert="horz" wrap="square" anchor="ctr" anchorCtr="1"/>
                <a:lstStyle/>
                <a:p>
                  <a:pPr>
                    <a:defRPr sz="1328"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0FF8-4537-AAF1-BA8015DD687D}"/>
                </c:ext>
              </c:extLst>
            </c:dLbl>
            <c:dLbl>
              <c:idx val="12"/>
              <c:spPr>
                <a:noFill/>
                <a:ln>
                  <a:noFill/>
                </a:ln>
                <a:effectLst/>
              </c:spPr>
              <c:txPr>
                <a:bodyPr rot="0" spcFirstLastPara="1" vertOverflow="ellipsis" vert="horz" wrap="square" anchor="ctr" anchorCtr="1"/>
                <a:lstStyle/>
                <a:p>
                  <a:pPr>
                    <a:defRPr sz="1328"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C-0FF8-4537-AAF1-BA8015DD687D}"/>
                </c:ext>
              </c:extLst>
            </c:dLbl>
            <c:dLbl>
              <c:idx val="13"/>
              <c:spPr>
                <a:noFill/>
                <a:ln>
                  <a:noFill/>
                </a:ln>
                <a:effectLst/>
              </c:spPr>
              <c:txPr>
                <a:bodyPr rot="0" spcFirstLastPara="1" vertOverflow="ellipsis" vert="horz" wrap="square" anchor="ctr" anchorCtr="1"/>
                <a:lstStyle/>
                <a:p>
                  <a:pPr>
                    <a:defRPr sz="1328"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0FF8-4537-AAF1-BA8015DD687D}"/>
                </c:ext>
              </c:extLst>
            </c:dLbl>
            <c:dLbl>
              <c:idx val="14"/>
              <c:spPr>
                <a:noFill/>
                <a:ln>
                  <a:noFill/>
                </a:ln>
                <a:effectLst/>
              </c:spPr>
              <c:txPr>
                <a:bodyPr rot="0" spcFirstLastPara="1" vertOverflow="ellipsis" vert="horz" wrap="square" anchor="ctr" anchorCtr="1"/>
                <a:lstStyle/>
                <a:p>
                  <a:pPr>
                    <a:defRPr sz="1328"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E-0FF8-4537-AAF1-BA8015DD687D}"/>
                </c:ext>
              </c:extLst>
            </c:dLbl>
            <c:dLbl>
              <c:idx val="15"/>
              <c:spPr>
                <a:noFill/>
                <a:ln>
                  <a:noFill/>
                </a:ln>
                <a:effectLst/>
              </c:spPr>
              <c:txPr>
                <a:bodyPr rot="0" spcFirstLastPara="1" vertOverflow="ellipsis" vert="horz" wrap="square" anchor="ctr" anchorCtr="1"/>
                <a:lstStyle/>
                <a:p>
                  <a:pPr>
                    <a:defRPr sz="1328"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0FF8-4537-AAF1-BA8015DD687D}"/>
                </c:ext>
              </c:extLst>
            </c:dLbl>
            <c:dLbl>
              <c:idx val="16"/>
              <c:spPr>
                <a:noFill/>
                <a:ln>
                  <a:noFill/>
                </a:ln>
                <a:effectLst/>
              </c:spPr>
              <c:txPr>
                <a:bodyPr rot="0" spcFirstLastPara="1" vertOverflow="ellipsis" vert="horz" wrap="square" anchor="ctr" anchorCtr="1"/>
                <a:lstStyle/>
                <a:p>
                  <a:pPr>
                    <a:defRPr sz="1328"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0-0FF8-4537-AAF1-BA8015DD687D}"/>
                </c:ext>
              </c:extLst>
            </c:dLbl>
            <c:dLbl>
              <c:idx val="17"/>
              <c:spPr>
                <a:noFill/>
                <a:ln>
                  <a:noFill/>
                </a:ln>
                <a:effectLst/>
              </c:spPr>
              <c:txPr>
                <a:bodyPr rot="0" spcFirstLastPara="1" vertOverflow="ellipsis" vert="horz" wrap="square" anchor="ctr" anchorCtr="1"/>
                <a:lstStyle/>
                <a:p>
                  <a:pPr>
                    <a:defRPr sz="1328"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0FF8-4537-AAF1-BA8015DD687D}"/>
                </c:ext>
              </c:extLst>
            </c:dLbl>
            <c:dLbl>
              <c:idx val="18"/>
              <c:spPr>
                <a:noFill/>
                <a:ln>
                  <a:noFill/>
                </a:ln>
                <a:effectLst/>
              </c:spPr>
              <c:txPr>
                <a:bodyPr rot="0" spcFirstLastPara="1" vertOverflow="ellipsis" vert="horz" wrap="square" anchor="ctr" anchorCtr="1"/>
                <a:lstStyle/>
                <a:p>
                  <a:pPr>
                    <a:defRPr sz="1328"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2-0FF8-4537-AAF1-BA8015DD687D}"/>
                </c:ext>
              </c:extLst>
            </c:dLbl>
            <c:dLbl>
              <c:idx val="19"/>
              <c:spPr>
                <a:noFill/>
                <a:ln>
                  <a:noFill/>
                </a:ln>
                <a:effectLst/>
              </c:spPr>
              <c:txPr>
                <a:bodyPr rot="0" spcFirstLastPara="1" vertOverflow="ellipsis" vert="horz" wrap="square" anchor="ctr" anchorCtr="1"/>
                <a:lstStyle/>
                <a:p>
                  <a:pPr>
                    <a:defRPr sz="1328"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0FF8-4537-AAF1-BA8015DD687D}"/>
                </c:ext>
              </c:extLst>
            </c:dLbl>
            <c:dLbl>
              <c:idx val="20"/>
              <c:spPr>
                <a:noFill/>
                <a:ln>
                  <a:noFill/>
                </a:ln>
                <a:effectLst/>
              </c:spPr>
              <c:txPr>
                <a:bodyPr rot="0" spcFirstLastPara="1" vertOverflow="ellipsis" vert="horz" wrap="square" anchor="ctr" anchorCtr="1"/>
                <a:lstStyle/>
                <a:p>
                  <a:pPr>
                    <a:defRPr sz="1328"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4-0FF8-4537-AAF1-BA8015DD687D}"/>
                </c:ext>
              </c:extLst>
            </c:dLbl>
            <c:dLbl>
              <c:idx val="21"/>
              <c:spPr>
                <a:noFill/>
                <a:ln>
                  <a:noFill/>
                </a:ln>
                <a:effectLst/>
              </c:spPr>
              <c:txPr>
                <a:bodyPr rot="0" spcFirstLastPara="1" vertOverflow="ellipsis" vert="horz" wrap="square" anchor="ctr" anchorCtr="1"/>
                <a:lstStyle/>
                <a:p>
                  <a:pPr>
                    <a:defRPr sz="1328"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0FF8-4537-AAF1-BA8015DD687D}"/>
                </c:ext>
              </c:extLst>
            </c:dLbl>
            <c:dLbl>
              <c:idx val="22"/>
              <c:spPr>
                <a:noFill/>
                <a:ln>
                  <a:noFill/>
                </a:ln>
                <a:effectLst/>
              </c:spPr>
              <c:txPr>
                <a:bodyPr rot="0" spcFirstLastPara="1" vertOverflow="ellipsis" vert="horz" wrap="square" anchor="ctr" anchorCtr="1"/>
                <a:lstStyle/>
                <a:p>
                  <a:pPr>
                    <a:defRPr sz="1328"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6-0FF8-4537-AAF1-BA8015DD687D}"/>
                </c:ext>
              </c:extLst>
            </c:dLbl>
            <c:dLbl>
              <c:idx val="23"/>
              <c:spPr>
                <a:noFill/>
                <a:ln>
                  <a:noFill/>
                </a:ln>
                <a:effectLst/>
              </c:spPr>
              <c:txPr>
                <a:bodyPr rot="0" spcFirstLastPara="1" vertOverflow="ellipsis" vert="horz" wrap="square" anchor="ctr" anchorCtr="1"/>
                <a:lstStyle/>
                <a:p>
                  <a:pPr>
                    <a:defRPr sz="1328"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0FF8-4537-AAF1-BA8015DD687D}"/>
                </c:ext>
              </c:extLst>
            </c:dLbl>
            <c:spPr>
              <a:noFill/>
              <a:ln>
                <a:noFill/>
              </a:ln>
              <a:effectLst/>
            </c:spPr>
            <c:txPr>
              <a:bodyPr rot="0" spcFirstLastPara="1" vertOverflow="ellipsis" vert="horz" wrap="square" anchor="ctr" anchorCtr="1"/>
              <a:lstStyle/>
              <a:p>
                <a:pPr>
                  <a:defRPr sz="1328"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08"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0FF8-4537-AAF1-BA8015DD687D}"/>
            </c:ext>
          </c:extLst>
        </c:ser>
        <c:dLbls>
          <c:showLegendKey val="0"/>
          <c:showVal val="0"/>
          <c:showCatName val="0"/>
          <c:showSerName val="0"/>
          <c:showPercent val="0"/>
          <c:showBubbleSize val="0"/>
          <c:showLeaderLines val="1"/>
        </c:dLbls>
      </c:pie3DChart>
      <c:spPr>
        <a:noFill/>
        <a:ln w="25354">
          <a:noFill/>
        </a:ln>
      </c:spPr>
    </c:plotArea>
    <c:plotVisOnly val="1"/>
    <c:dispBlanksAs val="gap"/>
    <c:showDLblsOverMax val="0"/>
  </c:chart>
  <c:spPr>
    <a:noFill/>
    <a:ln>
      <a:noFill/>
    </a:ln>
    <a:effectLst/>
  </c:spPr>
  <c:txPr>
    <a:bodyPr/>
    <a:lstStyle/>
    <a:p>
      <a:pPr>
        <a:defRPr u="sng"/>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0-6F92-4C32-882D-FD39297B6A93}"/>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1-6F92-4C32-882D-FD39297B6A93}"/>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2-6F92-4C32-882D-FD39297B6A93}"/>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3-6F92-4C32-882D-FD39297B6A93}"/>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4-6F92-4C32-882D-FD39297B6A93}"/>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5-6F92-4C32-882D-FD39297B6A93}"/>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6-6F92-4C32-882D-FD39297B6A93}"/>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7-6F92-4C32-882D-FD39297B6A93}"/>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08-6F92-4C32-882D-FD39297B6A93}"/>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09-6F92-4C32-882D-FD39297B6A93}"/>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0A-6F92-4C32-882D-FD39297B6A93}"/>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0B-6F92-4C32-882D-FD39297B6A93}"/>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0C-6F92-4C32-882D-FD39297B6A93}"/>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0D-6F92-4C32-882D-FD39297B6A93}"/>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0E-6F92-4C32-882D-FD39297B6A93}"/>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0F-6F92-4C32-882D-FD39297B6A93}"/>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10-6F92-4C32-882D-FD39297B6A93}"/>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11-6F92-4C32-882D-FD39297B6A93}"/>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12-6F92-4C32-882D-FD39297B6A93}"/>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13-6F92-4C32-882D-FD39297B6A93}"/>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14-6F92-4C32-882D-FD39297B6A93}"/>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15-6F92-4C32-882D-FD39297B6A93}"/>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16-6F92-4C32-882D-FD39297B6A93}"/>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17-6F92-4C32-882D-FD39297B6A93}"/>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18-6F92-4C32-882D-FD39297B6A93}"/>
            </c:ext>
          </c:extLst>
        </c:ser>
        <c:dLbls>
          <c:showLegendKey val="0"/>
          <c:showVal val="0"/>
          <c:showCatName val="0"/>
          <c:showSerName val="0"/>
          <c:showPercent val="0"/>
          <c:showBubbleSize val="0"/>
        </c:dLbls>
        <c:gapWidth val="160"/>
        <c:gapDepth val="10"/>
        <c:shape val="box"/>
        <c:axId val="970667696"/>
        <c:axId val="1"/>
        <c:axId val="0"/>
      </c:bar3DChart>
      <c:catAx>
        <c:axId val="970667696"/>
        <c:scaling>
          <c:orientation val="minMax"/>
        </c:scaling>
        <c:delete val="0"/>
        <c:axPos val="b"/>
        <c:majorGridlines>
          <c:spPr>
            <a:ln w="9506"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5"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
        <c:crosses val="autoZero"/>
        <c:auto val="1"/>
        <c:lblAlgn val="ctr"/>
        <c:lblOffset val="100"/>
        <c:noMultiLvlLbl val="0"/>
      </c:catAx>
      <c:valAx>
        <c:axId val="1"/>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5"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970667696"/>
        <c:crosses val="autoZero"/>
        <c:crossBetween val="between"/>
      </c:valAx>
      <c:spPr>
        <a:noFill/>
        <a:ln w="25350">
          <a:noFill/>
        </a:ln>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1BAB9B-A3B5-4D25-9C72-671E3D265559}"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CF59D44D-3CDC-40C4-A9B9-50F40F72AAAC}">
      <dgm:prSet phldrT="[Text]" custT="1"/>
      <dgm:spPr/>
      <dgm:t>
        <a:bodyPr/>
        <a:lstStyle/>
        <a:p>
          <a:r>
            <a:rPr lang="en-GB" sz="2800" b="1" dirty="0">
              <a:solidFill>
                <a:schemeClr val="bg1"/>
              </a:solidFill>
            </a:rPr>
            <a:t>Cover Letter</a:t>
          </a:r>
        </a:p>
      </dgm:t>
    </dgm:pt>
    <dgm:pt modelId="{58E8D4F4-9CBA-4F69-BCE8-D465532932D1}" type="parTrans" cxnId="{E4756BB9-3641-44EA-9372-C8E566E4D570}">
      <dgm:prSet/>
      <dgm:spPr/>
      <dgm:t>
        <a:bodyPr/>
        <a:lstStyle/>
        <a:p>
          <a:endParaRPr lang="en-GB" sz="2000"/>
        </a:p>
      </dgm:t>
    </dgm:pt>
    <dgm:pt modelId="{1B0750B0-A134-4BFE-A81E-900D7E22CD42}" type="sibTrans" cxnId="{E4756BB9-3641-44EA-9372-C8E566E4D570}">
      <dgm:prSet/>
      <dgm:spPr/>
      <dgm:t>
        <a:bodyPr/>
        <a:lstStyle/>
        <a:p>
          <a:endParaRPr lang="en-GB" sz="2000"/>
        </a:p>
      </dgm:t>
    </dgm:pt>
    <dgm:pt modelId="{3592BEAF-75E4-4D18-B13C-BF502B9DEDD7}">
      <dgm:prSet phldrT="[Text]" custT="1"/>
      <dgm:spPr/>
      <dgm:t>
        <a:bodyPr anchor="t"/>
        <a:lstStyle/>
        <a:p>
          <a:r>
            <a:rPr lang="en-US" sz="2000" b="1" dirty="0"/>
            <a:t>Appendix 1</a:t>
          </a:r>
        </a:p>
        <a:p>
          <a:endParaRPr lang="en-US" sz="2000" dirty="0"/>
        </a:p>
        <a:p>
          <a:r>
            <a:rPr lang="en-US" sz="2000" dirty="0"/>
            <a:t>Draft Contract</a:t>
          </a:r>
          <a:endParaRPr lang="en-GB" sz="2000" dirty="0"/>
        </a:p>
      </dgm:t>
    </dgm:pt>
    <dgm:pt modelId="{9BC105D8-AA9A-4F5F-9BDA-57BD19D4F201}" type="parTrans" cxnId="{0E2DCE0D-50E4-4548-B254-DF64174BD52D}">
      <dgm:prSet/>
      <dgm:spPr/>
      <dgm:t>
        <a:bodyPr/>
        <a:lstStyle/>
        <a:p>
          <a:endParaRPr lang="en-GB" sz="2000"/>
        </a:p>
      </dgm:t>
    </dgm:pt>
    <dgm:pt modelId="{4B8CB4DB-52E5-4E16-AD1F-B4AB78C49BAF}" type="sibTrans" cxnId="{0E2DCE0D-50E4-4548-B254-DF64174BD52D}">
      <dgm:prSet/>
      <dgm:spPr/>
      <dgm:t>
        <a:bodyPr/>
        <a:lstStyle/>
        <a:p>
          <a:endParaRPr lang="en-GB" sz="2000"/>
        </a:p>
      </dgm:t>
    </dgm:pt>
    <dgm:pt modelId="{976BFCC3-999C-4FCC-ADC2-1883B091EB36}">
      <dgm:prSet phldrT="[Text]" custT="1"/>
      <dgm:spPr/>
      <dgm:t>
        <a:bodyPr anchor="t"/>
        <a:lstStyle/>
        <a:p>
          <a:r>
            <a:rPr lang="en-US" sz="2000" b="1" dirty="0"/>
            <a:t>Appendix 2</a:t>
          </a:r>
        </a:p>
        <a:p>
          <a:endParaRPr lang="en-US" sz="2000" dirty="0"/>
        </a:p>
        <a:p>
          <a:r>
            <a:rPr lang="en-US" sz="2000" dirty="0"/>
            <a:t>EXPRO Tender Conditions</a:t>
          </a:r>
          <a:endParaRPr lang="en-GB" sz="2000" dirty="0"/>
        </a:p>
      </dgm:t>
    </dgm:pt>
    <dgm:pt modelId="{3A734786-F023-4A88-9EEB-55604D8D7FF3}" type="parTrans" cxnId="{33B8B70F-E31A-473C-A574-81020BF4CD30}">
      <dgm:prSet/>
      <dgm:spPr/>
      <dgm:t>
        <a:bodyPr/>
        <a:lstStyle/>
        <a:p>
          <a:endParaRPr lang="en-GB" sz="2000"/>
        </a:p>
      </dgm:t>
    </dgm:pt>
    <dgm:pt modelId="{33946944-DAD6-4985-B6EE-2AA638543663}" type="sibTrans" cxnId="{33B8B70F-E31A-473C-A574-81020BF4CD30}">
      <dgm:prSet/>
      <dgm:spPr/>
      <dgm:t>
        <a:bodyPr/>
        <a:lstStyle/>
        <a:p>
          <a:endParaRPr lang="en-GB" sz="2000"/>
        </a:p>
      </dgm:t>
    </dgm:pt>
    <dgm:pt modelId="{3E7B530E-9976-4D62-ABF5-E27BF8789CF9}">
      <dgm:prSet custT="1"/>
      <dgm:spPr/>
      <dgm:t>
        <a:bodyPr anchor="t"/>
        <a:lstStyle/>
        <a:p>
          <a:r>
            <a:rPr lang="en-GB" sz="2000" b="1" dirty="0"/>
            <a:t>Appendix 3</a:t>
          </a:r>
        </a:p>
        <a:p>
          <a:endParaRPr lang="en-GB" sz="2000" dirty="0"/>
        </a:p>
        <a:p>
          <a:r>
            <a:rPr lang="en-GB" sz="2000" dirty="0"/>
            <a:t>Proposal Template</a:t>
          </a:r>
        </a:p>
      </dgm:t>
    </dgm:pt>
    <dgm:pt modelId="{D34CB283-09FA-4E2D-B77A-F3132FA8419E}" type="parTrans" cxnId="{421971AF-71AD-446E-B3BD-38F716EC5B5B}">
      <dgm:prSet/>
      <dgm:spPr/>
      <dgm:t>
        <a:bodyPr/>
        <a:lstStyle/>
        <a:p>
          <a:endParaRPr lang="en-GB"/>
        </a:p>
      </dgm:t>
    </dgm:pt>
    <dgm:pt modelId="{D4FD3570-0993-468B-8EEA-A135EC43AD13}" type="sibTrans" cxnId="{421971AF-71AD-446E-B3BD-38F716EC5B5B}">
      <dgm:prSet/>
      <dgm:spPr/>
      <dgm:t>
        <a:bodyPr/>
        <a:lstStyle/>
        <a:p>
          <a:endParaRPr lang="en-GB"/>
        </a:p>
      </dgm:t>
    </dgm:pt>
    <dgm:pt modelId="{D68316C2-9768-413C-9AF9-ACF6B2A9B90E}" type="pres">
      <dgm:prSet presAssocID="{FD1BAB9B-A3B5-4D25-9C72-671E3D265559}" presName="composite" presStyleCnt="0">
        <dgm:presLayoutVars>
          <dgm:chMax val="1"/>
          <dgm:dir/>
          <dgm:resizeHandles val="exact"/>
        </dgm:presLayoutVars>
      </dgm:prSet>
      <dgm:spPr/>
    </dgm:pt>
    <dgm:pt modelId="{7E2DE075-0C51-44E2-BF2F-2DB8D0C0A9FD}" type="pres">
      <dgm:prSet presAssocID="{CF59D44D-3CDC-40C4-A9B9-50F40F72AAAC}" presName="roof" presStyleLbl="dkBgShp" presStyleIdx="0" presStyleCnt="2" custLinFactNeighborX="-15038" custLinFactNeighborY="-14490"/>
      <dgm:spPr/>
    </dgm:pt>
    <dgm:pt modelId="{E4180D02-424D-4AEC-A20B-C975D87752D4}" type="pres">
      <dgm:prSet presAssocID="{CF59D44D-3CDC-40C4-A9B9-50F40F72AAAC}" presName="pillars" presStyleCnt="0"/>
      <dgm:spPr/>
    </dgm:pt>
    <dgm:pt modelId="{F852B924-CE1E-47F5-885F-8648CA76E283}" type="pres">
      <dgm:prSet presAssocID="{CF59D44D-3CDC-40C4-A9B9-50F40F72AAAC}" presName="pillar1" presStyleLbl="node1" presStyleIdx="0" presStyleCnt="3">
        <dgm:presLayoutVars>
          <dgm:bulletEnabled val="1"/>
        </dgm:presLayoutVars>
      </dgm:prSet>
      <dgm:spPr/>
    </dgm:pt>
    <dgm:pt modelId="{5B6C21C3-FAEF-4403-B6CD-0F535377AF79}" type="pres">
      <dgm:prSet presAssocID="{976BFCC3-999C-4FCC-ADC2-1883B091EB36}" presName="pillarX" presStyleLbl="node1" presStyleIdx="1" presStyleCnt="3">
        <dgm:presLayoutVars>
          <dgm:bulletEnabled val="1"/>
        </dgm:presLayoutVars>
      </dgm:prSet>
      <dgm:spPr/>
    </dgm:pt>
    <dgm:pt modelId="{5CF07BF7-7293-4E07-BF04-5D8AF1ABC2DB}" type="pres">
      <dgm:prSet presAssocID="{3E7B530E-9976-4D62-ABF5-E27BF8789CF9}" presName="pillarX" presStyleLbl="node1" presStyleIdx="2" presStyleCnt="3">
        <dgm:presLayoutVars>
          <dgm:bulletEnabled val="1"/>
        </dgm:presLayoutVars>
      </dgm:prSet>
      <dgm:spPr/>
    </dgm:pt>
    <dgm:pt modelId="{539B2229-E30D-4EDF-86DE-6699C48D8629}" type="pres">
      <dgm:prSet presAssocID="{CF59D44D-3CDC-40C4-A9B9-50F40F72AAAC}" presName="base" presStyleLbl="dkBgShp" presStyleIdx="1" presStyleCnt="2" custLinFactNeighborY="6537"/>
      <dgm:spPr/>
    </dgm:pt>
  </dgm:ptLst>
  <dgm:cxnLst>
    <dgm:cxn modelId="{0E2DCE0D-50E4-4548-B254-DF64174BD52D}" srcId="{CF59D44D-3CDC-40C4-A9B9-50F40F72AAAC}" destId="{3592BEAF-75E4-4D18-B13C-BF502B9DEDD7}" srcOrd="0" destOrd="0" parTransId="{9BC105D8-AA9A-4F5F-9BDA-57BD19D4F201}" sibTransId="{4B8CB4DB-52E5-4E16-AD1F-B4AB78C49BAF}"/>
    <dgm:cxn modelId="{33B8B70F-E31A-473C-A574-81020BF4CD30}" srcId="{CF59D44D-3CDC-40C4-A9B9-50F40F72AAAC}" destId="{976BFCC3-999C-4FCC-ADC2-1883B091EB36}" srcOrd="1" destOrd="0" parTransId="{3A734786-F023-4A88-9EEB-55604D8D7FF3}" sibTransId="{33946944-DAD6-4985-B6EE-2AA638543663}"/>
    <dgm:cxn modelId="{72EFD726-2215-46F3-B4AC-3EB446297D58}" type="presOf" srcId="{3E7B530E-9976-4D62-ABF5-E27BF8789CF9}" destId="{5CF07BF7-7293-4E07-BF04-5D8AF1ABC2DB}" srcOrd="0" destOrd="0" presId="urn:microsoft.com/office/officeart/2005/8/layout/hList3"/>
    <dgm:cxn modelId="{CF973866-799C-4481-8857-AD80D42D97DA}" type="presOf" srcId="{3592BEAF-75E4-4D18-B13C-BF502B9DEDD7}" destId="{F852B924-CE1E-47F5-885F-8648CA76E283}" srcOrd="0" destOrd="0" presId="urn:microsoft.com/office/officeart/2005/8/layout/hList3"/>
    <dgm:cxn modelId="{421971AF-71AD-446E-B3BD-38F716EC5B5B}" srcId="{CF59D44D-3CDC-40C4-A9B9-50F40F72AAAC}" destId="{3E7B530E-9976-4D62-ABF5-E27BF8789CF9}" srcOrd="2" destOrd="0" parTransId="{D34CB283-09FA-4E2D-B77A-F3132FA8419E}" sibTransId="{D4FD3570-0993-468B-8EEA-A135EC43AD13}"/>
    <dgm:cxn modelId="{03A04EB5-DDE5-4542-A669-420474249662}" type="presOf" srcId="{976BFCC3-999C-4FCC-ADC2-1883B091EB36}" destId="{5B6C21C3-FAEF-4403-B6CD-0F535377AF79}" srcOrd="0" destOrd="0" presId="urn:microsoft.com/office/officeart/2005/8/layout/hList3"/>
    <dgm:cxn modelId="{E4756BB9-3641-44EA-9372-C8E566E4D570}" srcId="{FD1BAB9B-A3B5-4D25-9C72-671E3D265559}" destId="{CF59D44D-3CDC-40C4-A9B9-50F40F72AAAC}" srcOrd="0" destOrd="0" parTransId="{58E8D4F4-9CBA-4F69-BCE8-D465532932D1}" sibTransId="{1B0750B0-A134-4BFE-A81E-900D7E22CD42}"/>
    <dgm:cxn modelId="{C74E8BD0-B92B-44BF-A006-E307B58299A3}" type="presOf" srcId="{FD1BAB9B-A3B5-4D25-9C72-671E3D265559}" destId="{D68316C2-9768-413C-9AF9-ACF6B2A9B90E}" srcOrd="0" destOrd="0" presId="urn:microsoft.com/office/officeart/2005/8/layout/hList3"/>
    <dgm:cxn modelId="{40B25EE5-E3DB-4CDF-8657-EBA1F2967816}" type="presOf" srcId="{CF59D44D-3CDC-40C4-A9B9-50F40F72AAAC}" destId="{7E2DE075-0C51-44E2-BF2F-2DB8D0C0A9FD}" srcOrd="0" destOrd="0" presId="urn:microsoft.com/office/officeart/2005/8/layout/hList3"/>
    <dgm:cxn modelId="{FC6A6F40-22D4-40B7-ACE5-62A560259329}" type="presParOf" srcId="{D68316C2-9768-413C-9AF9-ACF6B2A9B90E}" destId="{7E2DE075-0C51-44E2-BF2F-2DB8D0C0A9FD}" srcOrd="0" destOrd="0" presId="urn:microsoft.com/office/officeart/2005/8/layout/hList3"/>
    <dgm:cxn modelId="{49A539D3-33F5-434C-9B10-C35EA37743F0}" type="presParOf" srcId="{D68316C2-9768-413C-9AF9-ACF6B2A9B90E}" destId="{E4180D02-424D-4AEC-A20B-C975D87752D4}" srcOrd="1" destOrd="0" presId="urn:microsoft.com/office/officeart/2005/8/layout/hList3"/>
    <dgm:cxn modelId="{D108DC50-A202-4457-A2E9-9FFD6E471810}" type="presParOf" srcId="{E4180D02-424D-4AEC-A20B-C975D87752D4}" destId="{F852B924-CE1E-47F5-885F-8648CA76E283}" srcOrd="0" destOrd="0" presId="urn:microsoft.com/office/officeart/2005/8/layout/hList3"/>
    <dgm:cxn modelId="{933B5605-3655-4ED8-B3EE-54FEE81D523E}" type="presParOf" srcId="{E4180D02-424D-4AEC-A20B-C975D87752D4}" destId="{5B6C21C3-FAEF-4403-B6CD-0F535377AF79}" srcOrd="1" destOrd="0" presId="urn:microsoft.com/office/officeart/2005/8/layout/hList3"/>
    <dgm:cxn modelId="{36AEBA91-93DD-4287-A73B-B972FEFF4718}" type="presParOf" srcId="{E4180D02-424D-4AEC-A20B-C975D87752D4}" destId="{5CF07BF7-7293-4E07-BF04-5D8AF1ABC2DB}" srcOrd="2" destOrd="0" presId="urn:microsoft.com/office/officeart/2005/8/layout/hList3"/>
    <dgm:cxn modelId="{EE7D2FF1-8D26-44F9-885C-2C4A179014FF}" type="presParOf" srcId="{D68316C2-9768-413C-9AF9-ACF6B2A9B90E}" destId="{539B2229-E30D-4EDF-86DE-6699C48D862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1BAB9B-A3B5-4D25-9C72-671E3D265559}"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CF59D44D-3CDC-40C4-A9B9-50F40F72AAAC}">
      <dgm:prSet phldrT="[Text]" custT="1"/>
      <dgm:spPr/>
      <dgm:t>
        <a:bodyPr/>
        <a:lstStyle/>
        <a:p>
          <a:r>
            <a:rPr lang="en-GB" sz="2800" b="1" dirty="0">
              <a:solidFill>
                <a:schemeClr val="bg1"/>
              </a:solidFill>
            </a:rPr>
            <a:t>Cover Letter</a:t>
          </a:r>
        </a:p>
      </dgm:t>
    </dgm:pt>
    <dgm:pt modelId="{58E8D4F4-9CBA-4F69-BCE8-D465532932D1}" type="parTrans" cxnId="{E4756BB9-3641-44EA-9372-C8E566E4D570}">
      <dgm:prSet/>
      <dgm:spPr/>
      <dgm:t>
        <a:bodyPr/>
        <a:lstStyle/>
        <a:p>
          <a:endParaRPr lang="en-GB" sz="2000"/>
        </a:p>
      </dgm:t>
    </dgm:pt>
    <dgm:pt modelId="{1B0750B0-A134-4BFE-A81E-900D7E22CD42}" type="sibTrans" cxnId="{E4756BB9-3641-44EA-9372-C8E566E4D570}">
      <dgm:prSet/>
      <dgm:spPr/>
      <dgm:t>
        <a:bodyPr/>
        <a:lstStyle/>
        <a:p>
          <a:endParaRPr lang="en-GB" sz="2000"/>
        </a:p>
      </dgm:t>
    </dgm:pt>
    <dgm:pt modelId="{3592BEAF-75E4-4D18-B13C-BF502B9DEDD7}">
      <dgm:prSet phldrT="[Text]" custT="1"/>
      <dgm:spPr/>
      <dgm:t>
        <a:bodyPr anchor="t"/>
        <a:lstStyle/>
        <a:p>
          <a:r>
            <a:rPr lang="en-US" sz="2000" b="1" dirty="0"/>
            <a:t>Appendix 1</a:t>
          </a:r>
        </a:p>
        <a:p>
          <a:endParaRPr lang="en-US" sz="2000" dirty="0"/>
        </a:p>
        <a:p>
          <a:r>
            <a:rPr lang="en-US" sz="2000" dirty="0"/>
            <a:t>Draft Contract</a:t>
          </a:r>
          <a:endParaRPr lang="en-GB" sz="2000" dirty="0"/>
        </a:p>
      </dgm:t>
    </dgm:pt>
    <dgm:pt modelId="{9BC105D8-AA9A-4F5F-9BDA-57BD19D4F201}" type="parTrans" cxnId="{0E2DCE0D-50E4-4548-B254-DF64174BD52D}">
      <dgm:prSet/>
      <dgm:spPr/>
      <dgm:t>
        <a:bodyPr/>
        <a:lstStyle/>
        <a:p>
          <a:endParaRPr lang="en-GB" sz="2000"/>
        </a:p>
      </dgm:t>
    </dgm:pt>
    <dgm:pt modelId="{4B8CB4DB-52E5-4E16-AD1F-B4AB78C49BAF}" type="sibTrans" cxnId="{0E2DCE0D-50E4-4548-B254-DF64174BD52D}">
      <dgm:prSet/>
      <dgm:spPr/>
      <dgm:t>
        <a:bodyPr/>
        <a:lstStyle/>
        <a:p>
          <a:endParaRPr lang="en-GB" sz="2000"/>
        </a:p>
      </dgm:t>
    </dgm:pt>
    <dgm:pt modelId="{976BFCC3-999C-4FCC-ADC2-1883B091EB36}">
      <dgm:prSet phldrT="[Text]" custT="1"/>
      <dgm:spPr/>
      <dgm:t>
        <a:bodyPr anchor="t"/>
        <a:lstStyle/>
        <a:p>
          <a:r>
            <a:rPr lang="en-US" sz="2000" b="1" dirty="0"/>
            <a:t>Appendix 2</a:t>
          </a:r>
        </a:p>
        <a:p>
          <a:endParaRPr lang="en-US" sz="2000" dirty="0"/>
        </a:p>
        <a:p>
          <a:r>
            <a:rPr lang="en-US" sz="2000" dirty="0"/>
            <a:t>EXPRO Tender Conditions</a:t>
          </a:r>
          <a:endParaRPr lang="en-GB" sz="2000" dirty="0"/>
        </a:p>
      </dgm:t>
    </dgm:pt>
    <dgm:pt modelId="{3A734786-F023-4A88-9EEB-55604D8D7FF3}" type="parTrans" cxnId="{33B8B70F-E31A-473C-A574-81020BF4CD30}">
      <dgm:prSet/>
      <dgm:spPr/>
      <dgm:t>
        <a:bodyPr/>
        <a:lstStyle/>
        <a:p>
          <a:endParaRPr lang="en-GB" sz="2000"/>
        </a:p>
      </dgm:t>
    </dgm:pt>
    <dgm:pt modelId="{33946944-DAD6-4985-B6EE-2AA638543663}" type="sibTrans" cxnId="{33B8B70F-E31A-473C-A574-81020BF4CD30}">
      <dgm:prSet/>
      <dgm:spPr/>
      <dgm:t>
        <a:bodyPr/>
        <a:lstStyle/>
        <a:p>
          <a:endParaRPr lang="en-GB" sz="2000"/>
        </a:p>
      </dgm:t>
    </dgm:pt>
    <dgm:pt modelId="{3E7B530E-9976-4D62-ABF5-E27BF8789CF9}">
      <dgm:prSet custT="1"/>
      <dgm:spPr/>
      <dgm:t>
        <a:bodyPr anchor="t"/>
        <a:lstStyle/>
        <a:p>
          <a:r>
            <a:rPr lang="en-GB" sz="2000" b="1" dirty="0"/>
            <a:t>Appendix 3</a:t>
          </a:r>
        </a:p>
        <a:p>
          <a:endParaRPr lang="en-GB" sz="2000" dirty="0"/>
        </a:p>
        <a:p>
          <a:r>
            <a:rPr lang="en-GB" sz="2000" dirty="0"/>
            <a:t>Proposal Template</a:t>
          </a:r>
        </a:p>
      </dgm:t>
    </dgm:pt>
    <dgm:pt modelId="{D34CB283-09FA-4E2D-B77A-F3132FA8419E}" type="parTrans" cxnId="{421971AF-71AD-446E-B3BD-38F716EC5B5B}">
      <dgm:prSet/>
      <dgm:spPr/>
      <dgm:t>
        <a:bodyPr/>
        <a:lstStyle/>
        <a:p>
          <a:endParaRPr lang="en-GB"/>
        </a:p>
      </dgm:t>
    </dgm:pt>
    <dgm:pt modelId="{D4FD3570-0993-468B-8EEA-A135EC43AD13}" type="sibTrans" cxnId="{421971AF-71AD-446E-B3BD-38F716EC5B5B}">
      <dgm:prSet/>
      <dgm:spPr/>
      <dgm:t>
        <a:bodyPr/>
        <a:lstStyle/>
        <a:p>
          <a:endParaRPr lang="en-GB"/>
        </a:p>
      </dgm:t>
    </dgm:pt>
    <dgm:pt modelId="{9E1054E3-8E6F-423D-80B9-1BD357652514}">
      <dgm:prSet custT="1"/>
      <dgm:spPr/>
      <dgm:t>
        <a:bodyPr anchor="t"/>
        <a:lstStyle/>
        <a:p>
          <a:endParaRPr lang="en-GB" sz="2000" dirty="0"/>
        </a:p>
      </dgm:t>
    </dgm:pt>
    <dgm:pt modelId="{298565C3-E1CD-4063-950A-F0A64DB450D3}" type="parTrans" cxnId="{11FA7742-E9D9-46F3-AAFB-778F508BF90B}">
      <dgm:prSet/>
      <dgm:spPr/>
      <dgm:t>
        <a:bodyPr/>
        <a:lstStyle/>
        <a:p>
          <a:endParaRPr lang="en-GB"/>
        </a:p>
      </dgm:t>
    </dgm:pt>
    <dgm:pt modelId="{33AFD4D2-1B75-45EE-A083-C96B22CE1C77}" type="sibTrans" cxnId="{11FA7742-E9D9-46F3-AAFB-778F508BF90B}">
      <dgm:prSet/>
      <dgm:spPr/>
      <dgm:t>
        <a:bodyPr/>
        <a:lstStyle/>
        <a:p>
          <a:endParaRPr lang="en-GB"/>
        </a:p>
      </dgm:t>
    </dgm:pt>
    <dgm:pt modelId="{D68316C2-9768-413C-9AF9-ACF6B2A9B90E}" type="pres">
      <dgm:prSet presAssocID="{FD1BAB9B-A3B5-4D25-9C72-671E3D265559}" presName="composite" presStyleCnt="0">
        <dgm:presLayoutVars>
          <dgm:chMax val="1"/>
          <dgm:dir/>
          <dgm:resizeHandles val="exact"/>
        </dgm:presLayoutVars>
      </dgm:prSet>
      <dgm:spPr/>
    </dgm:pt>
    <dgm:pt modelId="{7E2DE075-0C51-44E2-BF2F-2DB8D0C0A9FD}" type="pres">
      <dgm:prSet presAssocID="{CF59D44D-3CDC-40C4-A9B9-50F40F72AAAC}" presName="roof" presStyleLbl="dkBgShp" presStyleIdx="0" presStyleCnt="2" custLinFactNeighborX="-15038" custLinFactNeighborY="-14490"/>
      <dgm:spPr/>
    </dgm:pt>
    <dgm:pt modelId="{E4180D02-424D-4AEC-A20B-C975D87752D4}" type="pres">
      <dgm:prSet presAssocID="{CF59D44D-3CDC-40C4-A9B9-50F40F72AAAC}" presName="pillars" presStyleCnt="0"/>
      <dgm:spPr/>
    </dgm:pt>
    <dgm:pt modelId="{F852B924-CE1E-47F5-885F-8648CA76E283}" type="pres">
      <dgm:prSet presAssocID="{CF59D44D-3CDC-40C4-A9B9-50F40F72AAAC}" presName="pillar1" presStyleLbl="node1" presStyleIdx="0" presStyleCnt="3">
        <dgm:presLayoutVars>
          <dgm:bulletEnabled val="1"/>
        </dgm:presLayoutVars>
      </dgm:prSet>
      <dgm:spPr/>
    </dgm:pt>
    <dgm:pt modelId="{5B6C21C3-FAEF-4403-B6CD-0F535377AF79}" type="pres">
      <dgm:prSet presAssocID="{976BFCC3-999C-4FCC-ADC2-1883B091EB36}" presName="pillarX" presStyleLbl="node1" presStyleIdx="1" presStyleCnt="3">
        <dgm:presLayoutVars>
          <dgm:bulletEnabled val="1"/>
        </dgm:presLayoutVars>
      </dgm:prSet>
      <dgm:spPr/>
    </dgm:pt>
    <dgm:pt modelId="{5CF07BF7-7293-4E07-BF04-5D8AF1ABC2DB}" type="pres">
      <dgm:prSet presAssocID="{3E7B530E-9976-4D62-ABF5-E27BF8789CF9}" presName="pillarX" presStyleLbl="node1" presStyleIdx="2" presStyleCnt="3">
        <dgm:presLayoutVars>
          <dgm:bulletEnabled val="1"/>
        </dgm:presLayoutVars>
      </dgm:prSet>
      <dgm:spPr/>
    </dgm:pt>
    <dgm:pt modelId="{539B2229-E30D-4EDF-86DE-6699C48D8629}" type="pres">
      <dgm:prSet presAssocID="{CF59D44D-3CDC-40C4-A9B9-50F40F72AAAC}" presName="base" presStyleLbl="dkBgShp" presStyleIdx="1" presStyleCnt="2" custLinFactNeighborY="6537"/>
      <dgm:spPr/>
    </dgm:pt>
  </dgm:ptLst>
  <dgm:cxnLst>
    <dgm:cxn modelId="{0E2DCE0D-50E4-4548-B254-DF64174BD52D}" srcId="{CF59D44D-3CDC-40C4-A9B9-50F40F72AAAC}" destId="{3592BEAF-75E4-4D18-B13C-BF502B9DEDD7}" srcOrd="0" destOrd="0" parTransId="{9BC105D8-AA9A-4F5F-9BDA-57BD19D4F201}" sibTransId="{4B8CB4DB-52E5-4E16-AD1F-B4AB78C49BAF}"/>
    <dgm:cxn modelId="{33B8B70F-E31A-473C-A574-81020BF4CD30}" srcId="{CF59D44D-3CDC-40C4-A9B9-50F40F72AAAC}" destId="{976BFCC3-999C-4FCC-ADC2-1883B091EB36}" srcOrd="1" destOrd="0" parTransId="{3A734786-F023-4A88-9EEB-55604D8D7FF3}" sibTransId="{33946944-DAD6-4985-B6EE-2AA638543663}"/>
    <dgm:cxn modelId="{72EFD726-2215-46F3-B4AC-3EB446297D58}" type="presOf" srcId="{3E7B530E-9976-4D62-ABF5-E27BF8789CF9}" destId="{5CF07BF7-7293-4E07-BF04-5D8AF1ABC2DB}" srcOrd="0" destOrd="0" presId="urn:microsoft.com/office/officeart/2005/8/layout/hList3"/>
    <dgm:cxn modelId="{11FA7742-E9D9-46F3-AAFB-778F508BF90B}" srcId="{FD1BAB9B-A3B5-4D25-9C72-671E3D265559}" destId="{9E1054E3-8E6F-423D-80B9-1BD357652514}" srcOrd="1" destOrd="0" parTransId="{298565C3-E1CD-4063-950A-F0A64DB450D3}" sibTransId="{33AFD4D2-1B75-45EE-A083-C96B22CE1C77}"/>
    <dgm:cxn modelId="{CF973866-799C-4481-8857-AD80D42D97DA}" type="presOf" srcId="{3592BEAF-75E4-4D18-B13C-BF502B9DEDD7}" destId="{F852B924-CE1E-47F5-885F-8648CA76E283}" srcOrd="0" destOrd="0" presId="urn:microsoft.com/office/officeart/2005/8/layout/hList3"/>
    <dgm:cxn modelId="{421971AF-71AD-446E-B3BD-38F716EC5B5B}" srcId="{CF59D44D-3CDC-40C4-A9B9-50F40F72AAAC}" destId="{3E7B530E-9976-4D62-ABF5-E27BF8789CF9}" srcOrd="2" destOrd="0" parTransId="{D34CB283-09FA-4E2D-B77A-F3132FA8419E}" sibTransId="{D4FD3570-0993-468B-8EEA-A135EC43AD13}"/>
    <dgm:cxn modelId="{03A04EB5-DDE5-4542-A669-420474249662}" type="presOf" srcId="{976BFCC3-999C-4FCC-ADC2-1883B091EB36}" destId="{5B6C21C3-FAEF-4403-B6CD-0F535377AF79}" srcOrd="0" destOrd="0" presId="urn:microsoft.com/office/officeart/2005/8/layout/hList3"/>
    <dgm:cxn modelId="{E4756BB9-3641-44EA-9372-C8E566E4D570}" srcId="{FD1BAB9B-A3B5-4D25-9C72-671E3D265559}" destId="{CF59D44D-3CDC-40C4-A9B9-50F40F72AAAC}" srcOrd="0" destOrd="0" parTransId="{58E8D4F4-9CBA-4F69-BCE8-D465532932D1}" sibTransId="{1B0750B0-A134-4BFE-A81E-900D7E22CD42}"/>
    <dgm:cxn modelId="{C74E8BD0-B92B-44BF-A006-E307B58299A3}" type="presOf" srcId="{FD1BAB9B-A3B5-4D25-9C72-671E3D265559}" destId="{D68316C2-9768-413C-9AF9-ACF6B2A9B90E}" srcOrd="0" destOrd="0" presId="urn:microsoft.com/office/officeart/2005/8/layout/hList3"/>
    <dgm:cxn modelId="{40B25EE5-E3DB-4CDF-8657-EBA1F2967816}" type="presOf" srcId="{CF59D44D-3CDC-40C4-A9B9-50F40F72AAAC}" destId="{7E2DE075-0C51-44E2-BF2F-2DB8D0C0A9FD}" srcOrd="0" destOrd="0" presId="urn:microsoft.com/office/officeart/2005/8/layout/hList3"/>
    <dgm:cxn modelId="{FC6A6F40-22D4-40B7-ACE5-62A560259329}" type="presParOf" srcId="{D68316C2-9768-413C-9AF9-ACF6B2A9B90E}" destId="{7E2DE075-0C51-44E2-BF2F-2DB8D0C0A9FD}" srcOrd="0" destOrd="0" presId="urn:microsoft.com/office/officeart/2005/8/layout/hList3"/>
    <dgm:cxn modelId="{49A539D3-33F5-434C-9B10-C35EA37743F0}" type="presParOf" srcId="{D68316C2-9768-413C-9AF9-ACF6B2A9B90E}" destId="{E4180D02-424D-4AEC-A20B-C975D87752D4}" srcOrd="1" destOrd="0" presId="urn:microsoft.com/office/officeart/2005/8/layout/hList3"/>
    <dgm:cxn modelId="{D108DC50-A202-4457-A2E9-9FFD6E471810}" type="presParOf" srcId="{E4180D02-424D-4AEC-A20B-C975D87752D4}" destId="{F852B924-CE1E-47F5-885F-8648CA76E283}" srcOrd="0" destOrd="0" presId="urn:microsoft.com/office/officeart/2005/8/layout/hList3"/>
    <dgm:cxn modelId="{933B5605-3655-4ED8-B3EE-54FEE81D523E}" type="presParOf" srcId="{E4180D02-424D-4AEC-A20B-C975D87752D4}" destId="{5B6C21C3-FAEF-4403-B6CD-0F535377AF79}" srcOrd="1" destOrd="0" presId="urn:microsoft.com/office/officeart/2005/8/layout/hList3"/>
    <dgm:cxn modelId="{36AEBA91-93DD-4287-A73B-B972FEFF4718}" type="presParOf" srcId="{E4180D02-424D-4AEC-A20B-C975D87752D4}" destId="{5CF07BF7-7293-4E07-BF04-5D8AF1ABC2DB}" srcOrd="2" destOrd="0" presId="urn:microsoft.com/office/officeart/2005/8/layout/hList3"/>
    <dgm:cxn modelId="{EE7D2FF1-8D26-44F9-885C-2C4A179014FF}" type="presParOf" srcId="{D68316C2-9768-413C-9AF9-ACF6B2A9B90E}" destId="{539B2229-E30D-4EDF-86DE-6699C48D862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1BAB9B-A3B5-4D25-9C72-671E3D265559}"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CF59D44D-3CDC-40C4-A9B9-50F40F72AAAC}">
      <dgm:prSet phldrT="[Text]" custT="1"/>
      <dgm:spPr/>
      <dgm:t>
        <a:bodyPr/>
        <a:lstStyle/>
        <a:p>
          <a:r>
            <a:rPr lang="en-GB" sz="2800" b="1" dirty="0">
              <a:solidFill>
                <a:schemeClr val="bg1"/>
              </a:solidFill>
            </a:rPr>
            <a:t>Cover Letter</a:t>
          </a:r>
        </a:p>
      </dgm:t>
    </dgm:pt>
    <dgm:pt modelId="{58E8D4F4-9CBA-4F69-BCE8-D465532932D1}" type="parTrans" cxnId="{E4756BB9-3641-44EA-9372-C8E566E4D570}">
      <dgm:prSet/>
      <dgm:spPr/>
      <dgm:t>
        <a:bodyPr/>
        <a:lstStyle/>
        <a:p>
          <a:endParaRPr lang="en-GB" sz="2000"/>
        </a:p>
      </dgm:t>
    </dgm:pt>
    <dgm:pt modelId="{1B0750B0-A134-4BFE-A81E-900D7E22CD42}" type="sibTrans" cxnId="{E4756BB9-3641-44EA-9372-C8E566E4D570}">
      <dgm:prSet/>
      <dgm:spPr/>
      <dgm:t>
        <a:bodyPr/>
        <a:lstStyle/>
        <a:p>
          <a:endParaRPr lang="en-GB" sz="2000"/>
        </a:p>
      </dgm:t>
    </dgm:pt>
    <dgm:pt modelId="{3592BEAF-75E4-4D18-B13C-BF502B9DEDD7}">
      <dgm:prSet phldrT="[Text]" custT="1"/>
      <dgm:spPr/>
      <dgm:t>
        <a:bodyPr anchor="t"/>
        <a:lstStyle/>
        <a:p>
          <a:r>
            <a:rPr lang="en-US" sz="2000" b="1" dirty="0"/>
            <a:t>Appendix 1</a:t>
          </a:r>
        </a:p>
        <a:p>
          <a:endParaRPr lang="en-US" sz="2000" dirty="0"/>
        </a:p>
        <a:p>
          <a:r>
            <a:rPr lang="en-US" sz="2000" dirty="0"/>
            <a:t>Draft Contract</a:t>
          </a:r>
          <a:endParaRPr lang="en-GB" sz="2000" dirty="0"/>
        </a:p>
      </dgm:t>
    </dgm:pt>
    <dgm:pt modelId="{9BC105D8-AA9A-4F5F-9BDA-57BD19D4F201}" type="parTrans" cxnId="{0E2DCE0D-50E4-4548-B254-DF64174BD52D}">
      <dgm:prSet/>
      <dgm:spPr/>
      <dgm:t>
        <a:bodyPr/>
        <a:lstStyle/>
        <a:p>
          <a:endParaRPr lang="en-GB" sz="2000"/>
        </a:p>
      </dgm:t>
    </dgm:pt>
    <dgm:pt modelId="{4B8CB4DB-52E5-4E16-AD1F-B4AB78C49BAF}" type="sibTrans" cxnId="{0E2DCE0D-50E4-4548-B254-DF64174BD52D}">
      <dgm:prSet/>
      <dgm:spPr/>
      <dgm:t>
        <a:bodyPr/>
        <a:lstStyle/>
        <a:p>
          <a:endParaRPr lang="en-GB" sz="2000"/>
        </a:p>
      </dgm:t>
    </dgm:pt>
    <dgm:pt modelId="{976BFCC3-999C-4FCC-ADC2-1883B091EB36}">
      <dgm:prSet phldrT="[Text]" custT="1"/>
      <dgm:spPr/>
      <dgm:t>
        <a:bodyPr anchor="t"/>
        <a:lstStyle/>
        <a:p>
          <a:r>
            <a:rPr lang="en-US" sz="2000" b="1" dirty="0"/>
            <a:t>Appendix 2</a:t>
          </a:r>
        </a:p>
        <a:p>
          <a:endParaRPr lang="en-US" sz="2000" dirty="0"/>
        </a:p>
        <a:p>
          <a:r>
            <a:rPr lang="en-US" sz="2000" dirty="0"/>
            <a:t>EXPRO Tender Conditions</a:t>
          </a:r>
          <a:endParaRPr lang="en-GB" sz="2000" dirty="0"/>
        </a:p>
      </dgm:t>
    </dgm:pt>
    <dgm:pt modelId="{3A734786-F023-4A88-9EEB-55604D8D7FF3}" type="parTrans" cxnId="{33B8B70F-E31A-473C-A574-81020BF4CD30}">
      <dgm:prSet/>
      <dgm:spPr/>
      <dgm:t>
        <a:bodyPr/>
        <a:lstStyle/>
        <a:p>
          <a:endParaRPr lang="en-GB" sz="2000"/>
        </a:p>
      </dgm:t>
    </dgm:pt>
    <dgm:pt modelId="{33946944-DAD6-4985-B6EE-2AA638543663}" type="sibTrans" cxnId="{33B8B70F-E31A-473C-A574-81020BF4CD30}">
      <dgm:prSet/>
      <dgm:spPr/>
      <dgm:t>
        <a:bodyPr/>
        <a:lstStyle/>
        <a:p>
          <a:endParaRPr lang="en-GB" sz="2000"/>
        </a:p>
      </dgm:t>
    </dgm:pt>
    <dgm:pt modelId="{3E7B530E-9976-4D62-ABF5-E27BF8789CF9}">
      <dgm:prSet custT="1"/>
      <dgm:spPr/>
      <dgm:t>
        <a:bodyPr anchor="t"/>
        <a:lstStyle/>
        <a:p>
          <a:r>
            <a:rPr lang="en-GB" sz="2000" b="1" dirty="0"/>
            <a:t>Appendix 3</a:t>
          </a:r>
        </a:p>
        <a:p>
          <a:endParaRPr lang="en-GB" sz="2000" dirty="0"/>
        </a:p>
        <a:p>
          <a:r>
            <a:rPr lang="en-GB" sz="2000" dirty="0"/>
            <a:t>Proposal Template</a:t>
          </a:r>
        </a:p>
      </dgm:t>
    </dgm:pt>
    <dgm:pt modelId="{D34CB283-09FA-4E2D-B77A-F3132FA8419E}" type="parTrans" cxnId="{421971AF-71AD-446E-B3BD-38F716EC5B5B}">
      <dgm:prSet/>
      <dgm:spPr/>
      <dgm:t>
        <a:bodyPr/>
        <a:lstStyle/>
        <a:p>
          <a:endParaRPr lang="en-GB"/>
        </a:p>
      </dgm:t>
    </dgm:pt>
    <dgm:pt modelId="{D4FD3570-0993-468B-8EEA-A135EC43AD13}" type="sibTrans" cxnId="{421971AF-71AD-446E-B3BD-38F716EC5B5B}">
      <dgm:prSet/>
      <dgm:spPr/>
      <dgm:t>
        <a:bodyPr/>
        <a:lstStyle/>
        <a:p>
          <a:endParaRPr lang="en-GB"/>
        </a:p>
      </dgm:t>
    </dgm:pt>
    <dgm:pt modelId="{9E1054E3-8E6F-423D-80B9-1BD357652514}">
      <dgm:prSet custT="1"/>
      <dgm:spPr/>
      <dgm:t>
        <a:bodyPr anchor="t"/>
        <a:lstStyle/>
        <a:p>
          <a:endParaRPr lang="en-GB" sz="2000" dirty="0"/>
        </a:p>
      </dgm:t>
    </dgm:pt>
    <dgm:pt modelId="{298565C3-E1CD-4063-950A-F0A64DB450D3}" type="parTrans" cxnId="{11FA7742-E9D9-46F3-AAFB-778F508BF90B}">
      <dgm:prSet/>
      <dgm:spPr/>
      <dgm:t>
        <a:bodyPr/>
        <a:lstStyle/>
        <a:p>
          <a:endParaRPr lang="en-GB"/>
        </a:p>
      </dgm:t>
    </dgm:pt>
    <dgm:pt modelId="{33AFD4D2-1B75-45EE-A083-C96B22CE1C77}" type="sibTrans" cxnId="{11FA7742-E9D9-46F3-AAFB-778F508BF90B}">
      <dgm:prSet/>
      <dgm:spPr/>
      <dgm:t>
        <a:bodyPr/>
        <a:lstStyle/>
        <a:p>
          <a:endParaRPr lang="en-GB"/>
        </a:p>
      </dgm:t>
    </dgm:pt>
    <dgm:pt modelId="{D68316C2-9768-413C-9AF9-ACF6B2A9B90E}" type="pres">
      <dgm:prSet presAssocID="{FD1BAB9B-A3B5-4D25-9C72-671E3D265559}" presName="composite" presStyleCnt="0">
        <dgm:presLayoutVars>
          <dgm:chMax val="1"/>
          <dgm:dir/>
          <dgm:resizeHandles val="exact"/>
        </dgm:presLayoutVars>
      </dgm:prSet>
      <dgm:spPr/>
    </dgm:pt>
    <dgm:pt modelId="{7E2DE075-0C51-44E2-BF2F-2DB8D0C0A9FD}" type="pres">
      <dgm:prSet presAssocID="{CF59D44D-3CDC-40C4-A9B9-50F40F72AAAC}" presName="roof" presStyleLbl="dkBgShp" presStyleIdx="0" presStyleCnt="2" custLinFactNeighborX="-15038" custLinFactNeighborY="-14490"/>
      <dgm:spPr/>
    </dgm:pt>
    <dgm:pt modelId="{E4180D02-424D-4AEC-A20B-C975D87752D4}" type="pres">
      <dgm:prSet presAssocID="{CF59D44D-3CDC-40C4-A9B9-50F40F72AAAC}" presName="pillars" presStyleCnt="0"/>
      <dgm:spPr/>
    </dgm:pt>
    <dgm:pt modelId="{F852B924-CE1E-47F5-885F-8648CA76E283}" type="pres">
      <dgm:prSet presAssocID="{CF59D44D-3CDC-40C4-A9B9-50F40F72AAAC}" presName="pillar1" presStyleLbl="node1" presStyleIdx="0" presStyleCnt="3">
        <dgm:presLayoutVars>
          <dgm:bulletEnabled val="1"/>
        </dgm:presLayoutVars>
      </dgm:prSet>
      <dgm:spPr/>
    </dgm:pt>
    <dgm:pt modelId="{5B6C21C3-FAEF-4403-B6CD-0F535377AF79}" type="pres">
      <dgm:prSet presAssocID="{976BFCC3-999C-4FCC-ADC2-1883B091EB36}" presName="pillarX" presStyleLbl="node1" presStyleIdx="1" presStyleCnt="3">
        <dgm:presLayoutVars>
          <dgm:bulletEnabled val="1"/>
        </dgm:presLayoutVars>
      </dgm:prSet>
      <dgm:spPr/>
    </dgm:pt>
    <dgm:pt modelId="{5CF07BF7-7293-4E07-BF04-5D8AF1ABC2DB}" type="pres">
      <dgm:prSet presAssocID="{3E7B530E-9976-4D62-ABF5-E27BF8789CF9}" presName="pillarX" presStyleLbl="node1" presStyleIdx="2" presStyleCnt="3">
        <dgm:presLayoutVars>
          <dgm:bulletEnabled val="1"/>
        </dgm:presLayoutVars>
      </dgm:prSet>
      <dgm:spPr/>
    </dgm:pt>
    <dgm:pt modelId="{539B2229-E30D-4EDF-86DE-6699C48D8629}" type="pres">
      <dgm:prSet presAssocID="{CF59D44D-3CDC-40C4-A9B9-50F40F72AAAC}" presName="base" presStyleLbl="dkBgShp" presStyleIdx="1" presStyleCnt="2" custLinFactNeighborY="6537"/>
      <dgm:spPr/>
    </dgm:pt>
  </dgm:ptLst>
  <dgm:cxnLst>
    <dgm:cxn modelId="{0E2DCE0D-50E4-4548-B254-DF64174BD52D}" srcId="{CF59D44D-3CDC-40C4-A9B9-50F40F72AAAC}" destId="{3592BEAF-75E4-4D18-B13C-BF502B9DEDD7}" srcOrd="0" destOrd="0" parTransId="{9BC105D8-AA9A-4F5F-9BDA-57BD19D4F201}" sibTransId="{4B8CB4DB-52E5-4E16-AD1F-B4AB78C49BAF}"/>
    <dgm:cxn modelId="{33B8B70F-E31A-473C-A574-81020BF4CD30}" srcId="{CF59D44D-3CDC-40C4-A9B9-50F40F72AAAC}" destId="{976BFCC3-999C-4FCC-ADC2-1883B091EB36}" srcOrd="1" destOrd="0" parTransId="{3A734786-F023-4A88-9EEB-55604D8D7FF3}" sibTransId="{33946944-DAD6-4985-B6EE-2AA638543663}"/>
    <dgm:cxn modelId="{72EFD726-2215-46F3-B4AC-3EB446297D58}" type="presOf" srcId="{3E7B530E-9976-4D62-ABF5-E27BF8789CF9}" destId="{5CF07BF7-7293-4E07-BF04-5D8AF1ABC2DB}" srcOrd="0" destOrd="0" presId="urn:microsoft.com/office/officeart/2005/8/layout/hList3"/>
    <dgm:cxn modelId="{11FA7742-E9D9-46F3-AAFB-778F508BF90B}" srcId="{FD1BAB9B-A3B5-4D25-9C72-671E3D265559}" destId="{9E1054E3-8E6F-423D-80B9-1BD357652514}" srcOrd="1" destOrd="0" parTransId="{298565C3-E1CD-4063-950A-F0A64DB450D3}" sibTransId="{33AFD4D2-1B75-45EE-A083-C96B22CE1C77}"/>
    <dgm:cxn modelId="{CF973866-799C-4481-8857-AD80D42D97DA}" type="presOf" srcId="{3592BEAF-75E4-4D18-B13C-BF502B9DEDD7}" destId="{F852B924-CE1E-47F5-885F-8648CA76E283}" srcOrd="0" destOrd="0" presId="urn:microsoft.com/office/officeart/2005/8/layout/hList3"/>
    <dgm:cxn modelId="{421971AF-71AD-446E-B3BD-38F716EC5B5B}" srcId="{CF59D44D-3CDC-40C4-A9B9-50F40F72AAAC}" destId="{3E7B530E-9976-4D62-ABF5-E27BF8789CF9}" srcOrd="2" destOrd="0" parTransId="{D34CB283-09FA-4E2D-B77A-F3132FA8419E}" sibTransId="{D4FD3570-0993-468B-8EEA-A135EC43AD13}"/>
    <dgm:cxn modelId="{03A04EB5-DDE5-4542-A669-420474249662}" type="presOf" srcId="{976BFCC3-999C-4FCC-ADC2-1883B091EB36}" destId="{5B6C21C3-FAEF-4403-B6CD-0F535377AF79}" srcOrd="0" destOrd="0" presId="urn:microsoft.com/office/officeart/2005/8/layout/hList3"/>
    <dgm:cxn modelId="{E4756BB9-3641-44EA-9372-C8E566E4D570}" srcId="{FD1BAB9B-A3B5-4D25-9C72-671E3D265559}" destId="{CF59D44D-3CDC-40C4-A9B9-50F40F72AAAC}" srcOrd="0" destOrd="0" parTransId="{58E8D4F4-9CBA-4F69-BCE8-D465532932D1}" sibTransId="{1B0750B0-A134-4BFE-A81E-900D7E22CD42}"/>
    <dgm:cxn modelId="{C74E8BD0-B92B-44BF-A006-E307B58299A3}" type="presOf" srcId="{FD1BAB9B-A3B5-4D25-9C72-671E3D265559}" destId="{D68316C2-9768-413C-9AF9-ACF6B2A9B90E}" srcOrd="0" destOrd="0" presId="urn:microsoft.com/office/officeart/2005/8/layout/hList3"/>
    <dgm:cxn modelId="{40B25EE5-E3DB-4CDF-8657-EBA1F2967816}" type="presOf" srcId="{CF59D44D-3CDC-40C4-A9B9-50F40F72AAAC}" destId="{7E2DE075-0C51-44E2-BF2F-2DB8D0C0A9FD}" srcOrd="0" destOrd="0" presId="urn:microsoft.com/office/officeart/2005/8/layout/hList3"/>
    <dgm:cxn modelId="{FC6A6F40-22D4-40B7-ACE5-62A560259329}" type="presParOf" srcId="{D68316C2-9768-413C-9AF9-ACF6B2A9B90E}" destId="{7E2DE075-0C51-44E2-BF2F-2DB8D0C0A9FD}" srcOrd="0" destOrd="0" presId="urn:microsoft.com/office/officeart/2005/8/layout/hList3"/>
    <dgm:cxn modelId="{49A539D3-33F5-434C-9B10-C35EA37743F0}" type="presParOf" srcId="{D68316C2-9768-413C-9AF9-ACF6B2A9B90E}" destId="{E4180D02-424D-4AEC-A20B-C975D87752D4}" srcOrd="1" destOrd="0" presId="urn:microsoft.com/office/officeart/2005/8/layout/hList3"/>
    <dgm:cxn modelId="{D108DC50-A202-4457-A2E9-9FFD6E471810}" type="presParOf" srcId="{E4180D02-424D-4AEC-A20B-C975D87752D4}" destId="{F852B924-CE1E-47F5-885F-8648CA76E283}" srcOrd="0" destOrd="0" presId="urn:microsoft.com/office/officeart/2005/8/layout/hList3"/>
    <dgm:cxn modelId="{933B5605-3655-4ED8-B3EE-54FEE81D523E}" type="presParOf" srcId="{E4180D02-424D-4AEC-A20B-C975D87752D4}" destId="{5B6C21C3-FAEF-4403-B6CD-0F535377AF79}" srcOrd="1" destOrd="0" presId="urn:microsoft.com/office/officeart/2005/8/layout/hList3"/>
    <dgm:cxn modelId="{36AEBA91-93DD-4287-A73B-B972FEFF4718}" type="presParOf" srcId="{E4180D02-424D-4AEC-A20B-C975D87752D4}" destId="{5CF07BF7-7293-4E07-BF04-5D8AF1ABC2DB}" srcOrd="2" destOrd="0" presId="urn:microsoft.com/office/officeart/2005/8/layout/hList3"/>
    <dgm:cxn modelId="{EE7D2FF1-8D26-44F9-885C-2C4A179014FF}" type="presParOf" srcId="{D68316C2-9768-413C-9AF9-ACF6B2A9B90E}" destId="{539B2229-E30D-4EDF-86DE-6699C48D862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D1BAB9B-A3B5-4D25-9C72-671E3D265559}" type="doc">
      <dgm:prSet loTypeId="urn:microsoft.com/office/officeart/2005/8/layout/hList3" loCatId="list" qsTypeId="urn:microsoft.com/office/officeart/2005/8/quickstyle/simple1" qsCatId="simple" csTypeId="urn:microsoft.com/office/officeart/2005/8/colors/accent0_2" csCatId="mainScheme" phldr="1"/>
      <dgm:spPr/>
      <dgm:t>
        <a:bodyPr/>
        <a:lstStyle/>
        <a:p>
          <a:endParaRPr lang="en-GB"/>
        </a:p>
      </dgm:t>
    </dgm:pt>
    <dgm:pt modelId="{CF59D44D-3CDC-40C4-A9B9-50F40F72AAAC}">
      <dgm:prSet phldrT="[Text]" custT="1"/>
      <dgm:spPr/>
      <dgm:t>
        <a:bodyPr/>
        <a:lstStyle/>
        <a:p>
          <a:r>
            <a:rPr lang="en-GB" sz="2800" b="1" dirty="0">
              <a:solidFill>
                <a:schemeClr val="bg1"/>
              </a:solidFill>
            </a:rPr>
            <a:t>Cover Letter</a:t>
          </a:r>
        </a:p>
      </dgm:t>
    </dgm:pt>
    <dgm:pt modelId="{58E8D4F4-9CBA-4F69-BCE8-D465532932D1}" type="parTrans" cxnId="{E4756BB9-3641-44EA-9372-C8E566E4D570}">
      <dgm:prSet/>
      <dgm:spPr/>
      <dgm:t>
        <a:bodyPr/>
        <a:lstStyle/>
        <a:p>
          <a:endParaRPr lang="en-GB" sz="2000"/>
        </a:p>
      </dgm:t>
    </dgm:pt>
    <dgm:pt modelId="{1B0750B0-A134-4BFE-A81E-900D7E22CD42}" type="sibTrans" cxnId="{E4756BB9-3641-44EA-9372-C8E566E4D570}">
      <dgm:prSet/>
      <dgm:spPr/>
      <dgm:t>
        <a:bodyPr/>
        <a:lstStyle/>
        <a:p>
          <a:endParaRPr lang="en-GB" sz="2000"/>
        </a:p>
      </dgm:t>
    </dgm:pt>
    <dgm:pt modelId="{3592BEAF-75E4-4D18-B13C-BF502B9DEDD7}">
      <dgm:prSet phldrT="[Text]" custT="1"/>
      <dgm:spPr/>
      <dgm:t>
        <a:bodyPr anchor="t"/>
        <a:lstStyle/>
        <a:p>
          <a:r>
            <a:rPr lang="en-US" sz="2000" b="1" dirty="0"/>
            <a:t>Appendix 1</a:t>
          </a:r>
        </a:p>
        <a:p>
          <a:endParaRPr lang="en-US" sz="2000" dirty="0"/>
        </a:p>
        <a:p>
          <a:r>
            <a:rPr lang="en-US" sz="2000" dirty="0"/>
            <a:t>Draft Contract</a:t>
          </a:r>
          <a:endParaRPr lang="en-GB" sz="2000" dirty="0"/>
        </a:p>
      </dgm:t>
    </dgm:pt>
    <dgm:pt modelId="{9BC105D8-AA9A-4F5F-9BDA-57BD19D4F201}" type="parTrans" cxnId="{0E2DCE0D-50E4-4548-B254-DF64174BD52D}">
      <dgm:prSet/>
      <dgm:spPr/>
      <dgm:t>
        <a:bodyPr/>
        <a:lstStyle/>
        <a:p>
          <a:endParaRPr lang="en-GB" sz="2000"/>
        </a:p>
      </dgm:t>
    </dgm:pt>
    <dgm:pt modelId="{4B8CB4DB-52E5-4E16-AD1F-B4AB78C49BAF}" type="sibTrans" cxnId="{0E2DCE0D-50E4-4548-B254-DF64174BD52D}">
      <dgm:prSet/>
      <dgm:spPr/>
      <dgm:t>
        <a:bodyPr/>
        <a:lstStyle/>
        <a:p>
          <a:endParaRPr lang="en-GB" sz="2000"/>
        </a:p>
      </dgm:t>
    </dgm:pt>
    <dgm:pt modelId="{976BFCC3-999C-4FCC-ADC2-1883B091EB36}">
      <dgm:prSet phldrT="[Text]" custT="1"/>
      <dgm:spPr/>
      <dgm:t>
        <a:bodyPr anchor="t"/>
        <a:lstStyle/>
        <a:p>
          <a:r>
            <a:rPr lang="en-US" sz="2000" b="1" dirty="0"/>
            <a:t>Appendix 2</a:t>
          </a:r>
        </a:p>
        <a:p>
          <a:endParaRPr lang="en-US" sz="2000" dirty="0"/>
        </a:p>
        <a:p>
          <a:r>
            <a:rPr lang="en-US" sz="2000" dirty="0"/>
            <a:t>EXPRO Tender Conditions</a:t>
          </a:r>
          <a:endParaRPr lang="en-GB" sz="2000" dirty="0"/>
        </a:p>
      </dgm:t>
    </dgm:pt>
    <dgm:pt modelId="{3A734786-F023-4A88-9EEB-55604D8D7FF3}" type="parTrans" cxnId="{33B8B70F-E31A-473C-A574-81020BF4CD30}">
      <dgm:prSet/>
      <dgm:spPr/>
      <dgm:t>
        <a:bodyPr/>
        <a:lstStyle/>
        <a:p>
          <a:endParaRPr lang="en-GB" sz="2000"/>
        </a:p>
      </dgm:t>
    </dgm:pt>
    <dgm:pt modelId="{33946944-DAD6-4985-B6EE-2AA638543663}" type="sibTrans" cxnId="{33B8B70F-E31A-473C-A574-81020BF4CD30}">
      <dgm:prSet/>
      <dgm:spPr/>
      <dgm:t>
        <a:bodyPr/>
        <a:lstStyle/>
        <a:p>
          <a:endParaRPr lang="en-GB" sz="2000"/>
        </a:p>
      </dgm:t>
    </dgm:pt>
    <dgm:pt modelId="{3E7B530E-9976-4D62-ABF5-E27BF8789CF9}">
      <dgm:prSet custT="1"/>
      <dgm:spPr/>
      <dgm:t>
        <a:bodyPr anchor="t"/>
        <a:lstStyle/>
        <a:p>
          <a:r>
            <a:rPr lang="en-GB" sz="2000" b="1" dirty="0"/>
            <a:t>Appendix 3</a:t>
          </a:r>
        </a:p>
        <a:p>
          <a:endParaRPr lang="en-GB" sz="2000" dirty="0"/>
        </a:p>
        <a:p>
          <a:r>
            <a:rPr lang="en-GB" sz="2000" dirty="0"/>
            <a:t>Proposal Template</a:t>
          </a:r>
        </a:p>
      </dgm:t>
    </dgm:pt>
    <dgm:pt modelId="{D34CB283-09FA-4E2D-B77A-F3132FA8419E}" type="parTrans" cxnId="{421971AF-71AD-446E-B3BD-38F716EC5B5B}">
      <dgm:prSet/>
      <dgm:spPr/>
      <dgm:t>
        <a:bodyPr/>
        <a:lstStyle/>
        <a:p>
          <a:endParaRPr lang="en-GB"/>
        </a:p>
      </dgm:t>
    </dgm:pt>
    <dgm:pt modelId="{D4FD3570-0993-468B-8EEA-A135EC43AD13}" type="sibTrans" cxnId="{421971AF-71AD-446E-B3BD-38F716EC5B5B}">
      <dgm:prSet/>
      <dgm:spPr/>
      <dgm:t>
        <a:bodyPr/>
        <a:lstStyle/>
        <a:p>
          <a:endParaRPr lang="en-GB"/>
        </a:p>
      </dgm:t>
    </dgm:pt>
    <dgm:pt modelId="{9E1054E3-8E6F-423D-80B9-1BD357652514}">
      <dgm:prSet custT="1"/>
      <dgm:spPr/>
      <dgm:t>
        <a:bodyPr anchor="t"/>
        <a:lstStyle/>
        <a:p>
          <a:endParaRPr lang="en-GB" sz="2000" dirty="0"/>
        </a:p>
      </dgm:t>
    </dgm:pt>
    <dgm:pt modelId="{298565C3-E1CD-4063-950A-F0A64DB450D3}" type="parTrans" cxnId="{11FA7742-E9D9-46F3-AAFB-778F508BF90B}">
      <dgm:prSet/>
      <dgm:spPr/>
      <dgm:t>
        <a:bodyPr/>
        <a:lstStyle/>
        <a:p>
          <a:endParaRPr lang="en-GB"/>
        </a:p>
      </dgm:t>
    </dgm:pt>
    <dgm:pt modelId="{33AFD4D2-1B75-45EE-A083-C96B22CE1C77}" type="sibTrans" cxnId="{11FA7742-E9D9-46F3-AAFB-778F508BF90B}">
      <dgm:prSet/>
      <dgm:spPr/>
      <dgm:t>
        <a:bodyPr/>
        <a:lstStyle/>
        <a:p>
          <a:endParaRPr lang="en-GB"/>
        </a:p>
      </dgm:t>
    </dgm:pt>
    <dgm:pt modelId="{D68316C2-9768-413C-9AF9-ACF6B2A9B90E}" type="pres">
      <dgm:prSet presAssocID="{FD1BAB9B-A3B5-4D25-9C72-671E3D265559}" presName="composite" presStyleCnt="0">
        <dgm:presLayoutVars>
          <dgm:chMax val="1"/>
          <dgm:dir/>
          <dgm:resizeHandles val="exact"/>
        </dgm:presLayoutVars>
      </dgm:prSet>
      <dgm:spPr/>
    </dgm:pt>
    <dgm:pt modelId="{7E2DE075-0C51-44E2-BF2F-2DB8D0C0A9FD}" type="pres">
      <dgm:prSet presAssocID="{CF59D44D-3CDC-40C4-A9B9-50F40F72AAAC}" presName="roof" presStyleLbl="dkBgShp" presStyleIdx="0" presStyleCnt="2" custLinFactNeighborX="-15038" custLinFactNeighborY="-14490"/>
      <dgm:spPr/>
    </dgm:pt>
    <dgm:pt modelId="{E4180D02-424D-4AEC-A20B-C975D87752D4}" type="pres">
      <dgm:prSet presAssocID="{CF59D44D-3CDC-40C4-A9B9-50F40F72AAAC}" presName="pillars" presStyleCnt="0"/>
      <dgm:spPr/>
    </dgm:pt>
    <dgm:pt modelId="{F852B924-CE1E-47F5-885F-8648CA76E283}" type="pres">
      <dgm:prSet presAssocID="{CF59D44D-3CDC-40C4-A9B9-50F40F72AAAC}" presName="pillar1" presStyleLbl="node1" presStyleIdx="0" presStyleCnt="3">
        <dgm:presLayoutVars>
          <dgm:bulletEnabled val="1"/>
        </dgm:presLayoutVars>
      </dgm:prSet>
      <dgm:spPr/>
    </dgm:pt>
    <dgm:pt modelId="{5B6C21C3-FAEF-4403-B6CD-0F535377AF79}" type="pres">
      <dgm:prSet presAssocID="{976BFCC3-999C-4FCC-ADC2-1883B091EB36}" presName="pillarX" presStyleLbl="node1" presStyleIdx="1" presStyleCnt="3">
        <dgm:presLayoutVars>
          <dgm:bulletEnabled val="1"/>
        </dgm:presLayoutVars>
      </dgm:prSet>
      <dgm:spPr/>
    </dgm:pt>
    <dgm:pt modelId="{5CF07BF7-7293-4E07-BF04-5D8AF1ABC2DB}" type="pres">
      <dgm:prSet presAssocID="{3E7B530E-9976-4D62-ABF5-E27BF8789CF9}" presName="pillarX" presStyleLbl="node1" presStyleIdx="2" presStyleCnt="3">
        <dgm:presLayoutVars>
          <dgm:bulletEnabled val="1"/>
        </dgm:presLayoutVars>
      </dgm:prSet>
      <dgm:spPr/>
    </dgm:pt>
    <dgm:pt modelId="{539B2229-E30D-4EDF-86DE-6699C48D8629}" type="pres">
      <dgm:prSet presAssocID="{CF59D44D-3CDC-40C4-A9B9-50F40F72AAAC}" presName="base" presStyleLbl="dkBgShp" presStyleIdx="1" presStyleCnt="2" custLinFactNeighborY="6537"/>
      <dgm:spPr/>
    </dgm:pt>
  </dgm:ptLst>
  <dgm:cxnLst>
    <dgm:cxn modelId="{0E2DCE0D-50E4-4548-B254-DF64174BD52D}" srcId="{CF59D44D-3CDC-40C4-A9B9-50F40F72AAAC}" destId="{3592BEAF-75E4-4D18-B13C-BF502B9DEDD7}" srcOrd="0" destOrd="0" parTransId="{9BC105D8-AA9A-4F5F-9BDA-57BD19D4F201}" sibTransId="{4B8CB4DB-52E5-4E16-AD1F-B4AB78C49BAF}"/>
    <dgm:cxn modelId="{33B8B70F-E31A-473C-A574-81020BF4CD30}" srcId="{CF59D44D-3CDC-40C4-A9B9-50F40F72AAAC}" destId="{976BFCC3-999C-4FCC-ADC2-1883B091EB36}" srcOrd="1" destOrd="0" parTransId="{3A734786-F023-4A88-9EEB-55604D8D7FF3}" sibTransId="{33946944-DAD6-4985-B6EE-2AA638543663}"/>
    <dgm:cxn modelId="{72EFD726-2215-46F3-B4AC-3EB446297D58}" type="presOf" srcId="{3E7B530E-9976-4D62-ABF5-E27BF8789CF9}" destId="{5CF07BF7-7293-4E07-BF04-5D8AF1ABC2DB}" srcOrd="0" destOrd="0" presId="urn:microsoft.com/office/officeart/2005/8/layout/hList3"/>
    <dgm:cxn modelId="{11FA7742-E9D9-46F3-AAFB-778F508BF90B}" srcId="{FD1BAB9B-A3B5-4D25-9C72-671E3D265559}" destId="{9E1054E3-8E6F-423D-80B9-1BD357652514}" srcOrd="1" destOrd="0" parTransId="{298565C3-E1CD-4063-950A-F0A64DB450D3}" sibTransId="{33AFD4D2-1B75-45EE-A083-C96B22CE1C77}"/>
    <dgm:cxn modelId="{CF973866-799C-4481-8857-AD80D42D97DA}" type="presOf" srcId="{3592BEAF-75E4-4D18-B13C-BF502B9DEDD7}" destId="{F852B924-CE1E-47F5-885F-8648CA76E283}" srcOrd="0" destOrd="0" presId="urn:microsoft.com/office/officeart/2005/8/layout/hList3"/>
    <dgm:cxn modelId="{421971AF-71AD-446E-B3BD-38F716EC5B5B}" srcId="{CF59D44D-3CDC-40C4-A9B9-50F40F72AAAC}" destId="{3E7B530E-9976-4D62-ABF5-E27BF8789CF9}" srcOrd="2" destOrd="0" parTransId="{D34CB283-09FA-4E2D-B77A-F3132FA8419E}" sibTransId="{D4FD3570-0993-468B-8EEA-A135EC43AD13}"/>
    <dgm:cxn modelId="{03A04EB5-DDE5-4542-A669-420474249662}" type="presOf" srcId="{976BFCC3-999C-4FCC-ADC2-1883B091EB36}" destId="{5B6C21C3-FAEF-4403-B6CD-0F535377AF79}" srcOrd="0" destOrd="0" presId="urn:microsoft.com/office/officeart/2005/8/layout/hList3"/>
    <dgm:cxn modelId="{E4756BB9-3641-44EA-9372-C8E566E4D570}" srcId="{FD1BAB9B-A3B5-4D25-9C72-671E3D265559}" destId="{CF59D44D-3CDC-40C4-A9B9-50F40F72AAAC}" srcOrd="0" destOrd="0" parTransId="{58E8D4F4-9CBA-4F69-BCE8-D465532932D1}" sibTransId="{1B0750B0-A134-4BFE-A81E-900D7E22CD42}"/>
    <dgm:cxn modelId="{C74E8BD0-B92B-44BF-A006-E307B58299A3}" type="presOf" srcId="{FD1BAB9B-A3B5-4D25-9C72-671E3D265559}" destId="{D68316C2-9768-413C-9AF9-ACF6B2A9B90E}" srcOrd="0" destOrd="0" presId="urn:microsoft.com/office/officeart/2005/8/layout/hList3"/>
    <dgm:cxn modelId="{40B25EE5-E3DB-4CDF-8657-EBA1F2967816}" type="presOf" srcId="{CF59D44D-3CDC-40C4-A9B9-50F40F72AAAC}" destId="{7E2DE075-0C51-44E2-BF2F-2DB8D0C0A9FD}" srcOrd="0" destOrd="0" presId="urn:microsoft.com/office/officeart/2005/8/layout/hList3"/>
    <dgm:cxn modelId="{FC6A6F40-22D4-40B7-ACE5-62A560259329}" type="presParOf" srcId="{D68316C2-9768-413C-9AF9-ACF6B2A9B90E}" destId="{7E2DE075-0C51-44E2-BF2F-2DB8D0C0A9FD}" srcOrd="0" destOrd="0" presId="urn:microsoft.com/office/officeart/2005/8/layout/hList3"/>
    <dgm:cxn modelId="{49A539D3-33F5-434C-9B10-C35EA37743F0}" type="presParOf" srcId="{D68316C2-9768-413C-9AF9-ACF6B2A9B90E}" destId="{E4180D02-424D-4AEC-A20B-C975D87752D4}" srcOrd="1" destOrd="0" presId="urn:microsoft.com/office/officeart/2005/8/layout/hList3"/>
    <dgm:cxn modelId="{D108DC50-A202-4457-A2E9-9FFD6E471810}" type="presParOf" srcId="{E4180D02-424D-4AEC-A20B-C975D87752D4}" destId="{F852B924-CE1E-47F5-885F-8648CA76E283}" srcOrd="0" destOrd="0" presId="urn:microsoft.com/office/officeart/2005/8/layout/hList3"/>
    <dgm:cxn modelId="{933B5605-3655-4ED8-B3EE-54FEE81D523E}" type="presParOf" srcId="{E4180D02-424D-4AEC-A20B-C975D87752D4}" destId="{5B6C21C3-FAEF-4403-B6CD-0F535377AF79}" srcOrd="1" destOrd="0" presId="urn:microsoft.com/office/officeart/2005/8/layout/hList3"/>
    <dgm:cxn modelId="{36AEBA91-93DD-4287-A73B-B972FEFF4718}" type="presParOf" srcId="{E4180D02-424D-4AEC-A20B-C975D87752D4}" destId="{5CF07BF7-7293-4E07-BF04-5D8AF1ABC2DB}" srcOrd="2" destOrd="0" presId="urn:microsoft.com/office/officeart/2005/8/layout/hList3"/>
    <dgm:cxn modelId="{EE7D2FF1-8D26-44F9-885C-2C4A179014FF}" type="presParOf" srcId="{D68316C2-9768-413C-9AF9-ACF6B2A9B90E}" destId="{539B2229-E30D-4EDF-86DE-6699C48D8629}"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DE075-0C51-44E2-BF2F-2DB8D0C0A9FD}">
      <dsp:nvSpPr>
        <dsp:cNvPr id="0" name=""/>
        <dsp:cNvSpPr/>
      </dsp:nvSpPr>
      <dsp:spPr>
        <a:xfrm>
          <a:off x="0" y="0"/>
          <a:ext cx="6650606" cy="914096"/>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chemeClr val="bg1"/>
              </a:solidFill>
            </a:rPr>
            <a:t>Cover Letter</a:t>
          </a:r>
        </a:p>
      </dsp:txBody>
      <dsp:txXfrm>
        <a:off x="0" y="0"/>
        <a:ext cx="6650606" cy="914096"/>
      </dsp:txXfrm>
    </dsp:sp>
    <dsp:sp modelId="{F852B924-CE1E-47F5-885F-8648CA76E283}">
      <dsp:nvSpPr>
        <dsp:cNvPr id="0" name=""/>
        <dsp:cNvSpPr/>
      </dsp:nvSpPr>
      <dsp:spPr>
        <a:xfrm>
          <a:off x="3247"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Appendix 1</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Draft Contract</a:t>
          </a:r>
          <a:endParaRPr lang="en-GB" sz="2000" kern="1200" dirty="0"/>
        </a:p>
      </dsp:txBody>
      <dsp:txXfrm>
        <a:off x="3247" y="914096"/>
        <a:ext cx="2214703" cy="1919601"/>
      </dsp:txXfrm>
    </dsp:sp>
    <dsp:sp modelId="{5B6C21C3-FAEF-4403-B6CD-0F535377AF79}">
      <dsp:nvSpPr>
        <dsp:cNvPr id="0" name=""/>
        <dsp:cNvSpPr/>
      </dsp:nvSpPr>
      <dsp:spPr>
        <a:xfrm>
          <a:off x="2217951"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Appendix 2</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EXPRO Tender Conditions</a:t>
          </a:r>
          <a:endParaRPr lang="en-GB" sz="2000" kern="1200" dirty="0"/>
        </a:p>
      </dsp:txBody>
      <dsp:txXfrm>
        <a:off x="2217951" y="914096"/>
        <a:ext cx="2214703" cy="1919601"/>
      </dsp:txXfrm>
    </dsp:sp>
    <dsp:sp modelId="{5CF07BF7-7293-4E07-BF04-5D8AF1ABC2DB}">
      <dsp:nvSpPr>
        <dsp:cNvPr id="0" name=""/>
        <dsp:cNvSpPr/>
      </dsp:nvSpPr>
      <dsp:spPr>
        <a:xfrm>
          <a:off x="4432654"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GB" sz="2000" b="1" kern="1200" dirty="0"/>
            <a:t>Appendix 3</a:t>
          </a:r>
        </a:p>
        <a:p>
          <a:pPr marL="0" lvl="0" indent="0" algn="ctr" defTabSz="889000">
            <a:lnSpc>
              <a:spcPct val="90000"/>
            </a:lnSpc>
            <a:spcBef>
              <a:spcPct val="0"/>
            </a:spcBef>
            <a:spcAft>
              <a:spcPct val="35000"/>
            </a:spcAft>
            <a:buNone/>
          </a:pPr>
          <a:endParaRPr lang="en-GB" sz="2000" kern="1200" dirty="0"/>
        </a:p>
        <a:p>
          <a:pPr marL="0" lvl="0" indent="0" algn="ctr" defTabSz="889000">
            <a:lnSpc>
              <a:spcPct val="90000"/>
            </a:lnSpc>
            <a:spcBef>
              <a:spcPct val="0"/>
            </a:spcBef>
            <a:spcAft>
              <a:spcPct val="35000"/>
            </a:spcAft>
            <a:buNone/>
          </a:pPr>
          <a:r>
            <a:rPr lang="en-GB" sz="2000" kern="1200" dirty="0"/>
            <a:t>Proposal Template</a:t>
          </a:r>
        </a:p>
      </dsp:txBody>
      <dsp:txXfrm>
        <a:off x="4432654" y="914096"/>
        <a:ext cx="2214703" cy="1919601"/>
      </dsp:txXfrm>
    </dsp:sp>
    <dsp:sp modelId="{539B2229-E30D-4EDF-86DE-6699C48D8629}">
      <dsp:nvSpPr>
        <dsp:cNvPr id="0" name=""/>
        <dsp:cNvSpPr/>
      </dsp:nvSpPr>
      <dsp:spPr>
        <a:xfrm>
          <a:off x="0" y="2833697"/>
          <a:ext cx="6650606" cy="213289"/>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DE075-0C51-44E2-BF2F-2DB8D0C0A9FD}">
      <dsp:nvSpPr>
        <dsp:cNvPr id="0" name=""/>
        <dsp:cNvSpPr/>
      </dsp:nvSpPr>
      <dsp:spPr>
        <a:xfrm>
          <a:off x="0" y="0"/>
          <a:ext cx="6650606" cy="914096"/>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chemeClr val="bg1"/>
              </a:solidFill>
            </a:rPr>
            <a:t>Cover Letter</a:t>
          </a:r>
        </a:p>
      </dsp:txBody>
      <dsp:txXfrm>
        <a:off x="0" y="0"/>
        <a:ext cx="6650606" cy="914096"/>
      </dsp:txXfrm>
    </dsp:sp>
    <dsp:sp modelId="{F852B924-CE1E-47F5-885F-8648CA76E283}">
      <dsp:nvSpPr>
        <dsp:cNvPr id="0" name=""/>
        <dsp:cNvSpPr/>
      </dsp:nvSpPr>
      <dsp:spPr>
        <a:xfrm>
          <a:off x="3247"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Appendix 1</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Draft Contract</a:t>
          </a:r>
          <a:endParaRPr lang="en-GB" sz="2000" kern="1200" dirty="0"/>
        </a:p>
      </dsp:txBody>
      <dsp:txXfrm>
        <a:off x="3247" y="914096"/>
        <a:ext cx="2214703" cy="1919601"/>
      </dsp:txXfrm>
    </dsp:sp>
    <dsp:sp modelId="{5B6C21C3-FAEF-4403-B6CD-0F535377AF79}">
      <dsp:nvSpPr>
        <dsp:cNvPr id="0" name=""/>
        <dsp:cNvSpPr/>
      </dsp:nvSpPr>
      <dsp:spPr>
        <a:xfrm>
          <a:off x="2217951"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Appendix 2</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EXPRO Tender Conditions</a:t>
          </a:r>
          <a:endParaRPr lang="en-GB" sz="2000" kern="1200" dirty="0"/>
        </a:p>
      </dsp:txBody>
      <dsp:txXfrm>
        <a:off x="2217951" y="914096"/>
        <a:ext cx="2214703" cy="1919601"/>
      </dsp:txXfrm>
    </dsp:sp>
    <dsp:sp modelId="{5CF07BF7-7293-4E07-BF04-5D8AF1ABC2DB}">
      <dsp:nvSpPr>
        <dsp:cNvPr id="0" name=""/>
        <dsp:cNvSpPr/>
      </dsp:nvSpPr>
      <dsp:spPr>
        <a:xfrm>
          <a:off x="4432654"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GB" sz="2000" b="1" kern="1200" dirty="0"/>
            <a:t>Appendix 3</a:t>
          </a:r>
        </a:p>
        <a:p>
          <a:pPr marL="0" lvl="0" indent="0" algn="ctr" defTabSz="889000">
            <a:lnSpc>
              <a:spcPct val="90000"/>
            </a:lnSpc>
            <a:spcBef>
              <a:spcPct val="0"/>
            </a:spcBef>
            <a:spcAft>
              <a:spcPct val="35000"/>
            </a:spcAft>
            <a:buNone/>
          </a:pPr>
          <a:endParaRPr lang="en-GB" sz="2000" kern="1200" dirty="0"/>
        </a:p>
        <a:p>
          <a:pPr marL="0" lvl="0" indent="0" algn="ctr" defTabSz="889000">
            <a:lnSpc>
              <a:spcPct val="90000"/>
            </a:lnSpc>
            <a:spcBef>
              <a:spcPct val="0"/>
            </a:spcBef>
            <a:spcAft>
              <a:spcPct val="35000"/>
            </a:spcAft>
            <a:buNone/>
          </a:pPr>
          <a:r>
            <a:rPr lang="en-GB" sz="2000" kern="1200" dirty="0"/>
            <a:t>Proposal Template</a:t>
          </a:r>
        </a:p>
      </dsp:txBody>
      <dsp:txXfrm>
        <a:off x="4432654" y="914096"/>
        <a:ext cx="2214703" cy="1919601"/>
      </dsp:txXfrm>
    </dsp:sp>
    <dsp:sp modelId="{539B2229-E30D-4EDF-86DE-6699C48D8629}">
      <dsp:nvSpPr>
        <dsp:cNvPr id="0" name=""/>
        <dsp:cNvSpPr/>
      </dsp:nvSpPr>
      <dsp:spPr>
        <a:xfrm>
          <a:off x="0" y="2833697"/>
          <a:ext cx="6650606" cy="213289"/>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DE075-0C51-44E2-BF2F-2DB8D0C0A9FD}">
      <dsp:nvSpPr>
        <dsp:cNvPr id="0" name=""/>
        <dsp:cNvSpPr/>
      </dsp:nvSpPr>
      <dsp:spPr>
        <a:xfrm>
          <a:off x="0" y="0"/>
          <a:ext cx="6650606" cy="914096"/>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chemeClr val="bg1"/>
              </a:solidFill>
            </a:rPr>
            <a:t>Cover Letter</a:t>
          </a:r>
        </a:p>
      </dsp:txBody>
      <dsp:txXfrm>
        <a:off x="0" y="0"/>
        <a:ext cx="6650606" cy="914096"/>
      </dsp:txXfrm>
    </dsp:sp>
    <dsp:sp modelId="{F852B924-CE1E-47F5-885F-8648CA76E283}">
      <dsp:nvSpPr>
        <dsp:cNvPr id="0" name=""/>
        <dsp:cNvSpPr/>
      </dsp:nvSpPr>
      <dsp:spPr>
        <a:xfrm>
          <a:off x="3247"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Appendix 1</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Draft Contract</a:t>
          </a:r>
          <a:endParaRPr lang="en-GB" sz="2000" kern="1200" dirty="0"/>
        </a:p>
      </dsp:txBody>
      <dsp:txXfrm>
        <a:off x="3247" y="914096"/>
        <a:ext cx="2214703" cy="1919601"/>
      </dsp:txXfrm>
    </dsp:sp>
    <dsp:sp modelId="{5B6C21C3-FAEF-4403-B6CD-0F535377AF79}">
      <dsp:nvSpPr>
        <dsp:cNvPr id="0" name=""/>
        <dsp:cNvSpPr/>
      </dsp:nvSpPr>
      <dsp:spPr>
        <a:xfrm>
          <a:off x="2217951"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Appendix 2</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EXPRO Tender Conditions</a:t>
          </a:r>
          <a:endParaRPr lang="en-GB" sz="2000" kern="1200" dirty="0"/>
        </a:p>
      </dsp:txBody>
      <dsp:txXfrm>
        <a:off x="2217951" y="914096"/>
        <a:ext cx="2214703" cy="1919601"/>
      </dsp:txXfrm>
    </dsp:sp>
    <dsp:sp modelId="{5CF07BF7-7293-4E07-BF04-5D8AF1ABC2DB}">
      <dsp:nvSpPr>
        <dsp:cNvPr id="0" name=""/>
        <dsp:cNvSpPr/>
      </dsp:nvSpPr>
      <dsp:spPr>
        <a:xfrm>
          <a:off x="4432654"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GB" sz="2000" b="1" kern="1200" dirty="0"/>
            <a:t>Appendix 3</a:t>
          </a:r>
        </a:p>
        <a:p>
          <a:pPr marL="0" lvl="0" indent="0" algn="ctr" defTabSz="889000">
            <a:lnSpc>
              <a:spcPct val="90000"/>
            </a:lnSpc>
            <a:spcBef>
              <a:spcPct val="0"/>
            </a:spcBef>
            <a:spcAft>
              <a:spcPct val="35000"/>
            </a:spcAft>
            <a:buNone/>
          </a:pPr>
          <a:endParaRPr lang="en-GB" sz="2000" kern="1200" dirty="0"/>
        </a:p>
        <a:p>
          <a:pPr marL="0" lvl="0" indent="0" algn="ctr" defTabSz="889000">
            <a:lnSpc>
              <a:spcPct val="90000"/>
            </a:lnSpc>
            <a:spcBef>
              <a:spcPct val="0"/>
            </a:spcBef>
            <a:spcAft>
              <a:spcPct val="35000"/>
            </a:spcAft>
            <a:buNone/>
          </a:pPr>
          <a:r>
            <a:rPr lang="en-GB" sz="2000" kern="1200" dirty="0"/>
            <a:t>Proposal Template</a:t>
          </a:r>
        </a:p>
      </dsp:txBody>
      <dsp:txXfrm>
        <a:off x="4432654" y="914096"/>
        <a:ext cx="2214703" cy="1919601"/>
      </dsp:txXfrm>
    </dsp:sp>
    <dsp:sp modelId="{539B2229-E30D-4EDF-86DE-6699C48D8629}">
      <dsp:nvSpPr>
        <dsp:cNvPr id="0" name=""/>
        <dsp:cNvSpPr/>
      </dsp:nvSpPr>
      <dsp:spPr>
        <a:xfrm>
          <a:off x="0" y="2833697"/>
          <a:ext cx="6650606" cy="213289"/>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2DE075-0C51-44E2-BF2F-2DB8D0C0A9FD}">
      <dsp:nvSpPr>
        <dsp:cNvPr id="0" name=""/>
        <dsp:cNvSpPr/>
      </dsp:nvSpPr>
      <dsp:spPr>
        <a:xfrm>
          <a:off x="0" y="0"/>
          <a:ext cx="6650606" cy="914096"/>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b="1" kern="1200" dirty="0">
              <a:solidFill>
                <a:schemeClr val="bg1"/>
              </a:solidFill>
            </a:rPr>
            <a:t>Cover Letter</a:t>
          </a:r>
        </a:p>
      </dsp:txBody>
      <dsp:txXfrm>
        <a:off x="0" y="0"/>
        <a:ext cx="6650606" cy="914096"/>
      </dsp:txXfrm>
    </dsp:sp>
    <dsp:sp modelId="{F852B924-CE1E-47F5-885F-8648CA76E283}">
      <dsp:nvSpPr>
        <dsp:cNvPr id="0" name=""/>
        <dsp:cNvSpPr/>
      </dsp:nvSpPr>
      <dsp:spPr>
        <a:xfrm>
          <a:off x="3247"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Appendix 1</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Draft Contract</a:t>
          </a:r>
          <a:endParaRPr lang="en-GB" sz="2000" kern="1200" dirty="0"/>
        </a:p>
      </dsp:txBody>
      <dsp:txXfrm>
        <a:off x="3247" y="914096"/>
        <a:ext cx="2214703" cy="1919601"/>
      </dsp:txXfrm>
    </dsp:sp>
    <dsp:sp modelId="{5B6C21C3-FAEF-4403-B6CD-0F535377AF79}">
      <dsp:nvSpPr>
        <dsp:cNvPr id="0" name=""/>
        <dsp:cNvSpPr/>
      </dsp:nvSpPr>
      <dsp:spPr>
        <a:xfrm>
          <a:off x="2217951"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b="1" kern="1200" dirty="0"/>
            <a:t>Appendix 2</a:t>
          </a:r>
        </a:p>
        <a:p>
          <a:pPr marL="0" lvl="0" indent="0" algn="ctr" defTabSz="889000">
            <a:lnSpc>
              <a:spcPct val="90000"/>
            </a:lnSpc>
            <a:spcBef>
              <a:spcPct val="0"/>
            </a:spcBef>
            <a:spcAft>
              <a:spcPct val="35000"/>
            </a:spcAft>
            <a:buNone/>
          </a:pPr>
          <a:endParaRPr lang="en-US" sz="2000" kern="1200" dirty="0"/>
        </a:p>
        <a:p>
          <a:pPr marL="0" lvl="0" indent="0" algn="ctr" defTabSz="889000">
            <a:lnSpc>
              <a:spcPct val="90000"/>
            </a:lnSpc>
            <a:spcBef>
              <a:spcPct val="0"/>
            </a:spcBef>
            <a:spcAft>
              <a:spcPct val="35000"/>
            </a:spcAft>
            <a:buNone/>
          </a:pPr>
          <a:r>
            <a:rPr lang="en-US" sz="2000" kern="1200" dirty="0"/>
            <a:t>EXPRO Tender Conditions</a:t>
          </a:r>
          <a:endParaRPr lang="en-GB" sz="2000" kern="1200" dirty="0"/>
        </a:p>
      </dsp:txBody>
      <dsp:txXfrm>
        <a:off x="2217951" y="914096"/>
        <a:ext cx="2214703" cy="1919601"/>
      </dsp:txXfrm>
    </dsp:sp>
    <dsp:sp modelId="{5CF07BF7-7293-4E07-BF04-5D8AF1ABC2DB}">
      <dsp:nvSpPr>
        <dsp:cNvPr id="0" name=""/>
        <dsp:cNvSpPr/>
      </dsp:nvSpPr>
      <dsp:spPr>
        <a:xfrm>
          <a:off x="4432654" y="914096"/>
          <a:ext cx="2214703" cy="1919601"/>
        </a:xfrm>
        <a:prstGeom prst="rect">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GB" sz="2000" b="1" kern="1200" dirty="0"/>
            <a:t>Appendix 3</a:t>
          </a:r>
        </a:p>
        <a:p>
          <a:pPr marL="0" lvl="0" indent="0" algn="ctr" defTabSz="889000">
            <a:lnSpc>
              <a:spcPct val="90000"/>
            </a:lnSpc>
            <a:spcBef>
              <a:spcPct val="0"/>
            </a:spcBef>
            <a:spcAft>
              <a:spcPct val="35000"/>
            </a:spcAft>
            <a:buNone/>
          </a:pPr>
          <a:endParaRPr lang="en-GB" sz="2000" kern="1200" dirty="0"/>
        </a:p>
        <a:p>
          <a:pPr marL="0" lvl="0" indent="0" algn="ctr" defTabSz="889000">
            <a:lnSpc>
              <a:spcPct val="90000"/>
            </a:lnSpc>
            <a:spcBef>
              <a:spcPct val="0"/>
            </a:spcBef>
            <a:spcAft>
              <a:spcPct val="35000"/>
            </a:spcAft>
            <a:buNone/>
          </a:pPr>
          <a:r>
            <a:rPr lang="en-GB" sz="2000" kern="1200" dirty="0"/>
            <a:t>Proposal Template</a:t>
          </a:r>
        </a:p>
      </dsp:txBody>
      <dsp:txXfrm>
        <a:off x="4432654" y="914096"/>
        <a:ext cx="2214703" cy="1919601"/>
      </dsp:txXfrm>
    </dsp:sp>
    <dsp:sp modelId="{539B2229-E30D-4EDF-86DE-6699C48D8629}">
      <dsp:nvSpPr>
        <dsp:cNvPr id="0" name=""/>
        <dsp:cNvSpPr/>
      </dsp:nvSpPr>
      <dsp:spPr>
        <a:xfrm>
          <a:off x="0" y="2833697"/>
          <a:ext cx="6650606" cy="213289"/>
        </a:xfrm>
        <a:prstGeom prst="rect">
          <a:avLst/>
        </a:prstGeom>
        <a:solidFill>
          <a:schemeClr val="dk2">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smtClean="0">
                <a:latin typeface="Arial" pitchFamily="34" charset="0"/>
              </a:defRPr>
            </a:lvl1pPr>
          </a:lstStyle>
          <a:p>
            <a:pPr>
              <a:defRPr/>
            </a:pPr>
            <a:endParaRPr lang="it-IT" dirty="0"/>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smtClean="0">
                <a:latin typeface="Arial" pitchFamily="34" charset="0"/>
              </a:defRPr>
            </a:lvl1pPr>
          </a:lstStyle>
          <a:p>
            <a:pPr>
              <a:defRPr/>
            </a:pPr>
            <a:fld id="{A5B780D0-5C7F-422C-931C-25201BE19360}" type="slidenum">
              <a:rPr lang="it-IT"/>
              <a:pPr>
                <a:defRPr/>
              </a:pPr>
              <a:t>‹#›</a:t>
            </a:fld>
            <a:endParaRPr lang="it-IT" dirty="0"/>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smtClean="0"/>
            </a:lvl1pPr>
          </a:lstStyle>
          <a:p>
            <a:pPr>
              <a:defRPr/>
            </a:pPr>
            <a:endParaRPr lang="en-US" dirty="0"/>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smtClean="0"/>
            </a:lvl1pPr>
          </a:lstStyle>
          <a:p>
            <a:pPr>
              <a:defRPr/>
            </a:pPr>
            <a:fld id="{A6888345-B3D3-4351-A7A9-F936F5935E41}" type="datetimeFigureOut">
              <a:rPr lang="en-US"/>
              <a:pPr>
                <a:defRPr/>
              </a:pPr>
              <a:t>9/11/2023</a:t>
            </a:fld>
            <a:endParaRPr lang="en-US" dirty="0"/>
          </a:p>
        </p:txBody>
      </p:sp>
      <p:sp>
        <p:nvSpPr>
          <p:cNvPr id="11268" name="Rectangle 4"/>
          <p:cNvSpPr>
            <a:spLocks noGrp="1" noRot="1" noChangeAspect="1" noChangeArrowheads="1" noTextEdit="1"/>
          </p:cNvSpPr>
          <p:nvPr>
            <p:ph type="sldImg" idx="2"/>
          </p:nvPr>
        </p:nvSpPr>
        <p:spPr bwMode="auto">
          <a:xfrm>
            <a:off x="454025" y="693738"/>
            <a:ext cx="617696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smtClean="0"/>
            </a:lvl1pPr>
          </a:lstStyle>
          <a:p>
            <a:pPr>
              <a:defRPr/>
            </a:pPr>
            <a:endParaRPr lang="en-US" dirty="0"/>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smtClean="0"/>
            </a:lvl1pPr>
          </a:lstStyle>
          <a:p>
            <a:pPr>
              <a:defRPr/>
            </a:pPr>
            <a:fld id="{D8DF57D7-2670-4E78-96DD-D9B22805124F}" type="slidenum">
              <a:rPr lang="en-US"/>
              <a:pPr>
                <a:defRPr/>
              </a:pPr>
              <a:t>‹#›</a:t>
            </a:fld>
            <a:endParaRPr lang="en-US" dirty="0"/>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3" kern="1200">
        <a:solidFill>
          <a:schemeClr val="tx1"/>
        </a:solidFill>
        <a:latin typeface="Calibri" pitchFamily="34" charset="0"/>
        <a:ea typeface="+mn-ea"/>
        <a:cs typeface="+mn-cs"/>
      </a:defRPr>
    </a:lvl1pPr>
    <a:lvl2pPr marL="610636" algn="l" rtl="0" fontAlgn="base">
      <a:spcBef>
        <a:spcPct val="30000"/>
      </a:spcBef>
      <a:spcAft>
        <a:spcPct val="0"/>
      </a:spcAft>
      <a:defRPr sz="1603" kern="1200">
        <a:solidFill>
          <a:schemeClr val="tx1"/>
        </a:solidFill>
        <a:latin typeface="Calibri" pitchFamily="34" charset="0"/>
        <a:ea typeface="+mn-ea"/>
        <a:cs typeface="+mn-cs"/>
      </a:defRPr>
    </a:lvl2pPr>
    <a:lvl3pPr marL="1221273" algn="l" rtl="0" fontAlgn="base">
      <a:spcBef>
        <a:spcPct val="30000"/>
      </a:spcBef>
      <a:spcAft>
        <a:spcPct val="0"/>
      </a:spcAft>
      <a:defRPr sz="1603" kern="1200">
        <a:solidFill>
          <a:schemeClr val="tx1"/>
        </a:solidFill>
        <a:latin typeface="Calibri" pitchFamily="34" charset="0"/>
        <a:ea typeface="+mn-ea"/>
        <a:cs typeface="+mn-cs"/>
      </a:defRPr>
    </a:lvl3pPr>
    <a:lvl4pPr marL="1831909" algn="l" rtl="0" fontAlgn="base">
      <a:spcBef>
        <a:spcPct val="30000"/>
      </a:spcBef>
      <a:spcAft>
        <a:spcPct val="0"/>
      </a:spcAft>
      <a:defRPr sz="1603" kern="1200">
        <a:solidFill>
          <a:schemeClr val="tx1"/>
        </a:solidFill>
        <a:latin typeface="Calibri" pitchFamily="34" charset="0"/>
        <a:ea typeface="+mn-ea"/>
        <a:cs typeface="+mn-cs"/>
      </a:defRPr>
    </a:lvl4pPr>
    <a:lvl5pPr marL="2442545" algn="l" rtl="0" fontAlgn="base">
      <a:spcBef>
        <a:spcPct val="30000"/>
      </a:spcBef>
      <a:spcAft>
        <a:spcPct val="0"/>
      </a:spcAft>
      <a:defRPr sz="1603" kern="1200">
        <a:solidFill>
          <a:schemeClr val="tx1"/>
        </a:solidFill>
        <a:latin typeface="Calibri" pitchFamily="34" charset="0"/>
        <a:ea typeface="+mn-ea"/>
        <a:cs typeface="+mn-cs"/>
      </a:defRPr>
    </a:lvl5pPr>
    <a:lvl6pPr marL="3053182" algn="l" defTabSz="1221273" rtl="0" eaLnBrk="1" latinLnBrk="0" hangingPunct="1">
      <a:defRPr sz="1603" kern="1200">
        <a:solidFill>
          <a:schemeClr val="tx1"/>
        </a:solidFill>
        <a:latin typeface="+mn-lt"/>
        <a:ea typeface="+mn-ea"/>
        <a:cs typeface="+mn-cs"/>
      </a:defRPr>
    </a:lvl6pPr>
    <a:lvl7pPr marL="3663818" algn="l" defTabSz="1221273" rtl="0" eaLnBrk="1" latinLnBrk="0" hangingPunct="1">
      <a:defRPr sz="1603" kern="1200">
        <a:solidFill>
          <a:schemeClr val="tx1"/>
        </a:solidFill>
        <a:latin typeface="+mn-lt"/>
        <a:ea typeface="+mn-ea"/>
        <a:cs typeface="+mn-cs"/>
      </a:defRPr>
    </a:lvl7pPr>
    <a:lvl8pPr marL="4274454" algn="l" defTabSz="1221273" rtl="0" eaLnBrk="1" latinLnBrk="0" hangingPunct="1">
      <a:defRPr sz="1603" kern="1200">
        <a:solidFill>
          <a:schemeClr val="tx1"/>
        </a:solidFill>
        <a:latin typeface="+mn-lt"/>
        <a:ea typeface="+mn-ea"/>
        <a:cs typeface="+mn-cs"/>
      </a:defRPr>
    </a:lvl8pPr>
    <a:lvl9pPr marL="4885091" algn="l" defTabSz="1221273" rtl="0" eaLnBrk="1" latinLnBrk="0" hangingPunct="1">
      <a:defRPr sz="1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4025" y="693738"/>
            <a:ext cx="6176963" cy="3465512"/>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a:t>
            </a:fld>
            <a:endParaRPr lang="en-US" dirty="0"/>
          </a:p>
        </p:txBody>
      </p:sp>
    </p:spTree>
    <p:extLst>
      <p:ext uri="{BB962C8B-B14F-4D97-AF65-F5344CB8AC3E}">
        <p14:creationId xmlns:p14="http://schemas.microsoft.com/office/powerpoint/2010/main" val="1822512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862013" rtl="0" eaLnBrk="1" fontAlgn="base" latinLnBrk="0" hangingPunct="1">
              <a:lnSpc>
                <a:spcPct val="100000"/>
              </a:lnSpc>
              <a:spcBef>
                <a:spcPct val="0"/>
              </a:spcBef>
              <a:spcAft>
                <a:spcPct val="0"/>
              </a:spcAft>
              <a:buClrTx/>
              <a:buSzTx/>
              <a:buFontTx/>
              <a:buNone/>
              <a:tabLst/>
              <a:defRPr/>
            </a:pPr>
            <a:fld id="{D8DF57D7-2670-4E78-96DD-D9B22805124F}" type="slidenum">
              <a:rPr kumimoji="0" lang="en-US" sz="1100" b="0" i="0" u="none" strike="noStrike" kern="1200" cap="none" spc="0" normalizeH="0" baseline="0" noProof="0" smtClean="0">
                <a:ln>
                  <a:noFill/>
                </a:ln>
                <a:solidFill>
                  <a:srgbClr val="000000"/>
                </a:solidFill>
                <a:effectLst/>
                <a:uLnTx/>
                <a:uFillTx/>
                <a:latin typeface="Verdana" pitchFamily="34" charset="0"/>
                <a:ea typeface="+mn-ea"/>
                <a:cs typeface="+mn-cs"/>
              </a:rPr>
              <a:pPr marL="0" marR="0" lvl="0" indent="0" algn="r" defTabSz="862013" rtl="0" eaLnBrk="1" fontAlgn="base" latinLnBrk="0" hangingPunct="1">
                <a:lnSpc>
                  <a:spcPct val="100000"/>
                </a:lnSpc>
                <a:spcBef>
                  <a:spcPct val="0"/>
                </a:spcBef>
                <a:spcAft>
                  <a:spcPct val="0"/>
                </a:spcAft>
                <a:buClrTx/>
                <a:buSzTx/>
                <a:buFontTx/>
                <a:buNone/>
                <a:tabLst/>
                <a:defRPr/>
              </a:pPr>
              <a:t>2</a:t>
            </a:fld>
            <a:endParaRPr kumimoji="0" lang="en-US" sz="1100" b="0" i="0" u="none" strike="noStrike" kern="1200" cap="none" spc="0" normalizeH="0" baseline="0" noProof="0" dirty="0">
              <a:ln>
                <a:noFill/>
              </a:ln>
              <a:solidFill>
                <a:srgbClr val="000000"/>
              </a:solidFill>
              <a:effectLst/>
              <a:uLnTx/>
              <a:uFillTx/>
              <a:latin typeface="Verdana" pitchFamily="34" charset="0"/>
              <a:ea typeface="+mn-ea"/>
              <a:cs typeface="+mn-cs"/>
            </a:endParaRPr>
          </a:p>
        </p:txBody>
      </p:sp>
    </p:spTree>
    <p:extLst>
      <p:ext uri="{BB962C8B-B14F-4D97-AF65-F5344CB8AC3E}">
        <p14:creationId xmlns:p14="http://schemas.microsoft.com/office/powerpoint/2010/main" val="563192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3.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eg"/><Relationship Id="rId1" Type="http://schemas.openxmlformats.org/officeDocument/2006/relationships/slideMaster" Target="../slideMasters/slideMaster5.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6.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6.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Master" Target="../slideMasters/slideMaster6.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Master" Target="../slideMasters/slideMaster6.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225338" cy="6858000"/>
          </a:xfrm>
          <a:prstGeom prst="rect">
            <a:avLst/>
          </a:prstGeom>
        </p:spPr>
      </p:pic>
      <p:sp>
        <p:nvSpPr>
          <p:cNvPr id="56323" name="Rectangle 2"/>
          <p:cNvSpPr>
            <a:spLocks noGrp="1" noChangeArrowheads="1"/>
          </p:cNvSpPr>
          <p:nvPr>
            <p:ph type="subTitle" idx="1" hasCustomPrompt="1"/>
          </p:nvPr>
        </p:nvSpPr>
        <p:spPr>
          <a:xfrm>
            <a:off x="11361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704" y="3421831"/>
            <a:ext cx="10625007" cy="567399"/>
          </a:xfrm>
          <a:prstGeom prst="rect">
            <a:avLst/>
          </a:prstGeom>
        </p:spPr>
        <p:txBody>
          <a:bodyPr/>
          <a:lstStyle>
            <a:lvl1pPr>
              <a:defRPr sz="3087">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Text Box 58"/>
          <p:cNvSpPr txBox="1">
            <a:spLocks noChangeArrowheads="1"/>
          </p:cNvSpPr>
          <p:nvPr userDrawn="1"/>
        </p:nvSpPr>
        <p:spPr bwMode="auto">
          <a:xfrm>
            <a:off x="213480" y="6202800"/>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ESA UNCLASSIFIED – For ESA Official Use Only</a:t>
            </a:r>
            <a:endParaRPr lang="en-GB" sz="800" noProof="0" dirty="0">
              <a:solidFill>
                <a:srgbClr val="8197A6"/>
              </a:solidFill>
              <a:latin typeface="Arial" panose="020B0604020202020204" pitchFamily="34" charset="0"/>
              <a:cs typeface="Arial" panose="020B0604020202020204" pitchFamily="34" charset="0"/>
            </a:endParaRP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36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7" name="Picture 5">
            <a:extLst>
              <a:ext uri="{FF2B5EF4-FFF2-40B4-BE49-F238E27FC236}">
                <a16:creationId xmlns:a16="http://schemas.microsoft.com/office/drawing/2014/main" id="{F2382437-E20D-44CE-9678-6FC2D2C8FA21}"/>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42800" y="6584400"/>
            <a:ext cx="1641396" cy="104400"/>
          </a:xfrm>
          <a:prstGeom prst="rect">
            <a:avLst/>
          </a:prstGeom>
        </p:spPr>
      </p:pic>
      <p:pic>
        <p:nvPicPr>
          <p:cNvPr id="3" name="Picture 70">
            <a:extLst>
              <a:ext uri="{FF2B5EF4-FFF2-40B4-BE49-F238E27FC236}">
                <a16:creationId xmlns:a16="http://schemas.microsoft.com/office/drawing/2014/main" id="{0BAD7C6E-B45D-AE68-B692-B22776078E7E}"/>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Effect transition="in" filter="strips(upRight)">
                                      <p:cBhvr>
                                        <p:cTn id="11" dur="500"/>
                                        <p:tgtEl>
                                          <p:spTgt spid="9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wipe(left)">
                                      <p:cBhvr>
                                        <p:cTn id="15"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83" y="-3"/>
            <a:ext cx="12302859"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859" y="1674000"/>
            <a:ext cx="57888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202800" y="1674000"/>
            <a:ext cx="57780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08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966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6000" y="154800"/>
            <a:ext cx="10108800" cy="565200"/>
          </a:xfrm>
        </p:spPr>
        <p:txBody>
          <a:bodyPr/>
          <a:lstStyle>
            <a:lvl1pPr>
              <a:defRPr sz="3000"/>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600" y="882000"/>
            <a:ext cx="11764800" cy="5328000"/>
          </a:xfrm>
        </p:spPr>
        <p:txBody>
          <a:bodyPr/>
          <a:lstStyle>
            <a:lvl1pPr>
              <a:defRPr sz="1800">
                <a:solidFill>
                  <a:srgbClr val="335E6F"/>
                </a:solidFill>
              </a:defRPr>
            </a:lvl1pPr>
            <a:lvl2pPr>
              <a:defRPr sz="1800">
                <a:solidFill>
                  <a:srgbClr val="335E6F"/>
                </a:solidFill>
              </a:defRPr>
            </a:lvl2pPr>
            <a:lvl3pPr>
              <a:defRPr sz="1800">
                <a:solidFill>
                  <a:srgbClr val="335E6F"/>
                </a:solidFill>
              </a:defRPr>
            </a:lvl3pPr>
            <a:lvl4pPr>
              <a:defRPr sz="1800">
                <a:solidFill>
                  <a:srgbClr val="335E6F"/>
                </a:solidFill>
              </a:defRPr>
            </a:lvl4pPr>
            <a:lvl5pPr>
              <a:defRPr sz="1800">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80525" y="6202800"/>
            <a:ext cx="27507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760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860" y="882000"/>
            <a:ext cx="11764800" cy="5328000"/>
          </a:xfrm>
        </p:spPr>
        <p:txBody>
          <a:bodyPr/>
          <a:lstStyle>
            <a:lvl1pPr>
              <a:defRPr sz="1800">
                <a:solidFill>
                  <a:srgbClr val="76C8AE"/>
                </a:solidFill>
              </a:defRPr>
            </a:lvl1pPr>
            <a:lvl2pPr>
              <a:defRPr sz="1800">
                <a:solidFill>
                  <a:srgbClr val="76C8AE"/>
                </a:solidFill>
              </a:defRPr>
            </a:lvl2pPr>
            <a:lvl3pPr>
              <a:defRPr sz="1800">
                <a:solidFill>
                  <a:srgbClr val="76C8AE"/>
                </a:solidFill>
              </a:defRPr>
            </a:lvl3pPr>
            <a:lvl4pPr>
              <a:defRPr sz="1800">
                <a:solidFill>
                  <a:srgbClr val="76C8AE"/>
                </a:solidFill>
              </a:defRPr>
            </a:lvl4pPr>
            <a:lvl5pPr>
              <a:defRPr sz="1800">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07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860" y="882000"/>
            <a:ext cx="11764800"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557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6000" y="154800"/>
            <a:ext cx="10108800" cy="56520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860" y="882000"/>
            <a:ext cx="11764800" cy="5328000"/>
          </a:xfrm>
        </p:spPr>
        <p:txBody>
          <a:bodyPr/>
          <a:lstStyle>
            <a:lvl1pPr>
              <a:defRPr sz="1800">
                <a:solidFill>
                  <a:srgbClr val="FFCC4E"/>
                </a:solidFill>
              </a:defRPr>
            </a:lvl1pPr>
            <a:lvl2pPr>
              <a:defRPr sz="1800">
                <a:solidFill>
                  <a:srgbClr val="FFCC4E"/>
                </a:solidFill>
              </a:defRPr>
            </a:lvl2pPr>
            <a:lvl3pPr>
              <a:defRPr sz="1800">
                <a:solidFill>
                  <a:srgbClr val="FFCC4E"/>
                </a:solidFill>
              </a:defRPr>
            </a:lvl3pPr>
            <a:lvl4pPr>
              <a:defRPr sz="1800">
                <a:solidFill>
                  <a:srgbClr val="FFCC4E"/>
                </a:solidFill>
              </a:defRPr>
            </a:lvl4pPr>
            <a:lvl5pPr>
              <a:defRPr sz="1800">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696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860" y="882000"/>
            <a:ext cx="11764800" cy="5328000"/>
          </a:xfrm>
        </p:spPr>
        <p:txBody>
          <a:bodyPr/>
          <a:lstStyle>
            <a:lvl1pPr>
              <a:defRPr sz="1800">
                <a:solidFill>
                  <a:srgbClr val="009BDB"/>
                </a:solidFill>
              </a:defRPr>
            </a:lvl1pPr>
            <a:lvl2pPr>
              <a:defRPr sz="1800">
                <a:solidFill>
                  <a:srgbClr val="009BDB"/>
                </a:solidFill>
              </a:defRPr>
            </a:lvl2pPr>
            <a:lvl3pPr>
              <a:defRPr sz="1800">
                <a:solidFill>
                  <a:srgbClr val="009BDB"/>
                </a:solidFill>
              </a:defRPr>
            </a:lvl3pPr>
            <a:lvl4pPr>
              <a:defRPr sz="1800">
                <a:solidFill>
                  <a:srgbClr val="009BDB"/>
                </a:solidFill>
              </a:defRPr>
            </a:lvl4pPr>
            <a:lvl5pPr>
              <a:defRPr sz="1800">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609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7731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chemeClr val="bg1"/>
                </a:solidFill>
                <a:latin typeface="Arial" charset="0"/>
                <a:ea typeface="Arial" charset="0"/>
                <a:cs typeface="Arial" charset="0"/>
              </a:rPr>
              <a:t>Produced by</a:t>
            </a:r>
            <a:endParaRPr lang="en-US" sz="796"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435991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6000" y="154800"/>
            <a:ext cx="10108800" cy="565200"/>
          </a:xfrm>
        </p:spPr>
        <p:txBody>
          <a:bodyPr/>
          <a:lstStyle>
            <a:lvl1pPr algn="l">
              <a:defRPr sz="3000"/>
            </a:lvl1pPr>
          </a:lstStyle>
          <a:p>
            <a:r>
              <a:rPr lang="en-GB" altLang="en-US" noProof="0" dirty="0"/>
              <a:t>CLICK TO EDIT MASTER TITLE STYLE</a:t>
            </a:r>
            <a:endParaRPr lang="en-GB" noProof="0" dirty="0"/>
          </a:p>
        </p:txBody>
      </p:sp>
    </p:spTree>
    <p:extLst>
      <p:ext uri="{BB962C8B-B14F-4D97-AF65-F5344CB8AC3E}">
        <p14:creationId xmlns:p14="http://schemas.microsoft.com/office/powerpoint/2010/main" val="2291853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229200" cy="6878925"/>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 y="-2"/>
            <a:ext cx="12225338"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323" name="Rectangle 2"/>
          <p:cNvSpPr>
            <a:spLocks noGrp="1" noChangeArrowheads="1"/>
          </p:cNvSpPr>
          <p:nvPr>
            <p:ph type="subTitle" idx="1" hasCustomPrompt="1"/>
          </p:nvPr>
        </p:nvSpPr>
        <p:spPr>
          <a:xfrm>
            <a:off x="11869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26000" y="3421831"/>
            <a:ext cx="10625007" cy="567399"/>
          </a:xfrm>
          <a:prstGeom prst="rect">
            <a:avLst/>
          </a:prstGeom>
        </p:spPr>
        <p:txBody>
          <a:bodyPr/>
          <a:lstStyle>
            <a:lvl1pPr algn="l">
              <a:defRPr sz="3087">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2041" y="6422971"/>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33582" y="5406990"/>
            <a:ext cx="227947"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811453" y="6156809"/>
            <a:ext cx="227948"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125001" y="5811879"/>
            <a:ext cx="914400"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200"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3200" y="6213933"/>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64495" y="6202800"/>
            <a:ext cx="29110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pic>
        <p:nvPicPr>
          <p:cNvPr id="65" name="Picture 5">
            <a:extLst>
              <a:ext uri="{FF2B5EF4-FFF2-40B4-BE49-F238E27FC236}">
                <a16:creationId xmlns:a16="http://schemas.microsoft.com/office/drawing/2014/main" id="{BBC9EEE5-B210-445C-81EF-FEA569E56083}"/>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42800" y="6584400"/>
            <a:ext cx="1641396" cy="104400"/>
          </a:xfrm>
          <a:prstGeom prst="rect">
            <a:avLst/>
          </a:prstGeom>
        </p:spPr>
      </p:pic>
      <p:pic>
        <p:nvPicPr>
          <p:cNvPr id="2" name="Picture 70">
            <a:extLst>
              <a:ext uri="{FF2B5EF4-FFF2-40B4-BE49-F238E27FC236}">
                <a16:creationId xmlns:a16="http://schemas.microsoft.com/office/drawing/2014/main" id="{F5BEA403-2F12-F457-CF6E-40B12410733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994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 calcmode="lin" valueType="num">
                                      <p:cBhvr additive="base">
                                        <p:cTn id="24"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3">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 calcmode="lin" valueType="num">
                                      <p:cBhvr additive="base">
                                        <p:cTn id="32"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4">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5">
                                            <p:txEl>
                                              <p:pRg st="0" end="0"/>
                                            </p:txEl>
                                          </p:spTgt>
                                        </p:tgtEl>
                                        <p:attrNameLst>
                                          <p:attrName>style.visibility</p:attrName>
                                        </p:attrNameLst>
                                      </p:cBhvr>
                                      <p:to>
                                        <p:strVal val="visible"/>
                                      </p:to>
                                    </p:set>
                                    <p:anim calcmode="lin" valueType="num">
                                      <p:cBhvr additive="base">
                                        <p:cTn id="36"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65"/>
                                        </p:tgtEl>
                                        <p:attrNameLst>
                                          <p:attrName>style.visibility</p:attrName>
                                        </p:attrNameLst>
                                      </p:cBhvr>
                                      <p:to>
                                        <p:strVal val="visible"/>
                                      </p:to>
                                    </p:set>
                                    <p:animEffect transition="in" filter="wipe(left)">
                                      <p:cBhvr>
                                        <p:cTn id="44"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67F11124-82EC-4269-B097-AA13626176B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430"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5600"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9" name="Picture 5">
            <a:extLst>
              <a:ext uri="{FF2B5EF4-FFF2-40B4-BE49-F238E27FC236}">
                <a16:creationId xmlns:a16="http://schemas.microsoft.com/office/drawing/2014/main" id="{F46AEE21-774A-4AB5-ADC4-A6979F397CFE}"/>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32" name="Picture 70">
            <a:extLst>
              <a:ext uri="{FF2B5EF4-FFF2-40B4-BE49-F238E27FC236}">
                <a16:creationId xmlns:a16="http://schemas.microsoft.com/office/drawing/2014/main" id="{0D651BA1-E279-792F-C1F9-DEE46D36367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245997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225338"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72"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600" y="882196"/>
            <a:ext cx="11764800" cy="5328000"/>
          </a:xfrm>
        </p:spPr>
        <p:txBody>
          <a:bodyPr/>
          <a:lstStyle>
            <a:lvl1pPr>
              <a:defRPr sz="1800"/>
            </a:lvl1pPr>
            <a:lvl2pPr>
              <a:defRPr sz="1800"/>
            </a:lvl2pPr>
            <a:lvl3pPr>
              <a:defRPr sz="1800"/>
            </a:lvl3pPr>
            <a:lvl4pPr>
              <a:defRPr sz="1800"/>
            </a:lvl4pPr>
            <a:lvl5pPr>
              <a:defRPr sz="180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973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86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5" name="Straight Connector 4">
            <a:extLst>
              <a:ext uri="{FF2B5EF4-FFF2-40B4-BE49-F238E27FC236}">
                <a16:creationId xmlns:a16="http://schemas.microsoft.com/office/drawing/2014/main" id="{AA26AA14-B9DD-4FF8-8B2B-689FEBBACA1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518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7351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859" y="1673225"/>
            <a:ext cx="5804673"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27279" y="1673225"/>
            <a:ext cx="5762854"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69D56B-45C7-41CE-AF85-CFBD7346FBEF}"/>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925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8" name="Straight Connector 7">
            <a:extLst>
              <a:ext uri="{FF2B5EF4-FFF2-40B4-BE49-F238E27FC236}">
                <a16:creationId xmlns:a16="http://schemas.microsoft.com/office/drawing/2014/main" id="{DA993C77-CBED-4B2B-A114-59C4D8D6CE9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B86A34-E450-424B-A07C-89D1870D3D2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500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006762"/>
                </a:solidFill>
              </a:defRPr>
            </a:lvl1pPr>
            <a:lvl2pPr>
              <a:defRPr sz="1800">
                <a:solidFill>
                  <a:srgbClr val="006762"/>
                </a:solidFill>
              </a:defRPr>
            </a:lvl2pPr>
            <a:lvl3pPr>
              <a:defRPr sz="1800">
                <a:solidFill>
                  <a:srgbClr val="006762"/>
                </a:solidFill>
              </a:defRPr>
            </a:lvl3pPr>
            <a:lvl4pPr>
              <a:defRPr sz="1800">
                <a:solidFill>
                  <a:srgbClr val="006762"/>
                </a:solidFill>
              </a:defRPr>
            </a:lvl4pPr>
            <a:lvl5pPr>
              <a:defRPr sz="1800">
                <a:solidFill>
                  <a:srgbClr val="006762"/>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6" name="Straight Connector 5">
            <a:extLst>
              <a:ext uri="{FF2B5EF4-FFF2-40B4-BE49-F238E27FC236}">
                <a16:creationId xmlns:a16="http://schemas.microsoft.com/office/drawing/2014/main" id="{9CE16786-8A3C-4C82-B63C-69D03B24564C}"/>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128B05E-06E9-4FF8-9E34-30F8C9AD515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1122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960136"/>
                </a:solidFill>
              </a:defRPr>
            </a:lvl1pPr>
            <a:lvl2pPr>
              <a:defRPr sz="1800">
                <a:solidFill>
                  <a:srgbClr val="960136"/>
                </a:solidFill>
              </a:defRPr>
            </a:lvl2pPr>
            <a:lvl3pPr>
              <a:defRPr sz="1800">
                <a:solidFill>
                  <a:srgbClr val="960136"/>
                </a:solidFill>
              </a:defRPr>
            </a:lvl3pPr>
            <a:lvl4pPr>
              <a:defRPr sz="1800">
                <a:solidFill>
                  <a:srgbClr val="960136"/>
                </a:solidFill>
              </a:defRPr>
            </a:lvl4pPr>
            <a:lvl5pPr>
              <a:defRPr sz="1800">
                <a:solidFill>
                  <a:srgbClr val="960136"/>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6" name="Straight Connector 5">
            <a:extLst>
              <a:ext uri="{FF2B5EF4-FFF2-40B4-BE49-F238E27FC236}">
                <a16:creationId xmlns:a16="http://schemas.microsoft.com/office/drawing/2014/main" id="{48935B88-E3A5-4B18-A1DA-E525414B3B3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6253-9DAC-40B0-A41B-C4BC48EE2683}"/>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144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A75534"/>
                </a:solidFill>
              </a:defRPr>
            </a:lvl1pPr>
            <a:lvl2pPr>
              <a:defRPr sz="1800">
                <a:solidFill>
                  <a:srgbClr val="A75534"/>
                </a:solidFill>
              </a:defRPr>
            </a:lvl2pPr>
            <a:lvl3pPr>
              <a:defRPr sz="1800">
                <a:solidFill>
                  <a:srgbClr val="A75534"/>
                </a:solidFill>
              </a:defRPr>
            </a:lvl3pPr>
            <a:lvl4pPr>
              <a:defRPr sz="1800">
                <a:solidFill>
                  <a:srgbClr val="A75534"/>
                </a:solidFill>
              </a:defRPr>
            </a:lvl4pPr>
            <a:lvl5pPr>
              <a:defRPr sz="1800">
                <a:solidFill>
                  <a:srgbClr val="A75534"/>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4" name="Straight Connector 3">
            <a:extLst>
              <a:ext uri="{FF2B5EF4-FFF2-40B4-BE49-F238E27FC236}">
                <a16:creationId xmlns:a16="http://schemas.microsoft.com/office/drawing/2014/main" id="{13C96752-03D4-47C1-AF65-AB9BE9940335}"/>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9C38FE-3D95-4F29-9E13-19A29AD5EFC2}"/>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3769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solidFill>
                  <a:srgbClr val="1E3378"/>
                </a:solidFill>
              </a:defRPr>
            </a:lvl1pPr>
            <a:lvl2pPr>
              <a:defRPr sz="1800">
                <a:solidFill>
                  <a:srgbClr val="1E3378"/>
                </a:solidFill>
              </a:defRPr>
            </a:lvl2pPr>
            <a:lvl3pPr>
              <a:defRPr sz="1800">
                <a:solidFill>
                  <a:srgbClr val="1E3378"/>
                </a:solidFill>
              </a:defRPr>
            </a:lvl3pPr>
            <a:lvl4pPr>
              <a:defRPr sz="1800">
                <a:solidFill>
                  <a:srgbClr val="1E3378"/>
                </a:solidFill>
              </a:defRPr>
            </a:lvl4pPr>
            <a:lvl5pPr>
              <a:defRPr sz="1800">
                <a:solidFill>
                  <a:srgbClr val="1E3378"/>
                </a:solidFill>
              </a:defRPr>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7368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369664" y="0"/>
            <a:ext cx="125950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rgbClr val="8197A6"/>
                </a:solidFill>
                <a:latin typeface="Arial" charset="0"/>
                <a:ea typeface="Arial" charset="0"/>
                <a:cs typeface="Arial" charset="0"/>
              </a:rPr>
              <a:t>Produced by</a:t>
            </a:r>
            <a:endParaRPr lang="en-US" sz="796"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535740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0103AB9D-4033-450F-9AFB-12010B6E635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33"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2" y="0"/>
            <a:ext cx="12225339"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95828"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663393E8-7604-477C-92ED-F503CA6D7EE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5" name="Picture 70">
            <a:extLst>
              <a:ext uri="{FF2B5EF4-FFF2-40B4-BE49-F238E27FC236}">
                <a16:creationId xmlns:a16="http://schemas.microsoft.com/office/drawing/2014/main" id="{91D273C7-A13C-3AC1-45AD-82190FB7711D}"/>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7154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44F-B6DA-43DE-8986-0AB5D2CDA49C}"/>
              </a:ext>
            </a:extLst>
          </p:cNvPr>
          <p:cNvSpPr>
            <a:spLocks noGrp="1"/>
          </p:cNvSpPr>
          <p:nvPr>
            <p:ph type="title" hasCustomPrompt="1"/>
          </p:nvPr>
        </p:nvSpPr>
        <p:spPr>
          <a:xfrm>
            <a:off x="216000" y="154800"/>
            <a:ext cx="10108800" cy="565200"/>
          </a:xfrm>
        </p:spPr>
        <p:txBody>
          <a:bodyPr/>
          <a:lstStyle>
            <a:lvl1pPr algn="l">
              <a:defRPr sz="3000"/>
            </a:lvl1pPr>
          </a:lstStyle>
          <a:p>
            <a:r>
              <a:rPr lang="en-GB" noProof="0"/>
              <a:t>CLICK TO EDIT MASTER TITLE STYLE</a:t>
            </a:r>
          </a:p>
        </p:txBody>
      </p:sp>
      <p:sp>
        <p:nvSpPr>
          <p:cNvPr id="4" name="Rectangle 2">
            <a:extLst>
              <a:ext uri="{FF2B5EF4-FFF2-40B4-BE49-F238E27FC236}">
                <a16:creationId xmlns:a16="http://schemas.microsoft.com/office/drawing/2014/main" id="{B4E70818-9563-4F06-956D-FEFEF006586A}"/>
              </a:ext>
            </a:extLst>
          </p:cNvPr>
          <p:cNvSpPr>
            <a:spLocks noGrp="1" noChangeArrowheads="1"/>
          </p:cNvSpPr>
          <p:nvPr>
            <p:ph idx="1"/>
          </p:nvPr>
        </p:nvSpPr>
        <p:spPr bwMode="auto">
          <a:xfrm>
            <a:off x="218262"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cxnSp>
        <p:nvCxnSpPr>
          <p:cNvPr id="6" name="Straight Connector 5">
            <a:extLst>
              <a:ext uri="{FF2B5EF4-FFF2-40B4-BE49-F238E27FC236}">
                <a16:creationId xmlns:a16="http://schemas.microsoft.com/office/drawing/2014/main" id="{861AD377-1350-4EFA-894B-5CEA5EA7AA4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652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4" name="Picture 169">
            <a:extLst>
              <a:ext uri="{FF2B5EF4-FFF2-40B4-BE49-F238E27FC236}">
                <a16:creationId xmlns:a16="http://schemas.microsoft.com/office/drawing/2014/main" id="{15CE6BE4-B14C-49DF-8844-0013B564A0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28513"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291434BB-90D8-485A-9E8E-E28898F124DF}"/>
              </a:ext>
            </a:extLst>
          </p:cNvPr>
          <p:cNvSpPr/>
          <p:nvPr/>
        </p:nvSpPr>
        <p:spPr>
          <a:xfrm>
            <a:off x="0" y="0"/>
            <a:ext cx="12225338" cy="6878638"/>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dirty="0"/>
          </a:p>
        </p:txBody>
      </p:sp>
      <p:sp>
        <p:nvSpPr>
          <p:cNvPr id="6" name="Text Box 27">
            <a:extLst>
              <a:ext uri="{FF2B5EF4-FFF2-40B4-BE49-F238E27FC236}">
                <a16:creationId xmlns:a16="http://schemas.microsoft.com/office/drawing/2014/main" id="{0E7605D4-9986-4E43-B819-E5D02BEC053B}"/>
              </a:ext>
            </a:extLst>
          </p:cNvPr>
          <p:cNvSpPr txBox="1">
            <a:spLocks noChangeArrowheads="1"/>
          </p:cNvSpPr>
          <p:nvPr/>
        </p:nvSpPr>
        <p:spPr bwMode="auto">
          <a:xfrm>
            <a:off x="844550" y="6429375"/>
            <a:ext cx="6707188" cy="211138"/>
          </a:xfrm>
          <a:prstGeom prst="rect">
            <a:avLst/>
          </a:prstGeom>
          <a:noFill/>
          <a:ln>
            <a:noFill/>
          </a:ln>
          <a:effectLst/>
        </p:spPr>
        <p:txBody>
          <a:bodyPr>
            <a:spAutoFit/>
          </a:bodyPr>
          <a:lstStyle/>
          <a:p>
            <a:pPr eaLnBrk="1" hangingPunct="1">
              <a:spcBef>
                <a:spcPct val="50000"/>
              </a:spcBef>
              <a:defRPr/>
            </a:pPr>
            <a:endParaRPr lang="en-GB" sz="772" dirty="0"/>
          </a:p>
        </p:txBody>
      </p:sp>
      <p:cxnSp>
        <p:nvCxnSpPr>
          <p:cNvPr id="7" name="Straight Connector 64">
            <a:extLst>
              <a:ext uri="{FF2B5EF4-FFF2-40B4-BE49-F238E27FC236}">
                <a16:creationId xmlns:a16="http://schemas.microsoft.com/office/drawing/2014/main" id="{A0441696-4017-4506-9247-6C0DB7E6C303}"/>
              </a:ext>
            </a:extLst>
          </p:cNvPr>
          <p:cNvCxnSpPr>
            <a:cxnSpLocks/>
          </p:cNvCxnSpPr>
          <p:nvPr/>
        </p:nvCxnSpPr>
        <p:spPr>
          <a:xfrm>
            <a:off x="222250" y="6423025"/>
            <a:ext cx="11768138"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152">
            <a:extLst>
              <a:ext uri="{FF2B5EF4-FFF2-40B4-BE49-F238E27FC236}">
                <a16:creationId xmlns:a16="http://schemas.microsoft.com/office/drawing/2014/main" id="{FE07B5E4-F363-4718-81A7-290582934FA4}"/>
              </a:ext>
            </a:extLst>
          </p:cNvPr>
          <p:cNvCxnSpPr>
            <a:cxnSpLocks/>
          </p:cNvCxnSpPr>
          <p:nvPr/>
        </p:nvCxnSpPr>
        <p:spPr>
          <a:xfrm>
            <a:off x="223838" y="4106863"/>
            <a:ext cx="11768137"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ext Box 24">
            <a:extLst>
              <a:ext uri="{FF2B5EF4-FFF2-40B4-BE49-F238E27FC236}">
                <a16:creationId xmlns:a16="http://schemas.microsoft.com/office/drawing/2014/main" id="{2886849F-84CE-469F-B79C-F979857971E7}"/>
              </a:ext>
            </a:extLst>
          </p:cNvPr>
          <p:cNvSpPr txBox="1">
            <a:spLocks noChangeArrowheads="1"/>
          </p:cNvSpPr>
          <p:nvPr/>
        </p:nvSpPr>
        <p:spPr bwMode="auto">
          <a:xfrm>
            <a:off x="11833225" y="5407025"/>
            <a:ext cx="228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r>
              <a:rPr lang="en-GB" altLang="en-US" sz="1200">
                <a:solidFill>
                  <a:schemeClr val="bg1"/>
                </a:solidFill>
                <a:latin typeface="Arial" panose="020B0604020202020204" pitchFamily="34" charset="0"/>
                <a:cs typeface="Arial" panose="020B0604020202020204" pitchFamily="34" charset="0"/>
              </a:rPr>
              <a:t> </a:t>
            </a:r>
          </a:p>
        </p:txBody>
      </p:sp>
      <p:sp>
        <p:nvSpPr>
          <p:cNvPr id="10" name="Text Box 25">
            <a:extLst>
              <a:ext uri="{FF2B5EF4-FFF2-40B4-BE49-F238E27FC236}">
                <a16:creationId xmlns:a16="http://schemas.microsoft.com/office/drawing/2014/main" id="{8C0A8159-EF05-41CD-B596-8B3F01F7CFE1}"/>
              </a:ext>
            </a:extLst>
          </p:cNvPr>
          <p:cNvSpPr txBox="1">
            <a:spLocks noChangeArrowheads="1"/>
          </p:cNvSpPr>
          <p:nvPr/>
        </p:nvSpPr>
        <p:spPr bwMode="auto">
          <a:xfrm>
            <a:off x="11811000" y="6156325"/>
            <a:ext cx="2286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r>
              <a:rPr lang="en-GB" altLang="en-US" sz="1200">
                <a:solidFill>
                  <a:schemeClr val="bg1"/>
                </a:solidFill>
                <a:latin typeface="Arial" panose="020B0604020202020204" pitchFamily="34" charset="0"/>
                <a:cs typeface="Arial" panose="020B0604020202020204" pitchFamily="34" charset="0"/>
              </a:rPr>
              <a:t> </a:t>
            </a:r>
          </a:p>
        </p:txBody>
      </p:sp>
      <p:sp>
        <p:nvSpPr>
          <p:cNvPr id="11" name="Text Box 99">
            <a:extLst>
              <a:ext uri="{FF2B5EF4-FFF2-40B4-BE49-F238E27FC236}">
                <a16:creationId xmlns:a16="http://schemas.microsoft.com/office/drawing/2014/main" id="{26D0C03C-1C59-4979-A845-461F601B8EF6}"/>
              </a:ext>
            </a:extLst>
          </p:cNvPr>
          <p:cNvSpPr/>
          <p:nvPr/>
        </p:nvSpPr>
        <p:spPr>
          <a:xfrm>
            <a:off x="11125200" y="5811838"/>
            <a:ext cx="914400" cy="2174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eaLnBrk="1" hangingPunct="1">
              <a:defRPr/>
            </a:pPr>
            <a:r>
              <a:rPr lang="it-IT" sz="1200" dirty="0">
                <a:cs typeface="Arial" panose="020B0604020202020204" pitchFamily="34" charset="0"/>
              </a:rPr>
              <a:t> </a:t>
            </a:r>
          </a:p>
        </p:txBody>
      </p:sp>
      <p:sp>
        <p:nvSpPr>
          <p:cNvPr id="12" name="Text Box 58">
            <a:extLst>
              <a:ext uri="{FF2B5EF4-FFF2-40B4-BE49-F238E27FC236}">
                <a16:creationId xmlns:a16="http://schemas.microsoft.com/office/drawing/2014/main" id="{6F1F75C2-2E24-4846-A08E-587CCB986A06}"/>
              </a:ext>
            </a:extLst>
          </p:cNvPr>
          <p:cNvSpPr txBox="1">
            <a:spLocks noChangeArrowheads="1"/>
          </p:cNvSpPr>
          <p:nvPr/>
        </p:nvSpPr>
        <p:spPr bwMode="auto">
          <a:xfrm>
            <a:off x="223838" y="6213475"/>
            <a:ext cx="6705600"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altLang="en-US" sz="800">
                <a:solidFill>
                  <a:srgbClr val="8197A6"/>
                </a:solidFill>
                <a:latin typeface="Arial" panose="020B0604020202020204" pitchFamily="34" charset="0"/>
                <a:cs typeface="Arial" panose="020B0604020202020204" pitchFamily="34" charset="0"/>
              </a:rPr>
              <a:t>ESA UNCLASSIFIED - For ESA Official Use Only</a:t>
            </a:r>
          </a:p>
        </p:txBody>
      </p:sp>
      <p:sp>
        <p:nvSpPr>
          <p:cNvPr id="13" name="Text Box 34">
            <a:extLst>
              <a:ext uri="{FF2B5EF4-FFF2-40B4-BE49-F238E27FC236}">
                <a16:creationId xmlns:a16="http://schemas.microsoft.com/office/drawing/2014/main" id="{D411E15D-F824-4770-8AFF-E2F0DA1B83A0}"/>
              </a:ext>
            </a:extLst>
          </p:cNvPr>
          <p:cNvSpPr txBox="1">
            <a:spLocks noChangeArrowheads="1"/>
          </p:cNvSpPr>
          <p:nvPr/>
        </p:nvSpPr>
        <p:spPr bwMode="auto">
          <a:xfrm>
            <a:off x="11664950" y="6202363"/>
            <a:ext cx="290513" cy="215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spcBef>
                <a:spcPct val="50000"/>
              </a:spcBef>
            </a:pPr>
            <a:r>
              <a:rPr lang="en-GB" altLang="en-US" sz="800" noProof="1">
                <a:solidFill>
                  <a:schemeClr val="bg1"/>
                </a:solidFill>
                <a:latin typeface="Arial" panose="020B0604020202020204" pitchFamily="34" charset="0"/>
                <a:cs typeface="Arial" panose="020B0604020202020204" pitchFamily="34" charset="0"/>
              </a:rPr>
              <a:t>  </a:t>
            </a:r>
            <a:fld id="{0B0749D4-7F43-4784-8053-29E3B2AEC904}" type="slidenum">
              <a:rPr altLang="en-US" sz="800" noProof="1">
                <a:solidFill>
                  <a:schemeClr val="bg1"/>
                </a:solidFill>
                <a:latin typeface="Arial" panose="020B0604020202020204" pitchFamily="34" charset="0"/>
                <a:cs typeface="Arial" panose="020B0604020202020204" pitchFamily="34" charset="0"/>
              </a:rPr>
              <a:pPr algn="r" eaLnBrk="1" hangingPunct="1">
                <a:spcBef>
                  <a:spcPct val="50000"/>
                </a:spcBef>
              </a:pPr>
              <a:t>‹#›</a:t>
            </a:fld>
            <a:endParaRPr lang="en-GB" altLang="en-US" sz="800" noProof="1">
              <a:solidFill>
                <a:schemeClr val="bg1"/>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8A73D56B-94F8-414F-ABC1-D773593739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
            <a:extLst>
              <a:ext uri="{FF2B5EF4-FFF2-40B4-BE49-F238E27FC236}">
                <a16:creationId xmlns:a16="http://schemas.microsoft.com/office/drawing/2014/main" id="{44EE9B60-4909-4AB0-8C6D-D2BAD694D34F}"/>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2563" y="6584950"/>
            <a:ext cx="1641475"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2"/>
          <p:cNvSpPr>
            <a:spLocks noGrp="1" noChangeArrowheads="1"/>
          </p:cNvSpPr>
          <p:nvPr>
            <p:ph type="subTitle" idx="1"/>
          </p:nvPr>
        </p:nvSpPr>
        <p:spPr>
          <a:xfrm>
            <a:off x="118699" y="5258117"/>
            <a:ext cx="10627380" cy="381451"/>
          </a:xfrm>
          <a:prstGeom prst="rect">
            <a:avLst/>
          </a:prstGeom>
        </p:spPr>
        <p:txBody>
          <a:bodyPr>
            <a:spAutoFit/>
          </a:bodyPr>
          <a:lstStyle>
            <a:lvl1pPr marL="0" indent="0">
              <a:buFont typeface="Verdana" pitchFamily="34" charset="0"/>
              <a:buNone/>
              <a:defRPr sz="1736"/>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126000" y="3351588"/>
            <a:ext cx="11865600" cy="707886"/>
          </a:xfrm>
          <a:prstGeom prst="rect">
            <a:avLst/>
          </a:prstGeom>
        </p:spPr>
        <p:txBody>
          <a:bodyPr/>
          <a:lstStyle>
            <a:lvl1pPr algn="l">
              <a:defRPr sz="4000">
                <a:solidFill>
                  <a:schemeClr val="bg1"/>
                </a:solidFill>
              </a:defRPr>
            </a:lvl1pPr>
          </a:lstStyle>
          <a:p>
            <a:pPr lvl="0"/>
            <a:r>
              <a:rPr lang="en-US" noProof="0"/>
              <a:t>Click to edit Master title style</a:t>
            </a:r>
            <a:endParaRPr lang="en-GB" noProof="0" dirty="0"/>
          </a:p>
        </p:txBody>
      </p:sp>
      <p:pic>
        <p:nvPicPr>
          <p:cNvPr id="43" name="Picture 70">
            <a:extLst>
              <a:ext uri="{FF2B5EF4-FFF2-40B4-BE49-F238E27FC236}">
                <a16:creationId xmlns:a16="http://schemas.microsoft.com/office/drawing/2014/main" id="{9A00193E-D2DE-4AD1-9341-E475DBB38AB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62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trips(upRight)">
                                      <p:cBhvr>
                                        <p:cTn id="20" dur="500"/>
                                        <p:tgtEl>
                                          <p:spTgt spid="8"/>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 calcmode="lin" valueType="num">
                                      <p:cBhvr additive="base">
                                        <p:cTn id="24" dur="500" fill="hold"/>
                                        <p:tgtEl>
                                          <p:spTgt spid="9">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9">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 calcmode="lin" valueType="num">
                                      <p:cBhvr additive="base">
                                        <p:cTn id="28"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11">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 calcmode="lin" valueType="num">
                                      <p:cBhvr additive="base">
                                        <p:cTn id="32" dur="5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10">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 calcmode="lin" valueType="num">
                                      <p:cBhvr additive="base">
                                        <p:cTn id="36" dur="500" fill="hold"/>
                                        <p:tgtEl>
                                          <p:spTgt spid="11">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11">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build="allAtOnce"/>
      <p:bldP spid="10" grpId="0" build="allAtOnce"/>
      <p:bldP spid="11" grpId="0" build="allAtOnce"/>
      <p:bldP spid="12" grpId="0"/>
    </p:bldLst>
  </p:timing>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C99CF5DC-A635-4849-A23E-D7FA1FDC28BE}"/>
              </a:ext>
            </a:extLst>
          </p:cNvPr>
          <p:cNvSpPr/>
          <p:nvPr/>
        </p:nvSpPr>
        <p:spPr>
          <a:xfrm>
            <a:off x="0" y="0"/>
            <a:ext cx="12225338" cy="882650"/>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272" dirty="0"/>
          </a:p>
        </p:txBody>
      </p:sp>
      <p:pic>
        <p:nvPicPr>
          <p:cNvPr id="5" name="Picture 11">
            <a:extLst>
              <a:ext uri="{FF2B5EF4-FFF2-40B4-BE49-F238E27FC236}">
                <a16:creationId xmlns:a16="http://schemas.microsoft.com/office/drawing/2014/main" id="{D55B3849-4778-4DDA-9F88-34072AC3314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F1D872D3-2990-42A9-B9A3-3D66F8193B22}"/>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solidFill>
                  <a:schemeClr val="bg1"/>
                </a:solidFill>
              </a:defRPr>
            </a:lvl1pPr>
          </a:lstStyle>
          <a:p>
            <a:r>
              <a:rPr lang="en-US" altLang="en-US" noProof="0"/>
              <a:t>Click to edit Master title style</a:t>
            </a:r>
            <a:endParaRPr lang="en-GB" noProof="0" dirty="0"/>
          </a:p>
        </p:txBody>
      </p:sp>
      <p:sp>
        <p:nvSpPr>
          <p:cNvPr id="7" name="Content Placeholder 2"/>
          <p:cNvSpPr>
            <a:spLocks noGrp="1"/>
          </p:cNvSpPr>
          <p:nvPr>
            <p:ph idx="1"/>
          </p:nvPr>
        </p:nvSpPr>
        <p:spPr>
          <a:xfrm>
            <a:off x="219600" y="882196"/>
            <a:ext cx="11764800" cy="5328000"/>
          </a:xfrm>
        </p:spPr>
        <p:txBody>
          <a:bodyPr/>
          <a:lstStyle>
            <a:lvl1pPr>
              <a:defRPr sz="1800"/>
            </a:lvl1pPr>
            <a:lvl2pPr>
              <a:defRPr sz="1800"/>
            </a:lvl2pPr>
            <a:lvl3pPr>
              <a:defRPr sz="1800"/>
            </a:lvl3pPr>
            <a:lvl4pPr>
              <a:defRPr sz="1800"/>
            </a:lvl4pPr>
            <a:lvl5pPr>
              <a:defRPr sz="180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82188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ACBB34E-76E5-489E-8F85-62684E7E4868}"/>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dirty="0"/>
          </a:p>
        </p:txBody>
      </p:sp>
      <p:sp>
        <p:nvSpPr>
          <p:cNvPr id="6" name="Rectangle 2"/>
          <p:cNvSpPr>
            <a:spLocks noGrp="1" noChangeArrowheads="1"/>
          </p:cNvSpPr>
          <p:nvPr>
            <p:ph idx="1"/>
          </p:nvPr>
        </p:nvSpPr>
        <p:spPr bwMode="auto">
          <a:xfrm>
            <a:off x="218860" y="882193"/>
            <a:ext cx="11764800" cy="5328000"/>
          </a:xfrm>
          <a:prstGeom prst="rect">
            <a:avLst/>
          </a:prstGeom>
          <a:noFill/>
          <a:ln>
            <a:noFill/>
          </a:ln>
        </p:spPr>
        <p:txBody>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Tree>
    <p:extLst>
      <p:ext uri="{BB962C8B-B14F-4D97-AF65-F5344CB8AC3E}">
        <p14:creationId xmlns:p14="http://schemas.microsoft.com/office/powerpoint/2010/main" val="26602659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29EC636-EF62-4FC5-87A6-40C087BE6D50}"/>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46C8B73-F6BD-492C-BC3E-65ACA69AB4C2}"/>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dirty="0"/>
          </a:p>
        </p:txBody>
      </p:sp>
      <p:sp>
        <p:nvSpPr>
          <p:cNvPr id="6" name="Rectangle 2"/>
          <p:cNvSpPr>
            <a:spLocks noGrp="1" noChangeArrowheads="1"/>
          </p:cNvSpPr>
          <p:nvPr>
            <p:ph idx="1"/>
          </p:nvPr>
        </p:nvSpPr>
        <p:spPr bwMode="auto">
          <a:xfrm>
            <a:off x="219600" y="882193"/>
            <a:ext cx="11764800" cy="5328000"/>
          </a:xfrm>
          <a:prstGeom prst="rect">
            <a:avLst/>
          </a:prstGeom>
          <a:noFill/>
          <a:ln>
            <a:noFill/>
          </a:ln>
        </p:spPr>
        <p:txBody>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Tree>
    <p:extLst>
      <p:ext uri="{BB962C8B-B14F-4D97-AF65-F5344CB8AC3E}">
        <p14:creationId xmlns:p14="http://schemas.microsoft.com/office/powerpoint/2010/main" val="21730178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D6823F7-0C3B-4C73-BE40-F7E8A3B9D3DA}"/>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C60501C-AEFF-48EE-A84F-83856B297736}"/>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solidFill>
                  <a:srgbClr val="003249"/>
                </a:solidFill>
              </a:defRPr>
            </a:lvl1pPr>
          </a:lstStyle>
          <a:p>
            <a:r>
              <a:rPr lang="en-US" noProof="0"/>
              <a:t>Click to edit Master title style</a:t>
            </a:r>
            <a:endParaRPr lang="en-GB" noProof="0" dirty="0"/>
          </a:p>
        </p:txBody>
      </p:sp>
      <p:sp>
        <p:nvSpPr>
          <p:cNvPr id="9" name="Content Placeholder 2"/>
          <p:cNvSpPr>
            <a:spLocks noGrp="1"/>
          </p:cNvSpPr>
          <p:nvPr>
            <p:ph sz="half" idx="1"/>
          </p:nvPr>
        </p:nvSpPr>
        <p:spPr>
          <a:xfrm>
            <a:off x="218859" y="1673225"/>
            <a:ext cx="5804673"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p:cNvSpPr>
            <a:spLocks noGrp="1"/>
          </p:cNvSpPr>
          <p:nvPr>
            <p:ph sz="half" idx="2"/>
          </p:nvPr>
        </p:nvSpPr>
        <p:spPr>
          <a:xfrm>
            <a:off x="6227279" y="1673225"/>
            <a:ext cx="5762854"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23296133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8A2BE82-D2CD-42DF-A87B-302327407005}"/>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87946E1-EAD5-4BB1-B8B0-A45345C14E18}"/>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dirty="0"/>
          </a:p>
        </p:txBody>
      </p:sp>
      <p:sp>
        <p:nvSpPr>
          <p:cNvPr id="6" name="Rectangle 2"/>
          <p:cNvSpPr>
            <a:spLocks noGrp="1" noChangeArrowheads="1"/>
          </p:cNvSpPr>
          <p:nvPr>
            <p:ph idx="1"/>
          </p:nvPr>
        </p:nvSpPr>
        <p:spPr bwMode="auto">
          <a:xfrm>
            <a:off x="219600" y="882000"/>
            <a:ext cx="11764800" cy="5328000"/>
          </a:xfrm>
          <a:prstGeom prst="rect">
            <a:avLst/>
          </a:prstGeom>
          <a:noFill/>
          <a:ln>
            <a:noFill/>
          </a:ln>
        </p:spPr>
        <p:txBody>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Tree>
    <p:extLst>
      <p:ext uri="{BB962C8B-B14F-4D97-AF65-F5344CB8AC3E}">
        <p14:creationId xmlns:p14="http://schemas.microsoft.com/office/powerpoint/2010/main" val="12996260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555E8E8-97A5-4E11-B3A0-241C233207CC}"/>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C326993-B17E-4968-8EF4-F1D89C67AC95}"/>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dirty="0"/>
          </a:p>
        </p:txBody>
      </p:sp>
      <p:sp>
        <p:nvSpPr>
          <p:cNvPr id="7" name="Rectangle 2"/>
          <p:cNvSpPr>
            <a:spLocks noGrp="1" noChangeArrowheads="1"/>
          </p:cNvSpPr>
          <p:nvPr>
            <p:ph idx="1"/>
          </p:nvPr>
        </p:nvSpPr>
        <p:spPr bwMode="auto">
          <a:xfrm>
            <a:off x="218860" y="882000"/>
            <a:ext cx="11764800" cy="5328000"/>
          </a:xfrm>
          <a:prstGeom prst="rect">
            <a:avLst/>
          </a:prstGeom>
          <a:noFill/>
          <a:ln>
            <a:noFill/>
          </a:ln>
        </p:spPr>
        <p:txBody>
          <a:bodyPr/>
          <a:lstStyle>
            <a:lvl1pPr>
              <a:defRPr sz="1800">
                <a:solidFill>
                  <a:srgbClr val="006762"/>
                </a:solidFill>
              </a:defRPr>
            </a:lvl1pPr>
            <a:lvl2pPr>
              <a:defRPr sz="1800">
                <a:solidFill>
                  <a:srgbClr val="006762"/>
                </a:solidFill>
              </a:defRPr>
            </a:lvl2pPr>
            <a:lvl3pPr>
              <a:defRPr sz="1800">
                <a:solidFill>
                  <a:srgbClr val="006762"/>
                </a:solidFill>
              </a:defRPr>
            </a:lvl3pPr>
            <a:lvl4pPr>
              <a:defRPr sz="1800">
                <a:solidFill>
                  <a:srgbClr val="006762"/>
                </a:solidFill>
              </a:defRPr>
            </a:lvl4pPr>
            <a:lvl5pPr>
              <a:defRPr sz="1800">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Tree>
    <p:extLst>
      <p:ext uri="{BB962C8B-B14F-4D97-AF65-F5344CB8AC3E}">
        <p14:creationId xmlns:p14="http://schemas.microsoft.com/office/powerpoint/2010/main" val="125888093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2EB89E2-2D00-44FC-BC8D-DEBF7739BEF0}"/>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E80F3FC-B042-4B2D-B8A6-0D882E8C89AE}"/>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dirty="0"/>
          </a:p>
        </p:txBody>
      </p:sp>
      <p:sp>
        <p:nvSpPr>
          <p:cNvPr id="7" name="Rectangle 2"/>
          <p:cNvSpPr>
            <a:spLocks noGrp="1" noChangeArrowheads="1"/>
          </p:cNvSpPr>
          <p:nvPr>
            <p:ph idx="1"/>
          </p:nvPr>
        </p:nvSpPr>
        <p:spPr bwMode="auto">
          <a:xfrm>
            <a:off x="218860" y="882000"/>
            <a:ext cx="11764800" cy="5328000"/>
          </a:xfrm>
          <a:prstGeom prst="rect">
            <a:avLst/>
          </a:prstGeom>
          <a:noFill/>
          <a:ln>
            <a:noFill/>
          </a:ln>
        </p:spPr>
        <p:txBody>
          <a:bodyPr/>
          <a:lstStyle>
            <a:lvl1pPr>
              <a:defRPr sz="1800">
                <a:solidFill>
                  <a:srgbClr val="960136"/>
                </a:solidFill>
              </a:defRPr>
            </a:lvl1pPr>
            <a:lvl2pPr>
              <a:defRPr sz="1800">
                <a:solidFill>
                  <a:srgbClr val="960136"/>
                </a:solidFill>
              </a:defRPr>
            </a:lvl2pPr>
            <a:lvl3pPr>
              <a:defRPr sz="1800">
                <a:solidFill>
                  <a:srgbClr val="960136"/>
                </a:solidFill>
              </a:defRPr>
            </a:lvl3pPr>
            <a:lvl4pPr>
              <a:defRPr sz="1800">
                <a:solidFill>
                  <a:srgbClr val="960136"/>
                </a:solidFill>
              </a:defRPr>
            </a:lvl4pPr>
            <a:lvl5pPr>
              <a:defRPr sz="1800">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Tree>
    <p:extLst>
      <p:ext uri="{BB962C8B-B14F-4D97-AF65-F5344CB8AC3E}">
        <p14:creationId xmlns:p14="http://schemas.microsoft.com/office/powerpoint/2010/main" val="16146214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C64EF6B-C229-49C2-84CC-E896584A5B0F}"/>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250A2376-3C01-4250-B77E-0EF9BF8E5A3A}"/>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dirty="0"/>
          </a:p>
        </p:txBody>
      </p:sp>
      <p:sp>
        <p:nvSpPr>
          <p:cNvPr id="3" name="Content Placeholder 2"/>
          <p:cNvSpPr>
            <a:spLocks noGrp="1" noChangeArrowheads="1"/>
          </p:cNvSpPr>
          <p:nvPr>
            <p:ph idx="1"/>
          </p:nvPr>
        </p:nvSpPr>
        <p:spPr bwMode="auto">
          <a:xfrm>
            <a:off x="218860" y="882192"/>
            <a:ext cx="11764800" cy="5328000"/>
          </a:xfrm>
          <a:prstGeom prst="rect">
            <a:avLst/>
          </a:prstGeom>
          <a:noFill/>
          <a:ln>
            <a:noFill/>
          </a:ln>
        </p:spPr>
        <p:txBody>
          <a:bodyPr/>
          <a:lstStyle>
            <a:lvl1pPr>
              <a:defRPr sz="1800">
                <a:solidFill>
                  <a:srgbClr val="A75534"/>
                </a:solidFill>
              </a:defRPr>
            </a:lvl1pPr>
            <a:lvl2pPr>
              <a:defRPr sz="1800">
                <a:solidFill>
                  <a:srgbClr val="A75534"/>
                </a:solidFill>
              </a:defRPr>
            </a:lvl2pPr>
            <a:lvl3pPr>
              <a:defRPr sz="1800">
                <a:solidFill>
                  <a:srgbClr val="A75534"/>
                </a:solidFill>
              </a:defRPr>
            </a:lvl3pPr>
            <a:lvl4pPr>
              <a:defRPr sz="1800">
                <a:solidFill>
                  <a:srgbClr val="A75534"/>
                </a:solidFill>
              </a:defRPr>
            </a:lvl4pPr>
            <a:lvl5pPr>
              <a:defRPr sz="1800">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Tree>
    <p:extLst>
      <p:ext uri="{BB962C8B-B14F-4D97-AF65-F5344CB8AC3E}">
        <p14:creationId xmlns:p14="http://schemas.microsoft.com/office/powerpoint/2010/main" val="281718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A398890-117D-44A3-97A3-567CB60E6D4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633" y="-1"/>
            <a:ext cx="12191999"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200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a:t>CLICK TO EDIT MASTER TITLE STYLE</a:t>
            </a:r>
            <a:endParaRPr lang="en-GB" noProof="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AFACDF93-324D-4973-8C62-633313B491BB}"/>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4" name="Picture 70">
            <a:extLst>
              <a:ext uri="{FF2B5EF4-FFF2-40B4-BE49-F238E27FC236}">
                <a16:creationId xmlns:a16="http://schemas.microsoft.com/office/drawing/2014/main" id="{1E66C314-1BEF-CC58-7C84-3C027B107D9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76598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1C21EEB4-36F1-4FF2-A848-487C2BDB8A96}"/>
              </a:ext>
            </a:extLst>
          </p:cNvPr>
          <p:cNvCxnSpPr>
            <a:cxnSpLocks/>
          </p:cNvCxnSpPr>
          <p:nvPr/>
        </p:nvCxnSpPr>
        <p:spPr>
          <a:xfrm>
            <a:off x="220663" y="6423025"/>
            <a:ext cx="11736387"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D164556-8B3D-43FC-BA7A-3E90AE4FFC63}"/>
              </a:ext>
            </a:extLst>
          </p:cNvPr>
          <p:cNvCxnSpPr/>
          <p:nvPr/>
        </p:nvCxnSpPr>
        <p:spPr>
          <a:xfrm>
            <a:off x="217488" y="882650"/>
            <a:ext cx="11769725"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lvl1pPr algn="l">
              <a:defRPr/>
            </a:lvl1pPr>
          </a:lstStyle>
          <a:p>
            <a:r>
              <a:rPr lang="en-US" noProof="0"/>
              <a:t>Click to edit Master title style</a:t>
            </a:r>
            <a:endParaRPr lang="en-GB" noProof="0" dirty="0"/>
          </a:p>
        </p:txBody>
      </p:sp>
      <p:sp>
        <p:nvSpPr>
          <p:cNvPr id="4" name="Rectangle 2"/>
          <p:cNvSpPr>
            <a:spLocks noGrp="1" noChangeArrowheads="1"/>
          </p:cNvSpPr>
          <p:nvPr>
            <p:ph idx="1"/>
          </p:nvPr>
        </p:nvSpPr>
        <p:spPr bwMode="auto">
          <a:xfrm>
            <a:off x="218860" y="882192"/>
            <a:ext cx="11764800" cy="5328000"/>
          </a:xfrm>
          <a:prstGeom prst="rect">
            <a:avLst/>
          </a:prstGeom>
          <a:noFill/>
          <a:ln>
            <a:noFill/>
          </a:ln>
        </p:spPr>
        <p:txBody>
          <a:bodyPr/>
          <a:lstStyle>
            <a:lvl1pPr>
              <a:defRPr sz="1800">
                <a:solidFill>
                  <a:srgbClr val="1E3378"/>
                </a:solidFill>
              </a:defRPr>
            </a:lvl1pPr>
            <a:lvl2pPr>
              <a:defRPr sz="1800">
                <a:solidFill>
                  <a:srgbClr val="1E3378"/>
                </a:solidFill>
              </a:defRPr>
            </a:lvl2pPr>
            <a:lvl3pPr>
              <a:defRPr sz="1800">
                <a:solidFill>
                  <a:srgbClr val="1E3378"/>
                </a:solidFill>
              </a:defRPr>
            </a:lvl3pPr>
            <a:lvl4pPr>
              <a:defRPr sz="1800">
                <a:solidFill>
                  <a:srgbClr val="1E3378"/>
                </a:solidFill>
              </a:defRPr>
            </a:lvl4pPr>
            <a:lvl5pPr>
              <a:defRPr sz="1800">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Tree>
    <p:extLst>
      <p:ext uri="{BB962C8B-B14F-4D97-AF65-F5344CB8AC3E}">
        <p14:creationId xmlns:p14="http://schemas.microsoft.com/office/powerpoint/2010/main" val="17480741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4" name="Rettangolo 2">
            <a:extLst>
              <a:ext uri="{FF2B5EF4-FFF2-40B4-BE49-F238E27FC236}">
                <a16:creationId xmlns:a16="http://schemas.microsoft.com/office/drawing/2014/main" id="{BBED7524-010D-48F7-A4EF-6FB48561D432}"/>
              </a:ext>
            </a:extLst>
          </p:cNvPr>
          <p:cNvSpPr/>
          <p:nvPr/>
        </p:nvSpPr>
        <p:spPr>
          <a:xfrm>
            <a:off x="-369888" y="0"/>
            <a:ext cx="1259522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dirty="0"/>
          </a:p>
        </p:txBody>
      </p:sp>
      <p:sp>
        <p:nvSpPr>
          <p:cNvPr id="5" name="Rectangle 4">
            <a:extLst>
              <a:ext uri="{FF2B5EF4-FFF2-40B4-BE49-F238E27FC236}">
                <a16:creationId xmlns:a16="http://schemas.microsoft.com/office/drawing/2014/main" id="{4241A0DE-C24E-40C1-9DA8-2394BC78AA66}"/>
              </a:ext>
            </a:extLst>
          </p:cNvPr>
          <p:cNvSpPr/>
          <p:nvPr/>
        </p:nvSpPr>
        <p:spPr>
          <a:xfrm flipH="1">
            <a:off x="4699000" y="2011363"/>
            <a:ext cx="2827338" cy="2819400"/>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272" dirty="0"/>
          </a:p>
        </p:txBody>
      </p:sp>
      <p:sp>
        <p:nvSpPr>
          <p:cNvPr id="6" name="Subtitle 2">
            <a:extLst>
              <a:ext uri="{FF2B5EF4-FFF2-40B4-BE49-F238E27FC236}">
                <a16:creationId xmlns:a16="http://schemas.microsoft.com/office/drawing/2014/main" id="{2307B066-A02C-4792-A477-692FDCA9044E}"/>
              </a:ext>
            </a:extLst>
          </p:cNvPr>
          <p:cNvSpPr txBox="1">
            <a:spLocks/>
          </p:cNvSpPr>
          <p:nvPr/>
        </p:nvSpPr>
        <p:spPr>
          <a:xfrm>
            <a:off x="4699000" y="4524375"/>
            <a:ext cx="2820988" cy="314325"/>
          </a:xfrm>
          <a:prstGeom prst="rect">
            <a:avLst/>
          </a:prstGeom>
        </p:spPr>
        <p:txBody>
          <a:bodyPr lIns="66151" tIns="33076" rIns="66151" bIns="33076">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013" dirty="0">
              <a:solidFill>
                <a:srgbClr val="8197A6"/>
              </a:solidFill>
              <a:ea typeface="Arial" charset="0"/>
              <a:cs typeface="Arial" charset="0"/>
            </a:endParaRPr>
          </a:p>
        </p:txBody>
      </p:sp>
      <p:sp>
        <p:nvSpPr>
          <p:cNvPr id="7" name="Subtitle 2">
            <a:extLst>
              <a:ext uri="{FF2B5EF4-FFF2-40B4-BE49-F238E27FC236}">
                <a16:creationId xmlns:a16="http://schemas.microsoft.com/office/drawing/2014/main" id="{53DC67E2-F04B-4088-95C2-BBC7BF88561B}"/>
              </a:ext>
            </a:extLst>
          </p:cNvPr>
          <p:cNvSpPr txBox="1">
            <a:spLocks/>
          </p:cNvSpPr>
          <p:nvPr/>
        </p:nvSpPr>
        <p:spPr>
          <a:xfrm>
            <a:off x="4699000" y="1739900"/>
            <a:ext cx="2827338" cy="261938"/>
          </a:xfrm>
          <a:prstGeom prst="rect">
            <a:avLst/>
          </a:prstGeom>
        </p:spPr>
        <p:txBody>
          <a:bodyPr lIns="66151" tIns="33076" rIns="66151" bIns="33076"/>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796" dirty="0">
                <a:solidFill>
                  <a:srgbClr val="8197A6"/>
                </a:solidFill>
                <a:ea typeface="Arial" charset="0"/>
                <a:cs typeface="Arial" charset="0"/>
              </a:rPr>
              <a:t>Produced by</a:t>
            </a:r>
            <a:endParaRPr lang="en-US" sz="796" dirty="0">
              <a:solidFill>
                <a:srgbClr val="8197A6"/>
              </a:solidFill>
              <a:ea typeface="Arial" charset="0"/>
              <a:cs typeface="Arial" charset="0"/>
            </a:endParaRPr>
          </a:p>
        </p:txBody>
      </p:sp>
      <p:sp>
        <p:nvSpPr>
          <p:cNvPr id="11" name="Text Placeholder 2"/>
          <p:cNvSpPr>
            <a:spLocks noGrp="1"/>
          </p:cNvSpPr>
          <p:nvPr>
            <p:ph type="body" idx="14"/>
          </p:nvPr>
        </p:nvSpPr>
        <p:spPr>
          <a:xfrm>
            <a:off x="4699115" y="2041527"/>
            <a:ext cx="2827111" cy="2359024"/>
          </a:xfrm>
          <a:prstGeom prst="rect">
            <a:avLst/>
          </a:prstGeom>
        </p:spPr>
        <p:txBody>
          <a:bodyPr>
            <a:normAutofit/>
          </a:bodyPr>
          <a:lstStyle>
            <a:lvl1pPr marL="0" indent="0" algn="l">
              <a:buNone/>
              <a:defRPr sz="214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
        <p:nvSpPr>
          <p:cNvPr id="13" name="Text Placeholder 2"/>
          <p:cNvSpPr>
            <a:spLocks noGrp="1"/>
          </p:cNvSpPr>
          <p:nvPr>
            <p:ph type="body" idx="15"/>
          </p:nvPr>
        </p:nvSpPr>
        <p:spPr>
          <a:xfrm>
            <a:off x="4699115" y="4406774"/>
            <a:ext cx="2827111"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Tree>
    <p:extLst>
      <p:ext uri="{BB962C8B-B14F-4D97-AF65-F5344CB8AC3E}">
        <p14:creationId xmlns:p14="http://schemas.microsoft.com/office/powerpoint/2010/main" val="39643595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4" name="Picture 169">
            <a:extLst>
              <a:ext uri="{FF2B5EF4-FFF2-40B4-BE49-F238E27FC236}">
                <a16:creationId xmlns:a16="http://schemas.microsoft.com/office/drawing/2014/main" id="{D312117B-6390-4022-BF9E-14263D1D76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14A0A141-93C5-4891-AD86-3ABF3165A8BC}"/>
              </a:ext>
            </a:extLst>
          </p:cNvPr>
          <p:cNvSpPr/>
          <p:nvPr/>
        </p:nvSpPr>
        <p:spPr>
          <a:xfrm>
            <a:off x="0" y="0"/>
            <a:ext cx="12225338" cy="6858000"/>
          </a:xfrm>
          <a:prstGeom prst="rect">
            <a:avLst/>
          </a:prstGeom>
          <a:solidFill>
            <a:srgbClr val="003249">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dirty="0"/>
          </a:p>
        </p:txBody>
      </p:sp>
      <p:sp>
        <p:nvSpPr>
          <p:cNvPr id="6" name="Text Box 27">
            <a:extLst>
              <a:ext uri="{FF2B5EF4-FFF2-40B4-BE49-F238E27FC236}">
                <a16:creationId xmlns:a16="http://schemas.microsoft.com/office/drawing/2014/main" id="{AD8454E5-07CA-4BEA-81A4-92E335FCCE03}"/>
              </a:ext>
            </a:extLst>
          </p:cNvPr>
          <p:cNvSpPr txBox="1">
            <a:spLocks noChangeArrowheads="1"/>
          </p:cNvSpPr>
          <p:nvPr/>
        </p:nvSpPr>
        <p:spPr bwMode="auto">
          <a:xfrm>
            <a:off x="844550" y="6429375"/>
            <a:ext cx="6707188" cy="211138"/>
          </a:xfrm>
          <a:prstGeom prst="rect">
            <a:avLst/>
          </a:prstGeom>
          <a:noFill/>
          <a:ln>
            <a:noFill/>
          </a:ln>
          <a:effectLst/>
        </p:spPr>
        <p:txBody>
          <a:bodyPr>
            <a:spAutoFit/>
          </a:bodyPr>
          <a:lstStyle/>
          <a:p>
            <a:pPr eaLnBrk="1" hangingPunct="1">
              <a:spcBef>
                <a:spcPct val="50000"/>
              </a:spcBef>
              <a:defRPr/>
            </a:pPr>
            <a:endParaRPr lang="en-GB" sz="772" dirty="0"/>
          </a:p>
        </p:txBody>
      </p:sp>
      <p:sp>
        <p:nvSpPr>
          <p:cNvPr id="7" name="Text Box 58">
            <a:extLst>
              <a:ext uri="{FF2B5EF4-FFF2-40B4-BE49-F238E27FC236}">
                <a16:creationId xmlns:a16="http://schemas.microsoft.com/office/drawing/2014/main" id="{9E135984-2327-4A66-A127-D10C6C91AE05}"/>
              </a:ext>
            </a:extLst>
          </p:cNvPr>
          <p:cNvSpPr txBox="1">
            <a:spLocks noChangeArrowheads="1"/>
          </p:cNvSpPr>
          <p:nvPr/>
        </p:nvSpPr>
        <p:spPr bwMode="auto">
          <a:xfrm>
            <a:off x="212725" y="6202363"/>
            <a:ext cx="6707188"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altLang="en-US" sz="800" dirty="0">
                <a:solidFill>
                  <a:srgbClr val="8197A6"/>
                </a:solidFill>
                <a:latin typeface="Arial" panose="020B0604020202020204" pitchFamily="34" charset="0"/>
                <a:cs typeface="Arial" panose="020B0604020202020204" pitchFamily="34" charset="0"/>
              </a:rPr>
              <a:t>ESA UNCLASSIFIED – For ESA Official Use Only</a:t>
            </a:r>
          </a:p>
        </p:txBody>
      </p:sp>
      <p:cxnSp>
        <p:nvCxnSpPr>
          <p:cNvPr id="8" name="Straight Connector 152">
            <a:extLst>
              <a:ext uri="{FF2B5EF4-FFF2-40B4-BE49-F238E27FC236}">
                <a16:creationId xmlns:a16="http://schemas.microsoft.com/office/drawing/2014/main" id="{CB2B5BDB-9FBE-4006-9D29-B7299B7E7E34}"/>
              </a:ext>
            </a:extLst>
          </p:cNvPr>
          <p:cNvCxnSpPr>
            <a:cxnSpLocks/>
          </p:cNvCxnSpPr>
          <p:nvPr/>
        </p:nvCxnSpPr>
        <p:spPr>
          <a:xfrm>
            <a:off x="223838" y="4106863"/>
            <a:ext cx="117348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67">
            <a:extLst>
              <a:ext uri="{FF2B5EF4-FFF2-40B4-BE49-F238E27FC236}">
                <a16:creationId xmlns:a16="http://schemas.microsoft.com/office/drawing/2014/main" id="{198E2F7F-4E30-4500-AD43-3C6152FD9F6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a:extLst>
              <a:ext uri="{FF2B5EF4-FFF2-40B4-BE49-F238E27FC236}">
                <a16:creationId xmlns:a16="http://schemas.microsoft.com/office/drawing/2014/main" id="{F89252B4-A0DB-4508-9685-F004B604FB3A}"/>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11" name="Picture 5">
            <a:extLst>
              <a:ext uri="{FF2B5EF4-FFF2-40B4-BE49-F238E27FC236}">
                <a16:creationId xmlns:a16="http://schemas.microsoft.com/office/drawing/2014/main" id="{486DFF24-F0D6-4AFE-BE02-064A1563D779}"/>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2563" y="6584950"/>
            <a:ext cx="1641475"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0">
            <a:extLst>
              <a:ext uri="{FF2B5EF4-FFF2-40B4-BE49-F238E27FC236}">
                <a16:creationId xmlns:a16="http://schemas.microsoft.com/office/drawing/2014/main" id="{B15555CF-FE94-472B-8461-A71E6239D9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3" name="Rectangle 2"/>
          <p:cNvSpPr>
            <a:spLocks noGrp="1" noChangeArrowheads="1"/>
          </p:cNvSpPr>
          <p:nvPr>
            <p:ph type="subTitle" idx="1"/>
          </p:nvPr>
        </p:nvSpPr>
        <p:spPr>
          <a:xfrm>
            <a:off x="113619" y="5258117"/>
            <a:ext cx="10627380" cy="381451"/>
          </a:xfrm>
          <a:prstGeom prst="rect">
            <a:avLst/>
          </a:prstGeom>
        </p:spPr>
        <p:txBody>
          <a:bodyPr>
            <a:spAutoFit/>
          </a:bodyPr>
          <a:lstStyle>
            <a:lvl1pPr marL="0" indent="0">
              <a:buFont typeface="Verdana" pitchFamily="34" charset="0"/>
              <a:buNone/>
              <a:defRPr sz="1736"/>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147704" y="3351588"/>
            <a:ext cx="11809731" cy="707886"/>
          </a:xfrm>
          <a:prstGeom prst="rect">
            <a:avLst/>
          </a:prstGeom>
        </p:spPr>
        <p:txBody>
          <a:bodyPr/>
          <a:lstStyle>
            <a:lvl1pPr>
              <a:defRPr sz="4000">
                <a:solidFill>
                  <a:schemeClr val="bg1"/>
                </a:solidFill>
              </a:defRPr>
            </a:lvl1pPr>
          </a:lstStyle>
          <a:p>
            <a:pPr lvl="0"/>
            <a:r>
              <a:rPr lang="en-US" noProof="0"/>
              <a:t>Click to edit Master title style</a:t>
            </a:r>
            <a:endParaRPr lang="en-GB" noProof="0" dirty="0"/>
          </a:p>
        </p:txBody>
      </p:sp>
    </p:spTree>
    <p:extLst>
      <p:ext uri="{BB962C8B-B14F-4D97-AF65-F5344CB8AC3E}">
        <p14:creationId xmlns:p14="http://schemas.microsoft.com/office/powerpoint/2010/main" val="2933620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strips(upRight)">
                                      <p:cBhvr>
                                        <p:cTn id="11" dur="500"/>
                                        <p:tgtEl>
                                          <p:spTgt spid="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par>
                          <p:cTn id="16" fill="hold">
                            <p:stCondLst>
                              <p:cond delay="1500"/>
                            </p:stCondLst>
                            <p:childTnLst>
                              <p:par>
                                <p:cTn id="17" presetID="2" presetClass="entr" presetSubtype="12" accel="10000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0-#ppt_w/2"/>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2">
            <a:extLst>
              <a:ext uri="{FF2B5EF4-FFF2-40B4-BE49-F238E27FC236}">
                <a16:creationId xmlns:a16="http://schemas.microsoft.com/office/drawing/2014/main" id="{37B29A41-1811-4299-8EC1-72A0A7323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8">
            <a:extLst>
              <a:ext uri="{FF2B5EF4-FFF2-40B4-BE49-F238E27FC236}">
                <a16:creationId xmlns:a16="http://schemas.microsoft.com/office/drawing/2014/main" id="{2FE2844B-0F0B-418D-ACB2-921C60E88B90}"/>
              </a:ext>
            </a:extLst>
          </p:cNvPr>
          <p:cNvSpPr/>
          <p:nvPr/>
        </p:nvSpPr>
        <p:spPr>
          <a:xfrm>
            <a:off x="0" y="0"/>
            <a:ext cx="12225338"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solidFill>
                <a:schemeClr val="lt1">
                  <a:alpha val="60000"/>
                </a:schemeClr>
              </a:solidFill>
            </a:endParaRPr>
          </a:p>
        </p:txBody>
      </p:sp>
      <p:grpSp>
        <p:nvGrpSpPr>
          <p:cNvPr id="6" name="Group 35" hidden="1">
            <a:extLst>
              <a:ext uri="{FF2B5EF4-FFF2-40B4-BE49-F238E27FC236}">
                <a16:creationId xmlns:a16="http://schemas.microsoft.com/office/drawing/2014/main" id="{BC1EF1A6-C5F9-4142-91FF-7DFC4D6052BC}"/>
              </a:ext>
            </a:extLst>
          </p:cNvPr>
          <p:cNvGrpSpPr>
            <a:grpSpLocks/>
          </p:cNvGrpSpPr>
          <p:nvPr/>
        </p:nvGrpSpPr>
        <p:grpSpPr bwMode="auto">
          <a:xfrm>
            <a:off x="-6350" y="0"/>
            <a:ext cx="12303125" cy="6858000"/>
            <a:chOff x="-6566" y="-2"/>
            <a:chExt cx="12269309" cy="6858002"/>
          </a:xfrm>
        </p:grpSpPr>
        <p:sp>
          <p:nvSpPr>
            <p:cNvPr id="7" name="Rectangle 36">
              <a:extLst>
                <a:ext uri="{FF2B5EF4-FFF2-40B4-BE49-F238E27FC236}">
                  <a16:creationId xmlns:a16="http://schemas.microsoft.com/office/drawing/2014/main" id="{B286EBFF-405F-4342-A35F-E3D58A57AAA0}"/>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dirty="0"/>
            </a:p>
          </p:txBody>
        </p:sp>
        <p:grpSp>
          <p:nvGrpSpPr>
            <p:cNvPr id="8" name="Group 37">
              <a:extLst>
                <a:ext uri="{FF2B5EF4-FFF2-40B4-BE49-F238E27FC236}">
                  <a16:creationId xmlns:a16="http://schemas.microsoft.com/office/drawing/2014/main" id="{FB578932-667E-41E0-A19D-6898CF0034A0}"/>
                </a:ext>
              </a:extLst>
            </p:cNvPr>
            <p:cNvGrpSpPr>
              <a:grpSpLocks/>
            </p:cNvGrpSpPr>
            <p:nvPr/>
          </p:nvGrpSpPr>
          <p:grpSpPr bwMode="auto">
            <a:xfrm>
              <a:off x="442260" y="3456849"/>
              <a:ext cx="11820483" cy="2970388"/>
              <a:chOff x="442260" y="3600153"/>
              <a:chExt cx="11820483" cy="2970388"/>
            </a:xfrm>
          </p:grpSpPr>
          <p:cxnSp>
            <p:nvCxnSpPr>
              <p:cNvPr id="9" name="Straight Connector 38">
                <a:extLst>
                  <a:ext uri="{FF2B5EF4-FFF2-40B4-BE49-F238E27FC236}">
                    <a16:creationId xmlns:a16="http://schemas.microsoft.com/office/drawing/2014/main" id="{3AAC8A65-508A-4822-9EB7-1988137EEABF}"/>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39">
                <a:extLst>
                  <a:ext uri="{FF2B5EF4-FFF2-40B4-BE49-F238E27FC236}">
                    <a16:creationId xmlns:a16="http://schemas.microsoft.com/office/drawing/2014/main" id="{D541FEA0-736C-4B8C-A65B-31602CD09336}"/>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0">
                <a:extLst>
                  <a:ext uri="{FF2B5EF4-FFF2-40B4-BE49-F238E27FC236}">
                    <a16:creationId xmlns:a16="http://schemas.microsoft.com/office/drawing/2014/main" id="{7F3B16AA-2B8F-4A21-9CA8-F3339BE57415}"/>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1">
                <a:extLst>
                  <a:ext uri="{FF2B5EF4-FFF2-40B4-BE49-F238E27FC236}">
                    <a16:creationId xmlns:a16="http://schemas.microsoft.com/office/drawing/2014/main" id="{AC9F3AFD-84E3-4B30-B2B1-46F5E0DAE151}"/>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2">
                <a:extLst>
                  <a:ext uri="{FF2B5EF4-FFF2-40B4-BE49-F238E27FC236}">
                    <a16:creationId xmlns:a16="http://schemas.microsoft.com/office/drawing/2014/main" id="{6FC0AAA3-5969-43CA-BBD5-920D07818D15}"/>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3">
                <a:extLst>
                  <a:ext uri="{FF2B5EF4-FFF2-40B4-BE49-F238E27FC236}">
                    <a16:creationId xmlns:a16="http://schemas.microsoft.com/office/drawing/2014/main" id="{8251541F-927D-4CC7-B8F9-7DB6E206D6D7}"/>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4">
                <a:extLst>
                  <a:ext uri="{FF2B5EF4-FFF2-40B4-BE49-F238E27FC236}">
                    <a16:creationId xmlns:a16="http://schemas.microsoft.com/office/drawing/2014/main" id="{A87FBAC8-5D10-4BE9-97A8-DB3A88CDE55F}"/>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5">
                <a:extLst>
                  <a:ext uri="{FF2B5EF4-FFF2-40B4-BE49-F238E27FC236}">
                    <a16:creationId xmlns:a16="http://schemas.microsoft.com/office/drawing/2014/main" id="{4A54C927-1942-43F8-AC0F-E22D9DA0B7D6}"/>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6">
                <a:extLst>
                  <a:ext uri="{FF2B5EF4-FFF2-40B4-BE49-F238E27FC236}">
                    <a16:creationId xmlns:a16="http://schemas.microsoft.com/office/drawing/2014/main" id="{D2D41BBB-734A-48D3-A858-07610FFFA6C8}"/>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7">
                <a:extLst>
                  <a:ext uri="{FF2B5EF4-FFF2-40B4-BE49-F238E27FC236}">
                    <a16:creationId xmlns:a16="http://schemas.microsoft.com/office/drawing/2014/main" id="{074190C1-00DD-49C0-862A-0A16D6469CF3}"/>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8">
                <a:extLst>
                  <a:ext uri="{FF2B5EF4-FFF2-40B4-BE49-F238E27FC236}">
                    <a16:creationId xmlns:a16="http://schemas.microsoft.com/office/drawing/2014/main" id="{BD38215B-76AF-44F4-BB7E-4EB2D4449B1D}"/>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9">
                <a:extLst>
                  <a:ext uri="{FF2B5EF4-FFF2-40B4-BE49-F238E27FC236}">
                    <a16:creationId xmlns:a16="http://schemas.microsoft.com/office/drawing/2014/main" id="{D18DFF1C-6CF6-464D-B8D4-31FA5BFB128C}"/>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0">
                <a:extLst>
                  <a:ext uri="{FF2B5EF4-FFF2-40B4-BE49-F238E27FC236}">
                    <a16:creationId xmlns:a16="http://schemas.microsoft.com/office/drawing/2014/main" id="{EA8C603C-83A2-4AD1-A50D-C058BBCC2BB9}"/>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1">
                <a:extLst>
                  <a:ext uri="{FF2B5EF4-FFF2-40B4-BE49-F238E27FC236}">
                    <a16:creationId xmlns:a16="http://schemas.microsoft.com/office/drawing/2014/main" id="{1EB950DA-E39B-43F7-9D4F-5A0C038080EB}"/>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2">
                <a:extLst>
                  <a:ext uri="{FF2B5EF4-FFF2-40B4-BE49-F238E27FC236}">
                    <a16:creationId xmlns:a16="http://schemas.microsoft.com/office/drawing/2014/main" id="{A7879563-2EC1-410B-A846-AE6326DC2F01}"/>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3">
                <a:extLst>
                  <a:ext uri="{FF2B5EF4-FFF2-40B4-BE49-F238E27FC236}">
                    <a16:creationId xmlns:a16="http://schemas.microsoft.com/office/drawing/2014/main" id="{E7BAA8D5-A43F-406C-9C68-0F5453614D3C}"/>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4">
                <a:extLst>
                  <a:ext uri="{FF2B5EF4-FFF2-40B4-BE49-F238E27FC236}">
                    <a16:creationId xmlns:a16="http://schemas.microsoft.com/office/drawing/2014/main" id="{79A4C716-46B7-4828-BD8D-0D4D0135BA95}"/>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5">
                <a:extLst>
                  <a:ext uri="{FF2B5EF4-FFF2-40B4-BE49-F238E27FC236}">
                    <a16:creationId xmlns:a16="http://schemas.microsoft.com/office/drawing/2014/main" id="{8BA10BC1-AADD-4639-94F2-DCA39A44A2FE}"/>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6">
                <a:extLst>
                  <a:ext uri="{FF2B5EF4-FFF2-40B4-BE49-F238E27FC236}">
                    <a16:creationId xmlns:a16="http://schemas.microsoft.com/office/drawing/2014/main" id="{65ADFF7F-8AF2-46BE-AD78-423C8295E9F3}"/>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7">
                <a:extLst>
                  <a:ext uri="{FF2B5EF4-FFF2-40B4-BE49-F238E27FC236}">
                    <a16:creationId xmlns:a16="http://schemas.microsoft.com/office/drawing/2014/main" id="{E40B24B5-FE6B-4953-BD78-7C4D74F4DFA3}"/>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8">
                <a:extLst>
                  <a:ext uri="{FF2B5EF4-FFF2-40B4-BE49-F238E27FC236}">
                    <a16:creationId xmlns:a16="http://schemas.microsoft.com/office/drawing/2014/main" id="{C9F508B7-4D1A-42C1-AA1B-E191D03E32B2}"/>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9">
                <a:extLst>
                  <a:ext uri="{FF2B5EF4-FFF2-40B4-BE49-F238E27FC236}">
                    <a16:creationId xmlns:a16="http://schemas.microsoft.com/office/drawing/2014/main" id="{C6C11451-69AE-41D9-AEA1-AC8E51849B16}"/>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0">
                <a:extLst>
                  <a:ext uri="{FF2B5EF4-FFF2-40B4-BE49-F238E27FC236}">
                    <a16:creationId xmlns:a16="http://schemas.microsoft.com/office/drawing/2014/main" id="{CAAF9C1F-2872-4152-AFD7-D12B6898FB82}"/>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1">
                <a:extLst>
                  <a:ext uri="{FF2B5EF4-FFF2-40B4-BE49-F238E27FC236}">
                    <a16:creationId xmlns:a16="http://schemas.microsoft.com/office/drawing/2014/main" id="{357A5CF9-9921-4928-BF15-406898D323CB}"/>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pic>
        <p:nvPicPr>
          <p:cNvPr id="33" name="Picture 58">
            <a:extLst>
              <a:ext uri="{FF2B5EF4-FFF2-40B4-BE49-F238E27FC236}">
                <a16:creationId xmlns:a16="http://schemas.microsoft.com/office/drawing/2014/main" id="{72FD51A0-85EF-47C7-831A-F01BB91C75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Box 38">
            <a:extLst>
              <a:ext uri="{FF2B5EF4-FFF2-40B4-BE49-F238E27FC236}">
                <a16:creationId xmlns:a16="http://schemas.microsoft.com/office/drawing/2014/main" id="{9C22BBCC-E27D-4BEB-90D2-741B22D28960}"/>
              </a:ext>
            </a:extLst>
          </p:cNvPr>
          <p:cNvSpPr txBox="1">
            <a:spLocks noChangeArrowheads="1"/>
          </p:cNvSpPr>
          <p:nvPr/>
        </p:nvSpPr>
        <p:spPr bwMode="auto">
          <a:xfrm>
            <a:off x="8205788" y="6202363"/>
            <a:ext cx="3751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lvl="2" indent="0" algn="r" eaLnBrk="1" hangingPunct="1">
              <a:spcBef>
                <a:spcPct val="50000"/>
              </a:spcBef>
            </a:pPr>
            <a:fld id="{F3A697E0-D88C-4534-A530-DC3C0627D4B6}" type="slidenum">
              <a:rPr altLang="en-US" sz="800" noProof="1">
                <a:solidFill>
                  <a:srgbClr val="8197A6"/>
                </a:solidFill>
                <a:latin typeface="Arial" panose="020B0604020202020204" pitchFamily="34" charset="0"/>
                <a:cs typeface="Arial" panose="020B0604020202020204" pitchFamily="34" charset="0"/>
              </a:rPr>
              <a:pPr lvl="2" indent="0" algn="r" eaLnBrk="1" hangingPunct="1">
                <a:spcBef>
                  <a:spcPct val="50000"/>
                </a:spcBef>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35" name="Straight Connector 34">
            <a:extLst>
              <a:ext uri="{FF2B5EF4-FFF2-40B4-BE49-F238E27FC236}">
                <a16:creationId xmlns:a16="http://schemas.microsoft.com/office/drawing/2014/main" id="{460FAACF-4D13-4909-9FF5-1325786EA86B}"/>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B1419D6-0D65-44CE-AA27-CADD8319926B}"/>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7" name="Picture 5">
            <a:extLst>
              <a:ext uri="{FF2B5EF4-FFF2-40B4-BE49-F238E27FC236}">
                <a16:creationId xmlns:a16="http://schemas.microsoft.com/office/drawing/2014/main" id="{1B76C414-113C-4C2C-BE96-3F01D2E6795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65" name="Picture 70">
            <a:extLst>
              <a:ext uri="{FF2B5EF4-FFF2-40B4-BE49-F238E27FC236}">
                <a16:creationId xmlns:a16="http://schemas.microsoft.com/office/drawing/2014/main" id="{4C50488E-7CB1-4197-82D3-987DC686B32F}"/>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296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2">
            <a:extLst>
              <a:ext uri="{FF2B5EF4-FFF2-40B4-BE49-F238E27FC236}">
                <a16:creationId xmlns:a16="http://schemas.microsoft.com/office/drawing/2014/main" id="{408F8F31-D9A3-43E6-936E-A81D82EDA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8">
            <a:extLst>
              <a:ext uri="{FF2B5EF4-FFF2-40B4-BE49-F238E27FC236}">
                <a16:creationId xmlns:a16="http://schemas.microsoft.com/office/drawing/2014/main" id="{219AB9FD-13C1-4125-BB07-604060F39D9B}"/>
              </a:ext>
            </a:extLst>
          </p:cNvPr>
          <p:cNvSpPr/>
          <p:nvPr userDrawn="1"/>
        </p:nvSpPr>
        <p:spPr>
          <a:xfrm>
            <a:off x="0" y="0"/>
            <a:ext cx="12225338"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dirty="0">
              <a:solidFill>
                <a:schemeClr val="lt1">
                  <a:alpha val="60000"/>
                </a:schemeClr>
              </a:solidFill>
            </a:endParaRPr>
          </a:p>
        </p:txBody>
      </p:sp>
      <p:pic>
        <p:nvPicPr>
          <p:cNvPr id="6" name="Picture 58">
            <a:extLst>
              <a:ext uri="{FF2B5EF4-FFF2-40B4-BE49-F238E27FC236}">
                <a16:creationId xmlns:a16="http://schemas.microsoft.com/office/drawing/2014/main" id="{40E316B7-BA82-44FF-8523-6039F51E9E6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8">
            <a:extLst>
              <a:ext uri="{FF2B5EF4-FFF2-40B4-BE49-F238E27FC236}">
                <a16:creationId xmlns:a16="http://schemas.microsoft.com/office/drawing/2014/main" id="{09147104-A229-4B0F-995A-5AD5819D3C89}"/>
              </a:ext>
            </a:extLst>
          </p:cNvPr>
          <p:cNvSpPr txBox="1">
            <a:spLocks noChangeArrowheads="1"/>
          </p:cNvSpPr>
          <p:nvPr/>
        </p:nvSpPr>
        <p:spPr bwMode="auto">
          <a:xfrm>
            <a:off x="8205788" y="6202363"/>
            <a:ext cx="3751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lvl="2" indent="0" algn="r" eaLnBrk="1" hangingPunct="1">
              <a:spcBef>
                <a:spcPct val="50000"/>
              </a:spcBef>
            </a:pPr>
            <a:fld id="{9459911D-676E-43C0-8FBB-A86FAA19C9D0}" type="slidenum">
              <a:rPr altLang="en-US" sz="800" noProof="1">
                <a:solidFill>
                  <a:srgbClr val="8197A6"/>
                </a:solidFill>
                <a:latin typeface="Arial" panose="020B0604020202020204" pitchFamily="34" charset="0"/>
                <a:cs typeface="Arial" panose="020B0604020202020204" pitchFamily="34" charset="0"/>
              </a:rPr>
              <a:pPr lvl="2" indent="0" algn="r" eaLnBrk="1" hangingPunct="1">
                <a:spcBef>
                  <a:spcPct val="50000"/>
                </a:spcBef>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22C34889-5B68-40D6-B88D-60A03FBBD334}"/>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503C3D2-54B1-4A88-86F4-EE189A4A5514}"/>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5">
            <a:extLst>
              <a:ext uri="{FF2B5EF4-FFF2-40B4-BE49-F238E27FC236}">
                <a16:creationId xmlns:a16="http://schemas.microsoft.com/office/drawing/2014/main" id="{0E571FD2-4DF7-44B4-99F1-0F001A2D37DD}"/>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9600" y="882000"/>
            <a:ext cx="11795828"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9" name="Picture 70">
            <a:extLst>
              <a:ext uri="{FF2B5EF4-FFF2-40B4-BE49-F238E27FC236}">
                <a16:creationId xmlns:a16="http://schemas.microsoft.com/office/drawing/2014/main" id="{CFCC5446-EFF8-439D-AD43-EAC20C3C291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178633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2">
            <a:extLst>
              <a:ext uri="{FF2B5EF4-FFF2-40B4-BE49-F238E27FC236}">
                <a16:creationId xmlns:a16="http://schemas.microsoft.com/office/drawing/2014/main" id="{4E39A25B-1736-4275-A16E-4CFCDEE4D3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8">
            <a:extLst>
              <a:ext uri="{FF2B5EF4-FFF2-40B4-BE49-F238E27FC236}">
                <a16:creationId xmlns:a16="http://schemas.microsoft.com/office/drawing/2014/main" id="{26C54C6B-45F9-4B4C-A904-D854E65731F9}"/>
              </a:ext>
            </a:extLst>
          </p:cNvPr>
          <p:cNvSpPr/>
          <p:nvPr/>
        </p:nvSpPr>
        <p:spPr>
          <a:xfrm>
            <a:off x="0" y="0"/>
            <a:ext cx="12222163"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dirty="0">
              <a:solidFill>
                <a:schemeClr val="lt1">
                  <a:alpha val="60000"/>
                </a:schemeClr>
              </a:solidFill>
            </a:endParaRPr>
          </a:p>
        </p:txBody>
      </p:sp>
      <p:pic>
        <p:nvPicPr>
          <p:cNvPr id="6" name="Picture 58">
            <a:extLst>
              <a:ext uri="{FF2B5EF4-FFF2-40B4-BE49-F238E27FC236}">
                <a16:creationId xmlns:a16="http://schemas.microsoft.com/office/drawing/2014/main" id="{771E2209-C72D-404B-9596-A02532780D5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38">
            <a:extLst>
              <a:ext uri="{FF2B5EF4-FFF2-40B4-BE49-F238E27FC236}">
                <a16:creationId xmlns:a16="http://schemas.microsoft.com/office/drawing/2014/main" id="{4E9A80C5-DB02-4540-BA9D-8EDF5D119533}"/>
              </a:ext>
            </a:extLst>
          </p:cNvPr>
          <p:cNvSpPr txBox="1">
            <a:spLocks noChangeArrowheads="1"/>
          </p:cNvSpPr>
          <p:nvPr/>
        </p:nvSpPr>
        <p:spPr bwMode="auto">
          <a:xfrm>
            <a:off x="8205788" y="6202363"/>
            <a:ext cx="3751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lvl="2" indent="0" algn="r" eaLnBrk="1" hangingPunct="1">
              <a:spcBef>
                <a:spcPct val="50000"/>
              </a:spcBef>
            </a:pPr>
            <a:fld id="{6BECAC1C-4DE6-414F-B582-CCEA321E38D5}" type="slidenum">
              <a:rPr altLang="en-US" sz="800" noProof="1">
                <a:solidFill>
                  <a:srgbClr val="8197A6"/>
                </a:solidFill>
                <a:latin typeface="Arial" panose="020B0604020202020204" pitchFamily="34" charset="0"/>
                <a:cs typeface="Arial" panose="020B0604020202020204" pitchFamily="34" charset="0"/>
              </a:rPr>
              <a:pPr lvl="2" indent="0" algn="r" eaLnBrk="1" hangingPunct="1">
                <a:spcBef>
                  <a:spcPct val="50000"/>
                </a:spcBef>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5B05A70E-B94C-44AC-8D24-B5C7EEC5899D}"/>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6B7BB6E-F71D-4F09-B59C-40FDAC45712D}"/>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5">
            <a:extLst>
              <a:ext uri="{FF2B5EF4-FFF2-40B4-BE49-F238E27FC236}">
                <a16:creationId xmlns:a16="http://schemas.microsoft.com/office/drawing/2014/main" id="{75A4DF70-2373-4CA1-A209-375E75C86314}"/>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8" name="Picture 70">
            <a:extLst>
              <a:ext uri="{FF2B5EF4-FFF2-40B4-BE49-F238E27FC236}">
                <a16:creationId xmlns:a16="http://schemas.microsoft.com/office/drawing/2014/main" id="{C8CA7272-5396-4AF5-A140-B0EF0C2DA70C}"/>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16544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4" name="Group 37" hidden="1">
            <a:extLst>
              <a:ext uri="{FF2B5EF4-FFF2-40B4-BE49-F238E27FC236}">
                <a16:creationId xmlns:a16="http://schemas.microsoft.com/office/drawing/2014/main" id="{092A80AB-2CF9-465E-8109-6B5421428FAC}"/>
              </a:ext>
            </a:extLst>
          </p:cNvPr>
          <p:cNvGrpSpPr>
            <a:grpSpLocks/>
          </p:cNvGrpSpPr>
          <p:nvPr/>
        </p:nvGrpSpPr>
        <p:grpSpPr bwMode="auto">
          <a:xfrm>
            <a:off x="442913" y="3457575"/>
            <a:ext cx="11853862" cy="2970213"/>
            <a:chOff x="442260" y="3600153"/>
            <a:chExt cx="11820483" cy="2970388"/>
          </a:xfrm>
        </p:grpSpPr>
        <p:cxnSp>
          <p:nvCxnSpPr>
            <p:cNvPr id="5" name="Straight Connector 38">
              <a:extLst>
                <a:ext uri="{FF2B5EF4-FFF2-40B4-BE49-F238E27FC236}">
                  <a16:creationId xmlns:a16="http://schemas.microsoft.com/office/drawing/2014/main" id="{10EFDF0E-404A-430A-BBE8-2F51E9032B52}"/>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6" name="Straight Connector 39">
              <a:extLst>
                <a:ext uri="{FF2B5EF4-FFF2-40B4-BE49-F238E27FC236}">
                  <a16:creationId xmlns:a16="http://schemas.microsoft.com/office/drawing/2014/main" id="{AB327243-A03C-4DB3-AB81-4AF8F7D7CDC5}"/>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7" name="Straight Connector 40">
              <a:extLst>
                <a:ext uri="{FF2B5EF4-FFF2-40B4-BE49-F238E27FC236}">
                  <a16:creationId xmlns:a16="http://schemas.microsoft.com/office/drawing/2014/main" id="{0DC9E6B4-1E09-4E3B-8BDD-EE3D0F96CC9F}"/>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41">
              <a:extLst>
                <a:ext uri="{FF2B5EF4-FFF2-40B4-BE49-F238E27FC236}">
                  <a16:creationId xmlns:a16="http://schemas.microsoft.com/office/drawing/2014/main" id="{C4647BA8-601B-4B82-B3F6-8AD2B976C256}"/>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2">
              <a:extLst>
                <a:ext uri="{FF2B5EF4-FFF2-40B4-BE49-F238E27FC236}">
                  <a16:creationId xmlns:a16="http://schemas.microsoft.com/office/drawing/2014/main" id="{9F6146B2-08EE-43CB-B5FF-18A74563211E}"/>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3">
              <a:extLst>
                <a:ext uri="{FF2B5EF4-FFF2-40B4-BE49-F238E27FC236}">
                  <a16:creationId xmlns:a16="http://schemas.microsoft.com/office/drawing/2014/main" id="{8ECC7766-D50A-431E-8475-504AE645C354}"/>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4">
              <a:extLst>
                <a:ext uri="{FF2B5EF4-FFF2-40B4-BE49-F238E27FC236}">
                  <a16:creationId xmlns:a16="http://schemas.microsoft.com/office/drawing/2014/main" id="{AA4620F1-2D9E-41A6-9E2D-F6748A468B16}"/>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5">
              <a:extLst>
                <a:ext uri="{FF2B5EF4-FFF2-40B4-BE49-F238E27FC236}">
                  <a16:creationId xmlns:a16="http://schemas.microsoft.com/office/drawing/2014/main" id="{9B86D1EF-7FCC-4098-A507-E7316A1DEB1C}"/>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6">
              <a:extLst>
                <a:ext uri="{FF2B5EF4-FFF2-40B4-BE49-F238E27FC236}">
                  <a16:creationId xmlns:a16="http://schemas.microsoft.com/office/drawing/2014/main" id="{65479B21-E1D7-43F6-88E9-3A821BD926B6}"/>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7">
              <a:extLst>
                <a:ext uri="{FF2B5EF4-FFF2-40B4-BE49-F238E27FC236}">
                  <a16:creationId xmlns:a16="http://schemas.microsoft.com/office/drawing/2014/main" id="{8B081400-C7CF-4066-B595-C0C89DC574E0}"/>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8">
              <a:extLst>
                <a:ext uri="{FF2B5EF4-FFF2-40B4-BE49-F238E27FC236}">
                  <a16:creationId xmlns:a16="http://schemas.microsoft.com/office/drawing/2014/main" id="{9618CA7B-0B1E-4DE0-9E21-98E9837649A5}"/>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9">
              <a:extLst>
                <a:ext uri="{FF2B5EF4-FFF2-40B4-BE49-F238E27FC236}">
                  <a16:creationId xmlns:a16="http://schemas.microsoft.com/office/drawing/2014/main" id="{7F5A50B9-E3D0-4F9D-A489-4C3AF7BDE6FA}"/>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50">
              <a:extLst>
                <a:ext uri="{FF2B5EF4-FFF2-40B4-BE49-F238E27FC236}">
                  <a16:creationId xmlns:a16="http://schemas.microsoft.com/office/drawing/2014/main" id="{9B2D06D8-278E-4551-9C11-6784C92B7886}"/>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51">
              <a:extLst>
                <a:ext uri="{FF2B5EF4-FFF2-40B4-BE49-F238E27FC236}">
                  <a16:creationId xmlns:a16="http://schemas.microsoft.com/office/drawing/2014/main" id="{ACDADBA0-E530-4486-9FC8-CC36AA052D13}"/>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2">
              <a:extLst>
                <a:ext uri="{FF2B5EF4-FFF2-40B4-BE49-F238E27FC236}">
                  <a16:creationId xmlns:a16="http://schemas.microsoft.com/office/drawing/2014/main" id="{4E8B4D1C-BA45-4D82-8ACE-0E8A35C0E015}"/>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3">
              <a:extLst>
                <a:ext uri="{FF2B5EF4-FFF2-40B4-BE49-F238E27FC236}">
                  <a16:creationId xmlns:a16="http://schemas.microsoft.com/office/drawing/2014/main" id="{E2433234-22FC-4199-9A29-5D61F91E17DD}"/>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4">
              <a:extLst>
                <a:ext uri="{FF2B5EF4-FFF2-40B4-BE49-F238E27FC236}">
                  <a16:creationId xmlns:a16="http://schemas.microsoft.com/office/drawing/2014/main" id="{BD4026D5-B025-4C27-9A8F-C8EAAD567E1E}"/>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5">
              <a:extLst>
                <a:ext uri="{FF2B5EF4-FFF2-40B4-BE49-F238E27FC236}">
                  <a16:creationId xmlns:a16="http://schemas.microsoft.com/office/drawing/2014/main" id="{F0297D24-ACD7-4783-A612-7BC68C2B7D4B}"/>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6">
              <a:extLst>
                <a:ext uri="{FF2B5EF4-FFF2-40B4-BE49-F238E27FC236}">
                  <a16:creationId xmlns:a16="http://schemas.microsoft.com/office/drawing/2014/main" id="{EA28529C-641B-4BBF-A6F4-72D360BF5C20}"/>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7">
              <a:extLst>
                <a:ext uri="{FF2B5EF4-FFF2-40B4-BE49-F238E27FC236}">
                  <a16:creationId xmlns:a16="http://schemas.microsoft.com/office/drawing/2014/main" id="{6B5D7A5F-5BE8-4802-9776-BFEA87174F50}"/>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8">
              <a:extLst>
                <a:ext uri="{FF2B5EF4-FFF2-40B4-BE49-F238E27FC236}">
                  <a16:creationId xmlns:a16="http://schemas.microsoft.com/office/drawing/2014/main" id="{128621AB-2BF1-4C40-AE91-55E5935628BB}"/>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9">
              <a:extLst>
                <a:ext uri="{FF2B5EF4-FFF2-40B4-BE49-F238E27FC236}">
                  <a16:creationId xmlns:a16="http://schemas.microsoft.com/office/drawing/2014/main" id="{F9F079BF-5235-4DEC-8562-862DA13E2B9E}"/>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60">
              <a:extLst>
                <a:ext uri="{FF2B5EF4-FFF2-40B4-BE49-F238E27FC236}">
                  <a16:creationId xmlns:a16="http://schemas.microsoft.com/office/drawing/2014/main" id="{03BCD257-CF86-495E-9D1D-3BE3F1C45D65}"/>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61">
              <a:extLst>
                <a:ext uri="{FF2B5EF4-FFF2-40B4-BE49-F238E27FC236}">
                  <a16:creationId xmlns:a16="http://schemas.microsoft.com/office/drawing/2014/main" id="{2FA78C2B-CF66-491B-93B9-D7D0F81C8987}"/>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cxnSp>
        <p:nvCxnSpPr>
          <p:cNvPr id="29" name="Straight Connector 28">
            <a:extLst>
              <a:ext uri="{FF2B5EF4-FFF2-40B4-BE49-F238E27FC236}">
                <a16:creationId xmlns:a16="http://schemas.microsoft.com/office/drawing/2014/main" id="{4C67EDE3-6A37-40E9-934A-266D1E38DF84}"/>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05397146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77D166ED-EE21-4F29-9B6D-C2D186093598}"/>
              </a:ext>
            </a:extLst>
          </p:cNvPr>
          <p:cNvGraphicFramePr>
            <a:graphicFrameLocks/>
          </p:cNvGraphicFramePr>
          <p:nvPr/>
        </p:nvGraphicFramePr>
        <p:xfrm>
          <a:off x="228600" y="1271588"/>
          <a:ext cx="11757025" cy="4724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62">
            <a:extLst>
              <a:ext uri="{FF2B5EF4-FFF2-40B4-BE49-F238E27FC236}">
                <a16:creationId xmlns:a16="http://schemas.microsoft.com/office/drawing/2014/main" id="{63868290-43E6-4403-8DA8-956ECD5D2FD2}"/>
              </a:ext>
            </a:extLst>
          </p:cNvPr>
          <p:cNvGraphicFramePr>
            <a:graphicFrameLocks/>
          </p:cNvGraphicFramePr>
          <p:nvPr/>
        </p:nvGraphicFramePr>
        <p:xfrm>
          <a:off x="227013" y="1298575"/>
          <a:ext cx="11726862" cy="4819650"/>
        </p:xfrm>
        <a:graphic>
          <a:graphicData uri="http://schemas.openxmlformats.org/drawingml/2006/chart">
            <c:chart xmlns:c="http://schemas.openxmlformats.org/drawingml/2006/chart" xmlns:r="http://schemas.openxmlformats.org/officeDocument/2006/relationships" r:id="rId3"/>
          </a:graphicData>
        </a:graphic>
      </p:graphicFrame>
      <p:cxnSp>
        <p:nvCxnSpPr>
          <p:cNvPr id="5" name="Straight Connector 4">
            <a:extLst>
              <a:ext uri="{FF2B5EF4-FFF2-40B4-BE49-F238E27FC236}">
                <a16:creationId xmlns:a16="http://schemas.microsoft.com/office/drawing/2014/main" id="{0392D561-2D2F-4A21-B190-9E1899520978}"/>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Tree>
    <p:extLst>
      <p:ext uri="{BB962C8B-B14F-4D97-AF65-F5344CB8AC3E}">
        <p14:creationId xmlns:p14="http://schemas.microsoft.com/office/powerpoint/2010/main" val="229832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wipe(down)">
                                      <p:cBhvr>
                                        <p:cTn id="11" dur="300"/>
                                        <p:tgtEl>
                                          <p:spTgt spid="4">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wipe(down)">
                                      <p:cBhvr>
                                        <p:cTn id="15" dur="300"/>
                                        <p:tgtEl>
                                          <p:spTgt spid="4">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wipe(down)">
                                      <p:cBhvr>
                                        <p:cTn id="19" dur="300"/>
                                        <p:tgtEl>
                                          <p:spTgt spid="4">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wipe(down)">
                                      <p:cBhvr>
                                        <p:cTn id="23" dur="300"/>
                                        <p:tgtEl>
                                          <p:spTgt spid="4">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4">
                                            <p:graphicEl>
                                              <a:chart seriesIdx="-4" categoryIdx="3" bldStep="category"/>
                                            </p:graphicEl>
                                          </p:spTgt>
                                        </p:tgtEl>
                                        <p:attrNameLst>
                                          <p:attrName>style.visibility</p:attrName>
                                        </p:attrNameLst>
                                      </p:cBhvr>
                                      <p:to>
                                        <p:strVal val="visible"/>
                                      </p:to>
                                    </p:set>
                                    <p:animEffect transition="in" filter="wipe(down)">
                                      <p:cBhvr>
                                        <p:cTn id="27" dur="300"/>
                                        <p:tgtEl>
                                          <p:spTgt spid="4">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4">
                                            <p:graphicEl>
                                              <a:chart seriesIdx="-4" categoryIdx="4" bldStep="category"/>
                                            </p:graphicEl>
                                          </p:spTgt>
                                        </p:tgtEl>
                                        <p:attrNameLst>
                                          <p:attrName>style.visibility</p:attrName>
                                        </p:attrNameLst>
                                      </p:cBhvr>
                                      <p:to>
                                        <p:strVal val="visible"/>
                                      </p:to>
                                    </p:set>
                                    <p:animEffect transition="in" filter="wipe(down)">
                                      <p:cBhvr>
                                        <p:cTn id="31" dur="300"/>
                                        <p:tgtEl>
                                          <p:spTgt spid="4">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4">
                                            <p:graphicEl>
                                              <a:chart seriesIdx="-4" categoryIdx="5" bldStep="category"/>
                                            </p:graphicEl>
                                          </p:spTgt>
                                        </p:tgtEl>
                                        <p:attrNameLst>
                                          <p:attrName>style.visibility</p:attrName>
                                        </p:attrNameLst>
                                      </p:cBhvr>
                                      <p:to>
                                        <p:strVal val="visible"/>
                                      </p:to>
                                    </p:set>
                                    <p:animEffect transition="in" filter="wipe(down)">
                                      <p:cBhvr>
                                        <p:cTn id="35" dur="300"/>
                                        <p:tgtEl>
                                          <p:spTgt spid="4">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4">
                                            <p:graphicEl>
                                              <a:chart seriesIdx="-4" categoryIdx="6" bldStep="category"/>
                                            </p:graphicEl>
                                          </p:spTgt>
                                        </p:tgtEl>
                                        <p:attrNameLst>
                                          <p:attrName>style.visibility</p:attrName>
                                        </p:attrNameLst>
                                      </p:cBhvr>
                                      <p:to>
                                        <p:strVal val="visible"/>
                                      </p:to>
                                    </p:set>
                                    <p:animEffect transition="in" filter="wipe(down)">
                                      <p:cBhvr>
                                        <p:cTn id="39" dur="300"/>
                                        <p:tgtEl>
                                          <p:spTgt spid="4">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4">
                                            <p:graphicEl>
                                              <a:chart seriesIdx="-4" categoryIdx="7" bldStep="category"/>
                                            </p:graphicEl>
                                          </p:spTgt>
                                        </p:tgtEl>
                                        <p:attrNameLst>
                                          <p:attrName>style.visibility</p:attrName>
                                        </p:attrNameLst>
                                      </p:cBhvr>
                                      <p:to>
                                        <p:strVal val="visible"/>
                                      </p:to>
                                    </p:set>
                                    <p:animEffect transition="in" filter="wipe(down)">
                                      <p:cBhvr>
                                        <p:cTn id="43" dur="300"/>
                                        <p:tgtEl>
                                          <p:spTgt spid="4">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4">
                                            <p:graphicEl>
                                              <a:chart seriesIdx="-4" categoryIdx="8" bldStep="category"/>
                                            </p:graphicEl>
                                          </p:spTgt>
                                        </p:tgtEl>
                                        <p:attrNameLst>
                                          <p:attrName>style.visibility</p:attrName>
                                        </p:attrNameLst>
                                      </p:cBhvr>
                                      <p:to>
                                        <p:strVal val="visible"/>
                                      </p:to>
                                    </p:set>
                                    <p:animEffect transition="in" filter="wipe(down)">
                                      <p:cBhvr>
                                        <p:cTn id="47" dur="300"/>
                                        <p:tgtEl>
                                          <p:spTgt spid="4">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4">
                                            <p:graphicEl>
                                              <a:chart seriesIdx="-4" categoryIdx="9" bldStep="category"/>
                                            </p:graphicEl>
                                          </p:spTgt>
                                        </p:tgtEl>
                                        <p:attrNameLst>
                                          <p:attrName>style.visibility</p:attrName>
                                        </p:attrNameLst>
                                      </p:cBhvr>
                                      <p:to>
                                        <p:strVal val="visible"/>
                                      </p:to>
                                    </p:set>
                                    <p:animEffect transition="in" filter="wipe(down)">
                                      <p:cBhvr>
                                        <p:cTn id="51" dur="300"/>
                                        <p:tgtEl>
                                          <p:spTgt spid="4">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4">
                                            <p:graphicEl>
                                              <a:chart seriesIdx="-4" categoryIdx="10" bldStep="category"/>
                                            </p:graphicEl>
                                          </p:spTgt>
                                        </p:tgtEl>
                                        <p:attrNameLst>
                                          <p:attrName>style.visibility</p:attrName>
                                        </p:attrNameLst>
                                      </p:cBhvr>
                                      <p:to>
                                        <p:strVal val="visible"/>
                                      </p:to>
                                    </p:set>
                                    <p:animEffect transition="in" filter="wipe(down)">
                                      <p:cBhvr>
                                        <p:cTn id="55" dur="300"/>
                                        <p:tgtEl>
                                          <p:spTgt spid="4">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4">
                                            <p:graphicEl>
                                              <a:chart seriesIdx="-4" categoryIdx="11" bldStep="category"/>
                                            </p:graphicEl>
                                          </p:spTgt>
                                        </p:tgtEl>
                                        <p:attrNameLst>
                                          <p:attrName>style.visibility</p:attrName>
                                        </p:attrNameLst>
                                      </p:cBhvr>
                                      <p:to>
                                        <p:strVal val="visible"/>
                                      </p:to>
                                    </p:set>
                                    <p:animEffect transition="in" filter="wipe(down)">
                                      <p:cBhvr>
                                        <p:cTn id="59" dur="300"/>
                                        <p:tgtEl>
                                          <p:spTgt spid="4">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4">
                                            <p:graphicEl>
                                              <a:chart seriesIdx="-4" categoryIdx="12" bldStep="category"/>
                                            </p:graphicEl>
                                          </p:spTgt>
                                        </p:tgtEl>
                                        <p:attrNameLst>
                                          <p:attrName>style.visibility</p:attrName>
                                        </p:attrNameLst>
                                      </p:cBhvr>
                                      <p:to>
                                        <p:strVal val="visible"/>
                                      </p:to>
                                    </p:set>
                                    <p:animEffect transition="in" filter="wipe(down)">
                                      <p:cBhvr>
                                        <p:cTn id="63" dur="300"/>
                                        <p:tgtEl>
                                          <p:spTgt spid="4">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4">
                                            <p:graphicEl>
                                              <a:chart seriesIdx="-4" categoryIdx="13" bldStep="category"/>
                                            </p:graphicEl>
                                          </p:spTgt>
                                        </p:tgtEl>
                                        <p:attrNameLst>
                                          <p:attrName>style.visibility</p:attrName>
                                        </p:attrNameLst>
                                      </p:cBhvr>
                                      <p:to>
                                        <p:strVal val="visible"/>
                                      </p:to>
                                    </p:set>
                                    <p:animEffect transition="in" filter="wipe(down)">
                                      <p:cBhvr>
                                        <p:cTn id="67" dur="300"/>
                                        <p:tgtEl>
                                          <p:spTgt spid="4">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4">
                                            <p:graphicEl>
                                              <a:chart seriesIdx="-4" categoryIdx="14" bldStep="category"/>
                                            </p:graphicEl>
                                          </p:spTgt>
                                        </p:tgtEl>
                                        <p:attrNameLst>
                                          <p:attrName>style.visibility</p:attrName>
                                        </p:attrNameLst>
                                      </p:cBhvr>
                                      <p:to>
                                        <p:strVal val="visible"/>
                                      </p:to>
                                    </p:set>
                                    <p:animEffect transition="in" filter="wipe(down)">
                                      <p:cBhvr>
                                        <p:cTn id="71" dur="300"/>
                                        <p:tgtEl>
                                          <p:spTgt spid="4">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4">
                                            <p:graphicEl>
                                              <a:chart seriesIdx="-4" categoryIdx="15" bldStep="category"/>
                                            </p:graphicEl>
                                          </p:spTgt>
                                        </p:tgtEl>
                                        <p:attrNameLst>
                                          <p:attrName>style.visibility</p:attrName>
                                        </p:attrNameLst>
                                      </p:cBhvr>
                                      <p:to>
                                        <p:strVal val="visible"/>
                                      </p:to>
                                    </p:set>
                                    <p:animEffect transition="in" filter="wipe(down)">
                                      <p:cBhvr>
                                        <p:cTn id="75" dur="300"/>
                                        <p:tgtEl>
                                          <p:spTgt spid="4">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4">
                                            <p:graphicEl>
                                              <a:chart seriesIdx="-4" categoryIdx="16" bldStep="category"/>
                                            </p:graphicEl>
                                          </p:spTgt>
                                        </p:tgtEl>
                                        <p:attrNameLst>
                                          <p:attrName>style.visibility</p:attrName>
                                        </p:attrNameLst>
                                      </p:cBhvr>
                                      <p:to>
                                        <p:strVal val="visible"/>
                                      </p:to>
                                    </p:set>
                                    <p:animEffect transition="in" filter="wipe(down)">
                                      <p:cBhvr>
                                        <p:cTn id="79" dur="300"/>
                                        <p:tgtEl>
                                          <p:spTgt spid="4">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4">
                                            <p:graphicEl>
                                              <a:chart seriesIdx="-4" categoryIdx="17" bldStep="category"/>
                                            </p:graphicEl>
                                          </p:spTgt>
                                        </p:tgtEl>
                                        <p:attrNameLst>
                                          <p:attrName>style.visibility</p:attrName>
                                        </p:attrNameLst>
                                      </p:cBhvr>
                                      <p:to>
                                        <p:strVal val="visible"/>
                                      </p:to>
                                    </p:set>
                                    <p:animEffect transition="in" filter="wipe(down)">
                                      <p:cBhvr>
                                        <p:cTn id="83" dur="300"/>
                                        <p:tgtEl>
                                          <p:spTgt spid="4">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4">
                                            <p:graphicEl>
                                              <a:chart seriesIdx="-4" categoryIdx="18" bldStep="category"/>
                                            </p:graphicEl>
                                          </p:spTgt>
                                        </p:tgtEl>
                                        <p:attrNameLst>
                                          <p:attrName>style.visibility</p:attrName>
                                        </p:attrNameLst>
                                      </p:cBhvr>
                                      <p:to>
                                        <p:strVal val="visible"/>
                                      </p:to>
                                    </p:set>
                                    <p:animEffect transition="in" filter="wipe(down)">
                                      <p:cBhvr>
                                        <p:cTn id="87" dur="300"/>
                                        <p:tgtEl>
                                          <p:spTgt spid="4">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4">
                                            <p:graphicEl>
                                              <a:chart seriesIdx="-4" categoryIdx="19" bldStep="category"/>
                                            </p:graphicEl>
                                          </p:spTgt>
                                        </p:tgtEl>
                                        <p:attrNameLst>
                                          <p:attrName>style.visibility</p:attrName>
                                        </p:attrNameLst>
                                      </p:cBhvr>
                                      <p:to>
                                        <p:strVal val="visible"/>
                                      </p:to>
                                    </p:set>
                                    <p:animEffect transition="in" filter="wipe(down)">
                                      <p:cBhvr>
                                        <p:cTn id="91" dur="300"/>
                                        <p:tgtEl>
                                          <p:spTgt spid="4">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4">
                                            <p:graphicEl>
                                              <a:chart seriesIdx="-4" categoryIdx="20" bldStep="category"/>
                                            </p:graphicEl>
                                          </p:spTgt>
                                        </p:tgtEl>
                                        <p:attrNameLst>
                                          <p:attrName>style.visibility</p:attrName>
                                        </p:attrNameLst>
                                      </p:cBhvr>
                                      <p:to>
                                        <p:strVal val="visible"/>
                                      </p:to>
                                    </p:set>
                                    <p:animEffect transition="in" filter="wipe(down)">
                                      <p:cBhvr>
                                        <p:cTn id="95" dur="300"/>
                                        <p:tgtEl>
                                          <p:spTgt spid="4">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4">
                                            <p:graphicEl>
                                              <a:chart seriesIdx="-4" categoryIdx="21" bldStep="category"/>
                                            </p:graphicEl>
                                          </p:spTgt>
                                        </p:tgtEl>
                                        <p:attrNameLst>
                                          <p:attrName>style.visibility</p:attrName>
                                        </p:attrNameLst>
                                      </p:cBhvr>
                                      <p:to>
                                        <p:strVal val="visible"/>
                                      </p:to>
                                    </p:set>
                                    <p:animEffect transition="in" filter="wipe(down)">
                                      <p:cBhvr>
                                        <p:cTn id="99" dur="300"/>
                                        <p:tgtEl>
                                          <p:spTgt spid="4">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4">
                                            <p:graphicEl>
                                              <a:chart seriesIdx="-4" categoryIdx="22" bldStep="category"/>
                                            </p:graphicEl>
                                          </p:spTgt>
                                        </p:tgtEl>
                                        <p:attrNameLst>
                                          <p:attrName>style.visibility</p:attrName>
                                        </p:attrNameLst>
                                      </p:cBhvr>
                                      <p:to>
                                        <p:strVal val="visible"/>
                                      </p:to>
                                    </p:set>
                                    <p:animEffect transition="in" filter="wipe(down)">
                                      <p:cBhvr>
                                        <p:cTn id="103" dur="300"/>
                                        <p:tgtEl>
                                          <p:spTgt spid="4">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4">
                                            <p:graphicEl>
                                              <a:chart seriesIdx="-4" categoryIdx="23" bldStep="category"/>
                                            </p:graphicEl>
                                          </p:spTgt>
                                        </p:tgtEl>
                                        <p:attrNameLst>
                                          <p:attrName>style.visibility</p:attrName>
                                        </p:attrNameLst>
                                      </p:cBhvr>
                                      <p:to>
                                        <p:strVal val="visible"/>
                                      </p:to>
                                    </p:set>
                                    <p:animEffect transition="in" filter="wipe(down)">
                                      <p:cBhvr>
                                        <p:cTn id="107" dur="300"/>
                                        <p:tgtEl>
                                          <p:spTgt spid="4">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4" grpId="0">
        <p:bldSub>
          <a:bldChart bld="category"/>
        </p:bldSub>
      </p:bldGraphic>
    </p:bld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41D05BC-0BD5-4EA6-97BC-DC8B768DC2C0}"/>
              </a:ext>
            </a:extLst>
          </p:cNvPr>
          <p:cNvGraphicFramePr>
            <a:graphicFrameLocks/>
          </p:cNvGraphicFramePr>
          <p:nvPr/>
        </p:nvGraphicFramePr>
        <p:xfrm>
          <a:off x="228600" y="1168400"/>
          <a:ext cx="11757025" cy="4837113"/>
        </p:xfrm>
        <a:graphic>
          <a:graphicData uri="http://schemas.openxmlformats.org/drawingml/2006/chart">
            <c:chart xmlns:c="http://schemas.openxmlformats.org/drawingml/2006/chart" xmlns:r="http://schemas.openxmlformats.org/officeDocument/2006/relationships" r:id="rId2"/>
          </a:graphicData>
        </a:graphic>
      </p:graphicFrame>
      <p:cxnSp>
        <p:nvCxnSpPr>
          <p:cNvPr id="4" name="Straight Connector 3">
            <a:extLst>
              <a:ext uri="{FF2B5EF4-FFF2-40B4-BE49-F238E27FC236}">
                <a16:creationId xmlns:a16="http://schemas.microsoft.com/office/drawing/2014/main" id="{691B2C60-C353-4EF5-B635-FE6F7A1626C4}"/>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Tree>
    <p:extLst>
      <p:ext uri="{BB962C8B-B14F-4D97-AF65-F5344CB8AC3E}">
        <p14:creationId xmlns:p14="http://schemas.microsoft.com/office/powerpoint/2010/main" val="179228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1B10AFE6-136D-45A7-8EB1-AC90B1D73099}"/>
              </a:ext>
            </a:extLst>
          </p:cNvPr>
          <p:cNvGrpSpPr>
            <a:grpSpLocks/>
          </p:cNvGrpSpPr>
          <p:nvPr/>
        </p:nvGrpSpPr>
        <p:grpSpPr bwMode="auto">
          <a:xfrm>
            <a:off x="-6350" y="0"/>
            <a:ext cx="12303125" cy="6858000"/>
            <a:chOff x="-6566" y="-2"/>
            <a:chExt cx="12269309" cy="6858002"/>
          </a:xfrm>
        </p:grpSpPr>
        <p:sp>
          <p:nvSpPr>
            <p:cNvPr id="5" name="Rectangle 36" hidden="1">
              <a:extLst>
                <a:ext uri="{FF2B5EF4-FFF2-40B4-BE49-F238E27FC236}">
                  <a16:creationId xmlns:a16="http://schemas.microsoft.com/office/drawing/2014/main" id="{68B126E9-FDE0-4654-B93B-2832D5E7AB15}"/>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dirty="0"/>
            </a:p>
          </p:txBody>
        </p:sp>
        <p:grpSp>
          <p:nvGrpSpPr>
            <p:cNvPr id="6" name="Group 37" hidden="1">
              <a:extLst>
                <a:ext uri="{FF2B5EF4-FFF2-40B4-BE49-F238E27FC236}">
                  <a16:creationId xmlns:a16="http://schemas.microsoft.com/office/drawing/2014/main" id="{6C735663-0F6C-4A2B-8A37-EB3DDF349137}"/>
                </a:ext>
              </a:extLst>
            </p:cNvPr>
            <p:cNvGrpSpPr>
              <a:grpSpLocks/>
            </p:cNvGrpSpPr>
            <p:nvPr/>
          </p:nvGrpSpPr>
          <p:grpSpPr bwMode="auto">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3B2A7718-AF43-43CB-955E-6FA587260753}"/>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C7358D08-E562-493B-AB0F-19F6E76B2477}"/>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300CD71E-B857-4B88-979A-D4868AE3D965}"/>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1387DD68-A1BF-4928-93AF-651AF692CBE1}"/>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FF8D7A31-D28C-4525-B31D-FCE99047367F}"/>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1F3F134C-C3B1-4BDA-B4EF-CB6C80090E2C}"/>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E2E6B563-6A2C-4665-AF45-F098767B8136}"/>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0A1EB68B-2642-45DE-96C5-B8EB228FBD69}"/>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198A90DD-001C-4399-A533-B34BBD656BC8}"/>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6E106458-D291-44C7-B050-2F1A21F6493A}"/>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4D3BE273-FE23-4C5B-ACBA-7F96707EDC84}"/>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D982B3DD-B44B-4193-A2B6-62B244B6F10D}"/>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48C59610-6B24-4EC3-980C-834782F8B2BE}"/>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EFCA82C3-7310-4CE4-B5F6-ADF55948E4A0}"/>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C8FF6AEE-F961-468A-8FDC-E45969821977}"/>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08A862EB-E11F-4BA4-9F5C-9031F8BDA724}"/>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B56F3322-8F87-4E51-AFA6-E95162B3EECC}"/>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35291A4C-4AA1-4E46-A842-620718B3AF20}"/>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7D5C5E71-DD08-4D7E-BE62-BEDA47C43767}"/>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A641331A-6FC7-46B6-9244-A6241C31EFF2}"/>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1085A27A-A159-4488-B875-313FE007CD92}"/>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AB19CCC7-FC4D-4641-98B7-4EFAB36B5AAB}"/>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DDC7B5D6-C14E-4426-940F-6AA7028BE203}"/>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CE938BD2-E138-405E-ABB7-5C50339F5752}"/>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731965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3470" y="3456849"/>
            <a:ext cx="11852806"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2785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DDFA6EA7-5A57-4CBC-BEA7-E57B73BF4F16}"/>
              </a:ext>
            </a:extLst>
          </p:cNvPr>
          <p:cNvGrpSpPr>
            <a:grpSpLocks/>
          </p:cNvGrpSpPr>
          <p:nvPr/>
        </p:nvGrpSpPr>
        <p:grpSpPr bwMode="auto">
          <a:xfrm>
            <a:off x="-6350" y="0"/>
            <a:ext cx="12303125" cy="6858000"/>
            <a:chOff x="-6566" y="-2"/>
            <a:chExt cx="12269309" cy="6858002"/>
          </a:xfrm>
        </p:grpSpPr>
        <p:sp>
          <p:nvSpPr>
            <p:cNvPr id="6" name="Rectangle 36" hidden="1">
              <a:extLst>
                <a:ext uri="{FF2B5EF4-FFF2-40B4-BE49-F238E27FC236}">
                  <a16:creationId xmlns:a16="http://schemas.microsoft.com/office/drawing/2014/main" id="{2EF1F288-09B2-4925-90F4-894134D3B4D5}"/>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dirty="0"/>
            </a:p>
          </p:txBody>
        </p:sp>
        <p:grpSp>
          <p:nvGrpSpPr>
            <p:cNvPr id="7" name="Group 37" hidden="1">
              <a:extLst>
                <a:ext uri="{FF2B5EF4-FFF2-40B4-BE49-F238E27FC236}">
                  <a16:creationId xmlns:a16="http://schemas.microsoft.com/office/drawing/2014/main" id="{2B61A697-6060-43FE-82A6-E07896C573F6}"/>
                </a:ext>
              </a:extLst>
            </p:cNvPr>
            <p:cNvGrpSpPr>
              <a:grpSpLocks/>
            </p:cNvGrpSpPr>
            <p:nvPr/>
          </p:nvGrpSpPr>
          <p:grpSpPr bwMode="auto">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A0AFD669-49E2-4ADF-A969-56D946B283FF}"/>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4B2E513E-AAC4-4EA6-A07B-0C3E3BF37B04}"/>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38C805BC-7F7A-45A7-B645-EAFF51DC1D62}"/>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2BFD48EF-A766-42CB-A02E-C41B02273A45}"/>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BABC04F8-3659-40FF-A389-F560F01B6C50}"/>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ADF9E3E1-7044-4B63-84E0-C5755B76FD53}"/>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4E497FA0-B327-42BB-BD60-E2C104FDD1B5}"/>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E3402DD7-806B-4014-B869-30492EB30C00}"/>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32315BC4-4231-4D84-ABB9-FF8F61F2A5E6}"/>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0E1564B2-557F-43AB-B1BB-A4C134788F14}"/>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E3DF5B6B-D847-4EE6-AE66-27B2B605267D}"/>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5D20A741-0E5B-46AB-A4D2-F7F233CB389D}"/>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A1265069-5B68-4EA9-A5D0-39728C13E6DB}"/>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D424966E-BBC3-4EFE-9E4F-205EA80E5D58}"/>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95A38A31-25D0-46D1-8FE2-863F78033D41}"/>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5436820D-F27B-4A0D-ADD7-6A2B92DD275A}"/>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442BA97E-D742-4CB3-9FD8-F7DA41B5B680}"/>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A5EA43AF-24CA-4EC3-97CF-2398B42DD429}"/>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34D56829-F10D-44D8-9F76-0ED5D08B3B26}"/>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C1885283-D8A1-4E17-9F57-A358CACC8641}"/>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B2059304-6C7E-4312-A6D1-8A8B320D83C0}"/>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27B14451-6871-4430-A2D9-4F610703CFA7}"/>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78C45EC2-910D-4E62-B713-79D03AE324FA}"/>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F9CF134C-CA9D-4DE6-9E29-2CEC3A220222}"/>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cxnSp>
        <p:nvCxnSpPr>
          <p:cNvPr id="32" name="Straight Connector 31">
            <a:extLst>
              <a:ext uri="{FF2B5EF4-FFF2-40B4-BE49-F238E27FC236}">
                <a16:creationId xmlns:a16="http://schemas.microsoft.com/office/drawing/2014/main" id="{C482F7E6-035A-4C69-B6F6-B65D1ED8F350}"/>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4" name="Content Placeholder 2"/>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69613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9AB1C873-3A8B-4391-B599-56007D409D1C}"/>
              </a:ext>
            </a:extLst>
          </p:cNvPr>
          <p:cNvGrpSpPr>
            <a:grpSpLocks/>
          </p:cNvGrpSpPr>
          <p:nvPr/>
        </p:nvGrpSpPr>
        <p:grpSpPr bwMode="auto">
          <a:xfrm>
            <a:off x="-6350" y="0"/>
            <a:ext cx="12303125" cy="6858000"/>
            <a:chOff x="-6566" y="-2"/>
            <a:chExt cx="12269309" cy="6858002"/>
          </a:xfrm>
        </p:grpSpPr>
        <p:sp>
          <p:nvSpPr>
            <p:cNvPr id="8" name="Rectangle 36" hidden="1">
              <a:extLst>
                <a:ext uri="{FF2B5EF4-FFF2-40B4-BE49-F238E27FC236}">
                  <a16:creationId xmlns:a16="http://schemas.microsoft.com/office/drawing/2014/main" id="{8E3F6340-1105-4B54-9FAA-F8C62C6E8AD0}"/>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dirty="0"/>
            </a:p>
          </p:txBody>
        </p:sp>
        <p:grpSp>
          <p:nvGrpSpPr>
            <p:cNvPr id="9" name="Group 37" hidden="1">
              <a:extLst>
                <a:ext uri="{FF2B5EF4-FFF2-40B4-BE49-F238E27FC236}">
                  <a16:creationId xmlns:a16="http://schemas.microsoft.com/office/drawing/2014/main" id="{C1E42004-F917-4E15-945F-F9E0533BC260}"/>
                </a:ext>
              </a:extLst>
            </p:cNvPr>
            <p:cNvGrpSpPr>
              <a:grpSpLocks/>
            </p:cNvGrpSpPr>
            <p:nvPr/>
          </p:nvGrpSpPr>
          <p:grpSpPr bwMode="auto">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C1FDF5B9-1D1D-47E4-AD97-D908197B22FB}"/>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A66097A4-F128-47A4-91C7-6E306B652DC1}"/>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7A4ABBA8-5E3D-492B-AB84-CB9E6DBAE9AE}"/>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B196D29F-864A-411E-B423-4A509CA534C7}"/>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FD10A361-805B-4A78-B152-828C484D9B1E}"/>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855640E0-7A5B-482F-9385-6B6532FBB1B1}"/>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84582910-F2F0-4211-BB83-8D80DF8A11D9}"/>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3CD9EACC-4B91-4C19-93E0-23A0FB9B4DBA}"/>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D37B5E7A-C0D7-414B-B2BA-0025F9EF5ECB}"/>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09B4F5FA-1A25-427D-AAC0-8EC58A510AF0}"/>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5D19B068-0E0B-4333-B8B2-921C1C797106}"/>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6C58BBB-937B-4A9A-AFBE-DC1E26DAF146}"/>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2672CB57-47E6-4AFB-ACB8-DA0108D5D1DE}"/>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01B5A15C-D818-4B28-93DE-372E00AC04A1}"/>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3DF638FE-F01C-41C4-AA9A-110CBA9A6387}"/>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AC22250A-88BD-461D-98AC-0994184AF316}"/>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4D851969-8CE5-4E39-90F4-4050B8F8DF94}"/>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4772121B-73E2-43DE-81F7-7B7695979604}"/>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B63C903B-8A21-4A86-ADFF-44CED81BC3F3}"/>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A4F59C93-E8BE-4F5A-B6C9-DE966EB4645E}"/>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912A4186-0FA2-477C-AEA4-A49AEF36E50F}"/>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368AE47B-6170-4351-A49B-37DA5B5D85A9}"/>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E2308F0-5C71-432C-B81E-9B2CB6058428}"/>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99420545-8096-43F8-9795-88597DDF6A55}"/>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cxnSp>
        <p:nvCxnSpPr>
          <p:cNvPr id="34" name="Straight Connector 33">
            <a:extLst>
              <a:ext uri="{FF2B5EF4-FFF2-40B4-BE49-F238E27FC236}">
                <a16:creationId xmlns:a16="http://schemas.microsoft.com/office/drawing/2014/main" id="{44AED065-2517-46E3-8E6F-41078865D9EA}"/>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5" name="Content Placeholder 2"/>
          <p:cNvSpPr>
            <a:spLocks noGrp="1"/>
          </p:cNvSpPr>
          <p:nvPr>
            <p:ph sz="half" idx="10"/>
          </p:nvPr>
        </p:nvSpPr>
        <p:spPr>
          <a:xfrm>
            <a:off x="218859" y="1674000"/>
            <a:ext cx="57888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p:cNvSpPr>
            <a:spLocks noGrp="1"/>
          </p:cNvSpPr>
          <p:nvPr>
            <p:ph sz="half" idx="2"/>
          </p:nvPr>
        </p:nvSpPr>
        <p:spPr>
          <a:xfrm>
            <a:off x="6202800" y="1674000"/>
            <a:ext cx="57780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354836179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86675A4-90E8-437A-9468-FE78666463AD}"/>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32265297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EAB8F11-EBBC-47C0-854D-D06084F191BD}"/>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 Box 34">
            <a:extLst>
              <a:ext uri="{FF2B5EF4-FFF2-40B4-BE49-F238E27FC236}">
                <a16:creationId xmlns:a16="http://schemas.microsoft.com/office/drawing/2014/main" id="{66C283DB-40A5-4D70-9142-50336FA1A6A3}"/>
              </a:ext>
            </a:extLst>
          </p:cNvPr>
          <p:cNvSpPr txBox="1">
            <a:spLocks noChangeArrowheads="1"/>
          </p:cNvSpPr>
          <p:nvPr/>
        </p:nvSpPr>
        <p:spPr bwMode="auto">
          <a:xfrm>
            <a:off x="11680825" y="6202363"/>
            <a:ext cx="274638" cy="215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spcBef>
                <a:spcPct val="50000"/>
              </a:spcBef>
            </a:pPr>
            <a:r>
              <a:rPr lang="en-GB" altLang="en-US" sz="800" noProof="1">
                <a:solidFill>
                  <a:schemeClr val="bg1"/>
                </a:solidFill>
                <a:latin typeface="Arial" panose="020B0604020202020204" pitchFamily="34" charset="0"/>
                <a:cs typeface="Arial" panose="020B0604020202020204" pitchFamily="34" charset="0"/>
              </a:rPr>
              <a:t>  </a:t>
            </a:r>
            <a:fld id="{59559A13-188C-4C25-A1AF-8FEFCBE53C75}" type="slidenum">
              <a:rPr altLang="en-US" sz="800" noProof="1">
                <a:solidFill>
                  <a:schemeClr val="bg1"/>
                </a:solidFill>
                <a:latin typeface="Arial" panose="020B0604020202020204" pitchFamily="34" charset="0"/>
                <a:cs typeface="Arial" panose="020B0604020202020204" pitchFamily="34" charset="0"/>
              </a:rPr>
              <a:pPr algn="r" eaLnBrk="1" hangingPunct="1">
                <a:spcBef>
                  <a:spcPct val="50000"/>
                </a:spcBef>
              </a:pPr>
              <a:t>‹#›</a:t>
            </a:fld>
            <a:endParaRPr lang="en-GB" altLang="en-US" sz="800" noProof="1">
              <a:solidFill>
                <a:schemeClr val="bg1"/>
              </a:solidFill>
              <a:latin typeface="Arial" panose="020B0604020202020204" pitchFamily="34" charset="0"/>
              <a:cs typeface="Arial" panose="020B0604020202020204" pitchFamily="34" charset="0"/>
            </a:endParaRPr>
          </a:p>
        </p:txBody>
      </p:sp>
      <p:sp>
        <p:nvSpPr>
          <p:cNvPr id="2" name="Titolo 1"/>
          <p:cNvSpPr>
            <a:spLocks noGrp="1"/>
          </p:cNvSpPr>
          <p:nvPr>
            <p:ph type="title"/>
          </p:nvPr>
        </p:nvSpPr>
        <p:spPr>
          <a:xfrm>
            <a:off x="216000" y="154800"/>
            <a:ext cx="10108800" cy="565200"/>
          </a:xfrm>
        </p:spPr>
        <p:txBody>
          <a:bodyPr/>
          <a:lstStyle>
            <a:lvl1pPr>
              <a:defRPr sz="3000"/>
            </a:lvl1pPr>
          </a:lstStyle>
          <a:p>
            <a:r>
              <a:rPr lang="en-US" altLang="en-US" noProof="0"/>
              <a:t>Click to edit Master title style</a:t>
            </a:r>
            <a:endParaRPr lang="en-GB" noProof="0" dirty="0"/>
          </a:p>
        </p:txBody>
      </p:sp>
      <p:sp>
        <p:nvSpPr>
          <p:cNvPr id="4" name="Content Placeholder 2"/>
          <p:cNvSpPr>
            <a:spLocks noGrp="1"/>
          </p:cNvSpPr>
          <p:nvPr>
            <p:ph idx="1"/>
          </p:nvPr>
        </p:nvSpPr>
        <p:spPr>
          <a:xfrm>
            <a:off x="219600" y="882000"/>
            <a:ext cx="11764800" cy="5328000"/>
          </a:xfrm>
        </p:spPr>
        <p:txBody>
          <a:bodyPr/>
          <a:lstStyle>
            <a:lvl1pPr>
              <a:defRPr sz="1800">
                <a:solidFill>
                  <a:srgbClr val="335E6F"/>
                </a:solidFill>
              </a:defRPr>
            </a:lvl1pPr>
            <a:lvl2pPr>
              <a:defRPr sz="1800">
                <a:solidFill>
                  <a:srgbClr val="335E6F"/>
                </a:solidFill>
              </a:defRPr>
            </a:lvl2pPr>
            <a:lvl3pPr>
              <a:defRPr sz="1800">
                <a:solidFill>
                  <a:srgbClr val="335E6F"/>
                </a:solidFill>
              </a:defRPr>
            </a:lvl3pPr>
            <a:lvl4pPr>
              <a:defRPr sz="1800">
                <a:solidFill>
                  <a:srgbClr val="335E6F"/>
                </a:solidFill>
              </a:defRPr>
            </a:lvl4pPr>
            <a:lvl5pPr>
              <a:defRPr sz="1800">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6605592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556064E-97F7-4298-8D36-6D7776B9E390}"/>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8860" y="882000"/>
            <a:ext cx="11764800" cy="5328000"/>
          </a:xfrm>
        </p:spPr>
        <p:txBody>
          <a:bodyPr/>
          <a:lstStyle>
            <a:lvl1pPr>
              <a:defRPr sz="1800">
                <a:solidFill>
                  <a:srgbClr val="76C8AE"/>
                </a:solidFill>
              </a:defRPr>
            </a:lvl1pPr>
            <a:lvl2pPr>
              <a:defRPr sz="1800">
                <a:solidFill>
                  <a:srgbClr val="76C8AE"/>
                </a:solidFill>
              </a:defRPr>
            </a:lvl2pPr>
            <a:lvl3pPr>
              <a:defRPr sz="1800">
                <a:solidFill>
                  <a:srgbClr val="76C8AE"/>
                </a:solidFill>
              </a:defRPr>
            </a:lvl3pPr>
            <a:lvl4pPr>
              <a:defRPr sz="1800">
                <a:solidFill>
                  <a:srgbClr val="76C8AE"/>
                </a:solidFill>
              </a:defRPr>
            </a:lvl4pPr>
            <a:lvl5pPr>
              <a:defRPr sz="1800">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3008647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CC9D7E8-77E2-4E0B-BB28-9CD016876936}"/>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8860" y="882000"/>
            <a:ext cx="11764800"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24644483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89DD7E3F-38DC-429C-9C18-E0984DBFD73A}"/>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a:xfrm>
            <a:off x="216000" y="154800"/>
            <a:ext cx="10108800" cy="565200"/>
          </a:xfrm>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8860" y="882000"/>
            <a:ext cx="11764800" cy="5328000"/>
          </a:xfrm>
        </p:spPr>
        <p:txBody>
          <a:bodyPr/>
          <a:lstStyle>
            <a:lvl1pPr>
              <a:defRPr sz="1800">
                <a:solidFill>
                  <a:srgbClr val="FFCC4E"/>
                </a:solidFill>
              </a:defRPr>
            </a:lvl1pPr>
            <a:lvl2pPr>
              <a:defRPr sz="1800">
                <a:solidFill>
                  <a:srgbClr val="FFCC4E"/>
                </a:solidFill>
              </a:defRPr>
            </a:lvl2pPr>
            <a:lvl3pPr>
              <a:defRPr sz="1800">
                <a:solidFill>
                  <a:srgbClr val="FFCC4E"/>
                </a:solidFill>
              </a:defRPr>
            </a:lvl3pPr>
            <a:lvl4pPr>
              <a:defRPr sz="1800">
                <a:solidFill>
                  <a:srgbClr val="FFCC4E"/>
                </a:solidFill>
              </a:defRPr>
            </a:lvl4pPr>
            <a:lvl5pPr>
              <a:defRPr sz="1800">
                <a:solidFill>
                  <a:srgbClr val="FFCC4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374206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F218B7D-578A-4110-B66A-6F340D585326}"/>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8860" y="882000"/>
            <a:ext cx="11764800" cy="5328000"/>
          </a:xfrm>
        </p:spPr>
        <p:txBody>
          <a:bodyPr/>
          <a:lstStyle>
            <a:lvl1pPr>
              <a:defRPr sz="1800">
                <a:solidFill>
                  <a:srgbClr val="009BDB"/>
                </a:solidFill>
              </a:defRPr>
            </a:lvl1pPr>
            <a:lvl2pPr>
              <a:defRPr sz="1800">
                <a:solidFill>
                  <a:srgbClr val="009BDB"/>
                </a:solidFill>
              </a:defRPr>
            </a:lvl2pPr>
            <a:lvl3pPr>
              <a:defRPr sz="1800">
                <a:solidFill>
                  <a:srgbClr val="009BDB"/>
                </a:solidFill>
              </a:defRPr>
            </a:lvl3pPr>
            <a:lvl4pPr>
              <a:defRPr sz="1800">
                <a:solidFill>
                  <a:srgbClr val="009BDB"/>
                </a:solidFill>
              </a:defRPr>
            </a:lvl4pPr>
            <a:lvl5pPr>
              <a:defRPr sz="1800">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3956963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4" name="Rettangolo 2">
            <a:extLst>
              <a:ext uri="{FF2B5EF4-FFF2-40B4-BE49-F238E27FC236}">
                <a16:creationId xmlns:a16="http://schemas.microsoft.com/office/drawing/2014/main" id="{36F48AC5-7FAB-42F2-8E38-92114E333C30}"/>
              </a:ext>
            </a:extLst>
          </p:cNvPr>
          <p:cNvSpPr/>
          <p:nvPr/>
        </p:nvSpPr>
        <p:spPr>
          <a:xfrm>
            <a:off x="0" y="0"/>
            <a:ext cx="12277725"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dirty="0"/>
          </a:p>
        </p:txBody>
      </p:sp>
      <p:sp>
        <p:nvSpPr>
          <p:cNvPr id="5" name="Rectangle 4">
            <a:extLst>
              <a:ext uri="{FF2B5EF4-FFF2-40B4-BE49-F238E27FC236}">
                <a16:creationId xmlns:a16="http://schemas.microsoft.com/office/drawing/2014/main" id="{E32FEB6D-DD87-4903-BCB9-CA726632FD8F}"/>
              </a:ext>
            </a:extLst>
          </p:cNvPr>
          <p:cNvSpPr/>
          <p:nvPr/>
        </p:nvSpPr>
        <p:spPr>
          <a:xfrm flipH="1">
            <a:off x="4699000" y="2011363"/>
            <a:ext cx="2827338" cy="2819400"/>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272" dirty="0"/>
          </a:p>
        </p:txBody>
      </p:sp>
      <p:sp>
        <p:nvSpPr>
          <p:cNvPr id="6" name="Subtitle 2">
            <a:extLst>
              <a:ext uri="{FF2B5EF4-FFF2-40B4-BE49-F238E27FC236}">
                <a16:creationId xmlns:a16="http://schemas.microsoft.com/office/drawing/2014/main" id="{488639F4-DF7C-4E2A-8E67-1DF882403456}"/>
              </a:ext>
            </a:extLst>
          </p:cNvPr>
          <p:cNvSpPr txBox="1">
            <a:spLocks/>
          </p:cNvSpPr>
          <p:nvPr/>
        </p:nvSpPr>
        <p:spPr>
          <a:xfrm>
            <a:off x="4699000" y="4524375"/>
            <a:ext cx="2820988" cy="314325"/>
          </a:xfrm>
          <a:prstGeom prst="rect">
            <a:avLst/>
          </a:prstGeom>
        </p:spPr>
        <p:txBody>
          <a:bodyPr lIns="66151" tIns="33076" rIns="66151" bIns="33076">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defRPr/>
            </a:pPr>
            <a:endParaRPr lang="en-GB" sz="1013" dirty="0">
              <a:solidFill>
                <a:srgbClr val="8197A6"/>
              </a:solidFill>
              <a:ea typeface="Arial" charset="0"/>
              <a:cs typeface="Arial" charset="0"/>
            </a:endParaRPr>
          </a:p>
        </p:txBody>
      </p:sp>
      <p:sp>
        <p:nvSpPr>
          <p:cNvPr id="7" name="Subtitle 2">
            <a:extLst>
              <a:ext uri="{FF2B5EF4-FFF2-40B4-BE49-F238E27FC236}">
                <a16:creationId xmlns:a16="http://schemas.microsoft.com/office/drawing/2014/main" id="{55C60103-B537-4C13-BB4A-E8E3FFB59870}"/>
              </a:ext>
            </a:extLst>
          </p:cNvPr>
          <p:cNvSpPr txBox="1">
            <a:spLocks/>
          </p:cNvSpPr>
          <p:nvPr/>
        </p:nvSpPr>
        <p:spPr>
          <a:xfrm>
            <a:off x="4699000" y="1739900"/>
            <a:ext cx="2827338" cy="261938"/>
          </a:xfrm>
          <a:prstGeom prst="rect">
            <a:avLst/>
          </a:prstGeom>
        </p:spPr>
        <p:txBody>
          <a:bodyPr lIns="66151" tIns="33076" rIns="66151" bIns="33076"/>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defRPr/>
            </a:pPr>
            <a:r>
              <a:rPr lang="en-GB" sz="796" dirty="0">
                <a:solidFill>
                  <a:schemeClr val="bg1"/>
                </a:solidFill>
                <a:ea typeface="Arial" charset="0"/>
                <a:cs typeface="Arial" charset="0"/>
              </a:rPr>
              <a:t>Produced by</a:t>
            </a:r>
            <a:endParaRPr lang="en-US" sz="796" dirty="0">
              <a:solidFill>
                <a:schemeClr val="bg1"/>
              </a:solidFill>
              <a:ea typeface="Arial" charset="0"/>
              <a:cs typeface="Arial" charset="0"/>
            </a:endParaRPr>
          </a:p>
        </p:txBody>
      </p:sp>
      <p:sp>
        <p:nvSpPr>
          <p:cNvPr id="11" name="Text Placeholder 2"/>
          <p:cNvSpPr>
            <a:spLocks noGrp="1"/>
          </p:cNvSpPr>
          <p:nvPr>
            <p:ph type="body" idx="14"/>
          </p:nvPr>
        </p:nvSpPr>
        <p:spPr>
          <a:xfrm>
            <a:off x="4699115" y="2041527"/>
            <a:ext cx="2827111" cy="2359024"/>
          </a:xfrm>
          <a:prstGeom prst="rect">
            <a:avLst/>
          </a:prstGeom>
        </p:spPr>
        <p:txBody>
          <a:bodyPr>
            <a:normAutofit/>
          </a:bodyPr>
          <a:lstStyle>
            <a:lvl1pPr marL="0" indent="0" algn="l">
              <a:buNone/>
              <a:defRPr sz="214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
        <p:nvSpPr>
          <p:cNvPr id="13" name="Text Placeholder 2"/>
          <p:cNvSpPr>
            <a:spLocks noGrp="1"/>
          </p:cNvSpPr>
          <p:nvPr>
            <p:ph type="body" idx="15"/>
          </p:nvPr>
        </p:nvSpPr>
        <p:spPr>
          <a:xfrm>
            <a:off x="4699115" y="4406774"/>
            <a:ext cx="2827111"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Tree>
    <p:extLst>
      <p:ext uri="{BB962C8B-B14F-4D97-AF65-F5344CB8AC3E}">
        <p14:creationId xmlns:p14="http://schemas.microsoft.com/office/powerpoint/2010/main" val="15760413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CLEAR1">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B4BB0771-C5FD-364D-BD90-42231504E0FB}"/>
              </a:ext>
            </a:extLst>
          </p:cNvPr>
          <p:cNvSpPr/>
          <p:nvPr userDrawn="1"/>
        </p:nvSpPr>
        <p:spPr>
          <a:xfrm>
            <a:off x="0" y="0"/>
            <a:ext cx="12225338"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400"/>
          </a:p>
        </p:txBody>
      </p:sp>
      <p:sp>
        <p:nvSpPr>
          <p:cNvPr id="40" name="Rectangle 6">
            <a:extLst>
              <a:ext uri="{FF2B5EF4-FFF2-40B4-BE49-F238E27FC236}">
                <a16:creationId xmlns:a16="http://schemas.microsoft.com/office/drawing/2014/main" id="{B2630FB4-0043-964B-A87A-FFCB3139DEDF}"/>
              </a:ext>
            </a:extLst>
          </p:cNvPr>
          <p:cNvSpPr>
            <a:spLocks noGrp="1" noChangeArrowheads="1"/>
          </p:cNvSpPr>
          <p:nvPr>
            <p:ph type="title" hasCustomPrompt="1"/>
          </p:nvPr>
        </p:nvSpPr>
        <p:spPr bwMode="auto">
          <a:xfrm>
            <a:off x="218859" y="157325"/>
            <a:ext cx="10140882"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0" bIns="45720" numCol="1" anchor="ctr" anchorCtr="0" compatLnSpc="1">
            <a:prstTxWarp prst="textNoShape">
              <a:avLst/>
            </a:prstTxWarp>
            <a:spAutoFit/>
          </a:bodyPr>
          <a:lstStyle>
            <a:lvl1pPr>
              <a:defRPr>
                <a:solidFill>
                  <a:schemeClr val="bg1"/>
                </a:solidFill>
              </a:defRPr>
            </a:lvl1pPr>
          </a:lstStyle>
          <a:p>
            <a:pPr lvl="0"/>
            <a:r>
              <a:rPr lang="en-GB" altLang="en-US" noProof="0"/>
              <a:t>CLICK TO EDIT MASTER TITLE STYLE</a:t>
            </a:r>
          </a:p>
        </p:txBody>
      </p:sp>
      <p:pic>
        <p:nvPicPr>
          <p:cNvPr id="41" name="Picture 40">
            <a:extLst>
              <a:ext uri="{FF2B5EF4-FFF2-40B4-BE49-F238E27FC236}">
                <a16:creationId xmlns:a16="http://schemas.microsoft.com/office/drawing/2014/main" id="{2CB0AC2C-C495-9D4C-B412-174B5899FD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59740" y="-216085"/>
            <a:ext cx="2099618" cy="1314000"/>
          </a:xfrm>
          <a:prstGeom prst="rect">
            <a:avLst/>
          </a:prstGeom>
        </p:spPr>
      </p:pic>
      <p:sp>
        <p:nvSpPr>
          <p:cNvPr id="34" name="Content Placeholder 2">
            <a:extLst>
              <a:ext uri="{FF2B5EF4-FFF2-40B4-BE49-F238E27FC236}">
                <a16:creationId xmlns:a16="http://schemas.microsoft.com/office/drawing/2014/main" id="{4D97AA66-51B6-E346-86AC-0DB59D5022D5}"/>
              </a:ext>
            </a:extLst>
          </p:cNvPr>
          <p:cNvSpPr>
            <a:spLocks noGrp="1"/>
          </p:cNvSpPr>
          <p:nvPr>
            <p:ph idx="1" hasCustomPrompt="1"/>
          </p:nvPr>
        </p:nvSpPr>
        <p:spPr>
          <a:xfrm>
            <a:off x="218859" y="882194"/>
            <a:ext cx="11795830" cy="5540779"/>
          </a:xfrm>
        </p:spPr>
        <p:txBody>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cxnSp>
        <p:nvCxnSpPr>
          <p:cNvPr id="31" name="Straight Connector 30">
            <a:extLst>
              <a:ext uri="{FF2B5EF4-FFF2-40B4-BE49-F238E27FC236}">
                <a16:creationId xmlns:a16="http://schemas.microsoft.com/office/drawing/2014/main" id="{100866D1-4C96-604E-ADA1-E8D39C7D00C7}"/>
              </a:ext>
            </a:extLst>
          </p:cNvPr>
          <p:cNvCxnSpPr>
            <a:cxnSpLocks/>
          </p:cNvCxnSpPr>
          <p:nvPr userDrawn="1"/>
        </p:nvCxnSpPr>
        <p:spPr>
          <a:xfrm>
            <a:off x="222041" y="6422971"/>
            <a:ext cx="11768091"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8928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9036" y="1321782"/>
          <a:ext cx="11656060"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18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9036" y="1219353"/>
          <a:ext cx="11656060"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12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23547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83" y="-3"/>
            <a:ext cx="12302859"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498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emf"/></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2.xml"/><Relationship Id="rId1" Type="http://schemas.openxmlformats.org/officeDocument/2006/relationships/slideLayout" Target="../slideLayouts/slideLayout18.xml"/><Relationship Id="rId5" Type="http://schemas.openxmlformats.org/officeDocument/2006/relationships/image" Target="../media/image4.emf"/><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1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4.emf"/><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12.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4.xml"/><Relationship Id="rId1" Type="http://schemas.openxmlformats.org/officeDocument/2006/relationships/slideLayout" Target="../slideLayouts/slideLayout30.xml"/><Relationship Id="rId6" Type="http://schemas.openxmlformats.org/officeDocument/2006/relationships/image" Target="../media/image4.emf"/><Relationship Id="rId5" Type="http://schemas.openxmlformats.org/officeDocument/2006/relationships/image" Target="../media/image12.png"/><Relationship Id="rId4" Type="http://schemas.openxmlformats.org/officeDocument/2006/relationships/image" Target="../media/image1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image" Target="../media/image11.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4.emf"/><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image" Target="../media/image1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slideLayout" Target="../slideLayouts/slideLayout59.xml"/><Relationship Id="rId3" Type="http://schemas.openxmlformats.org/officeDocument/2006/relationships/slideLayout" Target="../slideLayouts/slideLayout44.xml"/><Relationship Id="rId21" Type="http://schemas.openxmlformats.org/officeDocument/2006/relationships/image" Target="../media/image2.png"/><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slideLayout" Target="../slideLayouts/slideLayout58.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20" Type="http://schemas.openxmlformats.org/officeDocument/2006/relationships/image" Target="../media/image1.jpe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23" Type="http://schemas.openxmlformats.org/officeDocument/2006/relationships/image" Target="../media/image4.emf"/><Relationship Id="rId10" Type="http://schemas.openxmlformats.org/officeDocument/2006/relationships/slideLayout" Target="../slideLayouts/slideLayout51.xml"/><Relationship Id="rId19" Type="http://schemas.openxmlformats.org/officeDocument/2006/relationships/theme" Target="../theme/theme6.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 Id="rId22"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0" y="0"/>
            <a:ext cx="12225338" cy="6858000"/>
          </a:xfrm>
          <a:prstGeom prst="rect">
            <a:avLst/>
          </a:prstGeom>
        </p:spPr>
      </p:pic>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a:p>
        </p:txBody>
      </p:sp>
      <p:sp>
        <p:nvSpPr>
          <p:cNvPr id="39" name="Text Box 34"/>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7B88B654-6870-4EB8-A79A-306A0238640A}"/>
              </a:ext>
            </a:extLst>
          </p:cNvPr>
          <p:cNvPicPr>
            <a:picLocks/>
          </p:cNvPicPr>
          <p:nvPr userDrawn="1"/>
        </p:nvPicPr>
        <p:blipFill>
          <a:blip r:embed="rId21"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pic>
        <p:nvPicPr>
          <p:cNvPr id="2" name="Picture 70">
            <a:extLst>
              <a:ext uri="{FF2B5EF4-FFF2-40B4-BE49-F238E27FC236}">
                <a16:creationId xmlns:a16="http://schemas.microsoft.com/office/drawing/2014/main" id="{6D86AA8A-25D8-EA4C-2E78-5C5893B02680}"/>
              </a:ext>
            </a:extLst>
          </p:cNvPr>
          <p:cNvPicPr>
            <a:picLocks noChangeAspect="1" noChangeArrowheads="1"/>
          </p:cNvPicPr>
          <p:nvPr userDrawn="1"/>
        </p:nvPicPr>
        <p:blipFill>
          <a:blip r:embed="rId22">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29" r:id="rId1"/>
    <p:sldLayoutId id="2147483945" r:id="rId2"/>
    <p:sldLayoutId id="2147483974" r:id="rId3"/>
    <p:sldLayoutId id="2147483975" r:id="rId4"/>
    <p:sldLayoutId id="2147483973" r:id="rId5"/>
    <p:sldLayoutId id="2147483930" r:id="rId6"/>
    <p:sldLayoutId id="2147483931" r:id="rId7"/>
    <p:sldLayoutId id="2147483932" r:id="rId8"/>
    <p:sldLayoutId id="2147483933" r:id="rId9"/>
    <p:sldLayoutId id="2147483935" r:id="rId10"/>
    <p:sldLayoutId id="2147483936" r:id="rId11"/>
    <p:sldLayoutId id="2147483937" r:id="rId12"/>
    <p:sldLayoutId id="2147483938" r:id="rId13"/>
    <p:sldLayoutId id="2147483939" r:id="rId14"/>
    <p:sldLayoutId id="2147483946" r:id="rId15"/>
    <p:sldLayoutId id="2147483947" r:id="rId16"/>
    <p:sldLayoutId id="2147483977" r:id="rId17"/>
  </p:sldLayoutIdLst>
  <p:hf hdr="0" dt="0"/>
  <p:txStyles>
    <p:titleStyle>
      <a:lvl1pPr algn="l" rtl="0" eaLnBrk="1" fontAlgn="base" hangingPunct="1">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22" b="1">
          <a:solidFill>
            <a:schemeClr val="bg1"/>
          </a:solidFill>
          <a:latin typeface="Verdana" pitchFamily="34" charset="0"/>
        </a:defRPr>
      </a:lvl2pPr>
      <a:lvl3pPr algn="l" rtl="0" eaLnBrk="1" fontAlgn="base" hangingPunct="1">
        <a:spcBef>
          <a:spcPct val="0"/>
        </a:spcBef>
        <a:spcAft>
          <a:spcPct val="0"/>
        </a:spcAft>
        <a:defRPr sz="2122" b="1">
          <a:solidFill>
            <a:schemeClr val="bg1"/>
          </a:solidFill>
          <a:latin typeface="Verdana" pitchFamily="34" charset="0"/>
        </a:defRPr>
      </a:lvl3pPr>
      <a:lvl4pPr algn="l" rtl="0" eaLnBrk="1" fontAlgn="base" hangingPunct="1">
        <a:spcBef>
          <a:spcPct val="0"/>
        </a:spcBef>
        <a:spcAft>
          <a:spcPct val="0"/>
        </a:spcAft>
        <a:defRPr sz="2122" b="1">
          <a:solidFill>
            <a:schemeClr val="bg1"/>
          </a:solidFill>
          <a:latin typeface="Verdana" pitchFamily="34" charset="0"/>
        </a:defRPr>
      </a:lvl4pPr>
      <a:lvl5pPr algn="l" rtl="0" eaLnBrk="1" fontAlgn="base" hangingPunct="1">
        <a:spcBef>
          <a:spcPct val="0"/>
        </a:spcBef>
        <a:spcAft>
          <a:spcPct val="0"/>
        </a:spcAft>
        <a:defRPr sz="2122" b="1">
          <a:solidFill>
            <a:schemeClr val="bg1"/>
          </a:solidFill>
          <a:latin typeface="Verdana"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1pPr>
      <a:lvl2pPr marL="78132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2pPr>
      <a:lvl3pPr marL="135777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3pPr>
      <a:lvl4pPr marL="193421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4pPr>
      <a:lvl5pPr marL="251066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pic>
        <p:nvPicPr>
          <p:cNvPr id="7" name="Picture 5">
            <a:extLst>
              <a:ext uri="{FF2B5EF4-FFF2-40B4-BE49-F238E27FC236}">
                <a16:creationId xmlns:a16="http://schemas.microsoft.com/office/drawing/2014/main" id="{109A9530-2671-487F-A9F5-FDB35D172B87}"/>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sp>
        <p:nvSpPr>
          <p:cNvPr id="3" name="Text Box 34">
            <a:extLst>
              <a:ext uri="{FF2B5EF4-FFF2-40B4-BE49-F238E27FC236}">
                <a16:creationId xmlns:a16="http://schemas.microsoft.com/office/drawing/2014/main" id="{174566EC-B884-414A-9831-F2C2C01CAF72}"/>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62" name="Picture 61">
            <a:extLst>
              <a:ext uri="{FF2B5EF4-FFF2-40B4-BE49-F238E27FC236}">
                <a16:creationId xmlns:a16="http://schemas.microsoft.com/office/drawing/2014/main" id="{68673324-7E47-2849-ABFE-CFCE924180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B6E905FD-56C1-4FF6-A433-C72EFE86E9E9}"/>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2" name="Picture 70">
            <a:extLst>
              <a:ext uri="{FF2B5EF4-FFF2-40B4-BE49-F238E27FC236}">
                <a16:creationId xmlns:a16="http://schemas.microsoft.com/office/drawing/2014/main" id="{BFDF8C97-D83E-5830-C126-B5771D7D5F4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4798536"/>
      </p:ext>
    </p:extLst>
  </p:cSld>
  <p:clrMap bg1="lt1" tx1="dk1" bg2="lt2" tx2="dk2" accent1="accent1" accent2="accent2" accent3="accent3" accent4="accent4" accent5="accent5" accent6="accent6" hlink="hlink" folHlink="folHlink"/>
  <p:sldLayoutIdLst>
    <p:sldLayoutId id="2147483951" r:id="rId1"/>
  </p:sldLayoutIdLst>
  <p:hf sldNum="0" hdr="0" dt="0"/>
  <p:txStyles>
    <p:titleStyle>
      <a:lvl1pPr algn="just" rtl="0" fontAlgn="base">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AA5060D9-A09D-4130-9267-1E715CE49C5B}"/>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94" name="Picture 93">
            <a:extLst>
              <a:ext uri="{FF2B5EF4-FFF2-40B4-BE49-F238E27FC236}">
                <a16:creationId xmlns:a16="http://schemas.microsoft.com/office/drawing/2014/main" id="{4732B035-7DC9-457A-B11E-1F17E69F566A}"/>
              </a:ext>
            </a:extLst>
          </p:cNvPr>
          <p:cNvPicPr>
            <a:picLocks/>
          </p:cNvPicPr>
          <p:nvPr userDrawn="1"/>
        </p:nvPicPr>
        <p:blipFill>
          <a:blip r:embed="rId14"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3" name="Picture 70">
            <a:extLst>
              <a:ext uri="{FF2B5EF4-FFF2-40B4-BE49-F238E27FC236}">
                <a16:creationId xmlns:a16="http://schemas.microsoft.com/office/drawing/2014/main" id="{55673E69-6B1F-92D5-8F8A-6C1688967D91}"/>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391583"/>
      </p:ext>
    </p:extLst>
  </p:cSld>
  <p:clrMap bg1="lt1" tx1="dk1" bg2="lt2" tx2="dk2" accent1="accent1" accent2="accent2" accent3="accent3" accent4="accent4" accent5="accent5" accent6="accent6" hlink="hlink" folHlink="folHlink"/>
  <p:sldLayoutIdLst>
    <p:sldLayoutId id="2147483976" r:id="rId1"/>
    <p:sldLayoutId id="2147483961" r:id="rId2"/>
    <p:sldLayoutId id="2147483962" r:id="rId3"/>
    <p:sldLayoutId id="2147483963" r:id="rId4"/>
    <p:sldLayoutId id="2147483964" r:id="rId5"/>
    <p:sldLayoutId id="2147483965" r:id="rId6"/>
    <p:sldLayoutId id="2147483972" r:id="rId7"/>
    <p:sldLayoutId id="2147483966" r:id="rId8"/>
    <p:sldLayoutId id="2147483967" r:id="rId9"/>
    <p:sldLayoutId id="2147483968" r:id="rId10"/>
    <p:sldLayoutId id="2147483969" r:id="rId11"/>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a:p>
        </p:txBody>
      </p:sp>
      <p:sp>
        <p:nvSpPr>
          <p:cNvPr id="10" name="Rectangle 6"/>
          <p:cNvSpPr>
            <a:spLocks noGrp="1" noChangeArrowheads="1"/>
          </p:cNvSpPr>
          <p:nvPr>
            <p:ph type="title"/>
          </p:nvPr>
        </p:nvSpPr>
        <p:spPr bwMode="auto">
          <a:xfrm>
            <a:off x="216000" y="154800"/>
            <a:ext cx="974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a:t>CLICK TO EDIT MASTER TITLE STYLE</a:t>
            </a:r>
            <a:endParaRPr lang="en-GB" noProof="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p>
        </p:txBody>
      </p:sp>
      <p:cxnSp>
        <p:nvCxnSpPr>
          <p:cNvPr id="34" name="Straight Connector 64">
            <a:extLst>
              <a:ext uri="{FF2B5EF4-FFF2-40B4-BE49-F238E27FC236}">
                <a16:creationId xmlns:a16="http://schemas.microsoft.com/office/drawing/2014/main" id="{8F972EA9-1462-4B0E-A09A-25D9F39ABE44}"/>
              </a:ext>
            </a:extLst>
          </p:cNvPr>
          <p:cNvCxnSpPr>
            <a:cxnSpLocks/>
          </p:cNvCxnSpPr>
          <p:nvPr userDrawn="1"/>
        </p:nvCxnSpPr>
        <p:spPr>
          <a:xfrm>
            <a:off x="222041" y="6411947"/>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5217072E-26F2-4536-B7A4-4922A861E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71529" y="6578011"/>
            <a:ext cx="1641396" cy="113828"/>
          </a:xfrm>
          <a:prstGeom prst="rect">
            <a:avLst/>
          </a:prstGeom>
        </p:spPr>
      </p:pic>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59"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a:t>Click to edit Master text styles</a:t>
            </a:r>
          </a:p>
          <a:p>
            <a:pPr lvl="1"/>
            <a:r>
              <a:rPr lang="en-GB" altLang="en-US" noProof="0"/>
              <a:t>Second level</a:t>
            </a:r>
          </a:p>
          <a:p>
            <a:pPr lvl="2"/>
            <a:r>
              <a:rPr lang="en-GB" altLang="en-US" noProof="0"/>
              <a:t>Third level</a:t>
            </a:r>
          </a:p>
          <a:p>
            <a:pPr lvl="3"/>
            <a:r>
              <a:rPr lang="en-GB" altLang="en-US" noProof="0"/>
              <a:t>Fourth level</a:t>
            </a:r>
          </a:p>
          <a:p>
            <a:pPr lvl="4"/>
            <a:r>
              <a:rPr lang="en-GB" altLang="en-US" noProof="0"/>
              <a:t>Fifth level</a:t>
            </a:r>
          </a:p>
        </p:txBody>
      </p:sp>
      <p:sp>
        <p:nvSpPr>
          <p:cNvPr id="5" name="Text Box 34">
            <a:extLst>
              <a:ext uri="{FF2B5EF4-FFF2-40B4-BE49-F238E27FC236}">
                <a16:creationId xmlns:a16="http://schemas.microsoft.com/office/drawing/2014/main" id="{3DFCB740-7646-4EBC-AD20-3EBB6A01A799}"/>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CEC1D1E1-F167-4275-B0D3-2DDB714BE63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94" name="Picture 93">
            <a:extLst>
              <a:ext uri="{FF2B5EF4-FFF2-40B4-BE49-F238E27FC236}">
                <a16:creationId xmlns:a16="http://schemas.microsoft.com/office/drawing/2014/main" id="{EE9226E0-2BA4-4DC2-994B-AD70CB993B22}"/>
              </a:ext>
            </a:extLst>
          </p:cNvPr>
          <p:cNvPicPr>
            <a:picLocks/>
          </p:cNvPicPr>
          <p:nvPr userDrawn="1"/>
        </p:nvPicPr>
        <p:blipFill>
          <a:blip r:embed="rId5"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2" name="Picture 70">
            <a:extLst>
              <a:ext uri="{FF2B5EF4-FFF2-40B4-BE49-F238E27FC236}">
                <a16:creationId xmlns:a16="http://schemas.microsoft.com/office/drawing/2014/main" id="{55F8FFD1-D662-9A2C-44B2-17AFCFA1981A}"/>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0336850"/>
      </p:ext>
    </p:extLst>
  </p:cSld>
  <p:clrMap bg1="lt1" tx1="dk1" bg2="lt2" tx2="dk2" accent1="accent1" accent2="accent2" accent3="accent3" accent4="accent4" accent5="accent5" accent6="accent6" hlink="hlink" folHlink="folHlink"/>
  <p:sldLayoutIdLst>
    <p:sldLayoutId id="2147483971" r:id="rId1"/>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a:extLst>
              <a:ext uri="{FF2B5EF4-FFF2-40B4-BE49-F238E27FC236}">
                <a16:creationId xmlns:a16="http://schemas.microsoft.com/office/drawing/2014/main" id="{9E541D73-6D1F-4AA4-A38D-2AF93BC764AE}"/>
              </a:ext>
            </a:extLst>
          </p:cNvPr>
          <p:cNvSpPr txBox="1">
            <a:spLocks noChangeArrowheads="1"/>
          </p:cNvSpPr>
          <p:nvPr/>
        </p:nvSpPr>
        <p:spPr bwMode="auto">
          <a:xfrm>
            <a:off x="773113" y="447675"/>
            <a:ext cx="6707187" cy="211138"/>
          </a:xfrm>
          <a:prstGeom prst="rect">
            <a:avLst/>
          </a:prstGeom>
          <a:noFill/>
          <a:ln>
            <a:noFill/>
          </a:ln>
          <a:effectLst/>
        </p:spPr>
        <p:txBody>
          <a:bodyPr>
            <a:spAutoFit/>
          </a:bodyPr>
          <a:lstStyle/>
          <a:p>
            <a:pPr eaLnBrk="1" hangingPunct="1">
              <a:spcBef>
                <a:spcPct val="50000"/>
              </a:spcBef>
              <a:defRPr/>
            </a:pPr>
            <a:endParaRPr lang="en-GB" sz="772" dirty="0"/>
          </a:p>
        </p:txBody>
      </p:sp>
      <p:sp>
        <p:nvSpPr>
          <p:cNvPr id="3075" name="Rectangle 6">
            <a:extLst>
              <a:ext uri="{FF2B5EF4-FFF2-40B4-BE49-F238E27FC236}">
                <a16:creationId xmlns:a16="http://schemas.microsoft.com/office/drawing/2014/main" id="{D570C996-6C2D-42FC-B34D-E259C5CFD62D}"/>
              </a:ext>
            </a:extLst>
          </p:cNvPr>
          <p:cNvSpPr>
            <a:spLocks noGrp="1" noChangeArrowheads="1"/>
          </p:cNvSpPr>
          <p:nvPr>
            <p:ph type="title"/>
          </p:nvPr>
        </p:nvSpPr>
        <p:spPr bwMode="auto">
          <a:xfrm>
            <a:off x="215900" y="155575"/>
            <a:ext cx="101092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GB" altLang="en-US"/>
              <a:t>CLICK TO EDIT MASTER TITLE STYLE</a:t>
            </a:r>
          </a:p>
        </p:txBody>
      </p:sp>
      <p:sp>
        <p:nvSpPr>
          <p:cNvPr id="3076" name="Rectangle 2">
            <a:extLst>
              <a:ext uri="{FF2B5EF4-FFF2-40B4-BE49-F238E27FC236}">
                <a16:creationId xmlns:a16="http://schemas.microsoft.com/office/drawing/2014/main" id="{FC0B1E88-8E05-4117-A917-A1968C7B1582}"/>
              </a:ext>
            </a:extLst>
          </p:cNvPr>
          <p:cNvSpPr>
            <a:spLocks noGrp="1" noChangeArrowheads="1"/>
          </p:cNvSpPr>
          <p:nvPr>
            <p:ph type="body" idx="1"/>
          </p:nvPr>
        </p:nvSpPr>
        <p:spPr bwMode="auto">
          <a:xfrm>
            <a:off x="219075" y="882650"/>
            <a:ext cx="11764963"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67" name="Text Box DG">
            <a:extLst>
              <a:ext uri="{FF2B5EF4-FFF2-40B4-BE49-F238E27FC236}">
                <a16:creationId xmlns:a16="http://schemas.microsoft.com/office/drawing/2014/main" id="{D2DC4CCD-0740-460E-BF02-77D04522C37A}"/>
              </a:ext>
            </a:extLst>
          </p:cNvPr>
          <p:cNvSpPr txBox="1">
            <a:spLocks noChangeArrowheads="1"/>
          </p:cNvSpPr>
          <p:nvPr/>
        </p:nvSpPr>
        <p:spPr bwMode="auto">
          <a:xfrm>
            <a:off x="773113" y="447675"/>
            <a:ext cx="6707187" cy="211138"/>
          </a:xfrm>
          <a:prstGeom prst="rect">
            <a:avLst/>
          </a:prstGeom>
          <a:noFill/>
          <a:ln>
            <a:noFill/>
          </a:ln>
          <a:effectLst/>
        </p:spPr>
        <p:txBody>
          <a:bodyPr>
            <a:spAutoFit/>
          </a:bodyPr>
          <a:lstStyle/>
          <a:p>
            <a:pPr eaLnBrk="1" hangingPunct="1">
              <a:spcBef>
                <a:spcPct val="50000"/>
              </a:spcBef>
              <a:defRPr/>
            </a:pPr>
            <a:endParaRPr lang="en-GB" sz="772" dirty="0"/>
          </a:p>
        </p:txBody>
      </p:sp>
      <p:sp>
        <p:nvSpPr>
          <p:cNvPr id="3078" name="Text Box 38">
            <a:extLst>
              <a:ext uri="{FF2B5EF4-FFF2-40B4-BE49-F238E27FC236}">
                <a16:creationId xmlns:a16="http://schemas.microsoft.com/office/drawing/2014/main" id="{9229DF3A-FB52-4684-A5C2-A5C99F6041E2}"/>
              </a:ext>
            </a:extLst>
          </p:cNvPr>
          <p:cNvSpPr txBox="1">
            <a:spLocks noChangeArrowheads="1"/>
          </p:cNvSpPr>
          <p:nvPr/>
        </p:nvSpPr>
        <p:spPr bwMode="auto">
          <a:xfrm>
            <a:off x="220663" y="6202363"/>
            <a:ext cx="122237"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altLang="en-US" sz="800">
                <a:solidFill>
                  <a:srgbClr val="8197A6"/>
                </a:solidFill>
                <a:latin typeface="Arial" panose="020B0604020202020204" pitchFamily="34" charset="0"/>
                <a:cs typeface="Arial" panose="020B0604020202020204" pitchFamily="34" charset="0"/>
              </a:rPr>
              <a:t> </a:t>
            </a:r>
          </a:p>
        </p:txBody>
      </p:sp>
      <p:sp>
        <p:nvSpPr>
          <p:cNvPr id="3079" name="Text Box 34">
            <a:extLst>
              <a:ext uri="{FF2B5EF4-FFF2-40B4-BE49-F238E27FC236}">
                <a16:creationId xmlns:a16="http://schemas.microsoft.com/office/drawing/2014/main" id="{606C3E97-5A25-49E6-B6EF-6892F202AB54}"/>
              </a:ext>
            </a:extLst>
          </p:cNvPr>
          <p:cNvSpPr txBox="1">
            <a:spLocks noChangeArrowheads="1"/>
          </p:cNvSpPr>
          <p:nvPr/>
        </p:nvSpPr>
        <p:spPr bwMode="auto">
          <a:xfrm>
            <a:off x="8204200" y="6202363"/>
            <a:ext cx="3751263" cy="215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spcBef>
                <a:spcPct val="50000"/>
              </a:spcBef>
            </a:pPr>
            <a:r>
              <a:rPr lang="en-GB" altLang="en-US" sz="800" noProof="1">
                <a:solidFill>
                  <a:schemeClr val="bg1"/>
                </a:solidFill>
                <a:latin typeface="Arial" panose="020B0604020202020204" pitchFamily="34" charset="0"/>
                <a:cs typeface="Arial" panose="020B0604020202020204" pitchFamily="34" charset="0"/>
              </a:rPr>
              <a:t>  </a:t>
            </a:r>
            <a:fld id="{0AEF5B6A-433E-4CF4-A2FD-67F73F4DB0AE}" type="slidenum">
              <a:rPr altLang="en-US" sz="800" noProof="1">
                <a:solidFill>
                  <a:srgbClr val="8197A6"/>
                </a:solidFill>
                <a:latin typeface="Arial" panose="020B0604020202020204" pitchFamily="34" charset="0"/>
                <a:cs typeface="Arial" panose="020B0604020202020204" pitchFamily="34" charset="0"/>
              </a:rPr>
              <a:pPr algn="r" eaLnBrk="1" hangingPunct="1">
                <a:spcBef>
                  <a:spcPct val="50000"/>
                </a:spcBef>
              </a:pPr>
              <a:t>‹#›</a:t>
            </a:fld>
            <a:endParaRPr lang="en-GB" altLang="en-US" sz="800" noProof="1">
              <a:solidFill>
                <a:srgbClr val="8197A6"/>
              </a:solidFill>
              <a:latin typeface="Arial" panose="020B0604020202020204" pitchFamily="34" charset="0"/>
              <a:cs typeface="Arial" panose="020B0604020202020204" pitchFamily="34" charset="0"/>
            </a:endParaRPr>
          </a:p>
        </p:txBody>
      </p:sp>
      <p:pic>
        <p:nvPicPr>
          <p:cNvPr id="3080" name="Picture 37">
            <a:extLst>
              <a:ext uri="{FF2B5EF4-FFF2-40B4-BE49-F238E27FC236}">
                <a16:creationId xmlns:a16="http://schemas.microsoft.com/office/drawing/2014/main" id="{9A406C4A-BF6B-4ED4-BE88-4CDA7EEBB452}"/>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342563" y="6586538"/>
            <a:ext cx="1638300" cy="10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3">
            <a:extLst>
              <a:ext uri="{FF2B5EF4-FFF2-40B4-BE49-F238E27FC236}">
                <a16:creationId xmlns:a16="http://schemas.microsoft.com/office/drawing/2014/main" id="{1635FA8B-8588-4AF2-90D1-F2DAF5B6EA73}"/>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331450" y="-215900"/>
            <a:ext cx="209550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36">
            <a:extLst>
              <a:ext uri="{FF2B5EF4-FFF2-40B4-BE49-F238E27FC236}">
                <a16:creationId xmlns:a16="http://schemas.microsoft.com/office/drawing/2014/main" id="{B3611893-BA51-4118-9CD6-5E30C778077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5817335"/>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hf sldNum="0" hdr="0" dt="0"/>
  <p:txStyles>
    <p:titleStyle>
      <a:lvl1pPr algn="just" rtl="0" eaLnBrk="0" fontAlgn="base" hangingPunct="0">
        <a:spcBef>
          <a:spcPct val="0"/>
        </a:spcBef>
        <a:spcAft>
          <a:spcPct val="0"/>
        </a:spcAft>
        <a:defRPr lang="en-GB" sz="3000" b="1" dirty="0">
          <a:solidFill>
            <a:srgbClr val="003249"/>
          </a:solidFill>
          <a:latin typeface="Arial" panose="020B0604020202020204" pitchFamily="34" charset="0"/>
          <a:ea typeface="+mj-ea"/>
          <a:cs typeface="Arial" panose="020B0604020202020204" pitchFamily="34" charset="0"/>
        </a:defRPr>
      </a:lvl1pPr>
      <a:lvl2pPr algn="just" rtl="0" eaLnBrk="0" fontAlgn="base" hangingPunct="0">
        <a:spcBef>
          <a:spcPct val="0"/>
        </a:spcBef>
        <a:spcAft>
          <a:spcPct val="0"/>
        </a:spcAft>
        <a:defRPr sz="3000" b="1">
          <a:solidFill>
            <a:srgbClr val="003249"/>
          </a:solidFill>
          <a:latin typeface="Arial" panose="020B0604020202020204" pitchFamily="34" charset="0"/>
          <a:cs typeface="Arial" panose="020B0604020202020204" pitchFamily="34" charset="0"/>
        </a:defRPr>
      </a:lvl2pPr>
      <a:lvl3pPr algn="just" rtl="0" eaLnBrk="0" fontAlgn="base" hangingPunct="0">
        <a:spcBef>
          <a:spcPct val="0"/>
        </a:spcBef>
        <a:spcAft>
          <a:spcPct val="0"/>
        </a:spcAft>
        <a:defRPr sz="3000" b="1">
          <a:solidFill>
            <a:srgbClr val="003249"/>
          </a:solidFill>
          <a:latin typeface="Arial" panose="020B0604020202020204" pitchFamily="34" charset="0"/>
          <a:cs typeface="Arial" panose="020B0604020202020204" pitchFamily="34" charset="0"/>
        </a:defRPr>
      </a:lvl3pPr>
      <a:lvl4pPr algn="just" rtl="0" eaLnBrk="0" fontAlgn="base" hangingPunct="0">
        <a:spcBef>
          <a:spcPct val="0"/>
        </a:spcBef>
        <a:spcAft>
          <a:spcPct val="0"/>
        </a:spcAft>
        <a:defRPr sz="3000" b="1">
          <a:solidFill>
            <a:srgbClr val="003249"/>
          </a:solidFill>
          <a:latin typeface="Arial" panose="020B0604020202020204" pitchFamily="34" charset="0"/>
          <a:cs typeface="Arial" panose="020B0604020202020204" pitchFamily="34" charset="0"/>
        </a:defRPr>
      </a:lvl4pPr>
      <a:lvl5pPr algn="just" rtl="0" eaLnBrk="0" fontAlgn="base" hangingPunct="0">
        <a:spcBef>
          <a:spcPct val="0"/>
        </a:spcBef>
        <a:spcAft>
          <a:spcPct val="0"/>
        </a:spcAft>
        <a:defRPr sz="3000" b="1">
          <a:solidFill>
            <a:srgbClr val="003249"/>
          </a:solidFill>
          <a:latin typeface="Arial" panose="020B0604020202020204" pitchFamily="34" charset="0"/>
          <a:cs typeface="Arial" panose="020B0604020202020204"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algn="l" rtl="0" eaLnBrk="0" fontAlgn="base" hangingPunct="0">
        <a:lnSpc>
          <a:spcPct val="119000"/>
        </a:lnSpc>
        <a:spcBef>
          <a:spcPct val="20000"/>
        </a:spcBef>
        <a:spcAft>
          <a:spcPct val="0"/>
        </a:spcAft>
        <a:buClr>
          <a:srgbClr val="8197A6"/>
        </a:buClr>
        <a:buFont typeface="Arial" panose="020B0604020202020204" pitchFamily="34" charset="0"/>
        <a:defRPr lang="en-US" altLang="en-US" dirty="0">
          <a:solidFill>
            <a:srgbClr val="8197A6"/>
          </a:solidFill>
          <a:latin typeface="Arial" panose="020B0604020202020204" pitchFamily="34" charset="0"/>
          <a:ea typeface="MS PGothic" pitchFamily="34" charset="-128"/>
          <a:cs typeface="Arial" panose="020B0604020202020204" pitchFamily="34" charset="0"/>
        </a:defRPr>
      </a:lvl1pPr>
      <a:lvl2pPr marL="781050"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dirty="0">
          <a:solidFill>
            <a:srgbClr val="8197A6"/>
          </a:solidFill>
          <a:latin typeface="Arial" panose="020B0604020202020204" pitchFamily="34" charset="0"/>
          <a:ea typeface="MS PGothic" pitchFamily="34" charset="-128"/>
          <a:cs typeface="Arial" panose="020B0604020202020204" pitchFamily="34" charset="0"/>
        </a:defRPr>
      </a:lvl2pPr>
      <a:lvl3pPr marL="1357313"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dirty="0">
          <a:solidFill>
            <a:srgbClr val="8197A6"/>
          </a:solidFill>
          <a:latin typeface="Arial" panose="020B0604020202020204" pitchFamily="34" charset="0"/>
          <a:ea typeface="MS PGothic" pitchFamily="34" charset="-128"/>
          <a:cs typeface="Arial" panose="020B0604020202020204" pitchFamily="34" charset="0"/>
        </a:defRPr>
      </a:lvl3pPr>
      <a:lvl4pPr marL="1933575"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dirty="0">
          <a:solidFill>
            <a:srgbClr val="8197A6"/>
          </a:solidFill>
          <a:latin typeface="Arial" charset="0"/>
          <a:ea typeface="MS PGothic" pitchFamily="34" charset="-128"/>
          <a:cs typeface="Arial" charset="0"/>
        </a:defRPr>
      </a:lvl4pPr>
      <a:lvl5pPr marL="2509838" algn="l" rtl="0" eaLnBrk="0" fontAlgn="base" hangingPunct="0">
        <a:lnSpc>
          <a:spcPct val="119000"/>
        </a:lnSpc>
        <a:spcBef>
          <a:spcPct val="20000"/>
        </a:spcBef>
        <a:spcAft>
          <a:spcPct val="0"/>
        </a:spcAft>
        <a:buClr>
          <a:schemeClr val="accent1"/>
        </a:buClr>
        <a:buFont typeface="Verdana" panose="020B0604030504040204" pitchFamily="34" charset="0"/>
        <a:defRPr lang="en-GB" altLang="en-US"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026" name="Text Box 38">
            <a:extLst>
              <a:ext uri="{FF2B5EF4-FFF2-40B4-BE49-F238E27FC236}">
                <a16:creationId xmlns:a16="http://schemas.microsoft.com/office/drawing/2014/main" id="{9F3F23CB-1081-4142-83C4-C49ED77C16A5}"/>
              </a:ext>
            </a:extLst>
          </p:cNvPr>
          <p:cNvSpPr txBox="1">
            <a:spLocks noChangeArrowheads="1"/>
          </p:cNvSpPr>
          <p:nvPr/>
        </p:nvSpPr>
        <p:spPr bwMode="auto">
          <a:xfrm>
            <a:off x="220663" y="6202363"/>
            <a:ext cx="122237" cy="215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spcBef>
                <a:spcPct val="50000"/>
              </a:spcBef>
            </a:pPr>
            <a:r>
              <a:rPr lang="en-GB" altLang="en-US" sz="800">
                <a:solidFill>
                  <a:srgbClr val="8197A6"/>
                </a:solidFill>
                <a:latin typeface="Arial" panose="020B0604020202020204" pitchFamily="34" charset="0"/>
                <a:cs typeface="Arial" panose="020B0604020202020204" pitchFamily="34" charset="0"/>
              </a:rPr>
              <a:t> </a:t>
            </a:r>
          </a:p>
        </p:txBody>
      </p:sp>
      <p:pic>
        <p:nvPicPr>
          <p:cNvPr id="1027" name="Picture 35" hidden="1">
            <a:extLst>
              <a:ext uri="{FF2B5EF4-FFF2-40B4-BE49-F238E27FC236}">
                <a16:creationId xmlns:a16="http://schemas.microsoft.com/office/drawing/2014/main" id="{0450AB64-3744-448F-A1C4-3C2B8455E020}"/>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122253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DG">
            <a:extLst>
              <a:ext uri="{FF2B5EF4-FFF2-40B4-BE49-F238E27FC236}">
                <a16:creationId xmlns:a16="http://schemas.microsoft.com/office/drawing/2014/main" id="{B4D89081-3586-40A4-8309-9019FE3D9E2D}"/>
              </a:ext>
            </a:extLst>
          </p:cNvPr>
          <p:cNvSpPr txBox="1">
            <a:spLocks noChangeArrowheads="1"/>
          </p:cNvSpPr>
          <p:nvPr/>
        </p:nvSpPr>
        <p:spPr bwMode="auto">
          <a:xfrm>
            <a:off x="773113" y="447675"/>
            <a:ext cx="6707187" cy="211138"/>
          </a:xfrm>
          <a:prstGeom prst="rect">
            <a:avLst/>
          </a:prstGeom>
          <a:noFill/>
          <a:ln>
            <a:noFill/>
          </a:ln>
          <a:effectLst/>
        </p:spPr>
        <p:txBody>
          <a:bodyPr>
            <a:spAutoFit/>
          </a:bodyPr>
          <a:lstStyle/>
          <a:p>
            <a:pPr eaLnBrk="1" hangingPunct="1">
              <a:spcBef>
                <a:spcPct val="50000"/>
              </a:spcBef>
              <a:defRPr/>
            </a:pPr>
            <a:endParaRPr lang="en-GB" sz="772" dirty="0"/>
          </a:p>
        </p:txBody>
      </p:sp>
      <p:sp>
        <p:nvSpPr>
          <p:cNvPr id="1029" name="Rectangle 6">
            <a:extLst>
              <a:ext uri="{FF2B5EF4-FFF2-40B4-BE49-F238E27FC236}">
                <a16:creationId xmlns:a16="http://schemas.microsoft.com/office/drawing/2014/main" id="{2E046D58-E808-41D6-BFFF-9DC16DC2BABF}"/>
              </a:ext>
            </a:extLst>
          </p:cNvPr>
          <p:cNvSpPr>
            <a:spLocks noGrp="1" noChangeArrowheads="1"/>
          </p:cNvSpPr>
          <p:nvPr>
            <p:ph type="title"/>
          </p:nvPr>
        </p:nvSpPr>
        <p:spPr bwMode="auto">
          <a:xfrm>
            <a:off x="215900" y="155575"/>
            <a:ext cx="101092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r>
              <a:rPr lang="en-US" altLang="en-US"/>
              <a:t>Click to edit Master title style</a:t>
            </a:r>
            <a:endParaRPr lang="en-GB" altLang="en-US"/>
          </a:p>
        </p:txBody>
      </p:sp>
      <p:sp>
        <p:nvSpPr>
          <p:cNvPr id="1030" name="Rectangle 2">
            <a:extLst>
              <a:ext uri="{FF2B5EF4-FFF2-40B4-BE49-F238E27FC236}">
                <a16:creationId xmlns:a16="http://schemas.microsoft.com/office/drawing/2014/main" id="{7C9BFF8B-9F77-4851-B323-1A26FD0B7974}"/>
              </a:ext>
            </a:extLst>
          </p:cNvPr>
          <p:cNvSpPr>
            <a:spLocks noGrp="1" noChangeArrowheads="1"/>
          </p:cNvSpPr>
          <p:nvPr>
            <p:ph type="body" idx="1"/>
          </p:nvPr>
        </p:nvSpPr>
        <p:spPr bwMode="auto">
          <a:xfrm>
            <a:off x="219075" y="882650"/>
            <a:ext cx="11764963" cy="532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31" name="Text Box 34">
            <a:extLst>
              <a:ext uri="{FF2B5EF4-FFF2-40B4-BE49-F238E27FC236}">
                <a16:creationId xmlns:a16="http://schemas.microsoft.com/office/drawing/2014/main" id="{229E338D-0159-482D-9EAB-356C5ADA21A6}"/>
              </a:ext>
            </a:extLst>
          </p:cNvPr>
          <p:cNvSpPr txBox="1">
            <a:spLocks noChangeArrowheads="1"/>
          </p:cNvSpPr>
          <p:nvPr/>
        </p:nvSpPr>
        <p:spPr bwMode="auto">
          <a:xfrm>
            <a:off x="8204200" y="6202363"/>
            <a:ext cx="3751263" cy="21590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r" eaLnBrk="1" hangingPunct="1">
              <a:spcBef>
                <a:spcPct val="50000"/>
              </a:spcBef>
            </a:pPr>
            <a:r>
              <a:rPr lang="en-GB" altLang="en-US" sz="800" noProof="1">
                <a:solidFill>
                  <a:schemeClr val="bg1"/>
                </a:solidFill>
                <a:latin typeface="Arial" panose="020B0604020202020204" pitchFamily="34" charset="0"/>
                <a:cs typeface="Arial" panose="020B0604020202020204" pitchFamily="34" charset="0"/>
              </a:rPr>
              <a:t>  </a:t>
            </a:r>
            <a:fld id="{ADEFCF0E-C421-44F6-A8AA-93573715621A}" type="slidenum">
              <a:rPr altLang="en-US" sz="800" noProof="1">
                <a:solidFill>
                  <a:srgbClr val="8197A6"/>
                </a:solidFill>
                <a:latin typeface="Arial" panose="020B0604020202020204" pitchFamily="34" charset="0"/>
                <a:cs typeface="Arial" panose="020B0604020202020204" pitchFamily="34" charset="0"/>
              </a:rPr>
              <a:pPr algn="r" eaLnBrk="1" hangingPunct="1">
                <a:spcBef>
                  <a:spcPct val="50000"/>
                </a:spcBef>
              </a:pPr>
              <a:t>‹#›</a:t>
            </a:fld>
            <a:endParaRPr lang="en-GB" altLang="en-US" sz="800" noProof="1">
              <a:solidFill>
                <a:srgbClr val="8197A6"/>
              </a:solidFill>
              <a:latin typeface="Arial" panose="020B0604020202020204" pitchFamily="34" charset="0"/>
              <a:cs typeface="Arial" panose="020B0604020202020204" pitchFamily="34" charset="0"/>
            </a:endParaRPr>
          </a:p>
        </p:txBody>
      </p:sp>
      <p:pic>
        <p:nvPicPr>
          <p:cNvPr id="1032" name="Picture 36">
            <a:extLst>
              <a:ext uri="{FF2B5EF4-FFF2-40B4-BE49-F238E27FC236}">
                <a16:creationId xmlns:a16="http://schemas.microsoft.com/office/drawing/2014/main" id="{8F905EC1-F5FE-4090-BF9B-B287A7668011}"/>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8" name="Straight Connector 37">
            <a:extLst>
              <a:ext uri="{FF2B5EF4-FFF2-40B4-BE49-F238E27FC236}">
                <a16:creationId xmlns:a16="http://schemas.microsoft.com/office/drawing/2014/main" id="{034EE195-43D4-4581-8950-822FCFCD943C}"/>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1034" name="Picture 5">
            <a:extLst>
              <a:ext uri="{FF2B5EF4-FFF2-40B4-BE49-F238E27FC236}">
                <a16:creationId xmlns:a16="http://schemas.microsoft.com/office/drawing/2014/main" id="{976451C8-6261-4F8D-B76D-F5A9ABEF622B}"/>
              </a:ext>
            </a:extLst>
          </p:cNvPr>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70">
            <a:extLst>
              <a:ext uri="{FF2B5EF4-FFF2-40B4-BE49-F238E27FC236}">
                <a16:creationId xmlns:a16="http://schemas.microsoft.com/office/drawing/2014/main" id="{CCFBD099-DBFB-46E4-AE07-21B6364420C5}"/>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2589585"/>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6" r:id="rId15"/>
    <p:sldLayoutId id="2147484007" r:id="rId16"/>
    <p:sldLayoutId id="2147484008" r:id="rId17"/>
    <p:sldLayoutId id="2147484009" r:id="rId18"/>
  </p:sldLayoutIdLst>
  <p:hf hdr="0" dt="0"/>
  <p:txStyles>
    <p:titleStyle>
      <a:lvl1pPr algn="l" rtl="0" eaLnBrk="1" fontAlgn="base" hangingPunct="1">
        <a:spcBef>
          <a:spcPct val="0"/>
        </a:spcBef>
        <a:spcAft>
          <a:spcPct val="0"/>
        </a:spcAft>
        <a:defRPr lang="en-GB" sz="3000" b="1" dirty="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2pPr>
      <a:lvl3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3pPr>
      <a:lvl4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4pPr>
      <a:lvl5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p:titleStyle>
    <p:bodyStyle>
      <a:lvl1pPr algn="l" rtl="0" eaLnBrk="1" fontAlgn="base" hangingPunct="1">
        <a:lnSpc>
          <a:spcPct val="119000"/>
        </a:lnSpc>
        <a:spcBef>
          <a:spcPct val="20000"/>
        </a:spcBef>
        <a:spcAft>
          <a:spcPct val="0"/>
        </a:spcAft>
        <a:buClr>
          <a:srgbClr val="8197A6"/>
        </a:buClr>
        <a:buFont typeface="Arial" panose="020B0604020202020204" pitchFamily="34" charset="0"/>
        <a:defRPr lang="en-GB" dirty="0">
          <a:solidFill>
            <a:srgbClr val="8197A6"/>
          </a:solidFill>
          <a:latin typeface="Arial" panose="020B0604020202020204" pitchFamily="34" charset="0"/>
          <a:ea typeface="+mn-ea"/>
          <a:cs typeface="Arial" panose="020B0604020202020204" pitchFamily="34" charset="0"/>
        </a:defRPr>
      </a:lvl1pPr>
      <a:lvl2pPr marL="781050" algn="l" rtl="0" eaLnBrk="1" fontAlgn="base" hangingPunct="1">
        <a:lnSpc>
          <a:spcPct val="119000"/>
        </a:lnSpc>
        <a:spcBef>
          <a:spcPct val="20000"/>
        </a:spcBef>
        <a:spcAft>
          <a:spcPct val="0"/>
        </a:spcAft>
        <a:buClr>
          <a:schemeClr val="accent1"/>
        </a:buClr>
        <a:buFont typeface="Verdana" panose="020B0604030504040204" pitchFamily="34" charset="0"/>
        <a:defRPr lang="en-GB" dirty="0">
          <a:solidFill>
            <a:srgbClr val="8197A6"/>
          </a:solidFill>
          <a:latin typeface="Arial" panose="020B0604020202020204" pitchFamily="34" charset="0"/>
          <a:ea typeface="+mn-ea"/>
          <a:cs typeface="Arial" panose="020B0604020202020204" pitchFamily="34" charset="0"/>
        </a:defRPr>
      </a:lvl2pPr>
      <a:lvl3pPr marL="1357313" algn="l" rtl="0" eaLnBrk="1" fontAlgn="base" hangingPunct="1">
        <a:lnSpc>
          <a:spcPct val="119000"/>
        </a:lnSpc>
        <a:spcBef>
          <a:spcPct val="20000"/>
        </a:spcBef>
        <a:spcAft>
          <a:spcPct val="0"/>
        </a:spcAft>
        <a:buClr>
          <a:schemeClr val="accent1"/>
        </a:buClr>
        <a:buFont typeface="Verdana" panose="020B0604030504040204" pitchFamily="34" charset="0"/>
        <a:defRPr lang="en-GB" dirty="0">
          <a:solidFill>
            <a:srgbClr val="8197A6"/>
          </a:solidFill>
          <a:latin typeface="Arial" panose="020B0604020202020204" pitchFamily="34" charset="0"/>
          <a:ea typeface="+mn-ea"/>
          <a:cs typeface="Arial" panose="020B0604020202020204" pitchFamily="34" charset="0"/>
        </a:defRPr>
      </a:lvl3pPr>
      <a:lvl4pPr marL="1933575" algn="l" rtl="0" eaLnBrk="1" fontAlgn="base" hangingPunct="1">
        <a:lnSpc>
          <a:spcPct val="119000"/>
        </a:lnSpc>
        <a:spcBef>
          <a:spcPct val="20000"/>
        </a:spcBef>
        <a:spcAft>
          <a:spcPct val="0"/>
        </a:spcAft>
        <a:buClr>
          <a:schemeClr val="accent1"/>
        </a:buClr>
        <a:buFont typeface="Verdana" panose="020B0604030504040204" pitchFamily="34" charset="0"/>
        <a:defRPr lang="en-GB" dirty="0">
          <a:solidFill>
            <a:srgbClr val="8197A6"/>
          </a:solidFill>
          <a:latin typeface="Arial" panose="020B0604020202020204" pitchFamily="34" charset="0"/>
          <a:ea typeface="+mn-ea"/>
          <a:cs typeface="Arial" panose="020B0604020202020204" pitchFamily="34" charset="0"/>
        </a:defRPr>
      </a:lvl4pPr>
      <a:lvl5pPr marL="2509838" algn="l" rtl="0" eaLnBrk="1" fontAlgn="base" hangingPunct="1">
        <a:lnSpc>
          <a:spcPct val="119000"/>
        </a:lnSpc>
        <a:spcBef>
          <a:spcPct val="20000"/>
        </a:spcBef>
        <a:spcAft>
          <a:spcPct val="0"/>
        </a:spcAft>
        <a:buClr>
          <a:schemeClr val="accent1"/>
        </a:buClr>
        <a:buFont typeface="Verdana" panose="020B0604030504040204" pitchFamily="34" charset="0"/>
        <a:defRPr lang="en-GB" dirty="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4.xml"/><Relationship Id="rId5" Type="http://schemas.openxmlformats.org/officeDocument/2006/relationships/image" Target="../media/image18.svg"/><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7.png"/><Relationship Id="rId1" Type="http://schemas.openxmlformats.org/officeDocument/2006/relationships/slideLayout" Target="../slideLayouts/slideLayout22.xml"/><Relationship Id="rId4" Type="http://schemas.openxmlformats.org/officeDocument/2006/relationships/image" Target="../media/image26.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4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43.xml"/></Relationships>
</file>

<file path=ppt/slides/_rels/slide3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34.xml"/><Relationship Id="rId5" Type="http://schemas.openxmlformats.org/officeDocument/2006/relationships/image" Target="../media/image35.sv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4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png"/><Relationship Id="rId1" Type="http://schemas.openxmlformats.org/officeDocument/2006/relationships/slideLayout" Target="../slideLayouts/slideLayout43.xml"/><Relationship Id="rId5" Type="http://schemas.openxmlformats.org/officeDocument/2006/relationships/hyperlink" Target="mailto:Karol.Brzostowski@ext.esa.int" TargetMode="External"/><Relationship Id="rId4" Type="http://schemas.openxmlformats.org/officeDocument/2006/relationships/hyperlink" Target="mailto:Marco.Peru@ext.esa.in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hyperlink" Target="https://ideas.esa.int/" TargetMode="External"/><Relationship Id="rId2" Type="http://schemas.openxmlformats.org/officeDocument/2006/relationships/hyperlink" Target="https://esastar.sso.esa.int/" TargetMode="Externa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24"/>
          <p:cNvSpPr txBox="1">
            <a:spLocks noChangeArrowheads="1"/>
          </p:cNvSpPr>
          <p:nvPr/>
        </p:nvSpPr>
        <p:spPr bwMode="auto">
          <a:xfrm>
            <a:off x="6915705" y="5052848"/>
            <a:ext cx="5123696" cy="646331"/>
          </a:xfrm>
          <a:prstGeom prst="rect">
            <a:avLst/>
          </a:prstGeom>
          <a:noFill/>
          <a:ln>
            <a:noFill/>
          </a:ln>
          <a:effectLst/>
        </p:spPr>
        <p:txBody>
          <a:bodyPr wrap="squar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Karol Brzostowski</a:t>
            </a:r>
          </a:p>
          <a:p>
            <a:pPr algn="r">
              <a:spcBef>
                <a:spcPts val="0"/>
              </a:spcBef>
            </a:pPr>
            <a:r>
              <a:rPr lang="en-GB" sz="1200" dirty="0">
                <a:solidFill>
                  <a:schemeClr val="bg1"/>
                </a:solidFill>
                <a:latin typeface="Arial" panose="020B0604020202020204" pitchFamily="34" charset="0"/>
                <a:cs typeface="Arial" panose="020B0604020202020204" pitchFamily="34" charset="0"/>
              </a:rPr>
              <a:t>Stephane Combes</a:t>
            </a:r>
          </a:p>
          <a:p>
            <a:pPr algn="r">
              <a:spcBef>
                <a:spcPts val="0"/>
              </a:spcBef>
            </a:pPr>
            <a:r>
              <a:rPr lang="en-GB" sz="1200" dirty="0">
                <a:solidFill>
                  <a:schemeClr val="bg1"/>
                </a:solidFill>
                <a:latin typeface="Arial" panose="020B0604020202020204" pitchFamily="34" charset="0"/>
                <a:cs typeface="Arial" panose="020B0604020202020204" pitchFamily="34" charset="0"/>
              </a:rPr>
              <a:t>Marco Peru</a:t>
            </a:r>
          </a:p>
        </p:txBody>
      </p:sp>
      <p:sp>
        <p:nvSpPr>
          <p:cNvPr id="8" name="Text Box 25"/>
          <p:cNvSpPr txBox="1">
            <a:spLocks noChangeArrowheads="1"/>
          </p:cNvSpPr>
          <p:nvPr/>
        </p:nvSpPr>
        <p:spPr bwMode="auto">
          <a:xfrm>
            <a:off x="6915681" y="5885467"/>
            <a:ext cx="5123720" cy="276999"/>
          </a:xfrm>
          <a:prstGeom prst="rect">
            <a:avLst/>
          </a:prstGeom>
          <a:noFill/>
          <a:ln>
            <a:noFill/>
          </a:ln>
          <a:effectLst/>
        </p:spPr>
        <p:txBody>
          <a:bodyPr wrap="square">
            <a:spAutoFit/>
          </a:bodyPr>
          <a:lstStyle/>
          <a:p>
            <a:pPr algn="r">
              <a:spcBef>
                <a:spcPts val="0"/>
              </a:spcBef>
            </a:pPr>
            <a:r>
              <a:rPr lang="en-GB" sz="1200" i="1" dirty="0">
                <a:solidFill>
                  <a:schemeClr val="bg1"/>
                </a:solidFill>
                <a:latin typeface="Arial" panose="020B0604020202020204" pitchFamily="34" charset="0"/>
                <a:cs typeface="Arial" panose="020B0604020202020204" pitchFamily="34" charset="0"/>
              </a:rPr>
              <a:t>Riga, 12/09/2023</a:t>
            </a:r>
          </a:p>
        </p:txBody>
      </p:sp>
      <p:sp>
        <p:nvSpPr>
          <p:cNvPr id="2" name="Text Box 99">
            <a:extLst>
              <a:ext uri="{FF2B5EF4-FFF2-40B4-BE49-F238E27FC236}">
                <a16:creationId xmlns:a16="http://schemas.microsoft.com/office/drawing/2014/main" id="{B06A49EE-0921-4A0E-99D9-29F5A2AC6E1F}"/>
              </a:ext>
            </a:extLst>
          </p:cNvPr>
          <p:cNvSpPr/>
          <p:nvPr/>
        </p:nvSpPr>
        <p:spPr>
          <a:xfrm>
            <a:off x="7288567" y="5590659"/>
            <a:ext cx="4750834"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1200" dirty="0">
              <a:latin typeface="Arial" panose="020B0604020202020204" pitchFamily="34" charset="0"/>
              <a:cs typeface="Arial" panose="020B0604020202020204" pitchFamily="34" charset="0"/>
            </a:endParaRPr>
          </a:p>
        </p:txBody>
      </p:sp>
      <p:sp>
        <p:nvSpPr>
          <p:cNvPr id="3" name="Rectangle 19">
            <a:extLst>
              <a:ext uri="{FF2B5EF4-FFF2-40B4-BE49-F238E27FC236}">
                <a16:creationId xmlns:a16="http://schemas.microsoft.com/office/drawing/2014/main" id="{B8F1898A-172B-900F-69A3-4F2593BBB1B6}"/>
              </a:ext>
            </a:extLst>
          </p:cNvPr>
          <p:cNvSpPr txBox="1">
            <a:spLocks noChangeArrowheads="1"/>
          </p:cNvSpPr>
          <p:nvPr/>
        </p:nvSpPr>
        <p:spPr bwMode="auto">
          <a:xfrm>
            <a:off x="126000" y="3072829"/>
            <a:ext cx="11973338" cy="151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02" tIns="44101" rIns="88202" bIns="44101" numCol="1" anchor="b" anchorCtr="0" compatLnSpc="1">
            <a:prstTxWarp prst="textNoShape">
              <a:avLst/>
            </a:prstTxWarp>
            <a:spAutoFit/>
          </a:bodyPr>
          <a:lstStyle/>
          <a:p>
            <a:pPr defTabSz="882030">
              <a:defRPr/>
            </a:pPr>
            <a:r>
              <a:rPr lang="en-GB" sz="3087" b="1" dirty="0">
                <a:solidFill>
                  <a:schemeClr val="bg1"/>
                </a:solidFill>
                <a:highlight>
                  <a:srgbClr val="335E6F"/>
                </a:highlight>
                <a:latin typeface="Arial" panose="020B0604020202020204" pitchFamily="34" charset="0"/>
                <a:ea typeface="+mj-ea"/>
                <a:cs typeface="Arial" panose="020B0604020202020204" pitchFamily="34" charset="0"/>
              </a:rPr>
              <a:t>4</a:t>
            </a:r>
            <a:r>
              <a:rPr lang="en-GB" sz="3087" b="1" baseline="30000" dirty="0">
                <a:solidFill>
                  <a:schemeClr val="bg1"/>
                </a:solidFill>
                <a:highlight>
                  <a:srgbClr val="335E6F"/>
                </a:highlight>
                <a:latin typeface="Arial" panose="020B0604020202020204" pitchFamily="34" charset="0"/>
                <a:ea typeface="+mj-ea"/>
                <a:cs typeface="Arial" panose="020B0604020202020204" pitchFamily="34" charset="0"/>
              </a:rPr>
              <a:t>th</a:t>
            </a:r>
            <a:r>
              <a:rPr lang="en-GB" sz="3087" b="1" dirty="0">
                <a:solidFill>
                  <a:schemeClr val="bg1"/>
                </a:solidFill>
                <a:highlight>
                  <a:srgbClr val="335E6F"/>
                </a:highlight>
                <a:latin typeface="Arial" panose="020B0604020202020204" pitchFamily="34" charset="0"/>
                <a:ea typeface="+mj-ea"/>
                <a:cs typeface="Arial" panose="020B0604020202020204" pitchFamily="34" charset="0"/>
              </a:rPr>
              <a:t> Fixed Call for Proposals under the Requesting Party Activity (RPA) in Latvia</a:t>
            </a:r>
          </a:p>
          <a:p>
            <a:pPr defTabSz="882030">
              <a:defRPr/>
            </a:pPr>
            <a:r>
              <a:rPr lang="pt-BR" sz="3087" b="1" dirty="0">
                <a:solidFill>
                  <a:schemeClr val="bg2"/>
                </a:solidFill>
                <a:latin typeface="Arial" panose="020B0604020202020204" pitchFamily="34" charset="0"/>
                <a:ea typeface="+mj-ea"/>
                <a:cs typeface="Arial" panose="020B0604020202020204" pitchFamily="34" charset="0"/>
              </a:rPr>
              <a:t>CfP/5-50037/23/NL/MH</a:t>
            </a:r>
            <a:endParaRPr lang="en-GB" sz="3087" b="1" dirty="0">
              <a:solidFill>
                <a:schemeClr val="bg2"/>
              </a:solidFill>
              <a:latin typeface="Arial" panose="020B0604020202020204" pitchFamily="34" charset="0"/>
              <a:ea typeface="+mj-ea"/>
              <a:cs typeface="Arial" panose="020B0604020202020204" pitchFamily="34" charset="0"/>
            </a:endParaRPr>
          </a:p>
        </p:txBody>
      </p:sp>
      <p:pic>
        <p:nvPicPr>
          <p:cNvPr id="4" name="Picture 3" descr="A black background with white text&#10;&#10;Description automatically generated">
            <a:extLst>
              <a:ext uri="{FF2B5EF4-FFF2-40B4-BE49-F238E27FC236}">
                <a16:creationId xmlns:a16="http://schemas.microsoft.com/office/drawing/2014/main" id="{2EFA89CE-E7A5-92E4-C946-4A3A963E2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0653" y="798328"/>
            <a:ext cx="2571882" cy="6540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7FDB9-D07C-4D09-9577-9CECAA441731}"/>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1D41072F-8EB6-4F0E-B579-D502466B8545}"/>
              </a:ext>
            </a:extLst>
          </p:cNvPr>
          <p:cNvSpPr>
            <a:spLocks noGrp="1"/>
          </p:cNvSpPr>
          <p:nvPr>
            <p:ph idx="1"/>
          </p:nvPr>
        </p:nvSpPr>
        <p:spPr/>
        <p:txBody>
          <a:bodyPr/>
          <a:lstStyle/>
          <a:p>
            <a:endParaRPr lang="en-GB" dirty="0"/>
          </a:p>
          <a:p>
            <a:endParaRPr lang="en-GB" dirty="0"/>
          </a:p>
          <a:p>
            <a:endParaRPr lang="en-GB" dirty="0"/>
          </a:p>
          <a:p>
            <a:endParaRPr lang="en-GB" dirty="0"/>
          </a:p>
        </p:txBody>
      </p:sp>
      <p:sp>
        <p:nvSpPr>
          <p:cNvPr id="4" name="Rectangle 3">
            <a:extLst>
              <a:ext uri="{FF2B5EF4-FFF2-40B4-BE49-F238E27FC236}">
                <a16:creationId xmlns:a16="http://schemas.microsoft.com/office/drawing/2014/main" id="{541FB850-9C55-4BBC-9D95-297F51AA7057}"/>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Section </a:t>
            </a:r>
            <a:r>
              <a:rPr lang="en-GB" altLang="en-US" sz="2000" b="1" dirty="0">
                <a:solidFill>
                  <a:schemeClr val="tx2"/>
                </a:solidFill>
              </a:rPr>
              <a:t>2</a:t>
            </a:r>
            <a:r>
              <a:rPr lang="en-GB" altLang="en-US" sz="2000" b="1" dirty="0">
                <a:solidFill>
                  <a:schemeClr val="tx2"/>
                </a:solidFill>
                <a:latin typeface="+mn-lt"/>
              </a:rPr>
              <a:t> of the Cover Letter</a:t>
            </a:r>
          </a:p>
        </p:txBody>
      </p:sp>
      <p:grpSp>
        <p:nvGrpSpPr>
          <p:cNvPr id="11" name="Group 10">
            <a:extLst>
              <a:ext uri="{FF2B5EF4-FFF2-40B4-BE49-F238E27FC236}">
                <a16:creationId xmlns:a16="http://schemas.microsoft.com/office/drawing/2014/main" id="{089D403C-0202-4B9B-902F-B4A8DF37132F}"/>
              </a:ext>
            </a:extLst>
          </p:cNvPr>
          <p:cNvGrpSpPr/>
          <p:nvPr/>
        </p:nvGrpSpPr>
        <p:grpSpPr>
          <a:xfrm>
            <a:off x="3045619" y="2914757"/>
            <a:ext cx="6134100" cy="1039210"/>
            <a:chOff x="3443286" y="2914757"/>
            <a:chExt cx="6134100" cy="1039210"/>
          </a:xfrm>
        </p:grpSpPr>
        <p:sp>
          <p:nvSpPr>
            <p:cNvPr id="10" name="Rectangle 9">
              <a:extLst>
                <a:ext uri="{FF2B5EF4-FFF2-40B4-BE49-F238E27FC236}">
                  <a16:creationId xmlns:a16="http://schemas.microsoft.com/office/drawing/2014/main" id="{1E05FAC4-E0AA-4C24-A0EF-816AA00289E3}"/>
                </a:ext>
              </a:extLst>
            </p:cNvPr>
            <p:cNvSpPr/>
            <p:nvPr/>
          </p:nvSpPr>
          <p:spPr>
            <a:xfrm>
              <a:off x="3443286" y="2914757"/>
              <a:ext cx="914400" cy="103921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b="1" dirty="0">
                <a:solidFill>
                  <a:schemeClr val="accent2"/>
                </a:solidFill>
              </a:endParaRPr>
            </a:p>
          </p:txBody>
        </p:sp>
        <p:pic>
          <p:nvPicPr>
            <p:cNvPr id="6" name="Graphic 5" descr="Coins outline">
              <a:extLst>
                <a:ext uri="{FF2B5EF4-FFF2-40B4-BE49-F238E27FC236}">
                  <a16:creationId xmlns:a16="http://schemas.microsoft.com/office/drawing/2014/main" id="{0E67868D-BADB-4A31-9F4E-E296AF38517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443286" y="2971800"/>
              <a:ext cx="914400" cy="914400"/>
            </a:xfrm>
            <a:prstGeom prst="rect">
              <a:avLst/>
            </a:prstGeom>
          </p:spPr>
        </p:pic>
        <p:sp>
          <p:nvSpPr>
            <p:cNvPr id="7" name="Rectangle 6">
              <a:extLst>
                <a:ext uri="{FF2B5EF4-FFF2-40B4-BE49-F238E27FC236}">
                  <a16:creationId xmlns:a16="http://schemas.microsoft.com/office/drawing/2014/main" id="{26176D49-3B2E-4202-B13F-6787A9A3B930}"/>
                </a:ext>
              </a:extLst>
            </p:cNvPr>
            <p:cNvSpPr/>
            <p:nvPr/>
          </p:nvSpPr>
          <p:spPr>
            <a:xfrm>
              <a:off x="4357686" y="2914757"/>
              <a:ext cx="5219700" cy="103921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accent3"/>
                  </a:solidFill>
                </a:rPr>
                <a:t>The total maximum budget for this Call is</a:t>
              </a:r>
            </a:p>
            <a:p>
              <a:pPr algn="ctr"/>
              <a:endParaRPr lang="en-GB" b="1" dirty="0">
                <a:solidFill>
                  <a:schemeClr val="accent2"/>
                </a:solidFill>
              </a:endParaRPr>
            </a:p>
            <a:p>
              <a:pPr algn="ctr"/>
              <a:r>
                <a:rPr lang="en-GB" dirty="0">
                  <a:solidFill>
                    <a:schemeClr val="accent6"/>
                  </a:solidFill>
                </a:rPr>
                <a:t>1,000,000 EUR 	(One Million Euro)</a:t>
              </a:r>
            </a:p>
          </p:txBody>
        </p:sp>
      </p:grpSp>
    </p:spTree>
    <p:extLst>
      <p:ext uri="{BB962C8B-B14F-4D97-AF65-F5344CB8AC3E}">
        <p14:creationId xmlns:p14="http://schemas.microsoft.com/office/powerpoint/2010/main" val="23686803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70918C4-9413-4FA6-A118-587E311BD1AE}"/>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0CDFCA80-23C7-4282-AEED-A459EF251492}"/>
              </a:ext>
            </a:extLst>
          </p:cNvPr>
          <p:cNvSpPr>
            <a:spLocks noGrp="1"/>
          </p:cNvSpPr>
          <p:nvPr>
            <p:ph idx="1"/>
          </p:nvPr>
        </p:nvSpPr>
        <p:spPr/>
        <p:txBody>
          <a:bodyPr/>
          <a:lstStyle/>
          <a:p>
            <a:endParaRPr lang="en-GB" dirty="0"/>
          </a:p>
          <a:p>
            <a:endParaRPr lang="en-GB" dirty="0"/>
          </a:p>
          <a:p>
            <a:r>
              <a:rPr lang="en-GB" dirty="0">
                <a:solidFill>
                  <a:srgbClr val="003249"/>
                </a:solidFill>
              </a:rPr>
              <a:t>The subject of this Call is exclusively for the following activity types:</a:t>
            </a:r>
          </a:p>
          <a:p>
            <a:pPr marL="285750" indent="-285750">
              <a:buClr>
                <a:schemeClr val="accent5"/>
              </a:buClr>
              <a:buFont typeface="Arial" panose="020B0604020202020204" pitchFamily="34" charset="0"/>
              <a:buChar char="•"/>
            </a:pPr>
            <a:r>
              <a:rPr lang="en-GB" b="1" dirty="0">
                <a:solidFill>
                  <a:srgbClr val="003249"/>
                </a:solidFill>
              </a:rPr>
              <a:t>Type A </a:t>
            </a:r>
            <a:r>
              <a:rPr lang="en-GB" dirty="0">
                <a:solidFill>
                  <a:srgbClr val="003249"/>
                </a:solidFill>
              </a:rPr>
              <a:t>– Research and preparatory Activity</a:t>
            </a:r>
            <a:endParaRPr lang="en-GB" b="1" dirty="0">
              <a:solidFill>
                <a:srgbClr val="003249"/>
              </a:solidFill>
            </a:endParaRPr>
          </a:p>
          <a:p>
            <a:pPr marL="285750" indent="-285750">
              <a:buClr>
                <a:schemeClr val="accent5"/>
              </a:buClr>
              <a:buFont typeface="Arial" panose="020B0604020202020204" pitchFamily="34" charset="0"/>
              <a:buChar char="•"/>
            </a:pPr>
            <a:r>
              <a:rPr lang="en-GB" b="1" dirty="0">
                <a:solidFill>
                  <a:srgbClr val="003249"/>
                </a:solidFill>
              </a:rPr>
              <a:t>Type B </a:t>
            </a:r>
            <a:r>
              <a:rPr lang="en-GB" dirty="0">
                <a:solidFill>
                  <a:srgbClr val="003249"/>
                </a:solidFill>
              </a:rPr>
              <a:t>– Flight and Ground segment related research and development activities </a:t>
            </a:r>
          </a:p>
          <a:p>
            <a:pPr marL="285750" indent="-285750">
              <a:buClr>
                <a:schemeClr val="accent5">
                  <a:lumMod val="60000"/>
                  <a:lumOff val="40000"/>
                </a:schemeClr>
              </a:buClr>
              <a:buFont typeface="Arial" panose="020B0604020202020204" pitchFamily="34" charset="0"/>
              <a:buChar char="•"/>
            </a:pPr>
            <a:r>
              <a:rPr lang="en-GB" b="1" strike="sngStrike" dirty="0">
                <a:solidFill>
                  <a:schemeClr val="accent5">
                    <a:lumMod val="60000"/>
                    <a:lumOff val="40000"/>
                  </a:schemeClr>
                </a:solidFill>
              </a:rPr>
              <a:t>Type C</a:t>
            </a:r>
            <a:r>
              <a:rPr lang="en-GB" strike="sngStrike" dirty="0">
                <a:solidFill>
                  <a:schemeClr val="accent5">
                    <a:lumMod val="60000"/>
                    <a:lumOff val="40000"/>
                  </a:schemeClr>
                </a:solidFill>
              </a:rPr>
              <a:t> – Flight Opportunities  </a:t>
            </a:r>
            <a:r>
              <a:rPr lang="en-GB" dirty="0">
                <a:solidFill>
                  <a:schemeClr val="accent2"/>
                </a:solidFill>
              </a:rPr>
              <a:t>NOT APPLICABLE TO THIS TENDER</a:t>
            </a:r>
            <a:endParaRPr lang="en-GB" b="1" dirty="0">
              <a:solidFill>
                <a:schemeClr val="accent2"/>
              </a:solidFill>
            </a:endParaRPr>
          </a:p>
          <a:p>
            <a:pPr marL="285750" indent="-285750">
              <a:buClr>
                <a:schemeClr val="accent5"/>
              </a:buClr>
              <a:buFont typeface="Arial" panose="020B0604020202020204" pitchFamily="34" charset="0"/>
              <a:buChar char="•"/>
            </a:pPr>
            <a:r>
              <a:rPr lang="en-GB" b="1" dirty="0">
                <a:solidFill>
                  <a:srgbClr val="003249"/>
                </a:solidFill>
              </a:rPr>
              <a:t>Type D </a:t>
            </a:r>
            <a:r>
              <a:rPr lang="en-GB" dirty="0">
                <a:solidFill>
                  <a:srgbClr val="003249"/>
                </a:solidFill>
              </a:rPr>
              <a:t>– Space science activities</a:t>
            </a:r>
          </a:p>
          <a:p>
            <a:pPr marL="285750" indent="-285750">
              <a:buClr>
                <a:schemeClr val="accent5">
                  <a:lumMod val="60000"/>
                  <a:lumOff val="40000"/>
                </a:schemeClr>
              </a:buClr>
              <a:buFont typeface="Arial" panose="020B0604020202020204" pitchFamily="34" charset="0"/>
              <a:buChar char="•"/>
            </a:pPr>
            <a:r>
              <a:rPr lang="en-GB" altLang="en-US" b="1" strike="sngStrike" dirty="0">
                <a:solidFill>
                  <a:schemeClr val="accent5">
                    <a:lumMod val="60000"/>
                    <a:lumOff val="40000"/>
                  </a:schemeClr>
                </a:solidFill>
              </a:rPr>
              <a:t>Type E</a:t>
            </a:r>
            <a:r>
              <a:rPr lang="en-GB" altLang="en-US" strike="sngStrike" dirty="0">
                <a:solidFill>
                  <a:schemeClr val="accent5">
                    <a:lumMod val="60000"/>
                    <a:lumOff val="40000"/>
                  </a:schemeClr>
                </a:solidFill>
              </a:rPr>
              <a:t> – Satellite development  </a:t>
            </a:r>
            <a:r>
              <a:rPr lang="en-GB" dirty="0">
                <a:solidFill>
                  <a:schemeClr val="accent2"/>
                </a:solidFill>
              </a:rPr>
              <a:t>NOT APPLICABLE TO THIS TENDER</a:t>
            </a:r>
            <a:endParaRPr lang="en-GB" b="1" dirty="0">
              <a:solidFill>
                <a:schemeClr val="accent2"/>
              </a:solidFill>
            </a:endParaRPr>
          </a:p>
          <a:p>
            <a:pPr marL="285750" indent="-285750">
              <a:buClr>
                <a:schemeClr val="accent5"/>
              </a:buClr>
              <a:buFont typeface="Arial" panose="020B0604020202020204" pitchFamily="34" charset="0"/>
              <a:buChar char="•"/>
            </a:pPr>
            <a:r>
              <a:rPr lang="en-GB" b="1" dirty="0">
                <a:solidFill>
                  <a:srgbClr val="003249"/>
                </a:solidFill>
              </a:rPr>
              <a:t>Type F </a:t>
            </a:r>
            <a:r>
              <a:rPr lang="en-GB" dirty="0">
                <a:solidFill>
                  <a:srgbClr val="003249"/>
                </a:solidFill>
              </a:rPr>
              <a:t>– Space (downstream) Applications</a:t>
            </a:r>
          </a:p>
          <a:p>
            <a:pPr marL="285750" indent="-285750">
              <a:buClr>
                <a:schemeClr val="accent5"/>
              </a:buClr>
              <a:buFont typeface="Arial" panose="020B0604020202020204" pitchFamily="34" charset="0"/>
              <a:buChar char="•"/>
            </a:pPr>
            <a:r>
              <a:rPr lang="en-GB" b="1" dirty="0">
                <a:solidFill>
                  <a:srgbClr val="003249"/>
                </a:solidFill>
              </a:rPr>
              <a:t>Type G</a:t>
            </a:r>
            <a:r>
              <a:rPr lang="en-GB" dirty="0">
                <a:solidFill>
                  <a:srgbClr val="003249"/>
                </a:solidFill>
              </a:rPr>
              <a:t> – Education activities</a:t>
            </a:r>
          </a:p>
          <a:p>
            <a:pPr marL="1066800" lvl="1" indent="-285750">
              <a:buClr>
                <a:schemeClr val="accent5"/>
              </a:buClr>
              <a:buFont typeface="Arial" panose="020B0604020202020204" pitchFamily="34" charset="0"/>
              <a:buChar char="•"/>
            </a:pPr>
            <a:r>
              <a:rPr lang="en-GB" b="1" dirty="0">
                <a:solidFill>
                  <a:srgbClr val="003249"/>
                </a:solidFill>
              </a:rPr>
              <a:t>G1</a:t>
            </a:r>
            <a:r>
              <a:rPr lang="en-GB" dirty="0">
                <a:solidFill>
                  <a:srgbClr val="003249"/>
                </a:solidFill>
              </a:rPr>
              <a:t> – University courses</a:t>
            </a:r>
          </a:p>
          <a:p>
            <a:pPr marL="1066800" lvl="1" indent="-285750">
              <a:buClr>
                <a:schemeClr val="accent5">
                  <a:lumMod val="60000"/>
                  <a:lumOff val="40000"/>
                </a:schemeClr>
              </a:buClr>
              <a:buFont typeface="Arial" panose="020B0604020202020204" pitchFamily="34" charset="0"/>
              <a:buChar char="•"/>
            </a:pPr>
            <a:r>
              <a:rPr lang="en-GB" altLang="en-US" b="1" strike="sngStrike" dirty="0">
                <a:solidFill>
                  <a:schemeClr val="accent5">
                    <a:lumMod val="60000"/>
                    <a:lumOff val="40000"/>
                  </a:schemeClr>
                </a:solidFill>
              </a:rPr>
              <a:t>G2</a:t>
            </a:r>
            <a:r>
              <a:rPr lang="en-GB" altLang="en-US" strike="sngStrike" dirty="0">
                <a:solidFill>
                  <a:schemeClr val="accent5">
                    <a:lumMod val="60000"/>
                    <a:lumOff val="40000"/>
                  </a:schemeClr>
                </a:solidFill>
              </a:rPr>
              <a:t> – PhD Theses</a:t>
            </a:r>
            <a:r>
              <a:rPr lang="en-GB" altLang="en-US" dirty="0">
                <a:solidFill>
                  <a:schemeClr val="accent5">
                    <a:lumMod val="60000"/>
                    <a:lumOff val="40000"/>
                  </a:schemeClr>
                </a:solidFill>
              </a:rPr>
              <a:t>	</a:t>
            </a:r>
            <a:r>
              <a:rPr lang="en-GB" b="1" dirty="0">
                <a:solidFill>
                  <a:schemeClr val="accent2"/>
                </a:solidFill>
              </a:rPr>
              <a:t>HANDLED VIA OTHER TENDER </a:t>
            </a:r>
            <a:r>
              <a:rPr lang="en-GB" dirty="0">
                <a:solidFill>
                  <a:schemeClr val="accent2"/>
                </a:solidFill>
              </a:rPr>
              <a:t>(SEE OTHER PRESENTATION)</a:t>
            </a:r>
            <a:endParaRPr lang="en-GB" altLang="en-US" strike="sngStrike" dirty="0"/>
          </a:p>
          <a:p>
            <a:pPr marL="285750" indent="-285750">
              <a:buClr>
                <a:schemeClr val="accent5">
                  <a:lumMod val="60000"/>
                  <a:lumOff val="40000"/>
                </a:schemeClr>
              </a:buClr>
              <a:buFont typeface="Arial" panose="020B0604020202020204" pitchFamily="34" charset="0"/>
              <a:buChar char="•"/>
            </a:pPr>
            <a:r>
              <a:rPr lang="en-GB" altLang="en-US" b="1" dirty="0">
                <a:solidFill>
                  <a:schemeClr val="accent1"/>
                </a:solidFill>
              </a:rPr>
              <a:t>Type H</a:t>
            </a:r>
            <a:r>
              <a:rPr lang="en-GB" altLang="en-US" dirty="0">
                <a:solidFill>
                  <a:schemeClr val="accent1"/>
                </a:solidFill>
              </a:rPr>
              <a:t> – Space related courses </a:t>
            </a:r>
            <a:r>
              <a:rPr lang="en-GB" b="1" dirty="0">
                <a:solidFill>
                  <a:schemeClr val="accent2"/>
                </a:solidFill>
              </a:rPr>
              <a:t>HANDLED VIA OSIP </a:t>
            </a:r>
            <a:r>
              <a:rPr lang="en-GB" dirty="0">
                <a:solidFill>
                  <a:schemeClr val="accent2"/>
                </a:solidFill>
              </a:rPr>
              <a:t>(SEE OTHER PRESENTATION)</a:t>
            </a:r>
            <a:endParaRPr lang="en-GB" altLang="en-US" strike="sngStrike" dirty="0"/>
          </a:p>
          <a:p>
            <a:endParaRPr lang="en-GB" dirty="0"/>
          </a:p>
        </p:txBody>
      </p:sp>
      <p:sp>
        <p:nvSpPr>
          <p:cNvPr id="4" name="Rectangle 3">
            <a:extLst>
              <a:ext uri="{FF2B5EF4-FFF2-40B4-BE49-F238E27FC236}">
                <a16:creationId xmlns:a16="http://schemas.microsoft.com/office/drawing/2014/main" id="{6D3C1F70-6EF0-44FD-A36A-45BFD010A99D}"/>
              </a:ext>
            </a:extLst>
          </p:cNvPr>
          <p:cNvSpPr/>
          <p:nvPr/>
        </p:nvSpPr>
        <p:spPr>
          <a:xfrm>
            <a:off x="3656648" y="1128477"/>
            <a:ext cx="4912043" cy="400110"/>
          </a:xfrm>
          <a:prstGeom prst="rect">
            <a:avLst/>
          </a:prstGeom>
          <a:solidFill>
            <a:schemeClr val="tx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accent6"/>
                </a:solidFill>
                <a:latin typeface="+mn-lt"/>
              </a:rPr>
              <a:t>See Section 4 of the Cover Letter</a:t>
            </a:r>
          </a:p>
        </p:txBody>
      </p:sp>
    </p:spTree>
    <p:extLst>
      <p:ext uri="{BB962C8B-B14F-4D97-AF65-F5344CB8AC3E}">
        <p14:creationId xmlns:p14="http://schemas.microsoft.com/office/powerpoint/2010/main" val="3913176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5E6388-794B-4221-BF5F-CF0F20DC59EB}"/>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0AF6129A-5BAF-4DE7-8CE7-BFA70D354B0B}"/>
              </a:ext>
            </a:extLst>
          </p:cNvPr>
          <p:cNvSpPr>
            <a:spLocks noGrp="1"/>
          </p:cNvSpPr>
          <p:nvPr>
            <p:ph idx="1"/>
          </p:nvPr>
        </p:nvSpPr>
        <p:spPr/>
        <p:txBody>
          <a:bodyPr/>
          <a:lstStyle/>
          <a:p>
            <a:r>
              <a:rPr lang="en-GB" dirty="0">
                <a:solidFill>
                  <a:schemeClr val="accent6"/>
                </a:solidFill>
                <a:highlight>
                  <a:srgbClr val="003249"/>
                </a:highlight>
              </a:rPr>
              <a:t>Type A – Research and preparatory Activity </a:t>
            </a:r>
          </a:p>
          <a:p>
            <a:pPr marL="285750" indent="-285750" algn="just">
              <a:spcAft>
                <a:spcPts val="600"/>
              </a:spcAft>
              <a:buClr>
                <a:schemeClr val="tx2"/>
              </a:buClr>
              <a:buFont typeface="Arial" panose="020B0604020202020204" pitchFamily="34" charset="0"/>
              <a:buChar char="•"/>
            </a:pPr>
            <a:r>
              <a:rPr lang="en-GB" sz="1600" dirty="0">
                <a:solidFill>
                  <a:schemeClr val="tx2"/>
                </a:solidFill>
              </a:rPr>
              <a:t>Aimed at </a:t>
            </a:r>
            <a:r>
              <a:rPr lang="en-GB" sz="1600" b="1" dirty="0">
                <a:solidFill>
                  <a:schemeClr val="tx2"/>
                </a:solidFill>
              </a:rPr>
              <a:t>preparing the participation in ESA optional programmes </a:t>
            </a:r>
            <a:r>
              <a:rPr lang="en-GB" sz="1600" dirty="0">
                <a:solidFill>
                  <a:schemeClr val="tx2"/>
                </a:solidFill>
              </a:rPr>
              <a:t>or the initial steps of a </a:t>
            </a:r>
            <a:r>
              <a:rPr lang="en-GB" sz="1600" b="1" dirty="0">
                <a:solidFill>
                  <a:schemeClr val="tx2"/>
                </a:solidFill>
              </a:rPr>
              <a:t>product development</a:t>
            </a:r>
            <a:r>
              <a:rPr lang="en-GB" sz="1600" dirty="0">
                <a:solidFill>
                  <a:schemeClr val="tx2"/>
                </a:solidFill>
              </a:rPr>
              <a:t> for Space, with potential for use in future ESA missions or commercial missions</a:t>
            </a:r>
          </a:p>
          <a:p>
            <a:pPr marL="285750" indent="-285750" algn="just">
              <a:spcAft>
                <a:spcPts val="600"/>
              </a:spcAft>
              <a:buClr>
                <a:schemeClr val="tx2"/>
              </a:buClr>
              <a:buFont typeface="Arial" panose="020B0604020202020204" pitchFamily="34" charset="0"/>
              <a:buChar char="•"/>
            </a:pPr>
            <a:r>
              <a:rPr lang="en-GB" sz="1600" dirty="0">
                <a:solidFill>
                  <a:schemeClr val="tx2"/>
                </a:solidFill>
              </a:rPr>
              <a:t>E.g., feasibility studies/demonstrators, conceptual design work, competitive landscape survey, user requirements and breadboard based demonstrators</a:t>
            </a:r>
          </a:p>
          <a:p>
            <a:pPr algn="just">
              <a:spcAft>
                <a:spcPts val="600"/>
              </a:spcAft>
              <a:buClr>
                <a:schemeClr val="tx2"/>
              </a:buClr>
            </a:pPr>
            <a:endParaRPr lang="en-GB" sz="1600" dirty="0">
              <a:solidFill>
                <a:schemeClr val="tx2"/>
              </a:solidFill>
            </a:endParaRPr>
          </a:p>
          <a:p>
            <a:r>
              <a:rPr lang="en-GB" sz="1600" b="1" dirty="0"/>
              <a:t>Constraints:</a:t>
            </a:r>
          </a:p>
          <a:p>
            <a:pPr marL="285750" indent="-285750">
              <a:buFont typeface="Arial" panose="020B0604020202020204" pitchFamily="34" charset="0"/>
              <a:buChar char="•"/>
            </a:pPr>
            <a:r>
              <a:rPr lang="en-GB" sz="1600" dirty="0"/>
              <a:t>All general constraints apply</a:t>
            </a:r>
          </a:p>
          <a:p>
            <a:pPr marL="285750" indent="-285750">
              <a:buFont typeface="Arial" panose="020B0604020202020204" pitchFamily="34" charset="0"/>
              <a:buChar char="•"/>
            </a:pPr>
            <a:r>
              <a:rPr lang="en-GB" sz="1600" dirty="0"/>
              <a:t>Minimum start TRL: </a:t>
            </a:r>
            <a:r>
              <a:rPr lang="en-GB" sz="1600" dirty="0">
                <a:solidFill>
                  <a:schemeClr val="accent2"/>
                </a:solidFill>
              </a:rPr>
              <a:t>TRL 1</a:t>
            </a:r>
          </a:p>
          <a:p>
            <a:pPr marL="285750" indent="-285750">
              <a:buFont typeface="Arial" panose="020B0604020202020204" pitchFamily="34" charset="0"/>
              <a:buChar char="•"/>
            </a:pPr>
            <a:r>
              <a:rPr lang="en-GB" sz="1600" dirty="0"/>
              <a:t>Maximum end TRL: </a:t>
            </a:r>
            <a:r>
              <a:rPr lang="en-GB" sz="1600" dirty="0">
                <a:solidFill>
                  <a:schemeClr val="accent2"/>
                </a:solidFill>
              </a:rPr>
              <a:t>TRL 3</a:t>
            </a:r>
          </a:p>
          <a:p>
            <a:pPr marL="285750" indent="-285750">
              <a:buFont typeface="Arial" panose="020B0604020202020204" pitchFamily="34" charset="0"/>
              <a:buChar char="•"/>
            </a:pPr>
            <a:r>
              <a:rPr lang="en-GB" sz="1600" dirty="0"/>
              <a:t>Expected duration: </a:t>
            </a:r>
            <a:r>
              <a:rPr lang="en-GB" sz="1600" dirty="0">
                <a:solidFill>
                  <a:schemeClr val="accent2"/>
                </a:solidFill>
              </a:rPr>
              <a:t>9-15 months</a:t>
            </a:r>
          </a:p>
          <a:p>
            <a:pPr marL="285750" indent="-285750">
              <a:buFont typeface="Arial" panose="020B0604020202020204" pitchFamily="34" charset="0"/>
              <a:buChar char="•"/>
            </a:pPr>
            <a:r>
              <a:rPr lang="en-GB" sz="1600" dirty="0"/>
              <a:t>Minimum mark for recommendation: </a:t>
            </a:r>
            <a:r>
              <a:rPr lang="en-GB" sz="1600" dirty="0">
                <a:solidFill>
                  <a:schemeClr val="accent2"/>
                </a:solidFill>
              </a:rPr>
              <a:t>50</a:t>
            </a:r>
          </a:p>
          <a:p>
            <a:pPr marL="285750" indent="-285750">
              <a:buFont typeface="Arial" panose="020B0604020202020204" pitchFamily="34" charset="0"/>
              <a:buChar char="•"/>
            </a:pPr>
            <a:r>
              <a:rPr lang="en-GB" sz="1600" dirty="0"/>
              <a:t>Price not higher than </a:t>
            </a:r>
            <a:r>
              <a:rPr lang="en-GB" sz="1600" dirty="0">
                <a:solidFill>
                  <a:schemeClr val="accent2"/>
                </a:solidFill>
              </a:rPr>
              <a:t>100,000 EUR</a:t>
            </a:r>
          </a:p>
          <a:p>
            <a:pPr marL="285750" indent="-285750">
              <a:buFont typeface="Arial" panose="020B0604020202020204" pitchFamily="34" charset="0"/>
              <a:buChar char="•"/>
            </a:pPr>
            <a:r>
              <a:rPr lang="en-GB" sz="1600" dirty="0"/>
              <a:t>Prime </a:t>
            </a:r>
            <a:r>
              <a:rPr lang="en-GB" sz="1600" dirty="0" err="1"/>
              <a:t>contractorship</a:t>
            </a:r>
            <a:r>
              <a:rPr lang="en-GB" sz="1600" dirty="0"/>
              <a:t> may be led by either industry, universities/research organizations or other national entities depending on the context</a:t>
            </a:r>
          </a:p>
          <a:p>
            <a:endParaRPr lang="en-GB" dirty="0"/>
          </a:p>
        </p:txBody>
      </p:sp>
      <p:grpSp>
        <p:nvGrpSpPr>
          <p:cNvPr id="2" name="Group 1">
            <a:extLst>
              <a:ext uri="{FF2B5EF4-FFF2-40B4-BE49-F238E27FC236}">
                <a16:creationId xmlns:a16="http://schemas.microsoft.com/office/drawing/2014/main" id="{604F1043-C9B4-41AB-B2A2-BF58A8DC0310}"/>
              </a:ext>
            </a:extLst>
          </p:cNvPr>
          <p:cNvGrpSpPr/>
          <p:nvPr/>
        </p:nvGrpSpPr>
        <p:grpSpPr>
          <a:xfrm>
            <a:off x="5885216" y="3429000"/>
            <a:ext cx="6099184" cy="914401"/>
            <a:chOff x="5885216" y="3429000"/>
            <a:chExt cx="6099184" cy="914401"/>
          </a:xfrm>
        </p:grpSpPr>
        <p:grpSp>
          <p:nvGrpSpPr>
            <p:cNvPr id="7" name="Group 6">
              <a:extLst>
                <a:ext uri="{FF2B5EF4-FFF2-40B4-BE49-F238E27FC236}">
                  <a16:creationId xmlns:a16="http://schemas.microsoft.com/office/drawing/2014/main" id="{F5AEAA96-593C-428A-9E9E-EEAFBC85AC70}"/>
                </a:ext>
              </a:extLst>
            </p:cNvPr>
            <p:cNvGrpSpPr/>
            <p:nvPr/>
          </p:nvGrpSpPr>
          <p:grpSpPr>
            <a:xfrm>
              <a:off x="5885216" y="3429000"/>
              <a:ext cx="6099184" cy="914401"/>
              <a:chOff x="774292" y="4110641"/>
              <a:chExt cx="2783732" cy="802414"/>
            </a:xfrm>
          </p:grpSpPr>
          <p:sp>
            <p:nvSpPr>
              <p:cNvPr id="9" name="Rectangle 8">
                <a:extLst>
                  <a:ext uri="{FF2B5EF4-FFF2-40B4-BE49-F238E27FC236}">
                    <a16:creationId xmlns:a16="http://schemas.microsoft.com/office/drawing/2014/main" id="{DE17665F-F20C-445A-A15E-764DF23EDAA7}"/>
                  </a:ext>
                </a:extLst>
              </p:cNvPr>
              <p:cNvSpPr/>
              <p:nvPr/>
            </p:nvSpPr>
            <p:spPr>
              <a:xfrm>
                <a:off x="774292" y="4110641"/>
                <a:ext cx="368707"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400" b="1" dirty="0">
                  <a:solidFill>
                    <a:schemeClr val="accent3"/>
                  </a:solidFill>
                </a:endParaRPr>
              </a:p>
            </p:txBody>
          </p:sp>
          <p:sp>
            <p:nvSpPr>
              <p:cNvPr id="10" name="Rectangle 9">
                <a:extLst>
                  <a:ext uri="{FF2B5EF4-FFF2-40B4-BE49-F238E27FC236}">
                    <a16:creationId xmlns:a16="http://schemas.microsoft.com/office/drawing/2014/main" id="{4B82666B-9120-4151-80E2-31DDDD5EBF56}"/>
                  </a:ext>
                </a:extLst>
              </p:cNvPr>
              <p:cNvSpPr/>
              <p:nvPr/>
            </p:nvSpPr>
            <p:spPr>
              <a:xfrm>
                <a:off x="1143001" y="4110641"/>
                <a:ext cx="2415023"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indent="-285750">
                  <a:buFont typeface="Wingdings" panose="05000000000000000000" pitchFamily="2" charset="2"/>
                  <a:buChar char="ü"/>
                </a:pPr>
                <a:r>
                  <a:rPr lang="en-GB" sz="1400" dirty="0">
                    <a:solidFill>
                      <a:schemeClr val="accent3"/>
                    </a:solidFill>
                  </a:rPr>
                  <a:t>This is essentially a Latvian only TRP with open call.​</a:t>
                </a:r>
              </a:p>
              <a:p>
                <a:pPr marL="285750" indent="-285750">
                  <a:buFont typeface="Wingdings" panose="05000000000000000000" pitchFamily="2" charset="2"/>
                  <a:buChar char="ü"/>
                </a:pPr>
                <a:r>
                  <a:rPr lang="en-GB" sz="1400" dirty="0">
                    <a:solidFill>
                      <a:schemeClr val="accent3"/>
                    </a:solidFill>
                  </a:rPr>
                  <a:t>​Very good for start-ups and companies new to space.​</a:t>
                </a:r>
              </a:p>
              <a:p>
                <a:pPr marL="285750" indent="-285750">
                  <a:buFont typeface="Wingdings" panose="05000000000000000000" pitchFamily="2" charset="2"/>
                  <a:buChar char="ü"/>
                </a:pPr>
                <a:r>
                  <a:rPr lang="en-GB" sz="1400" dirty="0">
                    <a:solidFill>
                      <a:schemeClr val="accent3"/>
                    </a:solidFill>
                  </a:rPr>
                  <a:t>​Can support both subscribed programmes and those you want to subscribe to in the future.​</a:t>
                </a:r>
              </a:p>
            </p:txBody>
          </p:sp>
        </p:grpSp>
        <p:pic>
          <p:nvPicPr>
            <p:cNvPr id="11" name="Graphic 10" descr="Comment Important outline">
              <a:extLst>
                <a:ext uri="{FF2B5EF4-FFF2-40B4-BE49-F238E27FC236}">
                  <a16:creationId xmlns:a16="http://schemas.microsoft.com/office/drawing/2014/main" id="{DE8DBB4B-A1B5-46FA-8998-F242B8E9F5F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5216" y="3429000"/>
              <a:ext cx="914400" cy="914400"/>
            </a:xfrm>
            <a:prstGeom prst="rect">
              <a:avLst/>
            </a:prstGeom>
          </p:spPr>
        </p:pic>
      </p:grpSp>
    </p:spTree>
    <p:extLst>
      <p:ext uri="{BB962C8B-B14F-4D97-AF65-F5344CB8AC3E}">
        <p14:creationId xmlns:p14="http://schemas.microsoft.com/office/powerpoint/2010/main" val="1496083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5E6388-794B-4221-BF5F-CF0F20DC59EB}"/>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0AF6129A-5BAF-4DE7-8CE7-BFA70D354B0B}"/>
              </a:ext>
            </a:extLst>
          </p:cNvPr>
          <p:cNvSpPr>
            <a:spLocks noGrp="1"/>
          </p:cNvSpPr>
          <p:nvPr>
            <p:ph idx="1"/>
          </p:nvPr>
        </p:nvSpPr>
        <p:spPr>
          <a:xfrm>
            <a:off x="219600" y="882000"/>
            <a:ext cx="11764800" cy="5631922"/>
          </a:xfrm>
        </p:spPr>
        <p:txBody>
          <a:bodyPr/>
          <a:lstStyle/>
          <a:p>
            <a:r>
              <a:rPr lang="en-GB" dirty="0">
                <a:solidFill>
                  <a:schemeClr val="accent6"/>
                </a:solidFill>
                <a:highlight>
                  <a:srgbClr val="003249"/>
                </a:highlight>
              </a:rPr>
              <a:t>Type B – Flight and Ground segment related research and development activities </a:t>
            </a:r>
          </a:p>
          <a:p>
            <a:pPr marL="285750" indent="-285750" algn="just">
              <a:spcAft>
                <a:spcPts val="600"/>
              </a:spcAft>
              <a:buClr>
                <a:schemeClr val="tx2"/>
              </a:buClr>
              <a:buFont typeface="Arial" panose="020B0604020202020204" pitchFamily="34" charset="0"/>
              <a:buChar char="•"/>
            </a:pPr>
            <a:r>
              <a:rPr lang="en-GB" sz="1600" dirty="0">
                <a:solidFill>
                  <a:schemeClr val="tx2"/>
                </a:solidFill>
              </a:rPr>
              <a:t>Activities in the form of equipment </a:t>
            </a:r>
            <a:r>
              <a:rPr lang="en-GB" sz="1600" i="1" dirty="0">
                <a:solidFill>
                  <a:schemeClr val="accent5"/>
                </a:solidFill>
              </a:rPr>
              <a:t>(including ground communication or space science payload)</a:t>
            </a:r>
            <a:r>
              <a:rPr lang="en-GB" sz="1600" i="1" dirty="0">
                <a:solidFill>
                  <a:schemeClr val="tx2"/>
                </a:solidFill>
              </a:rPr>
              <a:t> </a:t>
            </a:r>
            <a:r>
              <a:rPr lang="en-GB" sz="1600" dirty="0">
                <a:solidFill>
                  <a:schemeClr val="tx2"/>
                </a:solidFill>
              </a:rPr>
              <a:t>to build competences and capabilities centred on products or generic technology development with potential for re-use on ESA or commercial missions. </a:t>
            </a:r>
          </a:p>
          <a:p>
            <a:pPr marL="285750" indent="-285750" algn="just">
              <a:spcAft>
                <a:spcPts val="600"/>
              </a:spcAft>
              <a:buClr>
                <a:schemeClr val="tx2"/>
              </a:buClr>
              <a:buFont typeface="Arial" panose="020B0604020202020204" pitchFamily="34" charset="0"/>
              <a:buChar char="•"/>
            </a:pPr>
            <a:r>
              <a:rPr lang="en-GB" sz="1600" dirty="0">
                <a:solidFill>
                  <a:schemeClr val="tx2"/>
                </a:solidFill>
              </a:rPr>
              <a:t>Ground equipment and mission operation systems </a:t>
            </a:r>
            <a:r>
              <a:rPr lang="en-GB" sz="1600" i="1" dirty="0">
                <a:solidFill>
                  <a:schemeClr val="accent5"/>
                </a:solidFill>
              </a:rPr>
              <a:t>(EGSE, MCS, OGSE, ground stations or test equipment related)</a:t>
            </a:r>
            <a:r>
              <a:rPr lang="en-GB" sz="1600" i="1" dirty="0">
                <a:solidFill>
                  <a:schemeClr val="tx2"/>
                </a:solidFill>
              </a:rPr>
              <a:t> </a:t>
            </a:r>
            <a:r>
              <a:rPr lang="en-GB" sz="1600" dirty="0">
                <a:solidFill>
                  <a:schemeClr val="tx2"/>
                </a:solidFill>
              </a:rPr>
              <a:t>may also be considered if it is clearly demonstrated that it would lead to a recurring product/ service.</a:t>
            </a:r>
          </a:p>
          <a:p>
            <a:pPr algn="just">
              <a:spcAft>
                <a:spcPts val="600"/>
              </a:spcAft>
              <a:buClr>
                <a:schemeClr val="tx2"/>
              </a:buClr>
            </a:pPr>
            <a:endParaRPr lang="en-GB" sz="1500" dirty="0">
              <a:solidFill>
                <a:schemeClr val="tx2"/>
              </a:solidFill>
            </a:endParaRPr>
          </a:p>
          <a:p>
            <a:r>
              <a:rPr lang="en-GB" sz="1600" b="1" dirty="0"/>
              <a:t>Constraints:</a:t>
            </a:r>
          </a:p>
          <a:p>
            <a:pPr marL="285750" indent="-285750">
              <a:buFont typeface="Arial" panose="020B0604020202020204" pitchFamily="34" charset="0"/>
              <a:buChar char="•"/>
            </a:pPr>
            <a:r>
              <a:rPr lang="en-GB" sz="1600" dirty="0">
                <a:latin typeface="Arial"/>
                <a:ea typeface="MS PGothic"/>
                <a:cs typeface="Arial"/>
              </a:rPr>
              <a:t>All general constraints apply</a:t>
            </a:r>
          </a:p>
          <a:p>
            <a:pPr marL="285750" indent="-285750">
              <a:buFont typeface="Arial" panose="020B0604020202020204" pitchFamily="34" charset="0"/>
              <a:buChar char="•"/>
            </a:pPr>
            <a:r>
              <a:rPr lang="en-GB" sz="1600" dirty="0">
                <a:latin typeface="Arial"/>
                <a:ea typeface="MS PGothic"/>
                <a:cs typeface="Arial"/>
              </a:rPr>
              <a:t>Minimum start TRL: </a:t>
            </a:r>
            <a:r>
              <a:rPr lang="en-GB" sz="1600" dirty="0">
                <a:solidFill>
                  <a:schemeClr val="accent2"/>
                </a:solidFill>
                <a:latin typeface="Arial"/>
                <a:ea typeface="MS PGothic"/>
                <a:cs typeface="Arial"/>
              </a:rPr>
              <a:t>TRL 3</a:t>
            </a:r>
          </a:p>
          <a:p>
            <a:pPr marL="285750" indent="-285750">
              <a:buFont typeface="Arial" panose="020B0604020202020204" pitchFamily="34" charset="0"/>
              <a:buChar char="•"/>
            </a:pPr>
            <a:r>
              <a:rPr lang="en-GB" sz="1600" dirty="0">
                <a:latin typeface="Arial"/>
                <a:ea typeface="MS PGothic"/>
                <a:cs typeface="Arial"/>
              </a:rPr>
              <a:t>Maximum end TRL: </a:t>
            </a:r>
            <a:r>
              <a:rPr lang="en-GB" sz="1600" dirty="0">
                <a:solidFill>
                  <a:schemeClr val="accent2"/>
                </a:solidFill>
                <a:latin typeface="Arial"/>
                <a:ea typeface="MS PGothic"/>
                <a:cs typeface="Arial"/>
              </a:rPr>
              <a:t>TRL 5</a:t>
            </a:r>
          </a:p>
          <a:p>
            <a:pPr marL="285750" indent="-285750">
              <a:buFont typeface="Arial" panose="020B0604020202020204" pitchFamily="34" charset="0"/>
              <a:buChar char="•"/>
            </a:pPr>
            <a:r>
              <a:rPr lang="en-GB" sz="1600" dirty="0">
                <a:latin typeface="Arial"/>
                <a:ea typeface="MS PGothic"/>
                <a:cs typeface="Arial"/>
              </a:rPr>
              <a:t>Expected duration: </a:t>
            </a:r>
            <a:r>
              <a:rPr lang="en-GB" sz="1600" dirty="0">
                <a:solidFill>
                  <a:schemeClr val="accent2"/>
                </a:solidFill>
                <a:latin typeface="Arial"/>
                <a:ea typeface="MS PGothic"/>
                <a:cs typeface="Arial"/>
              </a:rPr>
              <a:t>15-24 months</a:t>
            </a:r>
          </a:p>
          <a:p>
            <a:pPr marL="285750" indent="-285750">
              <a:buFont typeface="Arial" panose="020B0604020202020204" pitchFamily="34" charset="0"/>
              <a:buChar char="•"/>
            </a:pPr>
            <a:r>
              <a:rPr lang="en-GB" sz="1600" dirty="0"/>
              <a:t>Minimum mark for recommendation: </a:t>
            </a:r>
            <a:r>
              <a:rPr lang="en-GB" sz="1600" dirty="0">
                <a:solidFill>
                  <a:schemeClr val="accent2"/>
                </a:solidFill>
              </a:rPr>
              <a:t>60</a:t>
            </a:r>
          </a:p>
          <a:p>
            <a:pPr marL="285750" indent="-285750">
              <a:buFont typeface="Arial" panose="020B0604020202020204" pitchFamily="34" charset="0"/>
              <a:buChar char="•"/>
            </a:pPr>
            <a:r>
              <a:rPr lang="pl-PL" altLang="en-US" sz="1600" dirty="0">
                <a:latin typeface="Arial"/>
                <a:ea typeface="MS PGothic"/>
                <a:cs typeface="Arial"/>
              </a:rPr>
              <a:t>Cannot overlap with ESA OP that</a:t>
            </a:r>
            <a:r>
              <a:rPr lang="en-US" altLang="en-US" sz="1600" dirty="0">
                <a:latin typeface="Arial"/>
                <a:ea typeface="MS PGothic"/>
                <a:cs typeface="Arial"/>
              </a:rPr>
              <a:t> Latvia</a:t>
            </a:r>
            <a:r>
              <a:rPr lang="pl-PL" altLang="en-US" sz="1600" dirty="0">
                <a:latin typeface="Arial"/>
                <a:ea typeface="MS PGothic"/>
                <a:cs typeface="Arial"/>
              </a:rPr>
              <a:t> subscribed to: S2P, GSTP, Future EO</a:t>
            </a:r>
            <a:r>
              <a:rPr lang="en-GB" altLang="en-US" sz="1600" dirty="0">
                <a:latin typeface="Arial"/>
                <a:ea typeface="MS PGothic"/>
                <a:cs typeface="Arial"/>
              </a:rPr>
              <a:t>, HRE</a:t>
            </a:r>
          </a:p>
          <a:p>
            <a:pPr marL="285750" indent="-285750">
              <a:buFont typeface="Arial" panose="020B0604020202020204" pitchFamily="34" charset="0"/>
              <a:buChar char="•"/>
            </a:pPr>
            <a:r>
              <a:rPr lang="en-GB" sz="1600" dirty="0">
                <a:latin typeface="Arial"/>
                <a:ea typeface="MS PGothic"/>
                <a:cs typeface="Arial"/>
              </a:rPr>
              <a:t>Price not higher than </a:t>
            </a:r>
            <a:r>
              <a:rPr lang="en-GB" sz="1600" dirty="0">
                <a:solidFill>
                  <a:schemeClr val="accent2"/>
                </a:solidFill>
                <a:latin typeface="Arial"/>
                <a:ea typeface="MS PGothic"/>
                <a:cs typeface="Arial"/>
              </a:rPr>
              <a:t>350,000 EUR </a:t>
            </a:r>
            <a:r>
              <a:rPr lang="en-GB" sz="1600" i="1" dirty="0">
                <a:latin typeface="Arial"/>
                <a:ea typeface="MS PGothic"/>
                <a:cs typeface="Arial"/>
              </a:rPr>
              <a:t>(flight related), </a:t>
            </a:r>
            <a:r>
              <a:rPr lang="en-GB" sz="1600" dirty="0">
                <a:solidFill>
                  <a:schemeClr val="accent2"/>
                </a:solidFill>
                <a:latin typeface="Arial"/>
                <a:ea typeface="MS PGothic"/>
                <a:cs typeface="Arial"/>
              </a:rPr>
              <a:t>300,000 EUR </a:t>
            </a:r>
            <a:r>
              <a:rPr lang="en-GB" sz="1600" i="1" dirty="0">
                <a:latin typeface="Arial"/>
                <a:ea typeface="MS PGothic"/>
                <a:cs typeface="Arial"/>
              </a:rPr>
              <a:t>(ground related)</a:t>
            </a:r>
          </a:p>
          <a:p>
            <a:pPr marL="285750" indent="-285750">
              <a:buFont typeface="Arial" panose="020B0604020202020204" pitchFamily="34" charset="0"/>
              <a:buChar char="•"/>
            </a:pPr>
            <a:r>
              <a:rPr lang="en-GB" sz="1600" dirty="0"/>
              <a:t>Prime </a:t>
            </a:r>
            <a:r>
              <a:rPr lang="en-GB" sz="1600" dirty="0" err="1"/>
              <a:t>contractorship</a:t>
            </a:r>
            <a:r>
              <a:rPr lang="en-GB" sz="1600" dirty="0"/>
              <a:t> </a:t>
            </a:r>
            <a:r>
              <a:rPr lang="en-GB" sz="1600" dirty="0">
                <a:solidFill>
                  <a:schemeClr val="accent2"/>
                </a:solidFill>
              </a:rPr>
              <a:t>must be led by industry</a:t>
            </a:r>
          </a:p>
          <a:p>
            <a:pPr marL="285750" indent="-285750">
              <a:buFont typeface="Arial" panose="020B0604020202020204" pitchFamily="34" charset="0"/>
              <a:buChar char="•"/>
            </a:pPr>
            <a:r>
              <a:rPr lang="en-GB" sz="1600" dirty="0">
                <a:solidFill>
                  <a:schemeClr val="accent2"/>
                </a:solidFill>
              </a:rPr>
              <a:t>Must include a potential end customer</a:t>
            </a:r>
            <a:r>
              <a:rPr lang="en-GB" sz="1600" dirty="0"/>
              <a:t>. Cooperation with Academia is encouraged.</a:t>
            </a:r>
            <a:endParaRPr lang="en-GB" sz="1600" dirty="0">
              <a:solidFill>
                <a:schemeClr val="accent2"/>
              </a:solidFill>
            </a:endParaRPr>
          </a:p>
        </p:txBody>
      </p:sp>
      <p:grpSp>
        <p:nvGrpSpPr>
          <p:cNvPr id="16" name="Group 15">
            <a:extLst>
              <a:ext uri="{FF2B5EF4-FFF2-40B4-BE49-F238E27FC236}">
                <a16:creationId xmlns:a16="http://schemas.microsoft.com/office/drawing/2014/main" id="{73BF5EC2-7A52-41E8-985C-81C9EF06AB87}"/>
              </a:ext>
            </a:extLst>
          </p:cNvPr>
          <p:cNvGrpSpPr/>
          <p:nvPr/>
        </p:nvGrpSpPr>
        <p:grpSpPr>
          <a:xfrm>
            <a:off x="5885216" y="3429000"/>
            <a:ext cx="6099184" cy="914401"/>
            <a:chOff x="5885216" y="3429000"/>
            <a:chExt cx="6099184" cy="914401"/>
          </a:xfrm>
        </p:grpSpPr>
        <p:grpSp>
          <p:nvGrpSpPr>
            <p:cNvPr id="11" name="Group 10">
              <a:extLst>
                <a:ext uri="{FF2B5EF4-FFF2-40B4-BE49-F238E27FC236}">
                  <a16:creationId xmlns:a16="http://schemas.microsoft.com/office/drawing/2014/main" id="{8EF4FCDB-8012-4C84-B4BD-BF9A0DD88E1B}"/>
                </a:ext>
              </a:extLst>
            </p:cNvPr>
            <p:cNvGrpSpPr/>
            <p:nvPr/>
          </p:nvGrpSpPr>
          <p:grpSpPr>
            <a:xfrm>
              <a:off x="5885216" y="3429000"/>
              <a:ext cx="6099184" cy="914401"/>
              <a:chOff x="774292" y="4110641"/>
              <a:chExt cx="2783732" cy="802414"/>
            </a:xfrm>
          </p:grpSpPr>
          <p:sp>
            <p:nvSpPr>
              <p:cNvPr id="13" name="Rectangle 12">
                <a:extLst>
                  <a:ext uri="{FF2B5EF4-FFF2-40B4-BE49-F238E27FC236}">
                    <a16:creationId xmlns:a16="http://schemas.microsoft.com/office/drawing/2014/main" id="{F7A8D3F9-66C6-45E5-9A65-604DD61A4B77}"/>
                  </a:ext>
                </a:extLst>
              </p:cNvPr>
              <p:cNvSpPr/>
              <p:nvPr/>
            </p:nvSpPr>
            <p:spPr>
              <a:xfrm>
                <a:off x="774292" y="4110641"/>
                <a:ext cx="368707"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400" b="1" dirty="0">
                  <a:solidFill>
                    <a:schemeClr val="accent3"/>
                  </a:solidFill>
                </a:endParaRPr>
              </a:p>
            </p:txBody>
          </p:sp>
          <p:sp>
            <p:nvSpPr>
              <p:cNvPr id="14" name="Rectangle 13">
                <a:extLst>
                  <a:ext uri="{FF2B5EF4-FFF2-40B4-BE49-F238E27FC236}">
                    <a16:creationId xmlns:a16="http://schemas.microsoft.com/office/drawing/2014/main" id="{1975485C-1B7A-428C-AE74-F93924B431D2}"/>
                  </a:ext>
                </a:extLst>
              </p:cNvPr>
              <p:cNvSpPr/>
              <p:nvPr/>
            </p:nvSpPr>
            <p:spPr>
              <a:xfrm>
                <a:off x="1143001" y="4110641"/>
                <a:ext cx="2415023"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marL="285750" indent="-285750">
                  <a:buFont typeface="Wingdings" panose="05000000000000000000" pitchFamily="2" charset="2"/>
                  <a:buChar char="ü"/>
                </a:pPr>
                <a:r>
                  <a:rPr lang="en-GB" sz="1400" dirty="0">
                    <a:solidFill>
                      <a:schemeClr val="accent3"/>
                    </a:solidFill>
                  </a:rPr>
                  <a:t>​Preparation and support for future subscriptions to ESA </a:t>
                </a:r>
                <a:r>
                  <a:rPr lang="en-GB" sz="1600" dirty="0">
                    <a:solidFill>
                      <a:schemeClr val="accent3"/>
                    </a:solidFill>
                  </a:rPr>
                  <a:t>programmes</a:t>
                </a:r>
              </a:p>
              <a:p>
                <a:pPr marL="285750" indent="-285750">
                  <a:buFont typeface="Wingdings" panose="05000000000000000000" pitchFamily="2" charset="2"/>
                  <a:buChar char="ü"/>
                </a:pPr>
                <a:r>
                  <a:rPr lang="en-GB" sz="1400" dirty="0">
                    <a:solidFill>
                      <a:schemeClr val="accent3"/>
                    </a:solidFill>
                  </a:rPr>
                  <a:t>Building a sustainable business based on products</a:t>
                </a:r>
              </a:p>
              <a:p>
                <a:pPr marL="285750" indent="-285750">
                  <a:buFont typeface="Wingdings" panose="05000000000000000000" pitchFamily="2" charset="2"/>
                  <a:buChar char="ü"/>
                </a:pPr>
                <a:r>
                  <a:rPr lang="en-GB" sz="1400" dirty="0">
                    <a:solidFill>
                      <a:schemeClr val="accent3"/>
                    </a:solidFill>
                  </a:rPr>
                  <a:t>Path to payloads on ESA missions</a:t>
                </a:r>
              </a:p>
            </p:txBody>
          </p:sp>
        </p:grpSp>
        <p:pic>
          <p:nvPicPr>
            <p:cNvPr id="15" name="Graphic 14" descr="Comment Important outline">
              <a:extLst>
                <a:ext uri="{FF2B5EF4-FFF2-40B4-BE49-F238E27FC236}">
                  <a16:creationId xmlns:a16="http://schemas.microsoft.com/office/drawing/2014/main" id="{1785CC88-CBF7-4BCA-8C4B-44F57B1DBEE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5216" y="3429000"/>
              <a:ext cx="914400" cy="914400"/>
            </a:xfrm>
            <a:prstGeom prst="rect">
              <a:avLst/>
            </a:prstGeom>
          </p:spPr>
        </p:pic>
      </p:grpSp>
    </p:spTree>
    <p:extLst>
      <p:ext uri="{BB962C8B-B14F-4D97-AF65-F5344CB8AC3E}">
        <p14:creationId xmlns:p14="http://schemas.microsoft.com/office/powerpoint/2010/main" val="17610074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67A6443-B453-459A-8899-B309278FF0A5}"/>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C2A54A6D-3302-47A3-92D2-6BB20BBECCD2}"/>
              </a:ext>
            </a:extLst>
          </p:cNvPr>
          <p:cNvSpPr>
            <a:spLocks noGrp="1"/>
          </p:cNvSpPr>
          <p:nvPr>
            <p:ph idx="1"/>
          </p:nvPr>
        </p:nvSpPr>
        <p:spPr/>
        <p:txBody>
          <a:bodyPr/>
          <a:lstStyle/>
          <a:p>
            <a:r>
              <a:rPr lang="en-GB" altLang="en-US" dirty="0">
                <a:solidFill>
                  <a:schemeClr val="accent6"/>
                </a:solidFill>
                <a:highlight>
                  <a:srgbClr val="003249"/>
                </a:highlight>
              </a:rPr>
              <a:t>Type D – Space science activities</a:t>
            </a:r>
            <a:endParaRPr lang="en-GB" dirty="0"/>
          </a:p>
          <a:p>
            <a:pPr marL="285750" indent="-285750" algn="just">
              <a:buClr>
                <a:schemeClr val="tx2"/>
              </a:buClr>
              <a:buFont typeface="Arial" panose="020B0604020202020204" pitchFamily="34" charset="0"/>
              <a:buChar char="•"/>
            </a:pPr>
            <a:r>
              <a:rPr lang="en-GB" sz="1600" b="1" dirty="0">
                <a:solidFill>
                  <a:schemeClr val="tx2"/>
                </a:solidFill>
              </a:rPr>
              <a:t>Supporting the involvement of Latvian researchers </a:t>
            </a:r>
            <a:r>
              <a:rPr lang="en-GB" sz="1600" dirty="0">
                <a:solidFill>
                  <a:schemeClr val="tx2"/>
                </a:solidFill>
              </a:rPr>
              <a:t>leading to potential future involvement in ESA science mission core team and publication of peer reviewed scientific papers.</a:t>
            </a:r>
          </a:p>
          <a:p>
            <a:endParaRPr lang="en-GB" dirty="0"/>
          </a:p>
          <a:p>
            <a:endParaRPr lang="en-GB" dirty="0"/>
          </a:p>
          <a:p>
            <a:endParaRPr lang="en-GB" dirty="0"/>
          </a:p>
          <a:p>
            <a:endParaRPr lang="en-GB" dirty="0"/>
          </a:p>
          <a:p>
            <a:endParaRPr lang="en-GB" dirty="0"/>
          </a:p>
          <a:p>
            <a:r>
              <a:rPr lang="en-GB" sz="1600" b="1" dirty="0"/>
              <a:t>Constraints:</a:t>
            </a:r>
          </a:p>
          <a:p>
            <a:pPr marL="285750" indent="-285750">
              <a:buFont typeface="Arial" panose="020B0604020202020204" pitchFamily="34" charset="0"/>
              <a:buChar char="•"/>
            </a:pPr>
            <a:r>
              <a:rPr lang="en-GB" sz="1600" dirty="0"/>
              <a:t>Expected duration: </a:t>
            </a:r>
            <a:r>
              <a:rPr lang="en-GB" sz="1600" dirty="0">
                <a:solidFill>
                  <a:schemeClr val="accent2"/>
                </a:solidFill>
              </a:rPr>
              <a:t>up to 48 months</a:t>
            </a:r>
          </a:p>
          <a:p>
            <a:pPr marL="285750" indent="-285750">
              <a:buFont typeface="Arial" panose="020B0604020202020204" pitchFamily="34" charset="0"/>
              <a:buChar char="•"/>
            </a:pPr>
            <a:r>
              <a:rPr lang="en-GB" sz="1600" dirty="0"/>
              <a:t>Minimum mark for recommendation: </a:t>
            </a:r>
            <a:r>
              <a:rPr lang="en-GB" sz="1600" dirty="0">
                <a:solidFill>
                  <a:schemeClr val="accent2"/>
                </a:solidFill>
              </a:rPr>
              <a:t>60</a:t>
            </a:r>
          </a:p>
          <a:p>
            <a:pPr marL="285750" indent="-285750">
              <a:buFont typeface="Arial" panose="020B0604020202020204" pitchFamily="34" charset="0"/>
              <a:buChar char="•"/>
            </a:pPr>
            <a:r>
              <a:rPr lang="en-GB" sz="1600" dirty="0"/>
              <a:t>Price not higher than </a:t>
            </a:r>
            <a:r>
              <a:rPr lang="en-GB" sz="1600" dirty="0">
                <a:solidFill>
                  <a:schemeClr val="accent2"/>
                </a:solidFill>
              </a:rPr>
              <a:t>100,000 EUR</a:t>
            </a:r>
            <a:endParaRPr lang="en-GB" sz="1600" dirty="0"/>
          </a:p>
          <a:p>
            <a:pPr marL="285750" indent="-285750">
              <a:buFont typeface="Arial" panose="020B0604020202020204" pitchFamily="34" charset="0"/>
              <a:buChar char="•"/>
            </a:pPr>
            <a:r>
              <a:rPr lang="en-GB" sz="1600" dirty="0"/>
              <a:t>Prime </a:t>
            </a:r>
            <a:r>
              <a:rPr lang="en-GB" sz="1600" dirty="0" err="1"/>
              <a:t>contractorship</a:t>
            </a:r>
            <a:r>
              <a:rPr lang="en-GB" sz="1600" dirty="0"/>
              <a:t> </a:t>
            </a:r>
            <a:r>
              <a:rPr lang="en-GB" sz="1600" dirty="0">
                <a:solidFill>
                  <a:schemeClr val="accent2"/>
                </a:solidFill>
              </a:rPr>
              <a:t>MUST be led by Academia</a:t>
            </a:r>
          </a:p>
          <a:p>
            <a:pPr marL="285750" indent="-285750">
              <a:buFont typeface="Arial" panose="020B0604020202020204" pitchFamily="34" charset="0"/>
              <a:buChar char="•"/>
            </a:pPr>
            <a:r>
              <a:rPr lang="en-GB" sz="1600" dirty="0">
                <a:solidFill>
                  <a:schemeClr val="accent2"/>
                </a:solidFill>
              </a:rPr>
              <a:t>MUST INCLUDE non-Latvian entity with ESA core science team experience</a:t>
            </a:r>
            <a:r>
              <a:rPr lang="en-GB" sz="1600" dirty="0"/>
              <a:t>. ESA science teams are multi-national!</a:t>
            </a:r>
          </a:p>
          <a:p>
            <a:pPr marL="285750" indent="-285750">
              <a:buFont typeface="Arial" panose="020B0604020202020204" pitchFamily="34" charset="0"/>
              <a:buChar char="•"/>
            </a:pPr>
            <a:r>
              <a:rPr lang="en-GB" sz="1600" dirty="0"/>
              <a:t>A </a:t>
            </a:r>
            <a:r>
              <a:rPr lang="en-GB" sz="1600" dirty="0">
                <a:solidFill>
                  <a:schemeClr val="accent2"/>
                </a:solidFill>
              </a:rPr>
              <a:t>maximum of 2 type D activities </a:t>
            </a:r>
            <a:r>
              <a:rPr lang="en-GB" sz="1600" dirty="0"/>
              <a:t>will be funded out of all successful submitted proposals</a:t>
            </a:r>
            <a:endParaRPr lang="en-GB" sz="1600" dirty="0">
              <a:solidFill>
                <a:schemeClr val="accent2"/>
              </a:solidFill>
            </a:endParaRPr>
          </a:p>
        </p:txBody>
      </p:sp>
      <p:grpSp>
        <p:nvGrpSpPr>
          <p:cNvPr id="2" name="Group 1">
            <a:extLst>
              <a:ext uri="{FF2B5EF4-FFF2-40B4-BE49-F238E27FC236}">
                <a16:creationId xmlns:a16="http://schemas.microsoft.com/office/drawing/2014/main" id="{22452818-DD4A-433E-8923-52E02BD9F80E}"/>
              </a:ext>
            </a:extLst>
          </p:cNvPr>
          <p:cNvGrpSpPr/>
          <p:nvPr/>
        </p:nvGrpSpPr>
        <p:grpSpPr>
          <a:xfrm>
            <a:off x="5885216" y="3428999"/>
            <a:ext cx="6099184" cy="914401"/>
            <a:chOff x="5885216" y="3428999"/>
            <a:chExt cx="6099184" cy="914401"/>
          </a:xfrm>
        </p:grpSpPr>
        <p:grpSp>
          <p:nvGrpSpPr>
            <p:cNvPr id="8" name="Group 7">
              <a:extLst>
                <a:ext uri="{FF2B5EF4-FFF2-40B4-BE49-F238E27FC236}">
                  <a16:creationId xmlns:a16="http://schemas.microsoft.com/office/drawing/2014/main" id="{EDEE98A4-DE12-4BD7-96DF-A6C0739FAF42}"/>
                </a:ext>
              </a:extLst>
            </p:cNvPr>
            <p:cNvGrpSpPr/>
            <p:nvPr/>
          </p:nvGrpSpPr>
          <p:grpSpPr>
            <a:xfrm>
              <a:off x="5885216" y="3428999"/>
              <a:ext cx="6099184" cy="914401"/>
              <a:chOff x="774292" y="4110641"/>
              <a:chExt cx="2783732" cy="802414"/>
            </a:xfrm>
          </p:grpSpPr>
          <p:sp>
            <p:nvSpPr>
              <p:cNvPr id="10" name="Rectangle 9">
                <a:extLst>
                  <a:ext uri="{FF2B5EF4-FFF2-40B4-BE49-F238E27FC236}">
                    <a16:creationId xmlns:a16="http://schemas.microsoft.com/office/drawing/2014/main" id="{C28E591A-4825-4FCB-ADF2-B6EA053914E4}"/>
                  </a:ext>
                </a:extLst>
              </p:cNvPr>
              <p:cNvSpPr/>
              <p:nvPr/>
            </p:nvSpPr>
            <p:spPr>
              <a:xfrm>
                <a:off x="774292" y="4110641"/>
                <a:ext cx="368707"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400" b="1" dirty="0">
                  <a:solidFill>
                    <a:schemeClr val="accent3"/>
                  </a:solidFill>
                </a:endParaRPr>
              </a:p>
            </p:txBody>
          </p:sp>
          <p:sp>
            <p:nvSpPr>
              <p:cNvPr id="11" name="Rectangle 10">
                <a:extLst>
                  <a:ext uri="{FF2B5EF4-FFF2-40B4-BE49-F238E27FC236}">
                    <a16:creationId xmlns:a16="http://schemas.microsoft.com/office/drawing/2014/main" id="{24567DB5-DDEA-473C-B340-8A93B628DD83}"/>
                  </a:ext>
                </a:extLst>
              </p:cNvPr>
              <p:cNvSpPr/>
              <p:nvPr/>
            </p:nvSpPr>
            <p:spPr>
              <a:xfrm>
                <a:off x="1143001" y="4110641"/>
                <a:ext cx="2415023"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indent="-285750">
                  <a:buFont typeface="Wingdings" panose="05000000000000000000" pitchFamily="2" charset="2"/>
                  <a:buChar char="ü"/>
                </a:pPr>
                <a:r>
                  <a:rPr lang="en-GB" sz="1400" dirty="0">
                    <a:solidFill>
                      <a:schemeClr val="accent3"/>
                    </a:solidFill>
                  </a:rPr>
                  <a:t>​To provide a path to inclusion in ESA science core teams</a:t>
                </a:r>
              </a:p>
              <a:p>
                <a:pPr marL="285750" indent="-285750">
                  <a:buFont typeface="Wingdings" panose="05000000000000000000" pitchFamily="2" charset="2"/>
                  <a:buChar char="ü"/>
                </a:pPr>
                <a:r>
                  <a:rPr lang="en-GB" sz="1400" dirty="0">
                    <a:solidFill>
                      <a:schemeClr val="accent3"/>
                    </a:solidFill>
                  </a:rPr>
                  <a:t>International collaboration is key</a:t>
                </a:r>
              </a:p>
            </p:txBody>
          </p:sp>
        </p:grpSp>
        <p:pic>
          <p:nvPicPr>
            <p:cNvPr id="12" name="Graphic 11" descr="Comment Important outline">
              <a:extLst>
                <a:ext uri="{FF2B5EF4-FFF2-40B4-BE49-F238E27FC236}">
                  <a16:creationId xmlns:a16="http://schemas.microsoft.com/office/drawing/2014/main" id="{DAFDB89E-21C4-4368-A58B-F50E085ACBB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5216" y="3428999"/>
              <a:ext cx="914400" cy="914400"/>
            </a:xfrm>
            <a:prstGeom prst="rect">
              <a:avLst/>
            </a:prstGeom>
          </p:spPr>
        </p:pic>
      </p:grpSp>
    </p:spTree>
    <p:extLst>
      <p:ext uri="{BB962C8B-B14F-4D97-AF65-F5344CB8AC3E}">
        <p14:creationId xmlns:p14="http://schemas.microsoft.com/office/powerpoint/2010/main" val="3729804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67A6443-B453-459A-8899-B309278FF0A5}"/>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C2A54A6D-3302-47A3-92D2-6BB20BBECCD2}"/>
              </a:ext>
            </a:extLst>
          </p:cNvPr>
          <p:cNvSpPr>
            <a:spLocks noGrp="1"/>
          </p:cNvSpPr>
          <p:nvPr>
            <p:ph idx="1"/>
          </p:nvPr>
        </p:nvSpPr>
        <p:spPr/>
        <p:txBody>
          <a:bodyPr/>
          <a:lstStyle/>
          <a:p>
            <a:r>
              <a:rPr lang="en-GB" altLang="en-US" dirty="0">
                <a:solidFill>
                  <a:schemeClr val="accent6"/>
                </a:solidFill>
                <a:highlight>
                  <a:srgbClr val="003249"/>
                </a:highlight>
              </a:rPr>
              <a:t>Type F – Space (downstream) Applications</a:t>
            </a:r>
            <a:endParaRPr lang="en-GB" dirty="0"/>
          </a:p>
          <a:p>
            <a:pPr marL="285750" indent="-285750" algn="just">
              <a:spcAft>
                <a:spcPts val="600"/>
              </a:spcAft>
              <a:buClr>
                <a:schemeClr val="tx2"/>
              </a:buClr>
              <a:buFont typeface="Arial" panose="020B0604020202020204" pitchFamily="34" charset="0"/>
              <a:buChar char="•"/>
            </a:pPr>
            <a:r>
              <a:rPr lang="en-GB" sz="1600" dirty="0">
                <a:solidFill>
                  <a:schemeClr val="tx2"/>
                </a:solidFill>
              </a:rPr>
              <a:t>Products and services making use of ESA/European space infrastructure that is already existing or scheduled for operation in the near term. The goal is to ensure the </a:t>
            </a:r>
            <a:r>
              <a:rPr lang="en-GB" sz="1600" b="1" dirty="0">
                <a:solidFill>
                  <a:schemeClr val="tx2"/>
                </a:solidFill>
              </a:rPr>
              <a:t>introduction of a product to a first customer </a:t>
            </a:r>
            <a:r>
              <a:rPr lang="en-GB" sz="1600" dirty="0">
                <a:solidFill>
                  <a:schemeClr val="tx2"/>
                </a:solidFill>
              </a:rPr>
              <a:t>and to </a:t>
            </a:r>
            <a:r>
              <a:rPr lang="en-GB" sz="1600" b="1" dirty="0">
                <a:solidFill>
                  <a:schemeClr val="tx2"/>
                </a:solidFill>
              </a:rPr>
              <a:t>enter into customers supply chain</a:t>
            </a:r>
            <a:r>
              <a:rPr lang="en-GB" sz="1600" dirty="0">
                <a:solidFill>
                  <a:schemeClr val="tx2"/>
                </a:solidFill>
              </a:rPr>
              <a:t>.</a:t>
            </a:r>
          </a:p>
          <a:p>
            <a:r>
              <a:rPr lang="en-GB" sz="1600" b="1" dirty="0"/>
              <a:t>Constraints:</a:t>
            </a:r>
          </a:p>
          <a:p>
            <a:pPr marL="285750" indent="-285750">
              <a:buFont typeface="Arial" panose="020B0604020202020204" pitchFamily="34" charset="0"/>
              <a:buChar char="•"/>
            </a:pPr>
            <a:r>
              <a:rPr lang="en-GB" sz="1600" dirty="0"/>
              <a:t>All general constraints apply</a:t>
            </a:r>
          </a:p>
          <a:p>
            <a:pPr marL="285750" indent="-285750">
              <a:buFont typeface="Arial" panose="020B0604020202020204" pitchFamily="34" charset="0"/>
              <a:buChar char="•"/>
            </a:pPr>
            <a:r>
              <a:rPr lang="en-GB" sz="1600" dirty="0"/>
              <a:t>Minimum start TRL: </a:t>
            </a:r>
            <a:r>
              <a:rPr lang="en-GB" sz="1600" dirty="0">
                <a:solidFill>
                  <a:schemeClr val="accent2"/>
                </a:solidFill>
              </a:rPr>
              <a:t>TRL 6</a:t>
            </a:r>
          </a:p>
          <a:p>
            <a:pPr marL="285750" indent="-285750">
              <a:buFont typeface="Arial" panose="020B0604020202020204" pitchFamily="34" charset="0"/>
              <a:buChar char="•"/>
            </a:pPr>
            <a:r>
              <a:rPr lang="en-GB" sz="1600" dirty="0"/>
              <a:t>Maximum end TRL: </a:t>
            </a:r>
            <a:r>
              <a:rPr lang="en-GB" sz="1600" dirty="0">
                <a:solidFill>
                  <a:schemeClr val="accent2"/>
                </a:solidFill>
              </a:rPr>
              <a:t>TRL 8</a:t>
            </a:r>
          </a:p>
          <a:p>
            <a:pPr marL="285750" indent="-285750">
              <a:buFont typeface="Arial" panose="020B0604020202020204" pitchFamily="34" charset="0"/>
              <a:buChar char="•"/>
            </a:pPr>
            <a:r>
              <a:rPr lang="en-GB" sz="1600" dirty="0"/>
              <a:t>Expected duration: </a:t>
            </a:r>
            <a:r>
              <a:rPr lang="en-GB" sz="1600" dirty="0">
                <a:solidFill>
                  <a:schemeClr val="accent2"/>
                </a:solidFill>
              </a:rPr>
              <a:t>no time indication foreseen</a:t>
            </a:r>
          </a:p>
          <a:p>
            <a:pPr marL="285750" indent="-285750">
              <a:buFont typeface="Arial" panose="020B0604020202020204" pitchFamily="34" charset="0"/>
              <a:buChar char="•"/>
            </a:pPr>
            <a:r>
              <a:rPr lang="en-GB" sz="1600" dirty="0"/>
              <a:t>Minimum mark for recommendation: </a:t>
            </a:r>
            <a:r>
              <a:rPr lang="en-GB" sz="1600" dirty="0">
                <a:solidFill>
                  <a:schemeClr val="accent2"/>
                </a:solidFill>
              </a:rPr>
              <a:t>60</a:t>
            </a:r>
          </a:p>
          <a:p>
            <a:pPr marL="285750" indent="-285750">
              <a:buFont typeface="Arial" panose="020B0604020202020204" pitchFamily="34" charset="0"/>
              <a:buChar char="•"/>
            </a:pPr>
            <a:r>
              <a:rPr lang="en-GB" sz="1600" dirty="0"/>
              <a:t>Price not higher than </a:t>
            </a:r>
            <a:r>
              <a:rPr lang="en-GB" sz="1600" dirty="0">
                <a:solidFill>
                  <a:schemeClr val="accent2"/>
                </a:solidFill>
              </a:rPr>
              <a:t>120,000 EUR</a:t>
            </a:r>
            <a:endParaRPr lang="en-GB" sz="1600" dirty="0"/>
          </a:p>
          <a:p>
            <a:pPr marL="285750" indent="-285750">
              <a:buFont typeface="Arial" panose="020B0604020202020204" pitchFamily="34" charset="0"/>
              <a:buChar char="•"/>
            </a:pPr>
            <a:r>
              <a:rPr lang="en-GB" sz="1600" dirty="0">
                <a:solidFill>
                  <a:schemeClr val="accent2"/>
                </a:solidFill>
              </a:rPr>
              <a:t>MUST be co-funded</a:t>
            </a:r>
            <a:r>
              <a:rPr lang="en-GB" sz="1600" dirty="0"/>
              <a:t> to a </a:t>
            </a:r>
            <a:r>
              <a:rPr lang="en-GB" sz="1600" dirty="0">
                <a:solidFill>
                  <a:schemeClr val="accent2"/>
                </a:solidFill>
              </a:rPr>
              <a:t>minimum level of 25% of the total cost of the activity </a:t>
            </a:r>
            <a:r>
              <a:rPr lang="en-GB" sz="1400" i="1" dirty="0"/>
              <a:t>(e.g., ESA pays 120k EUR but total cost is at least 160k EUR). </a:t>
            </a:r>
            <a:r>
              <a:rPr lang="en-GB" sz="1600" dirty="0"/>
              <a:t>No profit is allowed in co-funded activities.</a:t>
            </a:r>
          </a:p>
          <a:p>
            <a:pPr marL="285750" indent="-285750">
              <a:buFont typeface="Arial" panose="020B0604020202020204" pitchFamily="34" charset="0"/>
              <a:buChar char="•"/>
            </a:pPr>
            <a:r>
              <a:rPr lang="en-GB" sz="1600" dirty="0"/>
              <a:t>Prime </a:t>
            </a:r>
            <a:r>
              <a:rPr lang="en-GB" sz="1600" dirty="0" err="1"/>
              <a:t>contractorship</a:t>
            </a:r>
            <a:r>
              <a:rPr lang="en-GB" sz="1600" dirty="0"/>
              <a:t> </a:t>
            </a:r>
            <a:r>
              <a:rPr lang="en-GB" sz="1600" dirty="0">
                <a:solidFill>
                  <a:schemeClr val="accent2"/>
                </a:solidFill>
              </a:rPr>
              <a:t>MUST be led by industry </a:t>
            </a:r>
            <a:r>
              <a:rPr lang="en-GB" sz="1600" dirty="0"/>
              <a:t>with the capability to commercialise the service</a:t>
            </a:r>
          </a:p>
          <a:p>
            <a:pPr marL="285750" indent="-285750">
              <a:buFont typeface="Arial" panose="020B0604020202020204" pitchFamily="34" charset="0"/>
              <a:buChar char="•"/>
            </a:pPr>
            <a:r>
              <a:rPr lang="en-GB" sz="1600" dirty="0">
                <a:solidFill>
                  <a:schemeClr val="accent2"/>
                </a:solidFill>
              </a:rPr>
              <a:t>MUST include an end-user customer</a:t>
            </a:r>
            <a:r>
              <a:rPr lang="en-GB" sz="1600" dirty="0"/>
              <a:t>. May include academia for technical support.</a:t>
            </a:r>
            <a:endParaRPr lang="en-GB" sz="1600" dirty="0">
              <a:solidFill>
                <a:schemeClr val="accent2"/>
              </a:solidFill>
            </a:endParaRPr>
          </a:p>
        </p:txBody>
      </p:sp>
      <p:grpSp>
        <p:nvGrpSpPr>
          <p:cNvPr id="2" name="Group 1">
            <a:extLst>
              <a:ext uri="{FF2B5EF4-FFF2-40B4-BE49-F238E27FC236}">
                <a16:creationId xmlns:a16="http://schemas.microsoft.com/office/drawing/2014/main" id="{EE36A0A5-F6B6-4AEC-8183-6FB45D7F9B45}"/>
              </a:ext>
            </a:extLst>
          </p:cNvPr>
          <p:cNvGrpSpPr/>
          <p:nvPr/>
        </p:nvGrpSpPr>
        <p:grpSpPr>
          <a:xfrm>
            <a:off x="5885216" y="2695573"/>
            <a:ext cx="6099184" cy="1466853"/>
            <a:chOff x="5885216" y="2876547"/>
            <a:chExt cx="6099184" cy="1466853"/>
          </a:xfrm>
        </p:grpSpPr>
        <p:grpSp>
          <p:nvGrpSpPr>
            <p:cNvPr id="9" name="Group 8">
              <a:extLst>
                <a:ext uri="{FF2B5EF4-FFF2-40B4-BE49-F238E27FC236}">
                  <a16:creationId xmlns:a16="http://schemas.microsoft.com/office/drawing/2014/main" id="{7A3E5D43-2EC9-4221-A367-05D26E97F8A3}"/>
                </a:ext>
              </a:extLst>
            </p:cNvPr>
            <p:cNvGrpSpPr/>
            <p:nvPr/>
          </p:nvGrpSpPr>
          <p:grpSpPr>
            <a:xfrm>
              <a:off x="5885216" y="2876547"/>
              <a:ext cx="6099184" cy="1466853"/>
              <a:chOff x="774292" y="3625848"/>
              <a:chExt cx="2783732" cy="1287207"/>
            </a:xfrm>
          </p:grpSpPr>
          <p:sp>
            <p:nvSpPr>
              <p:cNvPr id="11" name="Rectangle 10">
                <a:extLst>
                  <a:ext uri="{FF2B5EF4-FFF2-40B4-BE49-F238E27FC236}">
                    <a16:creationId xmlns:a16="http://schemas.microsoft.com/office/drawing/2014/main" id="{0E2A4EF2-6DE6-42D5-9D1E-98FC585B7BDF}"/>
                  </a:ext>
                </a:extLst>
              </p:cNvPr>
              <p:cNvSpPr/>
              <p:nvPr/>
            </p:nvSpPr>
            <p:spPr>
              <a:xfrm>
                <a:off x="774292" y="3625848"/>
                <a:ext cx="368707" cy="1287207"/>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400" b="1" dirty="0">
                  <a:solidFill>
                    <a:schemeClr val="accent3"/>
                  </a:solidFill>
                </a:endParaRPr>
              </a:p>
            </p:txBody>
          </p:sp>
          <p:sp>
            <p:nvSpPr>
              <p:cNvPr id="12" name="Rectangle 11">
                <a:extLst>
                  <a:ext uri="{FF2B5EF4-FFF2-40B4-BE49-F238E27FC236}">
                    <a16:creationId xmlns:a16="http://schemas.microsoft.com/office/drawing/2014/main" id="{691BA13B-C5F2-4AEC-B95B-914E3DFCD2A2}"/>
                  </a:ext>
                </a:extLst>
              </p:cNvPr>
              <p:cNvSpPr/>
              <p:nvPr/>
            </p:nvSpPr>
            <p:spPr>
              <a:xfrm>
                <a:off x="1143001" y="3625849"/>
                <a:ext cx="2415023" cy="1287206"/>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indent="-285750" algn="just">
                  <a:buFont typeface="Wingdings" panose="05000000000000000000" pitchFamily="2" charset="2"/>
                  <a:buChar char="ü"/>
                </a:pPr>
                <a:r>
                  <a:rPr lang="en-GB" sz="1400" dirty="0">
                    <a:solidFill>
                      <a:schemeClr val="accent3"/>
                    </a:solidFill>
                  </a:rPr>
                  <a:t>Enter the market with space technology based products, enable sustainable business</a:t>
                </a:r>
              </a:p>
              <a:p>
                <a:pPr marL="285750" indent="-285750" algn="just">
                  <a:buFont typeface="Wingdings" panose="05000000000000000000" pitchFamily="2" charset="2"/>
                  <a:buChar char="ü"/>
                </a:pPr>
                <a:r>
                  <a:rPr lang="en-GB" sz="1400" dirty="0">
                    <a:solidFill>
                      <a:schemeClr val="accent3"/>
                    </a:solidFill>
                  </a:rPr>
                  <a:t>The goal is to ensure the introduction of a product to a first space sector customer and to enter the customers supply chain. This cannot be used for repetitive product uptake scenarios</a:t>
                </a:r>
              </a:p>
            </p:txBody>
          </p:sp>
        </p:grpSp>
        <p:pic>
          <p:nvPicPr>
            <p:cNvPr id="14" name="Graphic 13" descr="Comment Important outline">
              <a:extLst>
                <a:ext uri="{FF2B5EF4-FFF2-40B4-BE49-F238E27FC236}">
                  <a16:creationId xmlns:a16="http://schemas.microsoft.com/office/drawing/2014/main" id="{AB0E9CF1-FA55-4E3E-A1A4-487391B12CD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5216" y="3152773"/>
              <a:ext cx="914400" cy="914400"/>
            </a:xfrm>
            <a:prstGeom prst="rect">
              <a:avLst/>
            </a:prstGeom>
          </p:spPr>
        </p:pic>
      </p:grpSp>
    </p:spTree>
    <p:extLst>
      <p:ext uri="{BB962C8B-B14F-4D97-AF65-F5344CB8AC3E}">
        <p14:creationId xmlns:p14="http://schemas.microsoft.com/office/powerpoint/2010/main" val="474084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037112-378D-446A-B50A-A049E9384DCA}"/>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EE790F93-F321-443F-B9A2-A88DDC6B39A5}"/>
              </a:ext>
            </a:extLst>
          </p:cNvPr>
          <p:cNvSpPr>
            <a:spLocks noGrp="1"/>
          </p:cNvSpPr>
          <p:nvPr>
            <p:ph idx="1"/>
          </p:nvPr>
        </p:nvSpPr>
        <p:spPr/>
        <p:txBody>
          <a:bodyPr/>
          <a:lstStyle/>
          <a:p>
            <a:r>
              <a:rPr lang="en-GB" altLang="en-US" dirty="0">
                <a:solidFill>
                  <a:schemeClr val="accent6"/>
                </a:solidFill>
                <a:highlight>
                  <a:srgbClr val="003249"/>
                </a:highlight>
              </a:rPr>
              <a:t>Type G - Education activities</a:t>
            </a:r>
            <a:r>
              <a:rPr lang="en-GB" dirty="0"/>
              <a:t>		</a:t>
            </a:r>
          </a:p>
          <a:p>
            <a:r>
              <a:rPr lang="en-GB" b="1" dirty="0">
                <a:solidFill>
                  <a:schemeClr val="tx2"/>
                </a:solidFill>
              </a:rPr>
              <a:t>G1 – University courses</a:t>
            </a:r>
          </a:p>
          <a:p>
            <a:pPr marL="285750" indent="-285750">
              <a:buClr>
                <a:schemeClr val="tx2"/>
              </a:buClr>
              <a:buFont typeface="Arial" panose="020B0604020202020204" pitchFamily="34" charset="0"/>
              <a:buChar char="•"/>
            </a:pPr>
            <a:r>
              <a:rPr lang="en-GB" sz="1600" dirty="0">
                <a:solidFill>
                  <a:schemeClr val="tx2"/>
                </a:solidFill>
              </a:rPr>
              <a:t>Leading to a qualification (BSc or MSc) in space-related topics that </a:t>
            </a:r>
            <a:r>
              <a:rPr lang="en-GB" sz="1600" b="1" dirty="0">
                <a:solidFill>
                  <a:schemeClr val="tx2"/>
                </a:solidFill>
              </a:rPr>
              <a:t>correspond to the needs of the Latvian space industry</a:t>
            </a:r>
            <a:r>
              <a:rPr lang="en-GB" sz="1600" dirty="0">
                <a:solidFill>
                  <a:schemeClr val="tx2"/>
                </a:solidFill>
              </a:rPr>
              <a:t> and to encourage a career in space and answer to national space industry needs.</a:t>
            </a:r>
          </a:p>
          <a:p>
            <a:endParaRPr lang="en-GB" dirty="0"/>
          </a:p>
          <a:p>
            <a:endParaRPr lang="en-GB" dirty="0"/>
          </a:p>
          <a:p>
            <a:r>
              <a:rPr lang="en-GB" sz="1600" b="1" dirty="0"/>
              <a:t>Constraints:</a:t>
            </a:r>
          </a:p>
          <a:p>
            <a:pPr marL="285750" indent="-285750">
              <a:buFont typeface="Arial" panose="020B0604020202020204" pitchFamily="34" charset="0"/>
              <a:buChar char="•"/>
            </a:pPr>
            <a:r>
              <a:rPr lang="en-GB" sz="1600" dirty="0"/>
              <a:t>TRL requirements not applicable</a:t>
            </a:r>
          </a:p>
          <a:p>
            <a:pPr marL="285750" indent="-285750">
              <a:buFont typeface="Arial" panose="020B0604020202020204" pitchFamily="34" charset="0"/>
              <a:buChar char="•"/>
            </a:pPr>
            <a:r>
              <a:rPr lang="en-GB" sz="1600" dirty="0"/>
              <a:t>Expected duration: </a:t>
            </a:r>
            <a:r>
              <a:rPr lang="en-GB" sz="1600" dirty="0">
                <a:solidFill>
                  <a:schemeClr val="accent2"/>
                </a:solidFill>
              </a:rPr>
              <a:t>up to 36 months</a:t>
            </a:r>
          </a:p>
          <a:p>
            <a:pPr marL="285750" indent="-285750">
              <a:buFont typeface="Arial" panose="020B0604020202020204" pitchFamily="34" charset="0"/>
              <a:buChar char="•"/>
            </a:pPr>
            <a:r>
              <a:rPr lang="en-GB" sz="1600" dirty="0"/>
              <a:t>Minimum mark for recommendation: </a:t>
            </a:r>
            <a:r>
              <a:rPr lang="en-GB" sz="1600" dirty="0">
                <a:solidFill>
                  <a:schemeClr val="accent2"/>
                </a:solidFill>
              </a:rPr>
              <a:t>60</a:t>
            </a:r>
          </a:p>
          <a:p>
            <a:pPr marL="285750" indent="-285750">
              <a:buFont typeface="Arial" panose="020B0604020202020204" pitchFamily="34" charset="0"/>
              <a:buChar char="•"/>
            </a:pPr>
            <a:r>
              <a:rPr lang="en-GB" sz="1600" dirty="0"/>
              <a:t>Price not higher than </a:t>
            </a:r>
            <a:r>
              <a:rPr lang="en-GB" sz="1600" dirty="0">
                <a:solidFill>
                  <a:schemeClr val="accent2"/>
                </a:solidFill>
              </a:rPr>
              <a:t>50,000 EUR</a:t>
            </a:r>
            <a:endParaRPr lang="en-GB" sz="1600" dirty="0"/>
          </a:p>
          <a:p>
            <a:pPr marL="285750" indent="-285750">
              <a:buFont typeface="Arial" panose="020B0604020202020204" pitchFamily="34" charset="0"/>
              <a:buChar char="•"/>
            </a:pPr>
            <a:r>
              <a:rPr lang="en-GB" sz="1600" dirty="0"/>
              <a:t>Prime </a:t>
            </a:r>
            <a:r>
              <a:rPr lang="en-GB" sz="1600" dirty="0" err="1"/>
              <a:t>contractorship</a:t>
            </a:r>
            <a:r>
              <a:rPr lang="en-GB" sz="1600" dirty="0"/>
              <a:t> </a:t>
            </a:r>
            <a:r>
              <a:rPr lang="en-GB" sz="1600" dirty="0">
                <a:solidFill>
                  <a:schemeClr val="accent2"/>
                </a:solidFill>
              </a:rPr>
              <a:t>MUST be led by academia </a:t>
            </a:r>
            <a:r>
              <a:rPr lang="en-GB" sz="1600" dirty="0"/>
              <a:t>and</a:t>
            </a:r>
            <a:r>
              <a:rPr lang="en-GB" sz="1600" dirty="0">
                <a:solidFill>
                  <a:schemeClr val="accent2"/>
                </a:solidFill>
              </a:rPr>
              <a:t> industry MUST be involved </a:t>
            </a:r>
            <a:r>
              <a:rPr lang="en-GB" sz="1600" dirty="0"/>
              <a:t>as a partner in the definition of the courses, practical lessons and/or topics. The provision of industrial internships as part of the course is encouraged as part of course module development</a:t>
            </a:r>
          </a:p>
        </p:txBody>
      </p:sp>
      <p:grpSp>
        <p:nvGrpSpPr>
          <p:cNvPr id="2" name="Group 1">
            <a:extLst>
              <a:ext uri="{FF2B5EF4-FFF2-40B4-BE49-F238E27FC236}">
                <a16:creationId xmlns:a16="http://schemas.microsoft.com/office/drawing/2014/main" id="{75183301-F651-4F93-B0E8-1FF8956305E2}"/>
              </a:ext>
            </a:extLst>
          </p:cNvPr>
          <p:cNvGrpSpPr/>
          <p:nvPr/>
        </p:nvGrpSpPr>
        <p:grpSpPr>
          <a:xfrm>
            <a:off x="5885216" y="3428999"/>
            <a:ext cx="6099184" cy="914401"/>
            <a:chOff x="5885216" y="3428999"/>
            <a:chExt cx="6099184" cy="914401"/>
          </a:xfrm>
        </p:grpSpPr>
        <p:grpSp>
          <p:nvGrpSpPr>
            <p:cNvPr id="8" name="Group 7">
              <a:extLst>
                <a:ext uri="{FF2B5EF4-FFF2-40B4-BE49-F238E27FC236}">
                  <a16:creationId xmlns:a16="http://schemas.microsoft.com/office/drawing/2014/main" id="{C545DBD1-2BAE-4329-9231-7016C44886A1}"/>
                </a:ext>
              </a:extLst>
            </p:cNvPr>
            <p:cNvGrpSpPr/>
            <p:nvPr/>
          </p:nvGrpSpPr>
          <p:grpSpPr>
            <a:xfrm>
              <a:off x="5885216" y="3428999"/>
              <a:ext cx="6099184" cy="914401"/>
              <a:chOff x="774292" y="4110641"/>
              <a:chExt cx="2783732" cy="802414"/>
            </a:xfrm>
          </p:grpSpPr>
          <p:sp>
            <p:nvSpPr>
              <p:cNvPr id="10" name="Rectangle 9">
                <a:extLst>
                  <a:ext uri="{FF2B5EF4-FFF2-40B4-BE49-F238E27FC236}">
                    <a16:creationId xmlns:a16="http://schemas.microsoft.com/office/drawing/2014/main" id="{504FE35E-1F4D-4625-95A1-85BE96788901}"/>
                  </a:ext>
                </a:extLst>
              </p:cNvPr>
              <p:cNvSpPr/>
              <p:nvPr/>
            </p:nvSpPr>
            <p:spPr>
              <a:xfrm>
                <a:off x="774292" y="4110641"/>
                <a:ext cx="368707"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400" b="1" dirty="0">
                  <a:solidFill>
                    <a:schemeClr val="accent3"/>
                  </a:solidFill>
                </a:endParaRPr>
              </a:p>
            </p:txBody>
          </p:sp>
          <p:sp>
            <p:nvSpPr>
              <p:cNvPr id="11" name="Rectangle 10">
                <a:extLst>
                  <a:ext uri="{FF2B5EF4-FFF2-40B4-BE49-F238E27FC236}">
                    <a16:creationId xmlns:a16="http://schemas.microsoft.com/office/drawing/2014/main" id="{D9D9673B-FCEF-4DEF-BAD8-E05A2621F5F1}"/>
                  </a:ext>
                </a:extLst>
              </p:cNvPr>
              <p:cNvSpPr/>
              <p:nvPr/>
            </p:nvSpPr>
            <p:spPr>
              <a:xfrm>
                <a:off x="1143001" y="4110641"/>
                <a:ext cx="2415023"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indent="-285750">
                  <a:buFont typeface="Wingdings" panose="05000000000000000000" pitchFamily="2" charset="2"/>
                  <a:buChar char="ü"/>
                </a:pPr>
                <a:r>
                  <a:rPr lang="en-GB" sz="1400" dirty="0">
                    <a:solidFill>
                      <a:schemeClr val="accent3"/>
                    </a:solidFill>
                  </a:rPr>
                  <a:t>Development of key space competences in Latvia</a:t>
                </a:r>
              </a:p>
              <a:p>
                <a:pPr marL="285750" indent="-285750">
                  <a:buFont typeface="Wingdings" panose="05000000000000000000" pitchFamily="2" charset="2"/>
                  <a:buChar char="ü"/>
                </a:pPr>
                <a:r>
                  <a:rPr lang="en-GB" sz="1400" dirty="0">
                    <a:solidFill>
                      <a:schemeClr val="accent3"/>
                    </a:solidFill>
                  </a:rPr>
                  <a:t>Development of a qualified Latvian workforce</a:t>
                </a:r>
              </a:p>
              <a:p>
                <a:pPr marL="285750" indent="-285750">
                  <a:buFont typeface="Wingdings" panose="05000000000000000000" pitchFamily="2" charset="2"/>
                  <a:buChar char="ü"/>
                </a:pPr>
                <a:r>
                  <a:rPr lang="en-GB" sz="1400" dirty="0">
                    <a:solidFill>
                      <a:schemeClr val="accent3"/>
                    </a:solidFill>
                  </a:rPr>
                  <a:t>Improving cooperation of Academia and Industry</a:t>
                </a:r>
              </a:p>
            </p:txBody>
          </p:sp>
        </p:grpSp>
        <p:pic>
          <p:nvPicPr>
            <p:cNvPr id="13" name="Graphic 12" descr="Comment Important outline">
              <a:extLst>
                <a:ext uri="{FF2B5EF4-FFF2-40B4-BE49-F238E27FC236}">
                  <a16:creationId xmlns:a16="http://schemas.microsoft.com/office/drawing/2014/main" id="{24A6ABF6-D9B7-4AA8-9E61-B0D5495990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5216" y="3428999"/>
              <a:ext cx="914400" cy="914400"/>
            </a:xfrm>
            <a:prstGeom prst="rect">
              <a:avLst/>
            </a:prstGeom>
          </p:spPr>
        </p:pic>
      </p:grpSp>
    </p:spTree>
    <p:extLst>
      <p:ext uri="{BB962C8B-B14F-4D97-AF65-F5344CB8AC3E}">
        <p14:creationId xmlns:p14="http://schemas.microsoft.com/office/powerpoint/2010/main" val="4348662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67A6443-B453-459A-8899-B309278FF0A5}"/>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C2A54A6D-3302-47A3-92D2-6BB20BBECCD2}"/>
              </a:ext>
            </a:extLst>
          </p:cNvPr>
          <p:cNvSpPr>
            <a:spLocks noGrp="1"/>
          </p:cNvSpPr>
          <p:nvPr>
            <p:ph idx="1"/>
          </p:nvPr>
        </p:nvSpPr>
        <p:spPr/>
        <p:txBody>
          <a:bodyPr/>
          <a:lstStyle/>
          <a:p>
            <a:r>
              <a:rPr lang="en-GB" altLang="en-US" dirty="0">
                <a:solidFill>
                  <a:schemeClr val="accent6"/>
                </a:solidFill>
                <a:highlight>
                  <a:srgbClr val="76C8AE"/>
                </a:highlight>
              </a:rPr>
              <a:t>Type H – Space related courses</a:t>
            </a:r>
            <a:endParaRPr lang="en-GB" dirty="0">
              <a:highlight>
                <a:srgbClr val="76C8AE"/>
              </a:highlight>
            </a:endParaRPr>
          </a:p>
          <a:p>
            <a:pPr marL="285750" indent="-285750" algn="just">
              <a:buClr>
                <a:schemeClr val="tx2"/>
              </a:buClr>
              <a:buFont typeface="Arial" panose="020B0604020202020204" pitchFamily="34" charset="0"/>
              <a:buChar char="•"/>
            </a:pPr>
            <a:r>
              <a:rPr lang="en-GB" sz="1600" dirty="0">
                <a:solidFill>
                  <a:schemeClr val="tx2"/>
                </a:solidFill>
              </a:rPr>
              <a:t>Industry can apply to get cost reimbursement of participation of their employees in Space-related training courses </a:t>
            </a:r>
            <a:r>
              <a:rPr lang="en-GB" sz="1600" i="1" dirty="0">
                <a:solidFill>
                  <a:schemeClr val="accent5"/>
                </a:solidFill>
              </a:rPr>
              <a:t>(e.g. soldering, inspections, etc.)</a:t>
            </a:r>
            <a:r>
              <a:rPr lang="en-GB" sz="1600" dirty="0">
                <a:solidFill>
                  <a:schemeClr val="tx2"/>
                </a:solidFill>
              </a:rPr>
              <a:t> if it can be </a:t>
            </a:r>
            <a:r>
              <a:rPr lang="en-GB" sz="1600" b="1" dirty="0">
                <a:solidFill>
                  <a:schemeClr val="tx2"/>
                </a:solidFill>
              </a:rPr>
              <a:t>demonstrated to be part of an industrial capability expansion plan for space</a:t>
            </a:r>
            <a:r>
              <a:rPr lang="en-GB" sz="1600" dirty="0">
                <a:solidFill>
                  <a:schemeClr val="tx2"/>
                </a:solidFill>
              </a:rPr>
              <a:t>.</a:t>
            </a:r>
          </a:p>
          <a:p>
            <a:endParaRPr lang="en-GB" dirty="0"/>
          </a:p>
          <a:p>
            <a:endParaRPr lang="en-GB" dirty="0"/>
          </a:p>
          <a:p>
            <a:endParaRPr lang="en-GB" dirty="0"/>
          </a:p>
          <a:p>
            <a:endParaRPr lang="en-GB" dirty="0"/>
          </a:p>
          <a:p>
            <a:r>
              <a:rPr lang="en-GB" sz="1600" b="1" dirty="0"/>
              <a:t>Constraints:</a:t>
            </a:r>
          </a:p>
          <a:p>
            <a:pPr marL="285750" indent="-285750">
              <a:buFont typeface="Arial" panose="020B0604020202020204" pitchFamily="34" charset="0"/>
              <a:buChar char="•"/>
            </a:pPr>
            <a:r>
              <a:rPr lang="en-GB" sz="1600" dirty="0"/>
              <a:t>TRL requirements not applicable</a:t>
            </a:r>
          </a:p>
          <a:p>
            <a:pPr marL="285750" indent="-285750">
              <a:buFont typeface="Arial" panose="020B0604020202020204" pitchFamily="34" charset="0"/>
              <a:buChar char="•"/>
            </a:pPr>
            <a:r>
              <a:rPr lang="en-GB" sz="1600" dirty="0"/>
              <a:t>Expected duration: </a:t>
            </a:r>
            <a:r>
              <a:rPr lang="en-GB" sz="1600" dirty="0">
                <a:solidFill>
                  <a:schemeClr val="accent2"/>
                </a:solidFill>
              </a:rPr>
              <a:t>N/A</a:t>
            </a:r>
          </a:p>
          <a:p>
            <a:pPr marL="285750" indent="-285750">
              <a:buFont typeface="Arial" panose="020B0604020202020204" pitchFamily="34" charset="0"/>
              <a:buChar char="•"/>
            </a:pPr>
            <a:r>
              <a:rPr lang="en-GB" sz="1600" dirty="0"/>
              <a:t>Minimum mark for recommendation: </a:t>
            </a:r>
            <a:r>
              <a:rPr lang="en-GB" sz="1600" dirty="0">
                <a:solidFill>
                  <a:schemeClr val="accent2"/>
                </a:solidFill>
              </a:rPr>
              <a:t>N/A</a:t>
            </a:r>
          </a:p>
          <a:p>
            <a:pPr marL="285750" indent="-285750">
              <a:buFont typeface="Arial" panose="020B0604020202020204" pitchFamily="34" charset="0"/>
              <a:buChar char="•"/>
            </a:pPr>
            <a:r>
              <a:rPr lang="en-GB" sz="1600" dirty="0"/>
              <a:t>Price not higher than </a:t>
            </a:r>
            <a:r>
              <a:rPr lang="en-GB" sz="1600" dirty="0">
                <a:solidFill>
                  <a:schemeClr val="accent2"/>
                </a:solidFill>
              </a:rPr>
              <a:t>10,000 EUR </a:t>
            </a:r>
            <a:r>
              <a:rPr lang="en-GB" sz="1600" dirty="0"/>
              <a:t>per legal entity per year (limited to the reimbursement of the course enrolment, travel and accommodation costs)</a:t>
            </a:r>
          </a:p>
          <a:p>
            <a:pPr marL="285750" indent="-285750">
              <a:buFont typeface="Arial" panose="020B0604020202020204" pitchFamily="34" charset="0"/>
              <a:buChar char="•"/>
            </a:pPr>
            <a:r>
              <a:rPr lang="en-GB" sz="1600" dirty="0"/>
              <a:t>Prime </a:t>
            </a:r>
            <a:r>
              <a:rPr lang="en-GB" sz="1600" dirty="0" err="1"/>
              <a:t>contractorship</a:t>
            </a:r>
            <a:r>
              <a:rPr lang="en-GB" sz="1600" dirty="0"/>
              <a:t> </a:t>
            </a:r>
            <a:r>
              <a:rPr lang="en-GB" sz="1600" dirty="0">
                <a:solidFill>
                  <a:schemeClr val="accent2"/>
                </a:solidFill>
              </a:rPr>
              <a:t>MUST be led by Industry</a:t>
            </a:r>
          </a:p>
          <a:p>
            <a:pPr marL="285750" indent="-285750">
              <a:buFont typeface="Arial" panose="020B0604020202020204" pitchFamily="34" charset="0"/>
              <a:buChar char="•"/>
            </a:pPr>
            <a:r>
              <a:rPr lang="en-GB" sz="1600" dirty="0"/>
              <a:t>A </a:t>
            </a:r>
            <a:r>
              <a:rPr lang="en-GB" sz="1600" dirty="0">
                <a:solidFill>
                  <a:schemeClr val="accent2"/>
                </a:solidFill>
              </a:rPr>
              <a:t>maximum of 5 type H activities </a:t>
            </a:r>
            <a:r>
              <a:rPr lang="en-GB" sz="1600" dirty="0"/>
              <a:t>will be funded out of all successful submitted proposals</a:t>
            </a:r>
            <a:endParaRPr lang="en-GB" sz="1600" dirty="0">
              <a:solidFill>
                <a:schemeClr val="accent2"/>
              </a:solidFill>
            </a:endParaRPr>
          </a:p>
        </p:txBody>
      </p:sp>
      <p:grpSp>
        <p:nvGrpSpPr>
          <p:cNvPr id="4" name="Group 3">
            <a:extLst>
              <a:ext uri="{FF2B5EF4-FFF2-40B4-BE49-F238E27FC236}">
                <a16:creationId xmlns:a16="http://schemas.microsoft.com/office/drawing/2014/main" id="{917D1FC6-AFA3-2A87-4B4F-C3C6A84C2890}"/>
              </a:ext>
            </a:extLst>
          </p:cNvPr>
          <p:cNvGrpSpPr/>
          <p:nvPr/>
        </p:nvGrpSpPr>
        <p:grpSpPr>
          <a:xfrm>
            <a:off x="5885216" y="3428999"/>
            <a:ext cx="6099184" cy="914401"/>
            <a:chOff x="5885216" y="3428999"/>
            <a:chExt cx="6099184" cy="914401"/>
          </a:xfrm>
        </p:grpSpPr>
        <p:grpSp>
          <p:nvGrpSpPr>
            <p:cNvPr id="5" name="Group 4">
              <a:extLst>
                <a:ext uri="{FF2B5EF4-FFF2-40B4-BE49-F238E27FC236}">
                  <a16:creationId xmlns:a16="http://schemas.microsoft.com/office/drawing/2014/main" id="{CE076B60-DEB5-6AD6-EF3B-B28F396CAF64}"/>
                </a:ext>
              </a:extLst>
            </p:cNvPr>
            <p:cNvGrpSpPr/>
            <p:nvPr/>
          </p:nvGrpSpPr>
          <p:grpSpPr>
            <a:xfrm>
              <a:off x="5885216" y="3428999"/>
              <a:ext cx="6099184" cy="914401"/>
              <a:chOff x="774292" y="4110641"/>
              <a:chExt cx="2783732" cy="802414"/>
            </a:xfrm>
          </p:grpSpPr>
          <p:sp>
            <p:nvSpPr>
              <p:cNvPr id="9" name="Rectangle 8">
                <a:extLst>
                  <a:ext uri="{FF2B5EF4-FFF2-40B4-BE49-F238E27FC236}">
                    <a16:creationId xmlns:a16="http://schemas.microsoft.com/office/drawing/2014/main" id="{EB7DA285-F517-73E4-7C7B-D1E382AC3FC9}"/>
                  </a:ext>
                </a:extLst>
              </p:cNvPr>
              <p:cNvSpPr/>
              <p:nvPr/>
            </p:nvSpPr>
            <p:spPr>
              <a:xfrm>
                <a:off x="774292" y="4110641"/>
                <a:ext cx="368707"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400" b="1" dirty="0">
                  <a:solidFill>
                    <a:schemeClr val="accent3"/>
                  </a:solidFill>
                </a:endParaRPr>
              </a:p>
            </p:txBody>
          </p:sp>
          <p:sp>
            <p:nvSpPr>
              <p:cNvPr id="13" name="Rectangle 12">
                <a:extLst>
                  <a:ext uri="{FF2B5EF4-FFF2-40B4-BE49-F238E27FC236}">
                    <a16:creationId xmlns:a16="http://schemas.microsoft.com/office/drawing/2014/main" id="{E2A822FA-7E5A-9F06-2DA6-6CC73292DF84}"/>
                  </a:ext>
                </a:extLst>
              </p:cNvPr>
              <p:cNvSpPr/>
              <p:nvPr/>
            </p:nvSpPr>
            <p:spPr>
              <a:xfrm>
                <a:off x="1143001" y="4110641"/>
                <a:ext cx="2415023"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indent="-285750">
                  <a:buFont typeface="Wingdings" panose="05000000000000000000" pitchFamily="2" charset="2"/>
                  <a:buChar char="ü"/>
                </a:pPr>
                <a:r>
                  <a:rPr lang="en-GB" sz="1400" dirty="0">
                    <a:solidFill>
                      <a:schemeClr val="accent3"/>
                    </a:solidFill>
                  </a:rPr>
                  <a:t>The Evaluation Criteria and the procedures for submission and selection of Type H ideas are provided in detail for the specific OSIP campaign.</a:t>
                </a:r>
              </a:p>
            </p:txBody>
          </p:sp>
        </p:grpSp>
        <p:pic>
          <p:nvPicPr>
            <p:cNvPr id="7" name="Graphic 6" descr="Comment Important outline">
              <a:extLst>
                <a:ext uri="{FF2B5EF4-FFF2-40B4-BE49-F238E27FC236}">
                  <a16:creationId xmlns:a16="http://schemas.microsoft.com/office/drawing/2014/main" id="{CED46717-FCF6-7534-5F30-187E385A74D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885216" y="3428999"/>
              <a:ext cx="914400" cy="914400"/>
            </a:xfrm>
            <a:prstGeom prst="rect">
              <a:avLst/>
            </a:prstGeom>
          </p:spPr>
        </p:pic>
      </p:grpSp>
      <p:grpSp>
        <p:nvGrpSpPr>
          <p:cNvPr id="22" name="Group 21">
            <a:extLst>
              <a:ext uri="{FF2B5EF4-FFF2-40B4-BE49-F238E27FC236}">
                <a16:creationId xmlns:a16="http://schemas.microsoft.com/office/drawing/2014/main" id="{228891C9-26E6-0F5B-C3B5-8C3D6ABA2E88}"/>
              </a:ext>
            </a:extLst>
          </p:cNvPr>
          <p:cNvGrpSpPr/>
          <p:nvPr/>
        </p:nvGrpSpPr>
        <p:grpSpPr>
          <a:xfrm>
            <a:off x="5885216" y="2331609"/>
            <a:ext cx="6099185" cy="914400"/>
            <a:chOff x="1933574" y="4954339"/>
            <a:chExt cx="6099185" cy="914400"/>
          </a:xfrm>
        </p:grpSpPr>
        <p:sp>
          <p:nvSpPr>
            <p:cNvPr id="23" name="Rectangle 22">
              <a:extLst>
                <a:ext uri="{FF2B5EF4-FFF2-40B4-BE49-F238E27FC236}">
                  <a16:creationId xmlns:a16="http://schemas.microsoft.com/office/drawing/2014/main" id="{8CAC752E-373E-E9E9-EDFA-9CAC3D355FE8}"/>
                </a:ext>
              </a:extLst>
            </p:cNvPr>
            <p:cNvSpPr/>
            <p:nvPr/>
          </p:nvSpPr>
          <p:spPr>
            <a:xfrm>
              <a:off x="1933574" y="4954339"/>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2000" b="1" dirty="0">
                <a:solidFill>
                  <a:schemeClr val="accent2"/>
                </a:solidFill>
              </a:endParaRPr>
            </a:p>
          </p:txBody>
        </p:sp>
        <p:pic>
          <p:nvPicPr>
            <p:cNvPr id="24" name="Graphic 23" descr="Exclamation mark with solid fill">
              <a:extLst>
                <a:ext uri="{FF2B5EF4-FFF2-40B4-BE49-F238E27FC236}">
                  <a16:creationId xmlns:a16="http://schemas.microsoft.com/office/drawing/2014/main" id="{8B57F856-3D88-332F-4771-5293B663ECA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933574" y="4954339"/>
              <a:ext cx="914400" cy="914400"/>
            </a:xfrm>
            <a:prstGeom prst="rect">
              <a:avLst/>
            </a:prstGeom>
          </p:spPr>
        </p:pic>
        <p:sp>
          <p:nvSpPr>
            <p:cNvPr id="25" name="Rectangle 24">
              <a:extLst>
                <a:ext uri="{FF2B5EF4-FFF2-40B4-BE49-F238E27FC236}">
                  <a16:creationId xmlns:a16="http://schemas.microsoft.com/office/drawing/2014/main" id="{D1964D67-C3F6-9411-F6BC-BA8E99E564D4}"/>
                </a:ext>
              </a:extLst>
            </p:cNvPr>
            <p:cNvSpPr/>
            <p:nvPr/>
          </p:nvSpPr>
          <p:spPr>
            <a:xfrm>
              <a:off x="2847975" y="4954339"/>
              <a:ext cx="5184784"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b="1" dirty="0">
                  <a:solidFill>
                    <a:schemeClr val="accent2"/>
                  </a:solidFill>
                </a:rPr>
                <a:t>Type H explained in separate presentation</a:t>
              </a:r>
            </a:p>
          </p:txBody>
        </p:sp>
      </p:grpSp>
    </p:spTree>
    <p:extLst>
      <p:ext uri="{BB962C8B-B14F-4D97-AF65-F5344CB8AC3E}">
        <p14:creationId xmlns:p14="http://schemas.microsoft.com/office/powerpoint/2010/main" val="1694779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AACBE-D3E3-4702-885E-E1DA729C3076}"/>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83494D67-0C81-42A6-87A6-C5E1D2FFDB89}"/>
              </a:ext>
            </a:extLst>
          </p:cNvPr>
          <p:cNvSpPr>
            <a:spLocks noGrp="1"/>
          </p:cNvSpPr>
          <p:nvPr>
            <p:ph idx="1"/>
          </p:nvPr>
        </p:nvSpPr>
        <p:spPr/>
        <p:txBody>
          <a:bodyPr/>
          <a:lstStyle/>
          <a:p>
            <a:endParaRPr lang="en-GB" dirty="0"/>
          </a:p>
          <a:p>
            <a:endParaRPr lang="en-GB" dirty="0"/>
          </a:p>
          <a:p>
            <a:endParaRPr lang="en-GB" dirty="0"/>
          </a:p>
          <a:p>
            <a:pPr>
              <a:spcAft>
                <a:spcPts val="600"/>
              </a:spcAft>
            </a:pPr>
            <a:r>
              <a:rPr lang="en-GB" altLang="en-US" sz="2000" b="1" dirty="0">
                <a:solidFill>
                  <a:schemeClr val="tx1"/>
                </a:solidFill>
                <a:highlight>
                  <a:srgbClr val="D9D9D9"/>
                </a:highlight>
              </a:rPr>
              <a:t>Technology Readiness Levels (TRL)</a:t>
            </a:r>
          </a:p>
          <a:p>
            <a:pPr marL="285750" indent="-285750">
              <a:spcAft>
                <a:spcPts val="600"/>
              </a:spcAft>
              <a:buClr>
                <a:schemeClr val="tx2"/>
              </a:buClr>
              <a:buFont typeface="Arial" panose="020B0604020202020204" pitchFamily="34" charset="0"/>
              <a:buChar char="•"/>
            </a:pPr>
            <a:r>
              <a:rPr lang="en-GB" dirty="0">
                <a:solidFill>
                  <a:schemeClr val="tx2"/>
                </a:solidFill>
              </a:rPr>
              <a:t> The proposal has to </a:t>
            </a:r>
            <a:r>
              <a:rPr lang="en-GB" dirty="0">
                <a:solidFill>
                  <a:schemeClr val="accent2"/>
                </a:solidFill>
              </a:rPr>
              <a:t>identify the </a:t>
            </a:r>
            <a:r>
              <a:rPr lang="en-GB" b="1" dirty="0">
                <a:solidFill>
                  <a:schemeClr val="accent2"/>
                </a:solidFill>
              </a:rPr>
              <a:t>start</a:t>
            </a:r>
            <a:r>
              <a:rPr lang="en-GB" dirty="0">
                <a:solidFill>
                  <a:schemeClr val="accent2"/>
                </a:solidFill>
              </a:rPr>
              <a:t> and </a:t>
            </a:r>
            <a:r>
              <a:rPr lang="en-GB" b="1" dirty="0">
                <a:solidFill>
                  <a:schemeClr val="accent2"/>
                </a:solidFill>
              </a:rPr>
              <a:t>target</a:t>
            </a:r>
            <a:r>
              <a:rPr lang="en-GB" dirty="0">
                <a:solidFill>
                  <a:schemeClr val="accent2"/>
                </a:solidFill>
              </a:rPr>
              <a:t> TRL </a:t>
            </a:r>
            <a:r>
              <a:rPr lang="en-GB" dirty="0">
                <a:solidFill>
                  <a:schemeClr val="tx2"/>
                </a:solidFill>
              </a:rPr>
              <a:t>of the proposed activity</a:t>
            </a:r>
          </a:p>
          <a:p>
            <a:pPr marL="1066800" lvl="1" indent="-285750">
              <a:spcAft>
                <a:spcPts val="600"/>
              </a:spcAft>
              <a:buClr>
                <a:schemeClr val="accent5"/>
              </a:buClr>
              <a:buFont typeface="Arial" panose="020B0604020202020204" pitchFamily="34" charset="0"/>
              <a:buChar char="•"/>
            </a:pPr>
            <a:r>
              <a:rPr lang="en-GB" dirty="0">
                <a:solidFill>
                  <a:schemeClr val="accent5"/>
                </a:solidFill>
              </a:rPr>
              <a:t>However, TRL is not applicable for </a:t>
            </a:r>
            <a:r>
              <a:rPr lang="en-GB" b="1" dirty="0">
                <a:solidFill>
                  <a:schemeClr val="accent5"/>
                </a:solidFill>
              </a:rPr>
              <a:t>educational activities</a:t>
            </a:r>
            <a:r>
              <a:rPr lang="en-GB" dirty="0">
                <a:solidFill>
                  <a:schemeClr val="accent5"/>
                </a:solidFill>
              </a:rPr>
              <a:t>.</a:t>
            </a:r>
          </a:p>
          <a:p>
            <a:pPr marL="285750" indent="-285750">
              <a:spcAft>
                <a:spcPts val="600"/>
              </a:spcAft>
              <a:buClr>
                <a:schemeClr val="tx2"/>
              </a:buClr>
              <a:buFont typeface="Arial" panose="020B0604020202020204" pitchFamily="34" charset="0"/>
              <a:buChar char="•"/>
            </a:pPr>
            <a:r>
              <a:rPr lang="en-GB" dirty="0">
                <a:solidFill>
                  <a:schemeClr val="tx2"/>
                </a:solidFill>
              </a:rPr>
              <a:t>Contains information to help you identify the start and target TRL</a:t>
            </a:r>
          </a:p>
          <a:p>
            <a:pPr marL="285750" indent="-285750">
              <a:spcAft>
                <a:spcPts val="600"/>
              </a:spcAft>
              <a:buClr>
                <a:schemeClr val="tx2"/>
              </a:buClr>
              <a:buFont typeface="Arial" panose="020B0604020202020204" pitchFamily="34" charset="0"/>
              <a:buChar char="•"/>
            </a:pPr>
            <a:r>
              <a:rPr lang="en-GB" dirty="0">
                <a:solidFill>
                  <a:schemeClr val="tx2"/>
                </a:solidFill>
              </a:rPr>
              <a:t>TRL is given for:</a:t>
            </a:r>
          </a:p>
          <a:p>
            <a:pPr marL="1066800" lvl="1" indent="-285750">
              <a:spcAft>
                <a:spcPts val="600"/>
              </a:spcAft>
              <a:buClr>
                <a:schemeClr val="accent5"/>
              </a:buClr>
              <a:buFont typeface="Arial" panose="020B0604020202020204" pitchFamily="34" charset="0"/>
              <a:buChar char="•"/>
            </a:pPr>
            <a:r>
              <a:rPr lang="en-GB" dirty="0">
                <a:solidFill>
                  <a:schemeClr val="accent5"/>
                </a:solidFill>
              </a:rPr>
              <a:t>Software;</a:t>
            </a:r>
          </a:p>
          <a:p>
            <a:pPr marL="1066800" lvl="1" indent="-285750">
              <a:spcAft>
                <a:spcPts val="600"/>
              </a:spcAft>
              <a:buClr>
                <a:schemeClr val="accent5"/>
              </a:buClr>
              <a:buFont typeface="Arial" panose="020B0604020202020204" pitchFamily="34" charset="0"/>
              <a:buChar char="•"/>
            </a:pPr>
            <a:r>
              <a:rPr lang="en-GB" dirty="0">
                <a:solidFill>
                  <a:schemeClr val="accent5"/>
                </a:solidFill>
              </a:rPr>
              <a:t>Applications and Services;</a:t>
            </a:r>
          </a:p>
          <a:p>
            <a:pPr marL="1066800" lvl="1" indent="-285750">
              <a:spcAft>
                <a:spcPts val="600"/>
              </a:spcAft>
              <a:buClr>
                <a:schemeClr val="accent5"/>
              </a:buClr>
              <a:buFont typeface="Arial" panose="020B0604020202020204" pitchFamily="34" charset="0"/>
              <a:buChar char="•"/>
            </a:pPr>
            <a:r>
              <a:rPr lang="en-GB" dirty="0">
                <a:solidFill>
                  <a:schemeClr val="accent5"/>
                </a:solidFill>
              </a:rPr>
              <a:t>Commonly Used Engineering Terms.</a:t>
            </a:r>
          </a:p>
          <a:p>
            <a:endParaRPr lang="en-GB" dirty="0"/>
          </a:p>
        </p:txBody>
      </p:sp>
      <p:sp>
        <p:nvSpPr>
          <p:cNvPr id="4" name="Rectangle 3">
            <a:extLst>
              <a:ext uri="{FF2B5EF4-FFF2-40B4-BE49-F238E27FC236}">
                <a16:creationId xmlns:a16="http://schemas.microsoft.com/office/drawing/2014/main" id="{495F8A85-71BB-4F59-B8C6-EF9B5934A7AD}"/>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Annex A of the Cover Letter</a:t>
            </a:r>
          </a:p>
        </p:txBody>
      </p:sp>
    </p:spTree>
    <p:extLst>
      <p:ext uri="{BB962C8B-B14F-4D97-AF65-F5344CB8AC3E}">
        <p14:creationId xmlns:p14="http://schemas.microsoft.com/office/powerpoint/2010/main" val="3281585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90F20-F0A4-4596-83B9-4EEA2E48C5C6}"/>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4" name="Rectangle 3">
            <a:extLst>
              <a:ext uri="{FF2B5EF4-FFF2-40B4-BE49-F238E27FC236}">
                <a16:creationId xmlns:a16="http://schemas.microsoft.com/office/drawing/2014/main" id="{D52CA7CE-1807-4CCB-B337-CCA0D8FD6C41}"/>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Annex A of the Cover Letter</a:t>
            </a:r>
          </a:p>
        </p:txBody>
      </p:sp>
      <p:pic>
        <p:nvPicPr>
          <p:cNvPr id="5" name="Picture 4">
            <a:extLst>
              <a:ext uri="{FF2B5EF4-FFF2-40B4-BE49-F238E27FC236}">
                <a16:creationId xmlns:a16="http://schemas.microsoft.com/office/drawing/2014/main" id="{B8EF51FC-38B1-4B8C-9FF8-27FF90554651}"/>
              </a:ext>
            </a:extLst>
          </p:cNvPr>
          <p:cNvPicPr>
            <a:picLocks noChangeAspect="1"/>
          </p:cNvPicPr>
          <p:nvPr/>
        </p:nvPicPr>
        <p:blipFill rotWithShape="1">
          <a:blip r:embed="rId2"/>
          <a:srcRect l="463" t="23205" r="709"/>
          <a:stretch/>
        </p:blipFill>
        <p:spPr>
          <a:xfrm>
            <a:off x="2330981" y="1837704"/>
            <a:ext cx="7563376" cy="4152898"/>
          </a:xfrm>
          <a:prstGeom prst="rect">
            <a:avLst/>
          </a:prstGeom>
        </p:spPr>
      </p:pic>
      <p:sp>
        <p:nvSpPr>
          <p:cNvPr id="6" name="TextBox 5">
            <a:extLst>
              <a:ext uri="{FF2B5EF4-FFF2-40B4-BE49-F238E27FC236}">
                <a16:creationId xmlns:a16="http://schemas.microsoft.com/office/drawing/2014/main" id="{F0BE4CA5-C861-4C67-980C-DABDB46C5BC3}"/>
              </a:ext>
            </a:extLst>
          </p:cNvPr>
          <p:cNvSpPr txBox="1"/>
          <p:nvPr/>
        </p:nvSpPr>
        <p:spPr>
          <a:xfrm>
            <a:off x="9966349" y="5014615"/>
            <a:ext cx="1101475" cy="369332"/>
          </a:xfrm>
          <a:prstGeom prst="rect">
            <a:avLst/>
          </a:prstGeom>
          <a:noFill/>
        </p:spPr>
        <p:txBody>
          <a:bodyPr wrap="square" rtlCol="0">
            <a:spAutoFit/>
          </a:bodyPr>
          <a:lstStyle/>
          <a:p>
            <a:r>
              <a:rPr lang="en-GB" dirty="0">
                <a:solidFill>
                  <a:schemeClr val="accent5"/>
                </a:solidFill>
                <a:latin typeface="+mn-lt"/>
              </a:rPr>
              <a:t>Type A</a:t>
            </a:r>
          </a:p>
        </p:txBody>
      </p:sp>
      <p:sp>
        <p:nvSpPr>
          <p:cNvPr id="7" name="TextBox 6">
            <a:extLst>
              <a:ext uri="{FF2B5EF4-FFF2-40B4-BE49-F238E27FC236}">
                <a16:creationId xmlns:a16="http://schemas.microsoft.com/office/drawing/2014/main" id="{A2146F7A-3383-413A-9F14-DB5528DBC161}"/>
              </a:ext>
            </a:extLst>
          </p:cNvPr>
          <p:cNvSpPr txBox="1"/>
          <p:nvPr/>
        </p:nvSpPr>
        <p:spPr>
          <a:xfrm>
            <a:off x="9679781" y="4226671"/>
            <a:ext cx="1188245" cy="369332"/>
          </a:xfrm>
          <a:prstGeom prst="rect">
            <a:avLst/>
          </a:prstGeom>
          <a:noFill/>
        </p:spPr>
        <p:txBody>
          <a:bodyPr wrap="square" rtlCol="0">
            <a:spAutoFit/>
          </a:bodyPr>
          <a:lstStyle/>
          <a:p>
            <a:r>
              <a:rPr lang="en-GB" dirty="0">
                <a:solidFill>
                  <a:schemeClr val="tx2"/>
                </a:solidFill>
                <a:latin typeface="+mn-lt"/>
              </a:rPr>
              <a:t>Type </a:t>
            </a:r>
            <a:r>
              <a:rPr lang="en-US" dirty="0">
                <a:solidFill>
                  <a:schemeClr val="tx2"/>
                </a:solidFill>
                <a:latin typeface="+mn-lt"/>
              </a:rPr>
              <a:t>B</a:t>
            </a:r>
            <a:endParaRPr lang="en-GB" dirty="0">
              <a:solidFill>
                <a:schemeClr val="tx2"/>
              </a:solidFill>
              <a:latin typeface="+mn-lt"/>
            </a:endParaRPr>
          </a:p>
        </p:txBody>
      </p:sp>
      <p:cxnSp>
        <p:nvCxnSpPr>
          <p:cNvPr id="8" name="Straight Connector 7">
            <a:extLst>
              <a:ext uri="{FF2B5EF4-FFF2-40B4-BE49-F238E27FC236}">
                <a16:creationId xmlns:a16="http://schemas.microsoft.com/office/drawing/2014/main" id="{B355F732-94D0-461C-93FC-F11953CBA327}"/>
              </a:ext>
            </a:extLst>
          </p:cNvPr>
          <p:cNvCxnSpPr>
            <a:cxnSpLocks/>
          </p:cNvCxnSpPr>
          <p:nvPr/>
        </p:nvCxnSpPr>
        <p:spPr>
          <a:xfrm>
            <a:off x="9679781" y="3936206"/>
            <a:ext cx="0" cy="1160461"/>
          </a:xfrm>
          <a:prstGeom prst="line">
            <a:avLst/>
          </a:prstGeom>
          <a:ln w="25400">
            <a:solidFill>
              <a:schemeClr val="tx2"/>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D9D99A0-4C0A-4090-98CB-EEA66A38C1B5}"/>
              </a:ext>
            </a:extLst>
          </p:cNvPr>
          <p:cNvCxnSpPr>
            <a:cxnSpLocks/>
          </p:cNvCxnSpPr>
          <p:nvPr/>
        </p:nvCxnSpPr>
        <p:spPr>
          <a:xfrm>
            <a:off x="9966349" y="4707953"/>
            <a:ext cx="0" cy="1020711"/>
          </a:xfrm>
          <a:prstGeom prst="line">
            <a:avLst/>
          </a:prstGeom>
          <a:ln w="25400">
            <a:solidFill>
              <a:schemeClr val="accent5"/>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8242BDC-8EE0-45F6-AB67-A221503AC0A0}"/>
              </a:ext>
            </a:extLst>
          </p:cNvPr>
          <p:cNvCxnSpPr/>
          <p:nvPr/>
        </p:nvCxnSpPr>
        <p:spPr>
          <a:xfrm>
            <a:off x="9474200" y="3938587"/>
            <a:ext cx="266700" cy="0"/>
          </a:xfrm>
          <a:prstGeom prst="line">
            <a:avLst/>
          </a:prstGeom>
          <a:ln>
            <a:solidFill>
              <a:schemeClr val="tx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7A16033E-3B7C-4051-A5C1-C8B078BD17AD}"/>
              </a:ext>
            </a:extLst>
          </p:cNvPr>
          <p:cNvCxnSpPr/>
          <p:nvPr/>
        </p:nvCxnSpPr>
        <p:spPr>
          <a:xfrm>
            <a:off x="9474200" y="5096667"/>
            <a:ext cx="266700" cy="0"/>
          </a:xfrm>
          <a:prstGeom prst="line">
            <a:avLst/>
          </a:prstGeom>
          <a:ln>
            <a:solidFill>
              <a:schemeClr val="tx2"/>
            </a:solidFill>
          </a:ln>
        </p:spPr>
        <p:style>
          <a:lnRef idx="1">
            <a:schemeClr val="accent5"/>
          </a:lnRef>
          <a:fillRef idx="0">
            <a:schemeClr val="accent5"/>
          </a:fillRef>
          <a:effectRef idx="0">
            <a:schemeClr val="accent5"/>
          </a:effectRef>
          <a:fontRef idx="minor">
            <a:schemeClr val="tx1"/>
          </a:fontRef>
        </p:style>
      </p:cxnSp>
      <p:cxnSp>
        <p:nvCxnSpPr>
          <p:cNvPr id="12" name="Straight Connector 11">
            <a:extLst>
              <a:ext uri="{FF2B5EF4-FFF2-40B4-BE49-F238E27FC236}">
                <a16:creationId xmlns:a16="http://schemas.microsoft.com/office/drawing/2014/main" id="{127A4F74-A282-4A6D-8D2E-33266CE02881}"/>
              </a:ext>
            </a:extLst>
          </p:cNvPr>
          <p:cNvCxnSpPr/>
          <p:nvPr/>
        </p:nvCxnSpPr>
        <p:spPr>
          <a:xfrm>
            <a:off x="9474200" y="5728664"/>
            <a:ext cx="540000" cy="0"/>
          </a:xfrm>
          <a:prstGeom prst="line">
            <a:avLst/>
          </a:prstGeom>
          <a:ln>
            <a:solidFill>
              <a:schemeClr val="accent5"/>
            </a:solidFill>
          </a:ln>
        </p:spPr>
        <p:style>
          <a:lnRef idx="1">
            <a:schemeClr val="accent5"/>
          </a:lnRef>
          <a:fillRef idx="0">
            <a:schemeClr val="accent5"/>
          </a:fillRef>
          <a:effectRef idx="0">
            <a:schemeClr val="accent5"/>
          </a:effectRef>
          <a:fontRef idx="minor">
            <a:schemeClr val="tx1"/>
          </a:fontRef>
        </p:style>
      </p:cxnSp>
      <p:cxnSp>
        <p:nvCxnSpPr>
          <p:cNvPr id="13" name="Straight Connector 12">
            <a:extLst>
              <a:ext uri="{FF2B5EF4-FFF2-40B4-BE49-F238E27FC236}">
                <a16:creationId xmlns:a16="http://schemas.microsoft.com/office/drawing/2014/main" id="{071C1E54-383D-4ED3-980B-3C86B0B70BF9}"/>
              </a:ext>
            </a:extLst>
          </p:cNvPr>
          <p:cNvCxnSpPr/>
          <p:nvPr/>
        </p:nvCxnSpPr>
        <p:spPr>
          <a:xfrm>
            <a:off x="9474200" y="4710334"/>
            <a:ext cx="540000" cy="0"/>
          </a:xfrm>
          <a:prstGeom prst="line">
            <a:avLst/>
          </a:prstGeom>
          <a:ln>
            <a:solidFill>
              <a:schemeClr val="accent5"/>
            </a:solidFill>
          </a:ln>
        </p:spPr>
        <p:style>
          <a:lnRef idx="1">
            <a:schemeClr val="accent5"/>
          </a:lnRef>
          <a:fillRef idx="0">
            <a:schemeClr val="accent5"/>
          </a:fillRef>
          <a:effectRef idx="0">
            <a:schemeClr val="accent5"/>
          </a:effectRef>
          <a:fontRef idx="minor">
            <a:schemeClr val="tx1"/>
          </a:fontRef>
        </p:style>
      </p:cxnSp>
      <p:sp>
        <p:nvSpPr>
          <p:cNvPr id="16" name="TextBox 15">
            <a:extLst>
              <a:ext uri="{FF2B5EF4-FFF2-40B4-BE49-F238E27FC236}">
                <a16:creationId xmlns:a16="http://schemas.microsoft.com/office/drawing/2014/main" id="{CE3A9A30-64D6-442A-85F8-6B6AC7F76037}"/>
              </a:ext>
            </a:extLst>
          </p:cNvPr>
          <p:cNvSpPr txBox="1"/>
          <p:nvPr/>
        </p:nvSpPr>
        <p:spPr>
          <a:xfrm>
            <a:off x="9679781" y="3145497"/>
            <a:ext cx="1188245" cy="369332"/>
          </a:xfrm>
          <a:prstGeom prst="rect">
            <a:avLst/>
          </a:prstGeom>
          <a:noFill/>
        </p:spPr>
        <p:txBody>
          <a:bodyPr wrap="square" rtlCol="0">
            <a:spAutoFit/>
          </a:bodyPr>
          <a:lstStyle/>
          <a:p>
            <a:r>
              <a:rPr lang="en-GB" dirty="0">
                <a:latin typeface="+mn-lt"/>
              </a:rPr>
              <a:t>Type F</a:t>
            </a:r>
          </a:p>
        </p:txBody>
      </p:sp>
      <p:cxnSp>
        <p:nvCxnSpPr>
          <p:cNvPr id="17" name="Straight Connector 16">
            <a:extLst>
              <a:ext uri="{FF2B5EF4-FFF2-40B4-BE49-F238E27FC236}">
                <a16:creationId xmlns:a16="http://schemas.microsoft.com/office/drawing/2014/main" id="{1A01E035-5257-4C78-9EA3-D9BAD5732C39}"/>
              </a:ext>
            </a:extLst>
          </p:cNvPr>
          <p:cNvCxnSpPr>
            <a:cxnSpLocks/>
          </p:cNvCxnSpPr>
          <p:nvPr/>
        </p:nvCxnSpPr>
        <p:spPr>
          <a:xfrm>
            <a:off x="9680748" y="2786713"/>
            <a:ext cx="0" cy="1147819"/>
          </a:xfrm>
          <a:prstGeom prst="line">
            <a:avLst/>
          </a:prstGeom>
          <a:ln w="25400">
            <a:solidFill>
              <a:srgbClr val="003249"/>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0A3F995-F76D-4B0F-B388-8695CACEF8DB}"/>
              </a:ext>
            </a:extLst>
          </p:cNvPr>
          <p:cNvCxnSpPr/>
          <p:nvPr/>
        </p:nvCxnSpPr>
        <p:spPr>
          <a:xfrm>
            <a:off x="9474200" y="2786713"/>
            <a:ext cx="266700" cy="0"/>
          </a:xfrm>
          <a:prstGeom prst="line">
            <a:avLst/>
          </a:prstGeom>
          <a:ln>
            <a:solidFill>
              <a:srgbClr val="003249"/>
            </a:solidFill>
          </a:ln>
        </p:spPr>
        <p:style>
          <a:lnRef idx="1">
            <a:schemeClr val="accent5"/>
          </a:lnRef>
          <a:fillRef idx="0">
            <a:schemeClr val="accent5"/>
          </a:fillRef>
          <a:effectRef idx="0">
            <a:schemeClr val="accent5"/>
          </a:effectRef>
          <a:fontRef idx="minor">
            <a:schemeClr val="tx1"/>
          </a:fontRef>
        </p:style>
      </p:cxnSp>
      <p:grpSp>
        <p:nvGrpSpPr>
          <p:cNvPr id="26" name="Group 25">
            <a:extLst>
              <a:ext uri="{FF2B5EF4-FFF2-40B4-BE49-F238E27FC236}">
                <a16:creationId xmlns:a16="http://schemas.microsoft.com/office/drawing/2014/main" id="{62CD908F-D247-4552-8383-2AB9FE40D981}"/>
              </a:ext>
            </a:extLst>
          </p:cNvPr>
          <p:cNvGrpSpPr/>
          <p:nvPr/>
        </p:nvGrpSpPr>
        <p:grpSpPr>
          <a:xfrm>
            <a:off x="215900" y="5533402"/>
            <a:ext cx="3432175" cy="914400"/>
            <a:chOff x="228600" y="4054648"/>
            <a:chExt cx="3432175" cy="914400"/>
          </a:xfrm>
        </p:grpSpPr>
        <p:sp>
          <p:nvSpPr>
            <p:cNvPr id="27" name="Rectangle 26">
              <a:extLst>
                <a:ext uri="{FF2B5EF4-FFF2-40B4-BE49-F238E27FC236}">
                  <a16:creationId xmlns:a16="http://schemas.microsoft.com/office/drawing/2014/main" id="{159545E7-BECC-467C-954B-0351A2B1860A}"/>
                </a:ext>
              </a:extLst>
            </p:cNvPr>
            <p:cNvSpPr/>
            <p:nvPr/>
          </p:nvSpPr>
          <p:spPr>
            <a:xfrm>
              <a:off x="228600" y="4110641"/>
              <a:ext cx="914400"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600" b="1" dirty="0">
                <a:solidFill>
                  <a:schemeClr val="accent3"/>
                </a:solidFill>
              </a:endParaRPr>
            </a:p>
          </p:txBody>
        </p:sp>
        <p:pic>
          <p:nvPicPr>
            <p:cNvPr id="28" name="Graphic 27" descr="Comment Important outline">
              <a:extLst>
                <a:ext uri="{FF2B5EF4-FFF2-40B4-BE49-F238E27FC236}">
                  <a16:creationId xmlns:a16="http://schemas.microsoft.com/office/drawing/2014/main" id="{7C065B69-98B5-4DD2-8DC6-9A434A9A7EE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8600" y="4054648"/>
              <a:ext cx="914400" cy="914400"/>
            </a:xfrm>
            <a:prstGeom prst="rect">
              <a:avLst/>
            </a:prstGeom>
          </p:spPr>
        </p:pic>
        <p:sp>
          <p:nvSpPr>
            <p:cNvPr id="29" name="Rectangle 28">
              <a:extLst>
                <a:ext uri="{FF2B5EF4-FFF2-40B4-BE49-F238E27FC236}">
                  <a16:creationId xmlns:a16="http://schemas.microsoft.com/office/drawing/2014/main" id="{405F6A4E-9249-4284-AC14-0E3C9D2A3769}"/>
                </a:ext>
              </a:extLst>
            </p:cNvPr>
            <p:cNvSpPr/>
            <p:nvPr/>
          </p:nvSpPr>
          <p:spPr>
            <a:xfrm>
              <a:off x="1143001" y="4110641"/>
              <a:ext cx="2517774"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400" dirty="0">
                  <a:solidFill>
                    <a:schemeClr val="accent3"/>
                  </a:solidFill>
                </a:rPr>
                <a:t>NOTE: TRL is not applicable for Type D and G activities</a:t>
              </a:r>
            </a:p>
          </p:txBody>
        </p:sp>
      </p:grpSp>
    </p:spTree>
    <p:extLst>
      <p:ext uri="{BB962C8B-B14F-4D97-AF65-F5344CB8AC3E}">
        <p14:creationId xmlns:p14="http://schemas.microsoft.com/office/powerpoint/2010/main" val="3779194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solidFill>
                  <a:schemeClr val="tx1"/>
                </a:solidFill>
              </a:rPr>
              <a:t>Summary of the presentation</a:t>
            </a:r>
          </a:p>
        </p:txBody>
      </p:sp>
      <p:sp>
        <p:nvSpPr>
          <p:cNvPr id="6" name="Content Placeholder 5">
            <a:extLst>
              <a:ext uri="{FF2B5EF4-FFF2-40B4-BE49-F238E27FC236}">
                <a16:creationId xmlns:a16="http://schemas.microsoft.com/office/drawing/2014/main" id="{8EC819FE-71DD-4432-ACCA-09AB45CF9924}"/>
              </a:ext>
            </a:extLst>
          </p:cNvPr>
          <p:cNvSpPr>
            <a:spLocks noGrp="1"/>
          </p:cNvSpPr>
          <p:nvPr>
            <p:ph idx="1"/>
          </p:nvPr>
        </p:nvSpPr>
        <p:spPr>
          <a:xfrm>
            <a:off x="228469" y="873778"/>
            <a:ext cx="11768400" cy="5580361"/>
          </a:xfrm>
        </p:spPr>
        <p:txBody>
          <a:bodyPr/>
          <a:lstStyle/>
          <a:p>
            <a:pPr marL="342900" indent="-342900" algn="just">
              <a:lnSpc>
                <a:spcPct val="100000"/>
              </a:lnSpc>
              <a:spcBef>
                <a:spcPts val="500"/>
              </a:spcBef>
              <a:spcAft>
                <a:spcPts val="500"/>
              </a:spcAft>
              <a:buClrTx/>
              <a:buFont typeface="+mj-lt"/>
              <a:buAutoNum type="arabicPeriod"/>
            </a:pPr>
            <a:r>
              <a:rPr lang="en-US" altLang="en-US" dirty="0">
                <a:solidFill>
                  <a:schemeClr val="tx2"/>
                </a:solidFill>
                <a:ea typeface="Verdana" pitchFamily="34" charset="0"/>
                <a:cs typeface="Verdana" pitchFamily="34" charset="0"/>
              </a:rPr>
              <a:t>Tender Package for Fixed Call for Proposals</a:t>
            </a:r>
          </a:p>
          <a:p>
            <a:pPr marL="1124226" lvl="1" indent="-342900" algn="just">
              <a:lnSpc>
                <a:spcPct val="100000"/>
              </a:lnSpc>
              <a:spcBef>
                <a:spcPts val="500"/>
              </a:spcBef>
              <a:spcAft>
                <a:spcPts val="500"/>
              </a:spcAft>
              <a:buClrTx/>
              <a:buFont typeface="+mj-lt"/>
              <a:buAutoNum type="alphaLcPeriod"/>
            </a:pPr>
            <a:r>
              <a:rPr lang="en-US" altLang="en-US" dirty="0">
                <a:solidFill>
                  <a:schemeClr val="accent5"/>
                </a:solidFill>
                <a:ea typeface="Verdana" pitchFamily="34" charset="0"/>
                <a:cs typeface="Verdana" pitchFamily="34" charset="0"/>
              </a:rPr>
              <a:t>Cover Letter</a:t>
            </a:r>
          </a:p>
          <a:p>
            <a:pPr marL="1124226" lvl="1" indent="-342900" algn="just">
              <a:lnSpc>
                <a:spcPct val="100000"/>
              </a:lnSpc>
              <a:spcBef>
                <a:spcPts val="500"/>
              </a:spcBef>
              <a:spcAft>
                <a:spcPts val="500"/>
              </a:spcAft>
              <a:buClrTx/>
              <a:buFont typeface="+mj-lt"/>
              <a:buAutoNum type="alphaLcPeriod"/>
            </a:pPr>
            <a:r>
              <a:rPr lang="en-US" altLang="en-US" dirty="0">
                <a:solidFill>
                  <a:schemeClr val="accent5"/>
                </a:solidFill>
                <a:ea typeface="Verdana" pitchFamily="34" charset="0"/>
                <a:cs typeface="Verdana" pitchFamily="34" charset="0"/>
              </a:rPr>
              <a:t>Draft Contract</a:t>
            </a:r>
          </a:p>
          <a:p>
            <a:pPr marL="1124226" lvl="1" indent="-342900" algn="just">
              <a:lnSpc>
                <a:spcPct val="100000"/>
              </a:lnSpc>
              <a:spcBef>
                <a:spcPts val="500"/>
              </a:spcBef>
              <a:spcAft>
                <a:spcPts val="500"/>
              </a:spcAft>
              <a:buClrTx/>
              <a:buFont typeface="+mj-lt"/>
              <a:buAutoNum type="alphaLcPeriod"/>
            </a:pPr>
            <a:r>
              <a:rPr lang="en-US" altLang="en-US" dirty="0">
                <a:solidFill>
                  <a:schemeClr val="accent5"/>
                </a:solidFill>
                <a:ea typeface="Verdana" pitchFamily="34" charset="0"/>
                <a:cs typeface="Verdana" pitchFamily="34" charset="0"/>
              </a:rPr>
              <a:t>Tendering Conditions</a:t>
            </a:r>
          </a:p>
          <a:p>
            <a:pPr marL="1124226" lvl="1" indent="-342900" algn="just">
              <a:lnSpc>
                <a:spcPct val="100000"/>
              </a:lnSpc>
              <a:spcBef>
                <a:spcPts val="500"/>
              </a:spcBef>
              <a:spcAft>
                <a:spcPts val="500"/>
              </a:spcAft>
              <a:buClrTx/>
              <a:buFont typeface="+mj-lt"/>
              <a:buAutoNum type="alphaLcPeriod"/>
            </a:pPr>
            <a:r>
              <a:rPr lang="en-US" altLang="en-US" dirty="0">
                <a:solidFill>
                  <a:schemeClr val="accent5"/>
                </a:solidFill>
                <a:ea typeface="Verdana" pitchFamily="34" charset="0"/>
                <a:cs typeface="Verdana" pitchFamily="34" charset="0"/>
              </a:rPr>
              <a:t>Proposal Template</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ea typeface="Verdana" pitchFamily="34" charset="0"/>
                <a:cs typeface="Verdana" pitchFamily="34" charset="0"/>
              </a:rPr>
              <a:t>The Tender Evaluation</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ea typeface="Verdana" pitchFamily="34" charset="0"/>
                <a:cs typeface="Verdana" pitchFamily="34" charset="0"/>
              </a:rPr>
              <a:t>The Negotiation Period</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ea typeface="Verdana" pitchFamily="34" charset="0"/>
                <a:cs typeface="Verdana" pitchFamily="34" charset="0"/>
              </a:rPr>
              <a:t>Debriefing</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ea typeface="Verdana" pitchFamily="34" charset="0"/>
                <a:cs typeface="Verdana" pitchFamily="34" charset="0"/>
              </a:rPr>
              <a:t>Schedule</a:t>
            </a:r>
          </a:p>
          <a:p>
            <a:pPr marL="342900" indent="-342900" algn="just">
              <a:lnSpc>
                <a:spcPct val="100000"/>
              </a:lnSpc>
              <a:spcBef>
                <a:spcPts val="500"/>
              </a:spcBef>
              <a:spcAft>
                <a:spcPts val="500"/>
              </a:spcAft>
              <a:buClrTx/>
              <a:buFont typeface="+mj-lt"/>
              <a:buAutoNum type="arabicPeriod"/>
            </a:pPr>
            <a:r>
              <a:rPr lang="en-US" altLang="en-US" dirty="0">
                <a:solidFill>
                  <a:schemeClr val="tx2"/>
                </a:solidFill>
                <a:ea typeface="Verdana" pitchFamily="34" charset="0"/>
                <a:cs typeface="Verdana" pitchFamily="34" charset="0"/>
              </a:rPr>
              <a:t>Questions?</a:t>
            </a:r>
          </a:p>
        </p:txBody>
      </p:sp>
    </p:spTree>
    <p:extLst>
      <p:ext uri="{BB962C8B-B14F-4D97-AF65-F5344CB8AC3E}">
        <p14:creationId xmlns:p14="http://schemas.microsoft.com/office/powerpoint/2010/main" val="35493292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C8432-FF78-487B-A5A4-F8CB4AD285CD}"/>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55476978-29B0-4AA0-BFEF-E02DB6A89B8F}"/>
              </a:ext>
            </a:extLst>
          </p:cNvPr>
          <p:cNvSpPr>
            <a:spLocks noGrp="1"/>
          </p:cNvSpPr>
          <p:nvPr>
            <p:ph idx="1"/>
          </p:nvPr>
        </p:nvSpPr>
        <p:spPr/>
        <p:txBody>
          <a:bodyPr/>
          <a:lstStyle/>
          <a:p>
            <a:endParaRPr lang="en-GB" dirty="0"/>
          </a:p>
          <a:p>
            <a:endParaRPr lang="en-GB" dirty="0"/>
          </a:p>
          <a:p>
            <a:pPr marL="342900" indent="-342900">
              <a:buClr>
                <a:schemeClr val="tx2"/>
              </a:buClr>
              <a:buFont typeface="Arial" panose="020B0604020202020204" pitchFamily="34" charset="0"/>
              <a:buChar char="•"/>
            </a:pPr>
            <a:r>
              <a:rPr lang="en-GB" dirty="0">
                <a:solidFill>
                  <a:schemeClr val="tx2"/>
                </a:solidFill>
              </a:rPr>
              <a:t>The proposed activity shall have potential for further use or development </a:t>
            </a:r>
            <a:r>
              <a:rPr lang="en-GB" b="1" dirty="0">
                <a:solidFill>
                  <a:schemeClr val="tx2"/>
                </a:solidFill>
              </a:rPr>
              <a:t>in at least one </a:t>
            </a:r>
            <a:r>
              <a:rPr lang="en-GB" dirty="0">
                <a:solidFill>
                  <a:schemeClr val="tx2"/>
                </a:solidFill>
              </a:rPr>
              <a:t>of the following:</a:t>
            </a:r>
          </a:p>
          <a:p>
            <a:pPr marL="1066800" lvl="1" indent="-285750" algn="just">
              <a:buClr>
                <a:schemeClr val="accent5"/>
              </a:buClr>
              <a:buFont typeface="Arial" panose="020B0604020202020204" pitchFamily="34" charset="0"/>
              <a:buChar char="•"/>
            </a:pPr>
            <a:r>
              <a:rPr lang="en-GB" dirty="0"/>
              <a:t>ESA Mandatory activities (ESA Science programmes, technology programmes) or ESA Optional programmes </a:t>
            </a:r>
            <a:r>
              <a:rPr lang="en-GB" b="1" dirty="0">
                <a:solidFill>
                  <a:schemeClr val="accent5"/>
                </a:solidFill>
              </a:rPr>
              <a:t>that Latvia subscribes to </a:t>
            </a:r>
            <a:r>
              <a:rPr lang="en-GB" dirty="0">
                <a:solidFill>
                  <a:schemeClr val="accent5"/>
                </a:solidFill>
              </a:rPr>
              <a:t>or </a:t>
            </a:r>
            <a:r>
              <a:rPr lang="en-GB" b="1" dirty="0">
                <a:solidFill>
                  <a:schemeClr val="accent5"/>
                </a:solidFill>
              </a:rPr>
              <a:t>intends to subscribe to</a:t>
            </a:r>
            <a:r>
              <a:rPr lang="en-GB" dirty="0"/>
              <a:t>;</a:t>
            </a:r>
          </a:p>
          <a:p>
            <a:pPr marL="1066800" lvl="1" indent="-285750" algn="just">
              <a:buClr>
                <a:schemeClr val="accent5"/>
              </a:buClr>
              <a:buFont typeface="Arial" panose="020B0604020202020204" pitchFamily="34" charset="0"/>
              <a:buChar char="•"/>
            </a:pPr>
            <a:r>
              <a:rPr lang="en-GB" dirty="0"/>
              <a:t>foster the development of </a:t>
            </a:r>
            <a:r>
              <a:rPr lang="en-GB" b="1" dirty="0">
                <a:solidFill>
                  <a:schemeClr val="accent5"/>
                </a:solidFill>
              </a:rPr>
              <a:t>space-related capabilities</a:t>
            </a:r>
            <a:r>
              <a:rPr lang="en-GB" dirty="0"/>
              <a:t>, especially in industry;</a:t>
            </a:r>
          </a:p>
          <a:p>
            <a:pPr marL="1066800" lvl="1" indent="-285750" algn="just">
              <a:buClr>
                <a:schemeClr val="accent5"/>
              </a:buClr>
              <a:buFont typeface="Arial" panose="020B0604020202020204" pitchFamily="34" charset="0"/>
              <a:buChar char="•"/>
            </a:pPr>
            <a:r>
              <a:rPr lang="en-GB" dirty="0"/>
              <a:t>address specific </a:t>
            </a:r>
            <a:r>
              <a:rPr lang="en-GB" b="1" dirty="0"/>
              <a:t>niche markets </a:t>
            </a:r>
            <a:r>
              <a:rPr lang="en-GB" dirty="0"/>
              <a:t>(no competitive products available elsewhere in Europe or when a second source would be an asset);</a:t>
            </a:r>
          </a:p>
          <a:p>
            <a:pPr marL="1066800" lvl="1" indent="-285750" algn="just">
              <a:buClr>
                <a:schemeClr val="accent5"/>
              </a:buClr>
              <a:buFont typeface="Arial" panose="020B0604020202020204" pitchFamily="34" charset="0"/>
              <a:buChar char="•"/>
            </a:pPr>
            <a:r>
              <a:rPr lang="en-GB" dirty="0"/>
              <a:t>foster the creation of strong and long-term relations </a:t>
            </a:r>
            <a:r>
              <a:rPr lang="en-GB" b="1" dirty="0"/>
              <a:t>between national firms and well-established space firms in ESA Members States</a:t>
            </a:r>
            <a:r>
              <a:rPr lang="en-GB" dirty="0"/>
              <a:t>;</a:t>
            </a:r>
          </a:p>
          <a:p>
            <a:pPr marL="1066800" lvl="1" indent="-285750" algn="just">
              <a:buClr>
                <a:schemeClr val="accent5"/>
              </a:buClr>
              <a:buFont typeface="Arial" panose="020B0604020202020204" pitchFamily="34" charset="0"/>
              <a:buChar char="•"/>
            </a:pPr>
            <a:r>
              <a:rPr lang="en-GB" dirty="0"/>
              <a:t>foster the creation of strong and long-term relations </a:t>
            </a:r>
            <a:r>
              <a:rPr lang="en-GB" b="1" dirty="0"/>
              <a:t>between national firms and national universities and research institutions</a:t>
            </a:r>
            <a:r>
              <a:rPr lang="en-GB" dirty="0"/>
              <a:t>.</a:t>
            </a:r>
          </a:p>
          <a:p>
            <a:endParaRPr lang="en-GB" dirty="0"/>
          </a:p>
          <a:p>
            <a:endParaRPr lang="en-GB" dirty="0"/>
          </a:p>
          <a:p>
            <a:r>
              <a:rPr lang="en-GB" dirty="0"/>
              <a:t> </a:t>
            </a:r>
          </a:p>
          <a:p>
            <a:endParaRPr lang="en-GB" dirty="0"/>
          </a:p>
          <a:p>
            <a:endParaRPr lang="en-GB" dirty="0"/>
          </a:p>
        </p:txBody>
      </p:sp>
      <p:sp>
        <p:nvSpPr>
          <p:cNvPr id="4" name="Rectangle 3">
            <a:extLst>
              <a:ext uri="{FF2B5EF4-FFF2-40B4-BE49-F238E27FC236}">
                <a16:creationId xmlns:a16="http://schemas.microsoft.com/office/drawing/2014/main" id="{86D75781-2DA7-4FE9-B4CF-0052963B42F2}"/>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Section 6 of the Cover Letter</a:t>
            </a:r>
          </a:p>
        </p:txBody>
      </p:sp>
    </p:spTree>
    <p:extLst>
      <p:ext uri="{BB962C8B-B14F-4D97-AF65-F5344CB8AC3E}">
        <p14:creationId xmlns:p14="http://schemas.microsoft.com/office/powerpoint/2010/main" val="1241972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0DE3-FD77-4834-AC98-B610A05DE616}"/>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18D9D9FA-9395-4E2B-8357-AA17C9427DB8}"/>
              </a:ext>
            </a:extLst>
          </p:cNvPr>
          <p:cNvSpPr>
            <a:spLocks noGrp="1"/>
          </p:cNvSpPr>
          <p:nvPr>
            <p:ph idx="1"/>
          </p:nvPr>
        </p:nvSpPr>
        <p:spPr>
          <a:xfrm>
            <a:off x="219600" y="882192"/>
            <a:ext cx="11764800" cy="5575757"/>
          </a:xfrm>
        </p:spPr>
        <p:txBody>
          <a:bodyPr/>
          <a:lstStyle/>
          <a:p>
            <a:endParaRPr lang="en-GB" dirty="0"/>
          </a:p>
          <a:p>
            <a:endParaRPr lang="en-GB" dirty="0"/>
          </a:p>
          <a:p>
            <a:endParaRPr lang="en-GB" dirty="0"/>
          </a:p>
          <a:p>
            <a:pPr marL="285750" indent="-285750" algn="just">
              <a:spcAft>
                <a:spcPts val="600"/>
              </a:spcAft>
              <a:buClr>
                <a:schemeClr val="tx2"/>
              </a:buClr>
              <a:buFont typeface="Arial" panose="020B0604020202020204" pitchFamily="34" charset="0"/>
              <a:buChar char="•"/>
            </a:pPr>
            <a:r>
              <a:rPr lang="en-GB" dirty="0">
                <a:solidFill>
                  <a:schemeClr val="tx2"/>
                </a:solidFill>
              </a:rPr>
              <a:t>In addition, the technical subject shall </a:t>
            </a:r>
            <a:r>
              <a:rPr lang="en-GB" b="1" dirty="0">
                <a:solidFill>
                  <a:schemeClr val="tx2"/>
                </a:solidFill>
              </a:rPr>
              <a:t>take into account the following special interests</a:t>
            </a:r>
            <a:r>
              <a:rPr lang="en-GB" dirty="0">
                <a:solidFill>
                  <a:schemeClr val="tx2"/>
                </a:solidFill>
              </a:rPr>
              <a:t>:</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activities leading to </a:t>
            </a:r>
            <a:r>
              <a:rPr lang="en-GB" b="1" dirty="0">
                <a:solidFill>
                  <a:schemeClr val="accent5"/>
                </a:solidFill>
              </a:rPr>
              <a:t>cross-sectorial products/services relevant to different types of satellite missions </a:t>
            </a:r>
            <a:r>
              <a:rPr lang="en-GB" dirty="0">
                <a:solidFill>
                  <a:schemeClr val="accent5"/>
                </a:solidFill>
              </a:rPr>
              <a:t>that are used in several types of satellite platforms;</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activities that prepare the participation of Latvia in ESA Mandatory activities or in ESA Optional programmes </a:t>
            </a:r>
            <a:r>
              <a:rPr lang="en-GB" b="1" dirty="0">
                <a:solidFill>
                  <a:schemeClr val="accent5"/>
                </a:solidFill>
              </a:rPr>
              <a:t>that Latvia subscribes to or intends to subscribe to</a:t>
            </a:r>
            <a:r>
              <a:rPr lang="en-GB" dirty="0">
                <a:solidFill>
                  <a:schemeClr val="accent5"/>
                </a:solidFill>
              </a:rPr>
              <a:t>;</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activities having the </a:t>
            </a:r>
            <a:r>
              <a:rPr lang="en-GB" b="1" dirty="0">
                <a:solidFill>
                  <a:schemeClr val="accent5"/>
                </a:solidFill>
              </a:rPr>
              <a:t>potential to increase competitiveness and bring long-term benefits </a:t>
            </a:r>
            <a:r>
              <a:rPr lang="en-GB" dirty="0">
                <a:solidFill>
                  <a:schemeClr val="accent5"/>
                </a:solidFill>
              </a:rPr>
              <a:t>to Latvian industry and to Latvia in its participation in space activities; </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activities having the potential to </a:t>
            </a:r>
            <a:r>
              <a:rPr lang="en-GB" b="1" dirty="0">
                <a:solidFill>
                  <a:schemeClr val="accent5"/>
                </a:solidFill>
              </a:rPr>
              <a:t>stimulate economic growth or other societal benefits within Latvia </a:t>
            </a:r>
            <a:r>
              <a:rPr lang="en-GB" dirty="0">
                <a:solidFill>
                  <a:schemeClr val="accent5"/>
                </a:solidFill>
              </a:rPr>
              <a:t>in the medium-term </a:t>
            </a:r>
            <a:r>
              <a:rPr lang="en-GB" i="1" dirty="0">
                <a:solidFill>
                  <a:schemeClr val="accent5">
                    <a:lumMod val="60000"/>
                    <a:lumOff val="40000"/>
                  </a:schemeClr>
                </a:solidFill>
              </a:rPr>
              <a:t>(i.e. within five years) </a:t>
            </a:r>
            <a:r>
              <a:rPr lang="en-GB" dirty="0">
                <a:solidFill>
                  <a:schemeClr val="accent5"/>
                </a:solidFill>
              </a:rPr>
              <a:t>and on a long-term sustainable basis;</a:t>
            </a:r>
          </a:p>
          <a:p>
            <a:pPr marL="1066800" lvl="1" indent="-285750" algn="just">
              <a:spcAft>
                <a:spcPts val="600"/>
              </a:spcAft>
              <a:buClr>
                <a:schemeClr val="accent5"/>
              </a:buClr>
              <a:buFont typeface="Arial" panose="020B0604020202020204" pitchFamily="34" charset="0"/>
              <a:buChar char="•"/>
            </a:pPr>
            <a:r>
              <a:rPr lang="en-GB" dirty="0">
                <a:solidFill>
                  <a:schemeClr val="accent5"/>
                </a:solidFill>
              </a:rPr>
              <a:t>activities having the </a:t>
            </a:r>
            <a:r>
              <a:rPr lang="en-GB" b="1" dirty="0">
                <a:solidFill>
                  <a:schemeClr val="accent5"/>
                </a:solidFill>
              </a:rPr>
              <a:t>potential to develop key space competences in Latvia</a:t>
            </a:r>
            <a:r>
              <a:rPr lang="en-GB" dirty="0">
                <a:solidFill>
                  <a:schemeClr val="accent5"/>
                </a:solidFill>
              </a:rPr>
              <a:t> </a:t>
            </a:r>
            <a:r>
              <a:rPr lang="en-GB" i="1" dirty="0">
                <a:solidFill>
                  <a:schemeClr val="accent5">
                    <a:lumMod val="60000"/>
                    <a:lumOff val="40000"/>
                  </a:schemeClr>
                </a:solidFill>
              </a:rPr>
              <a:t>(e.g., contributing to the scientific and technological development and strengthening academia-industry cooperation)</a:t>
            </a:r>
            <a:r>
              <a:rPr lang="en-GB" dirty="0">
                <a:solidFill>
                  <a:schemeClr val="accent5"/>
                </a:solidFill>
              </a:rPr>
              <a:t>.</a:t>
            </a:r>
          </a:p>
          <a:p>
            <a:endParaRPr lang="en-GB" dirty="0"/>
          </a:p>
          <a:p>
            <a:r>
              <a:rPr lang="en-GB" dirty="0"/>
              <a:t> </a:t>
            </a:r>
          </a:p>
          <a:p>
            <a:endParaRPr lang="en-GB" dirty="0"/>
          </a:p>
          <a:p>
            <a:endParaRPr lang="en-GB" dirty="0"/>
          </a:p>
        </p:txBody>
      </p:sp>
      <p:sp>
        <p:nvSpPr>
          <p:cNvPr id="4" name="Rectangle 3">
            <a:extLst>
              <a:ext uri="{FF2B5EF4-FFF2-40B4-BE49-F238E27FC236}">
                <a16:creationId xmlns:a16="http://schemas.microsoft.com/office/drawing/2014/main" id="{1FF9F602-13CD-42AD-95E3-833525AC52AB}"/>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Section 6 of the Cover Letter</a:t>
            </a:r>
          </a:p>
        </p:txBody>
      </p:sp>
    </p:spTree>
    <p:extLst>
      <p:ext uri="{BB962C8B-B14F-4D97-AF65-F5344CB8AC3E}">
        <p14:creationId xmlns:p14="http://schemas.microsoft.com/office/powerpoint/2010/main" val="642020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B6F2F-2559-415B-822F-50AAB48956D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8FD71C03-29C5-445D-BCE1-8C9C3B39E961}"/>
              </a:ext>
            </a:extLst>
          </p:cNvPr>
          <p:cNvSpPr>
            <a:spLocks noGrp="1"/>
          </p:cNvSpPr>
          <p:nvPr>
            <p:ph idx="1"/>
          </p:nvPr>
        </p:nvSpPr>
        <p:spPr/>
        <p:txBody>
          <a:bodyPr/>
          <a:lstStyle/>
          <a:p>
            <a:endParaRPr lang="en-GB" dirty="0"/>
          </a:p>
          <a:p>
            <a:endParaRPr lang="en-GB" dirty="0"/>
          </a:p>
          <a:p>
            <a:endParaRPr lang="en-GB" dirty="0"/>
          </a:p>
          <a:p>
            <a:pPr algn="just">
              <a:spcAft>
                <a:spcPts val="800"/>
              </a:spcAft>
            </a:pPr>
            <a:r>
              <a:rPr lang="en-GB" dirty="0"/>
              <a:t>Tenderers shall </a:t>
            </a:r>
            <a:r>
              <a:rPr lang="en-GB" b="1" dirty="0">
                <a:solidFill>
                  <a:schemeClr val="accent2"/>
                </a:solidFill>
              </a:rPr>
              <a:t>avoid duplication of ongoing and intended activities </a:t>
            </a:r>
            <a:r>
              <a:rPr lang="en-GB" dirty="0"/>
              <a:t>in ESA activities and any overlap with the scope of optional programs where Latvia subscribes. Such duplication and overlap may lead to rejection of the proposal. Currently, Latvia subscribes to </a:t>
            </a:r>
            <a:r>
              <a:rPr lang="en-GB" b="1" dirty="0">
                <a:solidFill>
                  <a:schemeClr val="tx1"/>
                </a:solidFill>
              </a:rPr>
              <a:t>GSTP, Future EO, S2P and HRE programmes</a:t>
            </a:r>
            <a:r>
              <a:rPr lang="en-GB" dirty="0"/>
              <a:t>; hence, </a:t>
            </a:r>
            <a:r>
              <a:rPr lang="en-GB" b="1" dirty="0">
                <a:solidFill>
                  <a:schemeClr val="accent2"/>
                </a:solidFill>
              </a:rPr>
              <a:t>this </a:t>
            </a:r>
            <a:r>
              <a:rPr lang="en-GB" b="1" dirty="0" err="1">
                <a:solidFill>
                  <a:schemeClr val="accent2"/>
                </a:solidFill>
              </a:rPr>
              <a:t>CfP</a:t>
            </a:r>
            <a:r>
              <a:rPr lang="en-GB" b="1" dirty="0">
                <a:solidFill>
                  <a:schemeClr val="accent2"/>
                </a:solidFill>
              </a:rPr>
              <a:t> shall not be seen as an alternative for the funding available from those four programmes</a:t>
            </a:r>
            <a:r>
              <a:rPr lang="en-GB" dirty="0"/>
              <a:t>. Duplication of activities carried out in EU (or Public) programmes may also lead to rejection. However, complementarity to these activities is allowed. </a:t>
            </a:r>
          </a:p>
          <a:p>
            <a:endParaRPr lang="en-GB" dirty="0"/>
          </a:p>
        </p:txBody>
      </p:sp>
      <p:sp>
        <p:nvSpPr>
          <p:cNvPr id="4" name="Rectangle 3">
            <a:extLst>
              <a:ext uri="{FF2B5EF4-FFF2-40B4-BE49-F238E27FC236}">
                <a16:creationId xmlns:a16="http://schemas.microsoft.com/office/drawing/2014/main" id="{1D9E9C56-57EF-4F43-A35A-2F4FD1B0AE39}"/>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Section 6 of the Cover Letter</a:t>
            </a:r>
          </a:p>
        </p:txBody>
      </p:sp>
    </p:spTree>
    <p:extLst>
      <p:ext uri="{BB962C8B-B14F-4D97-AF65-F5344CB8AC3E}">
        <p14:creationId xmlns:p14="http://schemas.microsoft.com/office/powerpoint/2010/main" val="1591413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5B452-CFAA-4F86-8D90-E18C0C56EBAC}"/>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991EDE60-60EE-4090-9401-85A06E66E03E}"/>
              </a:ext>
            </a:extLst>
          </p:cNvPr>
          <p:cNvSpPr>
            <a:spLocks noGrp="1"/>
          </p:cNvSpPr>
          <p:nvPr>
            <p:ph idx="1"/>
          </p:nvPr>
        </p:nvSpPr>
        <p:spPr/>
        <p:txBody>
          <a:bodyPr/>
          <a:lstStyle/>
          <a:p>
            <a:endParaRPr lang="en-GB" dirty="0"/>
          </a:p>
          <a:p>
            <a:endParaRPr lang="en-GB" dirty="0"/>
          </a:p>
          <a:p>
            <a:endParaRPr lang="en-GB" dirty="0"/>
          </a:p>
          <a:p>
            <a:pPr marL="342900" indent="-342900" algn="just">
              <a:spcAft>
                <a:spcPts val="0"/>
              </a:spcAft>
              <a:buClr>
                <a:schemeClr val="tx2"/>
              </a:buClr>
              <a:buFont typeface="Arial" panose="020B0604020202020204" pitchFamily="34" charset="0"/>
              <a:buChar char="•"/>
            </a:pPr>
            <a:r>
              <a:rPr lang="en-GB" dirty="0">
                <a:solidFill>
                  <a:schemeClr val="tx2"/>
                </a:solidFill>
              </a:rPr>
              <a:t>Please ensure that your tender </a:t>
            </a:r>
            <a:r>
              <a:rPr lang="en-GB" b="1" dirty="0">
                <a:solidFill>
                  <a:schemeClr val="tx2"/>
                </a:solidFill>
              </a:rPr>
              <a:t>complies with the following essential requirements</a:t>
            </a:r>
            <a:r>
              <a:rPr lang="en-GB" dirty="0">
                <a:solidFill>
                  <a:schemeClr val="tx2"/>
                </a:solidFill>
              </a:rPr>
              <a:t>:</a:t>
            </a:r>
          </a:p>
          <a:p>
            <a:pPr marL="1123950" lvl="1" indent="-342900" algn="just">
              <a:spcAft>
                <a:spcPts val="0"/>
              </a:spcAft>
              <a:buClr>
                <a:schemeClr val="accent5"/>
              </a:buClr>
              <a:buFont typeface="+mj-lt"/>
              <a:buAutoNum type="alphaLcParenR"/>
            </a:pPr>
            <a:r>
              <a:rPr lang="en-GB" dirty="0">
                <a:solidFill>
                  <a:schemeClr val="accent5"/>
                </a:solidFill>
              </a:rPr>
              <a:t>You are required to clearly state that you </a:t>
            </a:r>
            <a:r>
              <a:rPr lang="en-GB" b="1" dirty="0">
                <a:solidFill>
                  <a:schemeClr val="accent2"/>
                </a:solidFill>
              </a:rPr>
              <a:t>accept all terms and conditions</a:t>
            </a:r>
            <a:r>
              <a:rPr lang="en-GB" dirty="0">
                <a:solidFill>
                  <a:schemeClr val="accent2"/>
                </a:solidFill>
              </a:rPr>
              <a:t> </a:t>
            </a:r>
            <a:r>
              <a:rPr lang="en-GB" dirty="0">
                <a:solidFill>
                  <a:schemeClr val="accent5"/>
                </a:solidFill>
              </a:rPr>
              <a:t>stated in the documents expected to form together the Contract </a:t>
            </a:r>
            <a:r>
              <a:rPr lang="en-GB" i="1" dirty="0">
                <a:solidFill>
                  <a:schemeClr val="accent5">
                    <a:lumMod val="60000"/>
                    <a:lumOff val="40000"/>
                  </a:schemeClr>
                </a:solidFill>
              </a:rPr>
              <a:t>(ref. paragraph 10 of the Cover Letter of the Proposal Template)</a:t>
            </a:r>
            <a:r>
              <a:rPr lang="en-GB" dirty="0">
                <a:solidFill>
                  <a:schemeClr val="accent5"/>
                </a:solidFill>
              </a:rPr>
              <a:t>.</a:t>
            </a:r>
          </a:p>
          <a:p>
            <a:pPr marL="1123950" lvl="1" indent="-342900" algn="just">
              <a:spcAft>
                <a:spcPts val="0"/>
              </a:spcAft>
              <a:buClr>
                <a:schemeClr val="accent5"/>
              </a:buClr>
              <a:buFont typeface="+mj-lt"/>
              <a:buAutoNum type="alphaLcParenR"/>
            </a:pPr>
            <a:r>
              <a:rPr lang="en-GB" dirty="0">
                <a:solidFill>
                  <a:schemeClr val="accent5"/>
                </a:solidFill>
              </a:rPr>
              <a:t>Your tender is</a:t>
            </a:r>
            <a:r>
              <a:rPr lang="en-GB" dirty="0">
                <a:solidFill>
                  <a:schemeClr val="accent2"/>
                </a:solidFill>
              </a:rPr>
              <a:t> </a:t>
            </a:r>
            <a:r>
              <a:rPr lang="en-GB" b="1" dirty="0">
                <a:solidFill>
                  <a:schemeClr val="accent2"/>
                </a:solidFill>
              </a:rPr>
              <a:t>valid during a period of fourteen (14) months </a:t>
            </a:r>
            <a:r>
              <a:rPr lang="en-GB" dirty="0">
                <a:solidFill>
                  <a:schemeClr val="accent5"/>
                </a:solidFill>
              </a:rPr>
              <a:t>from the time limit for tender submission.</a:t>
            </a:r>
          </a:p>
          <a:p>
            <a:pPr marL="1123950" lvl="1" indent="-342900" algn="just">
              <a:spcAft>
                <a:spcPts val="0"/>
              </a:spcAft>
              <a:buClr>
                <a:schemeClr val="accent5"/>
              </a:buClr>
              <a:buFont typeface="+mj-lt"/>
              <a:buAutoNum type="alphaLcParenR"/>
            </a:pPr>
            <a:r>
              <a:rPr lang="en-GB" dirty="0">
                <a:solidFill>
                  <a:schemeClr val="accent5"/>
                </a:solidFill>
              </a:rPr>
              <a:t>The total number of </a:t>
            </a:r>
            <a:r>
              <a:rPr lang="en-GB" b="1" dirty="0">
                <a:solidFill>
                  <a:schemeClr val="accent2"/>
                </a:solidFill>
              </a:rPr>
              <a:t>pages for the proposal shall not exceed 25</a:t>
            </a:r>
            <a:r>
              <a:rPr lang="en-GB" dirty="0">
                <a:solidFill>
                  <a:schemeClr val="accent5"/>
                </a:solidFill>
              </a:rPr>
              <a:t>. These 25 pages exclude the Cover Letter, the PSS forms and Annexes (if any).</a:t>
            </a:r>
          </a:p>
          <a:p>
            <a:pPr marL="1123950" lvl="1" indent="-342900" algn="just">
              <a:spcAft>
                <a:spcPts val="0"/>
              </a:spcAft>
              <a:buClr>
                <a:schemeClr val="accent5"/>
              </a:buClr>
              <a:buFont typeface="+mj-lt"/>
              <a:buAutoNum type="alphaLcParenR"/>
            </a:pPr>
            <a:r>
              <a:rPr lang="en-GB" dirty="0">
                <a:solidFill>
                  <a:schemeClr val="accent5"/>
                </a:solidFill>
              </a:rPr>
              <a:t>In “</a:t>
            </a:r>
            <a:r>
              <a:rPr lang="en-GB" dirty="0" err="1">
                <a:solidFill>
                  <a:schemeClr val="accent5"/>
                </a:solidFill>
              </a:rPr>
              <a:t>esa</a:t>
            </a:r>
            <a:r>
              <a:rPr lang="en-GB" dirty="0">
                <a:solidFill>
                  <a:schemeClr val="accent5"/>
                </a:solidFill>
              </a:rPr>
              <a:t>-star”, the submission shall contain two separate documents:</a:t>
            </a:r>
          </a:p>
          <a:p>
            <a:pPr marL="1700213" lvl="2" indent="-342900" algn="just">
              <a:spcAft>
                <a:spcPts val="0"/>
              </a:spcAft>
              <a:buClr>
                <a:schemeClr val="accent5"/>
              </a:buClr>
              <a:buFont typeface="Arial" panose="020B0604020202020204" pitchFamily="34" charset="0"/>
              <a:buChar char="•"/>
            </a:pPr>
            <a:r>
              <a:rPr lang="en-GB" dirty="0"/>
              <a:t>Document 1: The signed Cover Letter;</a:t>
            </a:r>
          </a:p>
          <a:p>
            <a:pPr marL="1700213" lvl="2" indent="-342900" algn="just">
              <a:spcAft>
                <a:spcPts val="0"/>
              </a:spcAft>
              <a:buClr>
                <a:schemeClr val="accent5"/>
              </a:buClr>
              <a:buFont typeface="Arial" panose="020B0604020202020204" pitchFamily="34" charset="0"/>
              <a:buChar char="•"/>
            </a:pPr>
            <a:r>
              <a:rPr lang="en-GB" dirty="0"/>
              <a:t>Document 2: One single file collating the signed Cover Letter, the proposal, the signed PSS forms and Annexes, if any.</a:t>
            </a:r>
          </a:p>
          <a:p>
            <a:endParaRPr lang="en-GB" dirty="0"/>
          </a:p>
          <a:p>
            <a:r>
              <a:rPr lang="en-GB" dirty="0"/>
              <a:t> </a:t>
            </a:r>
          </a:p>
          <a:p>
            <a:endParaRPr lang="en-GB" dirty="0"/>
          </a:p>
          <a:p>
            <a:endParaRPr lang="en-GB" dirty="0"/>
          </a:p>
        </p:txBody>
      </p:sp>
      <p:sp>
        <p:nvSpPr>
          <p:cNvPr id="4" name="Rectangle 3">
            <a:extLst>
              <a:ext uri="{FF2B5EF4-FFF2-40B4-BE49-F238E27FC236}">
                <a16:creationId xmlns:a16="http://schemas.microsoft.com/office/drawing/2014/main" id="{BF474EDB-1567-4CA4-96EE-C7F9909BB3D4}"/>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Section 7 of the Cover Letter</a:t>
            </a:r>
          </a:p>
        </p:txBody>
      </p:sp>
    </p:spTree>
    <p:extLst>
      <p:ext uri="{BB962C8B-B14F-4D97-AF65-F5344CB8AC3E}">
        <p14:creationId xmlns:p14="http://schemas.microsoft.com/office/powerpoint/2010/main" val="3908693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28C6-B8C7-41AD-A799-4B0F17186C73}"/>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A1F6D0B7-23D8-453B-8923-728D1A4AB1E7}"/>
              </a:ext>
            </a:extLst>
          </p:cNvPr>
          <p:cNvSpPr>
            <a:spLocks noGrp="1"/>
          </p:cNvSpPr>
          <p:nvPr>
            <p:ph idx="1"/>
          </p:nvPr>
        </p:nvSpPr>
        <p:spPr/>
        <p:txBody>
          <a:bodyPr/>
          <a:lstStyle/>
          <a:p>
            <a:endParaRPr lang="en-GB" dirty="0"/>
          </a:p>
          <a:p>
            <a:endParaRPr lang="en-GB" dirty="0"/>
          </a:p>
          <a:p>
            <a:endParaRPr lang="en-GB" dirty="0"/>
          </a:p>
          <a:p>
            <a:pPr marL="342900" indent="-342900">
              <a:buClr>
                <a:schemeClr val="tx2"/>
              </a:buClr>
              <a:buFont typeface="+mj-lt"/>
              <a:buAutoNum type="arabicPeriod" startAt="8"/>
            </a:pPr>
            <a:r>
              <a:rPr lang="en-GB" dirty="0">
                <a:solidFill>
                  <a:schemeClr val="tx2"/>
                </a:solidFill>
              </a:rPr>
              <a:t>Number of proposals for submission per Tenderer</a:t>
            </a:r>
          </a:p>
          <a:p>
            <a:r>
              <a:rPr lang="en-GB" dirty="0">
                <a:solidFill>
                  <a:schemeClr val="accent5"/>
                </a:solidFill>
              </a:rPr>
              <a:t>The number of proposals per Tenderer (as prime contractor) </a:t>
            </a:r>
            <a:r>
              <a:rPr lang="en-GB" b="1" dirty="0">
                <a:solidFill>
                  <a:schemeClr val="accent2"/>
                </a:solidFill>
              </a:rPr>
              <a:t>shall be</a:t>
            </a:r>
            <a:r>
              <a:rPr lang="en-GB" dirty="0">
                <a:solidFill>
                  <a:schemeClr val="accent2"/>
                </a:solidFill>
              </a:rPr>
              <a:t> </a:t>
            </a:r>
            <a:r>
              <a:rPr lang="en-GB" b="1" dirty="0">
                <a:solidFill>
                  <a:schemeClr val="accent2"/>
                </a:solidFill>
              </a:rPr>
              <a:t>restricted to a maximum of 2 (two) </a:t>
            </a:r>
            <a:r>
              <a:rPr lang="en-GB" dirty="0">
                <a:solidFill>
                  <a:schemeClr val="accent5"/>
                </a:solidFill>
              </a:rPr>
              <a:t>independent and unrelated proposals.</a:t>
            </a:r>
          </a:p>
          <a:p>
            <a:endParaRPr lang="en-GB" dirty="0"/>
          </a:p>
          <a:p>
            <a:r>
              <a:rPr lang="en-GB" dirty="0"/>
              <a:t> </a:t>
            </a:r>
          </a:p>
          <a:p>
            <a:endParaRPr lang="en-GB" dirty="0"/>
          </a:p>
          <a:p>
            <a:endParaRPr lang="en-US" dirty="0"/>
          </a:p>
        </p:txBody>
      </p:sp>
      <p:sp>
        <p:nvSpPr>
          <p:cNvPr id="4" name="Rectangle 3">
            <a:extLst>
              <a:ext uri="{FF2B5EF4-FFF2-40B4-BE49-F238E27FC236}">
                <a16:creationId xmlns:a16="http://schemas.microsoft.com/office/drawing/2014/main" id="{93693720-3792-4D47-BCF2-9D8138B1B2C3}"/>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Section 8 of the Cover Letter</a:t>
            </a:r>
          </a:p>
        </p:txBody>
      </p:sp>
      <p:grpSp>
        <p:nvGrpSpPr>
          <p:cNvPr id="9" name="Group 8">
            <a:extLst>
              <a:ext uri="{FF2B5EF4-FFF2-40B4-BE49-F238E27FC236}">
                <a16:creationId xmlns:a16="http://schemas.microsoft.com/office/drawing/2014/main" id="{ACD667DB-8E1B-4AE1-A5D3-744302A05F78}"/>
              </a:ext>
            </a:extLst>
          </p:cNvPr>
          <p:cNvGrpSpPr/>
          <p:nvPr/>
        </p:nvGrpSpPr>
        <p:grpSpPr>
          <a:xfrm>
            <a:off x="587730" y="4054648"/>
            <a:ext cx="11049877" cy="914400"/>
            <a:chOff x="228600" y="4054648"/>
            <a:chExt cx="11049877" cy="914400"/>
          </a:xfrm>
        </p:grpSpPr>
        <p:sp>
          <p:nvSpPr>
            <p:cNvPr id="8" name="Rectangle 7">
              <a:extLst>
                <a:ext uri="{FF2B5EF4-FFF2-40B4-BE49-F238E27FC236}">
                  <a16:creationId xmlns:a16="http://schemas.microsoft.com/office/drawing/2014/main" id="{5883A984-0EBE-4FED-AF5C-A9C9C7FE5C36}"/>
                </a:ext>
              </a:extLst>
            </p:cNvPr>
            <p:cNvSpPr/>
            <p:nvPr/>
          </p:nvSpPr>
          <p:spPr>
            <a:xfrm>
              <a:off x="228600" y="4110641"/>
              <a:ext cx="914400"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600" b="1" dirty="0">
                <a:solidFill>
                  <a:schemeClr val="accent3"/>
                </a:solidFill>
              </a:endParaRPr>
            </a:p>
          </p:txBody>
        </p:sp>
        <p:pic>
          <p:nvPicPr>
            <p:cNvPr id="6" name="Graphic 5" descr="Comment Important outline">
              <a:extLst>
                <a:ext uri="{FF2B5EF4-FFF2-40B4-BE49-F238E27FC236}">
                  <a16:creationId xmlns:a16="http://schemas.microsoft.com/office/drawing/2014/main" id="{CE4D6606-AEB2-4EAA-8349-8F0DABAF74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600" y="4054648"/>
              <a:ext cx="914400" cy="914400"/>
            </a:xfrm>
            <a:prstGeom prst="rect">
              <a:avLst/>
            </a:prstGeom>
          </p:spPr>
        </p:pic>
        <p:sp>
          <p:nvSpPr>
            <p:cNvPr id="7" name="Rectangle 6">
              <a:extLst>
                <a:ext uri="{FF2B5EF4-FFF2-40B4-BE49-F238E27FC236}">
                  <a16:creationId xmlns:a16="http://schemas.microsoft.com/office/drawing/2014/main" id="{87C884BB-37DB-4AA6-A1F6-EB72E323089C}"/>
                </a:ext>
              </a:extLst>
            </p:cNvPr>
            <p:cNvSpPr/>
            <p:nvPr/>
          </p:nvSpPr>
          <p:spPr>
            <a:xfrm>
              <a:off x="1143000" y="4110641"/>
              <a:ext cx="10135477"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b="1" dirty="0">
                  <a:solidFill>
                    <a:schemeClr val="accent3"/>
                  </a:solidFill>
                </a:rPr>
                <a:t>NOTE: Regarding the maximum number of proposals to be submitted, only the Prime Contractor of the proposal will be considered as Tenderer. In the case of a university or research organisation, the faculties departments or institutes can be considered as separate tendering entities (Business Unit).</a:t>
              </a:r>
            </a:p>
          </p:txBody>
        </p:sp>
      </p:grpSp>
    </p:spTree>
    <p:extLst>
      <p:ext uri="{BB962C8B-B14F-4D97-AF65-F5344CB8AC3E}">
        <p14:creationId xmlns:p14="http://schemas.microsoft.com/office/powerpoint/2010/main" val="2342726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5ECEEC6-0303-4864-8D99-B21E62390BE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Draft Contract</a:t>
            </a:r>
            <a:endParaRPr lang="en-GB" sz="2800" dirty="0"/>
          </a:p>
        </p:txBody>
      </p:sp>
      <p:graphicFrame>
        <p:nvGraphicFramePr>
          <p:cNvPr id="4" name="Diagram 3">
            <a:extLst>
              <a:ext uri="{FF2B5EF4-FFF2-40B4-BE49-F238E27FC236}">
                <a16:creationId xmlns:a16="http://schemas.microsoft.com/office/drawing/2014/main" id="{E7751234-11C9-4F01-AF05-897567A57578}"/>
              </a:ext>
            </a:extLst>
          </p:cNvPr>
          <p:cNvGraphicFramePr/>
          <p:nvPr>
            <p:extLst>
              <p:ext uri="{D42A27DB-BD31-4B8C-83A1-F6EECF244321}">
                <p14:modId xmlns:p14="http://schemas.microsoft.com/office/powerpoint/2010/main" val="572946936"/>
              </p:ext>
            </p:extLst>
          </p:nvPr>
        </p:nvGraphicFramePr>
        <p:xfrm>
          <a:off x="2787366" y="2022699"/>
          <a:ext cx="6650606" cy="3046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37783C8C-B302-4892-8477-C01F553C984B}"/>
              </a:ext>
            </a:extLst>
          </p:cNvPr>
          <p:cNvSpPr/>
          <p:nvPr/>
        </p:nvSpPr>
        <p:spPr>
          <a:xfrm>
            <a:off x="2787366" y="2933700"/>
            <a:ext cx="2222784" cy="1914525"/>
          </a:xfrm>
          <a:prstGeom prst="rect">
            <a:avLst/>
          </a:prstGeom>
          <a:noFill/>
          <a:ln w="57150">
            <a:solidFill>
              <a:srgbClr val="ED1B2F"/>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82762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DF180-5C87-4D6B-8050-05F937C66D49}"/>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Draft Contract</a:t>
            </a:r>
            <a:endParaRPr lang="en-GB" sz="2800" dirty="0"/>
          </a:p>
        </p:txBody>
      </p:sp>
      <p:sp>
        <p:nvSpPr>
          <p:cNvPr id="3" name="Content Placeholder 2">
            <a:extLst>
              <a:ext uri="{FF2B5EF4-FFF2-40B4-BE49-F238E27FC236}">
                <a16:creationId xmlns:a16="http://schemas.microsoft.com/office/drawing/2014/main" id="{50869228-C2FE-450F-9A04-E6B52D4AB134}"/>
              </a:ext>
            </a:extLst>
          </p:cNvPr>
          <p:cNvSpPr>
            <a:spLocks noGrp="1"/>
          </p:cNvSpPr>
          <p:nvPr>
            <p:ph idx="1"/>
          </p:nvPr>
        </p:nvSpPr>
        <p:spPr/>
        <p:txBody>
          <a:bodyPr/>
          <a:lstStyle/>
          <a:p>
            <a:r>
              <a:rPr lang="en-GB" altLang="ja-JP" sz="2000" b="1" dirty="0">
                <a:solidFill>
                  <a:schemeClr val="tx1"/>
                </a:solidFill>
                <a:highlight>
                  <a:srgbClr val="D9D9D9"/>
                </a:highlight>
              </a:rPr>
              <a:t>Full compliance to terms and conditions are expected</a:t>
            </a:r>
          </a:p>
          <a:p>
            <a:endParaRPr lang="en-GB" altLang="en-US" sz="2000" b="1" dirty="0">
              <a:solidFill>
                <a:schemeClr val="tx1"/>
              </a:solidFill>
              <a:highlight>
                <a:srgbClr val="D9D9D9"/>
              </a:highlight>
            </a:endParaRPr>
          </a:p>
          <a:p>
            <a:pPr marL="285750" indent="-285750">
              <a:spcAft>
                <a:spcPts val="600"/>
              </a:spcAft>
              <a:buClr>
                <a:schemeClr val="tx2"/>
              </a:buClr>
              <a:buFont typeface="Arial" panose="020B0604020202020204" pitchFamily="34" charset="0"/>
              <a:buChar char="•"/>
            </a:pPr>
            <a:r>
              <a:rPr lang="en-GB" dirty="0">
                <a:solidFill>
                  <a:schemeClr val="tx2"/>
                </a:solidFill>
              </a:rPr>
              <a:t>The Draft Contract, is based on the EXPRO (+) Contract and the “relevant” parts of the ESA General Clauses &amp; Conditions </a:t>
            </a:r>
            <a:r>
              <a:rPr lang="en-GB" i="1" dirty="0">
                <a:solidFill>
                  <a:schemeClr val="accent5"/>
                </a:solidFill>
              </a:rPr>
              <a:t>(ESA GC&amp;C) </a:t>
            </a:r>
            <a:r>
              <a:rPr lang="en-GB" dirty="0">
                <a:solidFill>
                  <a:schemeClr val="tx2"/>
                </a:solidFill>
              </a:rPr>
              <a:t>are embedded in the Contract with some adaptations. </a:t>
            </a:r>
          </a:p>
          <a:p>
            <a:pPr marL="285750" indent="-285750">
              <a:spcAft>
                <a:spcPts val="600"/>
              </a:spcAft>
              <a:buClr>
                <a:schemeClr val="tx2"/>
              </a:buClr>
              <a:buFont typeface="Arial" panose="020B0604020202020204" pitchFamily="34" charset="0"/>
              <a:buChar char="•"/>
            </a:pPr>
            <a:endParaRPr lang="en-GB" dirty="0">
              <a:solidFill>
                <a:schemeClr val="tx2"/>
              </a:solidFill>
            </a:endParaRPr>
          </a:p>
          <a:p>
            <a:pPr marL="285750" indent="-285750">
              <a:spcAft>
                <a:spcPts val="600"/>
              </a:spcAft>
              <a:buClr>
                <a:schemeClr val="tx2"/>
              </a:buClr>
              <a:buFont typeface="Arial" panose="020B0604020202020204" pitchFamily="34" charset="0"/>
              <a:buChar char="•"/>
            </a:pPr>
            <a:r>
              <a:rPr lang="en-GB" dirty="0">
                <a:solidFill>
                  <a:schemeClr val="tx2"/>
                </a:solidFill>
              </a:rPr>
              <a:t>The Clauses with an "Option" will be finalised at the negotiation stage.</a:t>
            </a:r>
          </a:p>
          <a:p>
            <a:pPr marL="285750" indent="-285750">
              <a:spcAft>
                <a:spcPts val="600"/>
              </a:spcAft>
              <a:buClr>
                <a:schemeClr val="tx2"/>
              </a:buClr>
              <a:buFont typeface="Arial" panose="020B0604020202020204" pitchFamily="34" charset="0"/>
              <a:buChar char="•"/>
            </a:pPr>
            <a:endParaRPr lang="en-GB" dirty="0">
              <a:solidFill>
                <a:schemeClr val="tx2"/>
              </a:solidFill>
            </a:endParaRPr>
          </a:p>
          <a:p>
            <a:pPr marL="285750" indent="-285750">
              <a:spcAft>
                <a:spcPts val="600"/>
              </a:spcAft>
              <a:buClr>
                <a:schemeClr val="tx2"/>
              </a:buClr>
              <a:buFont typeface="Arial" panose="020B0604020202020204" pitchFamily="34" charset="0"/>
              <a:buChar char="•"/>
            </a:pPr>
            <a:r>
              <a:rPr lang="en-GB" dirty="0">
                <a:solidFill>
                  <a:schemeClr val="tx2"/>
                </a:solidFill>
              </a:rPr>
              <a:t>the Draft Contract is tailored for straightforward contracts, the Contract will be adapted accordingly should the activity be more complex </a:t>
            </a:r>
            <a:r>
              <a:rPr lang="en-GB" i="1" dirty="0">
                <a:solidFill>
                  <a:schemeClr val="accent5"/>
                </a:solidFill>
              </a:rPr>
              <a:t>(e.g. flight hardware activities)</a:t>
            </a:r>
            <a:r>
              <a:rPr lang="en-GB" dirty="0">
                <a:solidFill>
                  <a:schemeClr val="tx2"/>
                </a:solidFill>
              </a:rPr>
              <a:t>.</a:t>
            </a: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3950447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5ECEEC6-0303-4864-8D99-B21E62390BE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Tender Conditions</a:t>
            </a:r>
            <a:endParaRPr lang="en-GB" sz="2800" dirty="0"/>
          </a:p>
        </p:txBody>
      </p:sp>
      <p:graphicFrame>
        <p:nvGraphicFramePr>
          <p:cNvPr id="4" name="Diagram 3">
            <a:extLst>
              <a:ext uri="{FF2B5EF4-FFF2-40B4-BE49-F238E27FC236}">
                <a16:creationId xmlns:a16="http://schemas.microsoft.com/office/drawing/2014/main" id="{E7751234-11C9-4F01-AF05-897567A57578}"/>
              </a:ext>
            </a:extLst>
          </p:cNvPr>
          <p:cNvGraphicFramePr/>
          <p:nvPr>
            <p:extLst>
              <p:ext uri="{D42A27DB-BD31-4B8C-83A1-F6EECF244321}">
                <p14:modId xmlns:p14="http://schemas.microsoft.com/office/powerpoint/2010/main" val="777164953"/>
              </p:ext>
            </p:extLst>
          </p:nvPr>
        </p:nvGraphicFramePr>
        <p:xfrm>
          <a:off x="2787366" y="2022699"/>
          <a:ext cx="6650606" cy="3046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37783C8C-B302-4892-8477-C01F553C984B}"/>
              </a:ext>
            </a:extLst>
          </p:cNvPr>
          <p:cNvSpPr/>
          <p:nvPr/>
        </p:nvSpPr>
        <p:spPr>
          <a:xfrm>
            <a:off x="5001277" y="2933700"/>
            <a:ext cx="2222784" cy="1914525"/>
          </a:xfrm>
          <a:prstGeom prst="rect">
            <a:avLst/>
          </a:prstGeom>
          <a:noFill/>
          <a:ln w="57150">
            <a:solidFill>
              <a:srgbClr val="ED1B2F"/>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3512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5E7D3-A141-4517-9EF6-F3F32161A747}"/>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Tender Conditions</a:t>
            </a:r>
            <a:endParaRPr lang="en-GB" sz="2800" dirty="0"/>
          </a:p>
        </p:txBody>
      </p:sp>
      <p:sp>
        <p:nvSpPr>
          <p:cNvPr id="3" name="Content Placeholder 2">
            <a:extLst>
              <a:ext uri="{FF2B5EF4-FFF2-40B4-BE49-F238E27FC236}">
                <a16:creationId xmlns:a16="http://schemas.microsoft.com/office/drawing/2014/main" id="{396D6CAD-EA8A-4959-A998-68F2F06F5A2C}"/>
              </a:ext>
            </a:extLst>
          </p:cNvPr>
          <p:cNvSpPr>
            <a:spLocks noGrp="1"/>
          </p:cNvSpPr>
          <p:nvPr>
            <p:ph idx="1"/>
          </p:nvPr>
        </p:nvSpPr>
        <p:spPr/>
        <p:txBody>
          <a:bodyPr/>
          <a:lstStyle/>
          <a:p>
            <a:pPr marL="285750" indent="-285750">
              <a:buClr>
                <a:schemeClr val="tx2"/>
              </a:buClr>
              <a:buFont typeface="Arial" panose="020B0604020202020204" pitchFamily="34" charset="0"/>
              <a:buChar char="•"/>
            </a:pPr>
            <a:r>
              <a:rPr lang="en-GB" dirty="0">
                <a:solidFill>
                  <a:schemeClr val="tx2"/>
                </a:solidFill>
              </a:rPr>
              <a:t>The EXPRO (+) Tendering Conditions </a:t>
            </a:r>
            <a:r>
              <a:rPr lang="en-GB" i="1" dirty="0">
                <a:solidFill>
                  <a:schemeClr val="accent5"/>
                </a:solidFill>
              </a:rPr>
              <a:t>(“EXPRO/TC”) </a:t>
            </a:r>
            <a:r>
              <a:rPr lang="en-GB" dirty="0">
                <a:solidFill>
                  <a:schemeClr val="tx2"/>
                </a:solidFill>
              </a:rPr>
              <a:t>apply instead of the ESA General Conditions of Tender. </a:t>
            </a:r>
          </a:p>
          <a:p>
            <a:pPr marL="285750" indent="-285750">
              <a:buClr>
                <a:schemeClr val="tx2"/>
              </a:buClr>
              <a:buFont typeface="Arial" panose="020B0604020202020204" pitchFamily="34" charset="0"/>
              <a:buChar char="•"/>
            </a:pPr>
            <a:endParaRPr lang="en-GB" dirty="0">
              <a:solidFill>
                <a:schemeClr val="tx2"/>
              </a:solidFill>
            </a:endParaRPr>
          </a:p>
          <a:p>
            <a:pPr marL="285750" indent="-285750">
              <a:buClr>
                <a:schemeClr val="tx2"/>
              </a:buClr>
              <a:buFont typeface="Arial" panose="020B0604020202020204" pitchFamily="34" charset="0"/>
              <a:buChar char="•"/>
            </a:pPr>
            <a:r>
              <a:rPr lang="en-GB" dirty="0">
                <a:solidFill>
                  <a:schemeClr val="tx2"/>
                </a:solidFill>
              </a:rPr>
              <a:t>What type of Information will you find?</a:t>
            </a:r>
          </a:p>
          <a:p>
            <a:pPr marL="1066800" lvl="1" indent="-285750">
              <a:buClr>
                <a:schemeClr val="tx2"/>
              </a:buClr>
              <a:buFont typeface="Arial" panose="020B0604020202020204" pitchFamily="34" charset="0"/>
              <a:buChar char="•"/>
            </a:pPr>
            <a:r>
              <a:rPr lang="en-GB" dirty="0">
                <a:solidFill>
                  <a:schemeClr val="accent5"/>
                </a:solidFill>
              </a:rPr>
              <a:t>Formal conditions for tendering </a:t>
            </a:r>
            <a:r>
              <a:rPr lang="en-GB" i="1" dirty="0">
                <a:solidFill>
                  <a:schemeClr val="accent5"/>
                </a:solidFill>
              </a:rPr>
              <a:t>(eligibility, negotiation, retention, etc.)</a:t>
            </a:r>
          </a:p>
          <a:p>
            <a:pPr marL="1066800" lvl="1" indent="-285750">
              <a:buClr>
                <a:schemeClr val="tx2"/>
              </a:buClr>
              <a:buFont typeface="Arial" panose="020B0604020202020204" pitchFamily="34" charset="0"/>
              <a:buChar char="•"/>
            </a:pPr>
            <a:r>
              <a:rPr lang="en-GB" dirty="0">
                <a:solidFill>
                  <a:schemeClr val="accent5"/>
                </a:solidFill>
              </a:rPr>
              <a:t>Compliance and Key Acceptance Factors</a:t>
            </a:r>
          </a:p>
          <a:p>
            <a:pPr marL="1066800" lvl="1" indent="-285750">
              <a:buClr>
                <a:schemeClr val="tx2"/>
              </a:buClr>
              <a:buFont typeface="Arial" panose="020B0604020202020204" pitchFamily="34" charset="0"/>
              <a:buChar char="•"/>
            </a:pPr>
            <a:r>
              <a:rPr lang="en-GB" dirty="0">
                <a:solidFill>
                  <a:schemeClr val="accent5"/>
                </a:solidFill>
              </a:rPr>
              <a:t>Communication with ESA</a:t>
            </a:r>
          </a:p>
          <a:p>
            <a:pPr marL="1066800" lvl="1" indent="-285750">
              <a:buClr>
                <a:schemeClr val="tx2"/>
              </a:buClr>
              <a:buFont typeface="Arial" panose="020B0604020202020204" pitchFamily="34" charset="0"/>
              <a:buChar char="•"/>
            </a:pPr>
            <a:r>
              <a:rPr lang="en-GB" dirty="0">
                <a:solidFill>
                  <a:schemeClr val="accent5"/>
                </a:solidFill>
              </a:rPr>
              <a:t>Proposal submission conditions</a:t>
            </a:r>
          </a:p>
          <a:p>
            <a:pPr marL="1066800" lvl="1" indent="-285750">
              <a:buClr>
                <a:schemeClr val="tx2"/>
              </a:buClr>
              <a:buFont typeface="Arial" panose="020B0604020202020204" pitchFamily="34" charset="0"/>
              <a:buChar char="•"/>
            </a:pPr>
            <a:r>
              <a:rPr lang="en-GB" dirty="0">
                <a:solidFill>
                  <a:schemeClr val="accent5"/>
                </a:solidFill>
              </a:rPr>
              <a:t>General considerations regarding </a:t>
            </a:r>
            <a:r>
              <a:rPr lang="en-GB" dirty="0" err="1">
                <a:solidFill>
                  <a:schemeClr val="accent5"/>
                </a:solidFill>
              </a:rPr>
              <a:t>esa</a:t>
            </a:r>
            <a:r>
              <a:rPr lang="en-GB" dirty="0">
                <a:solidFill>
                  <a:schemeClr val="accent5"/>
                </a:solidFill>
              </a:rPr>
              <a:t>-star</a:t>
            </a:r>
          </a:p>
          <a:p>
            <a:pPr marL="285750" indent="-285750">
              <a:buClr>
                <a:schemeClr val="tx2"/>
              </a:buClr>
              <a:buFont typeface="Arial" panose="020B0604020202020204" pitchFamily="34" charset="0"/>
              <a:buChar char="•"/>
            </a:pPr>
            <a:endParaRPr lang="en-GB" dirty="0">
              <a:solidFill>
                <a:schemeClr val="tx2"/>
              </a:solidFill>
            </a:endParaRPr>
          </a:p>
          <a:p>
            <a:pPr marL="285750" indent="-285750">
              <a:buClr>
                <a:schemeClr val="tx2"/>
              </a:buClr>
              <a:buFont typeface="Arial" panose="020B0604020202020204" pitchFamily="34" charset="0"/>
              <a:buChar char="•"/>
            </a:pPr>
            <a:r>
              <a:rPr lang="en-GB" dirty="0">
                <a:solidFill>
                  <a:schemeClr val="tx2"/>
                </a:solidFill>
              </a:rPr>
              <a:t>The </a:t>
            </a:r>
            <a:r>
              <a:rPr lang="en-GB" b="1" dirty="0">
                <a:solidFill>
                  <a:schemeClr val="tx2"/>
                </a:solidFill>
              </a:rPr>
              <a:t>Proposal Template </a:t>
            </a:r>
            <a:r>
              <a:rPr lang="en-GB" dirty="0">
                <a:solidFill>
                  <a:schemeClr val="tx2"/>
                </a:solidFill>
              </a:rPr>
              <a:t>supports the compliance with the Special Conditions of Tender.</a:t>
            </a:r>
          </a:p>
          <a:p>
            <a:endParaRPr lang="en-GB" dirty="0"/>
          </a:p>
        </p:txBody>
      </p:sp>
      <p:grpSp>
        <p:nvGrpSpPr>
          <p:cNvPr id="5" name="Group 4">
            <a:extLst>
              <a:ext uri="{FF2B5EF4-FFF2-40B4-BE49-F238E27FC236}">
                <a16:creationId xmlns:a16="http://schemas.microsoft.com/office/drawing/2014/main" id="{C86AAC13-6F25-42D2-8B99-21DB694BE9AE}"/>
              </a:ext>
            </a:extLst>
          </p:cNvPr>
          <p:cNvGrpSpPr/>
          <p:nvPr/>
        </p:nvGrpSpPr>
        <p:grpSpPr>
          <a:xfrm>
            <a:off x="2468651" y="5061407"/>
            <a:ext cx="7288035" cy="914400"/>
            <a:chOff x="228600" y="4054648"/>
            <a:chExt cx="7288035" cy="914400"/>
          </a:xfrm>
        </p:grpSpPr>
        <p:sp>
          <p:nvSpPr>
            <p:cNvPr id="6" name="Rectangle 5">
              <a:extLst>
                <a:ext uri="{FF2B5EF4-FFF2-40B4-BE49-F238E27FC236}">
                  <a16:creationId xmlns:a16="http://schemas.microsoft.com/office/drawing/2014/main" id="{1F1C312D-F87F-476E-8B9F-83D0F1D9DEA9}"/>
                </a:ext>
              </a:extLst>
            </p:cNvPr>
            <p:cNvSpPr/>
            <p:nvPr/>
          </p:nvSpPr>
          <p:spPr>
            <a:xfrm>
              <a:off x="228600" y="4110641"/>
              <a:ext cx="914400"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1600" b="1" dirty="0">
                <a:solidFill>
                  <a:schemeClr val="accent3"/>
                </a:solidFill>
              </a:endParaRPr>
            </a:p>
          </p:txBody>
        </p:sp>
        <p:pic>
          <p:nvPicPr>
            <p:cNvPr id="7" name="Graphic 6" descr="Comment Important outline">
              <a:extLst>
                <a:ext uri="{FF2B5EF4-FFF2-40B4-BE49-F238E27FC236}">
                  <a16:creationId xmlns:a16="http://schemas.microsoft.com/office/drawing/2014/main" id="{116B4338-4990-4C7F-8F8F-CEE1D67CB2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8600" y="4054648"/>
              <a:ext cx="914400" cy="914400"/>
            </a:xfrm>
            <a:prstGeom prst="rect">
              <a:avLst/>
            </a:prstGeom>
          </p:spPr>
        </p:pic>
        <p:sp>
          <p:nvSpPr>
            <p:cNvPr id="8" name="Rectangle 7">
              <a:extLst>
                <a:ext uri="{FF2B5EF4-FFF2-40B4-BE49-F238E27FC236}">
                  <a16:creationId xmlns:a16="http://schemas.microsoft.com/office/drawing/2014/main" id="{4BCF42EE-485A-41DC-9395-0C9A76AE09CC}"/>
                </a:ext>
              </a:extLst>
            </p:cNvPr>
            <p:cNvSpPr/>
            <p:nvPr/>
          </p:nvSpPr>
          <p:spPr>
            <a:xfrm>
              <a:off x="1143000" y="4110641"/>
              <a:ext cx="6373635" cy="80241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600" b="1" dirty="0">
                  <a:solidFill>
                    <a:schemeClr val="accent3"/>
                  </a:solidFill>
                </a:rPr>
                <a:t>NOTE: Annex II to the Tendering Conditions contains important practical information for submitting proposals to ESA-STAR.</a:t>
              </a:r>
            </a:p>
          </p:txBody>
        </p:sp>
      </p:grpSp>
    </p:spTree>
    <p:extLst>
      <p:ext uri="{BB962C8B-B14F-4D97-AF65-F5344CB8AC3E}">
        <p14:creationId xmlns:p14="http://schemas.microsoft.com/office/powerpoint/2010/main" val="1682439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5ECEEC6-0303-4864-8D99-B21E62390BE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Proposal Template</a:t>
            </a:r>
            <a:endParaRPr lang="en-GB" sz="2800" dirty="0"/>
          </a:p>
        </p:txBody>
      </p:sp>
      <p:graphicFrame>
        <p:nvGraphicFramePr>
          <p:cNvPr id="4" name="Diagram 3">
            <a:extLst>
              <a:ext uri="{FF2B5EF4-FFF2-40B4-BE49-F238E27FC236}">
                <a16:creationId xmlns:a16="http://schemas.microsoft.com/office/drawing/2014/main" id="{E7751234-11C9-4F01-AF05-897567A57578}"/>
              </a:ext>
            </a:extLst>
          </p:cNvPr>
          <p:cNvGraphicFramePr/>
          <p:nvPr>
            <p:extLst>
              <p:ext uri="{D42A27DB-BD31-4B8C-83A1-F6EECF244321}">
                <p14:modId xmlns:p14="http://schemas.microsoft.com/office/powerpoint/2010/main" val="2525629557"/>
              </p:ext>
            </p:extLst>
          </p:nvPr>
        </p:nvGraphicFramePr>
        <p:xfrm>
          <a:off x="2787366" y="2022699"/>
          <a:ext cx="6650606" cy="3046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37783C8C-B302-4892-8477-C01F553C984B}"/>
              </a:ext>
            </a:extLst>
          </p:cNvPr>
          <p:cNvSpPr/>
          <p:nvPr/>
        </p:nvSpPr>
        <p:spPr>
          <a:xfrm>
            <a:off x="7215188" y="2933700"/>
            <a:ext cx="2222784" cy="1914525"/>
          </a:xfrm>
          <a:prstGeom prst="rect">
            <a:avLst/>
          </a:prstGeom>
          <a:noFill/>
          <a:ln w="57150">
            <a:solidFill>
              <a:srgbClr val="ED1B2F"/>
            </a:solidFill>
          </a:ln>
          <a:effectLst>
            <a:glow rad="101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33123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Box outline">
            <a:extLst>
              <a:ext uri="{FF2B5EF4-FFF2-40B4-BE49-F238E27FC236}">
                <a16:creationId xmlns:a16="http://schemas.microsoft.com/office/drawing/2014/main" id="{BA556ED6-B9D1-43D0-AFB6-EECDDE31EE46}"/>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GB" dirty="0"/>
              <a:t>1. Tender Package for Call for Proposals</a:t>
            </a:r>
          </a:p>
        </p:txBody>
      </p:sp>
      <p:sp>
        <p:nvSpPr>
          <p:cNvPr id="3" name="TextBox 2">
            <a:extLst>
              <a:ext uri="{FF2B5EF4-FFF2-40B4-BE49-F238E27FC236}">
                <a16:creationId xmlns:a16="http://schemas.microsoft.com/office/drawing/2014/main" id="{05EDDE4A-0B56-43DE-81EA-822820A8413D}"/>
              </a:ext>
            </a:extLst>
          </p:cNvPr>
          <p:cNvSpPr txBox="1"/>
          <p:nvPr/>
        </p:nvSpPr>
        <p:spPr>
          <a:xfrm>
            <a:off x="5598025" y="5100750"/>
            <a:ext cx="450350" cy="432525"/>
          </a:xfrm>
          <a:prstGeom prst="rect">
            <a:avLst/>
          </a:prstGeom>
          <a:noFill/>
          <a:effectLst>
            <a:outerShdw blurRad="50800" dist="38100" dir="2700000" algn="tl" rotWithShape="0">
              <a:prstClr val="black">
                <a:alpha val="40000"/>
              </a:prstClr>
            </a:outerShdw>
          </a:effectLst>
        </p:spPr>
        <p:txBody>
          <a:bodyPr wrap="none" lIns="91440" tIns="45720" rIns="91440" bIns="45720" numCol="1" rtlCol="0" anchor="t">
            <a:prstTxWarp prst="textSlantDown">
              <a:avLst>
                <a:gd name="adj" fmla="val 37378"/>
              </a:avLst>
            </a:prstTxWarp>
            <a:spAutoFit/>
          </a:bodyPr>
          <a:lstStyle/>
          <a:p>
            <a:pPr algn="l"/>
            <a:r>
              <a:rPr lang="en-US" dirty="0" err="1">
                <a:solidFill>
                  <a:srgbClr val="8197A6"/>
                </a:solidFill>
                <a:latin typeface="Arial"/>
                <a:ea typeface="MS PGothic"/>
                <a:cs typeface="Arial"/>
              </a:rPr>
              <a:t>CfP</a:t>
            </a:r>
            <a:endParaRPr lang="en-GB" dirty="0" err="1">
              <a:solidFill>
                <a:srgbClr val="8197A6"/>
              </a:solidFill>
              <a:latin typeface="Arial" panose="020B0604020202020204" pitchFamily="34" charset="0"/>
              <a:ea typeface="MS PGothic" pitchFamily="34" charset="-128"/>
              <a:cs typeface="Arial" panose="020B0604020202020204" pitchFamily="34" charset="0"/>
            </a:endParaRPr>
          </a:p>
        </p:txBody>
      </p:sp>
    </p:spTree>
    <p:extLst>
      <p:ext uri="{BB962C8B-B14F-4D97-AF65-F5344CB8AC3E}">
        <p14:creationId xmlns:p14="http://schemas.microsoft.com/office/powerpoint/2010/main" val="1493098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B33B8-AB27-4782-8DB6-6682B680145B}"/>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Proposal Template</a:t>
            </a:r>
            <a:endParaRPr lang="en-GB" sz="2800" dirty="0"/>
          </a:p>
        </p:txBody>
      </p:sp>
      <p:sp>
        <p:nvSpPr>
          <p:cNvPr id="3" name="Content Placeholder 2">
            <a:extLst>
              <a:ext uri="{FF2B5EF4-FFF2-40B4-BE49-F238E27FC236}">
                <a16:creationId xmlns:a16="http://schemas.microsoft.com/office/drawing/2014/main" id="{71F260F7-C014-4E1D-B23D-732A3FA0A5EE}"/>
              </a:ext>
            </a:extLst>
          </p:cNvPr>
          <p:cNvSpPr>
            <a:spLocks noGrp="1"/>
          </p:cNvSpPr>
          <p:nvPr>
            <p:ph idx="1"/>
          </p:nvPr>
        </p:nvSpPr>
        <p:spPr/>
        <p:txBody>
          <a:bodyPr/>
          <a:lstStyle/>
          <a:p>
            <a:r>
              <a:rPr lang="en-GB" altLang="en-US" sz="2000" b="1" dirty="0">
                <a:solidFill>
                  <a:schemeClr val="tx1"/>
                </a:solidFill>
                <a:highlight>
                  <a:srgbClr val="D9D9D9"/>
                </a:highlight>
              </a:rPr>
              <a:t>Structure of the Proposal Template</a:t>
            </a:r>
          </a:p>
          <a:p>
            <a:endParaRPr lang="en-GB" dirty="0"/>
          </a:p>
          <a:p>
            <a:pPr marL="285750" indent="-285750">
              <a:spcAft>
                <a:spcPts val="600"/>
              </a:spcAft>
              <a:buClr>
                <a:schemeClr val="tx2"/>
              </a:buClr>
              <a:buFont typeface="Arial" panose="020B0604020202020204" pitchFamily="34" charset="0"/>
              <a:buChar char="•"/>
            </a:pPr>
            <a:r>
              <a:rPr lang="en-GB" b="1" dirty="0">
                <a:solidFill>
                  <a:schemeClr val="tx2"/>
                </a:solidFill>
              </a:rPr>
              <a:t>Cover Letter</a:t>
            </a:r>
          </a:p>
          <a:p>
            <a:pPr marL="1066800" lvl="1" indent="-285750">
              <a:spcAft>
                <a:spcPts val="600"/>
              </a:spcAft>
              <a:buClr>
                <a:schemeClr val="accent5"/>
              </a:buClr>
              <a:buFont typeface="Arial" panose="020B0604020202020204" pitchFamily="34" charset="0"/>
              <a:buChar char="•"/>
            </a:pPr>
            <a:r>
              <a:rPr lang="en-GB" dirty="0">
                <a:solidFill>
                  <a:schemeClr val="accent2"/>
                </a:solidFill>
              </a:rPr>
              <a:t>MUST</a:t>
            </a:r>
            <a:r>
              <a:rPr lang="en-GB" dirty="0"/>
              <a:t> be signed.</a:t>
            </a:r>
          </a:p>
          <a:p>
            <a:pPr marL="285750" indent="-285750">
              <a:spcAft>
                <a:spcPts val="600"/>
              </a:spcAft>
              <a:buClr>
                <a:schemeClr val="tx2"/>
              </a:buClr>
              <a:buFont typeface="Arial" panose="020B0604020202020204" pitchFamily="34" charset="0"/>
              <a:buChar char="•"/>
            </a:pPr>
            <a:r>
              <a:rPr lang="en-GB" b="1" dirty="0">
                <a:solidFill>
                  <a:schemeClr val="tx2"/>
                </a:solidFill>
              </a:rPr>
              <a:t>Part 1 </a:t>
            </a:r>
            <a:r>
              <a:rPr lang="en-GB" dirty="0">
                <a:solidFill>
                  <a:schemeClr val="tx2"/>
                </a:solidFill>
              </a:rPr>
              <a:t>– Technical and Application Part</a:t>
            </a:r>
          </a:p>
          <a:p>
            <a:pPr marL="285750" indent="-285750">
              <a:spcAft>
                <a:spcPts val="600"/>
              </a:spcAft>
              <a:buClr>
                <a:schemeClr val="tx2"/>
              </a:buClr>
              <a:buFont typeface="Arial" panose="020B0604020202020204" pitchFamily="34" charset="0"/>
              <a:buChar char="•"/>
            </a:pPr>
            <a:r>
              <a:rPr lang="en-GB" b="1" dirty="0">
                <a:solidFill>
                  <a:schemeClr val="tx2"/>
                </a:solidFill>
              </a:rPr>
              <a:t>Part 2 </a:t>
            </a:r>
            <a:r>
              <a:rPr lang="en-GB" dirty="0">
                <a:solidFill>
                  <a:schemeClr val="tx2"/>
                </a:solidFill>
              </a:rPr>
              <a:t>– Management Part</a:t>
            </a:r>
          </a:p>
          <a:p>
            <a:pPr marL="285750" indent="-285750">
              <a:spcAft>
                <a:spcPts val="600"/>
              </a:spcAft>
              <a:buClr>
                <a:schemeClr val="tx2"/>
              </a:buClr>
              <a:buFont typeface="Arial" panose="020B0604020202020204" pitchFamily="34" charset="0"/>
              <a:buChar char="•"/>
            </a:pPr>
            <a:r>
              <a:rPr lang="en-GB" b="1" dirty="0">
                <a:solidFill>
                  <a:schemeClr val="tx2"/>
                </a:solidFill>
              </a:rPr>
              <a:t>Part 3 </a:t>
            </a:r>
            <a:r>
              <a:rPr lang="en-GB" dirty="0">
                <a:solidFill>
                  <a:schemeClr val="tx2"/>
                </a:solidFill>
              </a:rPr>
              <a:t>– Financial Part</a:t>
            </a:r>
          </a:p>
          <a:p>
            <a:pPr marL="1066800" lvl="1" indent="-285750">
              <a:spcAft>
                <a:spcPts val="600"/>
              </a:spcAft>
              <a:buClr>
                <a:schemeClr val="accent5"/>
              </a:buClr>
              <a:buFont typeface="Arial" panose="020B0604020202020204" pitchFamily="34" charset="0"/>
              <a:buChar char="•"/>
            </a:pPr>
            <a:r>
              <a:rPr lang="en-GB" dirty="0"/>
              <a:t>The PSS forms </a:t>
            </a:r>
            <a:r>
              <a:rPr lang="en-GB" dirty="0">
                <a:solidFill>
                  <a:schemeClr val="accent2"/>
                </a:solidFill>
              </a:rPr>
              <a:t>MUST</a:t>
            </a:r>
            <a:r>
              <a:rPr lang="en-GB" dirty="0"/>
              <a:t> be submitted by both the Tenderer </a:t>
            </a:r>
            <a:r>
              <a:rPr lang="en-GB" i="1" dirty="0"/>
              <a:t>(contractor) </a:t>
            </a:r>
            <a:r>
              <a:rPr lang="en-GB" dirty="0"/>
              <a:t>and his sub-contractors</a:t>
            </a:r>
            <a:r>
              <a:rPr lang="en-GB" i="1" dirty="0"/>
              <a:t> (one set each)</a:t>
            </a:r>
            <a:r>
              <a:rPr lang="en-GB" dirty="0"/>
              <a:t>. </a:t>
            </a:r>
          </a:p>
          <a:p>
            <a:pPr marL="1066800" lvl="1" indent="-285750">
              <a:spcAft>
                <a:spcPts val="600"/>
              </a:spcAft>
              <a:buClr>
                <a:schemeClr val="accent5"/>
              </a:buClr>
              <a:buFont typeface="Arial" panose="020B0604020202020204" pitchFamily="34" charset="0"/>
              <a:buChar char="•"/>
            </a:pPr>
            <a:r>
              <a:rPr lang="en-GB" dirty="0"/>
              <a:t>Please note that all PSS forms </a:t>
            </a:r>
            <a:r>
              <a:rPr lang="en-GB" dirty="0">
                <a:solidFill>
                  <a:schemeClr val="accent2"/>
                </a:solidFill>
              </a:rPr>
              <a:t>MUST</a:t>
            </a:r>
            <a:r>
              <a:rPr lang="en-GB" dirty="0"/>
              <a:t> be signed.</a:t>
            </a:r>
          </a:p>
          <a:p>
            <a:pPr marL="285750" indent="-285750">
              <a:spcAft>
                <a:spcPts val="600"/>
              </a:spcAft>
              <a:buClr>
                <a:schemeClr val="tx2"/>
              </a:buClr>
              <a:buFont typeface="Arial" panose="020B0604020202020204" pitchFamily="34" charset="0"/>
              <a:buChar char="•"/>
            </a:pPr>
            <a:r>
              <a:rPr lang="en-GB" b="1" dirty="0">
                <a:solidFill>
                  <a:schemeClr val="tx2"/>
                </a:solidFill>
              </a:rPr>
              <a:t>Part 4 </a:t>
            </a:r>
            <a:r>
              <a:rPr lang="en-GB" dirty="0">
                <a:solidFill>
                  <a:schemeClr val="tx2"/>
                </a:solidFill>
              </a:rPr>
              <a:t>– Contract Conditions Part</a:t>
            </a:r>
          </a:p>
          <a:p>
            <a:endParaRPr lang="en-GB" dirty="0"/>
          </a:p>
          <a:p>
            <a:endParaRPr lang="en-GB" dirty="0"/>
          </a:p>
        </p:txBody>
      </p:sp>
    </p:spTree>
    <p:extLst>
      <p:ext uri="{BB962C8B-B14F-4D97-AF65-F5344CB8AC3E}">
        <p14:creationId xmlns:p14="http://schemas.microsoft.com/office/powerpoint/2010/main" val="1079850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E34E9-F977-462F-ABA0-17ECAFEDAEA0}"/>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Proposal Template</a:t>
            </a:r>
            <a:endParaRPr lang="en-GB" sz="2800" dirty="0"/>
          </a:p>
        </p:txBody>
      </p:sp>
      <p:sp>
        <p:nvSpPr>
          <p:cNvPr id="3" name="Content Placeholder 2">
            <a:extLst>
              <a:ext uri="{FF2B5EF4-FFF2-40B4-BE49-F238E27FC236}">
                <a16:creationId xmlns:a16="http://schemas.microsoft.com/office/drawing/2014/main" id="{AD695430-457E-4B4B-B1D0-EA6F8E3B843E}"/>
              </a:ext>
            </a:extLst>
          </p:cNvPr>
          <p:cNvSpPr>
            <a:spLocks noGrp="1"/>
          </p:cNvSpPr>
          <p:nvPr>
            <p:ph idx="1"/>
          </p:nvPr>
        </p:nvSpPr>
        <p:spPr/>
        <p:txBody>
          <a:bodyPr/>
          <a:lstStyle/>
          <a:p>
            <a:r>
              <a:rPr lang="en-GB" altLang="en-US" sz="2000" b="1" dirty="0">
                <a:solidFill>
                  <a:schemeClr val="tx1"/>
                </a:solidFill>
                <a:highlight>
                  <a:srgbClr val="D9D9D9"/>
                </a:highlight>
              </a:rPr>
              <a:t>IMPORTANT INFORMATION</a:t>
            </a:r>
          </a:p>
          <a:p>
            <a:endParaRPr lang="en-GB" dirty="0"/>
          </a:p>
          <a:p>
            <a:pPr marL="285750" indent="-285750">
              <a:spcAft>
                <a:spcPts val="600"/>
              </a:spcAft>
              <a:buClr>
                <a:schemeClr val="tx2"/>
              </a:buClr>
              <a:buFont typeface="Arial" panose="020B0604020202020204" pitchFamily="34" charset="0"/>
              <a:buChar char="•"/>
            </a:pPr>
            <a:r>
              <a:rPr lang="en-GB" dirty="0">
                <a:solidFill>
                  <a:schemeClr val="tx2"/>
                </a:solidFill>
              </a:rPr>
              <a:t>All </a:t>
            </a:r>
            <a:r>
              <a:rPr lang="en-GB" dirty="0">
                <a:solidFill>
                  <a:schemeClr val="accent2"/>
                </a:solidFill>
              </a:rPr>
              <a:t>red font paragraphs </a:t>
            </a:r>
            <a:r>
              <a:rPr lang="en-GB" dirty="0">
                <a:solidFill>
                  <a:schemeClr val="tx2"/>
                </a:solidFill>
              </a:rPr>
              <a:t>of the template are for your information Only. </a:t>
            </a:r>
          </a:p>
          <a:p>
            <a:pPr marL="1066800" lvl="1" indent="-285750">
              <a:spcAft>
                <a:spcPts val="600"/>
              </a:spcAft>
              <a:buClr>
                <a:schemeClr val="accent5"/>
              </a:buClr>
              <a:buFont typeface="Arial" panose="020B0604020202020204" pitchFamily="34" charset="0"/>
              <a:buChar char="•"/>
            </a:pPr>
            <a:r>
              <a:rPr lang="en-GB" dirty="0">
                <a:solidFill>
                  <a:schemeClr val="accent5"/>
                </a:solidFill>
              </a:rPr>
              <a:t>The red font must be deleted. </a:t>
            </a:r>
          </a:p>
          <a:p>
            <a:pPr marL="285750" indent="-285750">
              <a:spcAft>
                <a:spcPts val="600"/>
              </a:spcAft>
              <a:buClr>
                <a:schemeClr val="tx2"/>
              </a:buClr>
              <a:buFont typeface="Arial" panose="020B0604020202020204" pitchFamily="34" charset="0"/>
              <a:buChar char="•"/>
            </a:pPr>
            <a:r>
              <a:rPr lang="en-GB" dirty="0">
                <a:solidFill>
                  <a:schemeClr val="accent2"/>
                </a:solidFill>
              </a:rPr>
              <a:t>NO CHANGES </a:t>
            </a:r>
            <a:r>
              <a:rPr lang="en-GB" dirty="0">
                <a:solidFill>
                  <a:schemeClr val="tx2"/>
                </a:solidFill>
              </a:rPr>
              <a:t>in the structure, title headings, margins, font are allowed.</a:t>
            </a:r>
          </a:p>
          <a:p>
            <a:pPr marL="285750" indent="-285750">
              <a:spcAft>
                <a:spcPts val="600"/>
              </a:spcAft>
              <a:buClr>
                <a:schemeClr val="tx2"/>
              </a:buClr>
              <a:buFont typeface="Arial" panose="020B0604020202020204" pitchFamily="34" charset="0"/>
              <a:buChar char="•"/>
            </a:pPr>
            <a:r>
              <a:rPr lang="en-GB" dirty="0">
                <a:solidFill>
                  <a:schemeClr val="tx2"/>
                </a:solidFill>
              </a:rPr>
              <a:t>When submitting to ESA-STAR, </a:t>
            </a:r>
            <a:r>
              <a:rPr lang="en-GB" dirty="0">
                <a:solidFill>
                  <a:schemeClr val="accent2"/>
                </a:solidFill>
              </a:rPr>
              <a:t>two documents shall be submitted:</a:t>
            </a:r>
          </a:p>
          <a:p>
            <a:pPr marL="1066800" lvl="1" indent="-285750">
              <a:spcAft>
                <a:spcPts val="600"/>
              </a:spcAft>
              <a:buClr>
                <a:schemeClr val="accent5"/>
              </a:buClr>
              <a:buFont typeface="Arial" panose="020B0604020202020204" pitchFamily="34" charset="0"/>
              <a:buChar char="•"/>
            </a:pPr>
            <a:r>
              <a:rPr lang="en-GB" dirty="0">
                <a:solidFill>
                  <a:schemeClr val="accent5"/>
                </a:solidFill>
              </a:rPr>
              <a:t>The signed Cover Letter</a:t>
            </a:r>
          </a:p>
          <a:p>
            <a:pPr marL="1066800" lvl="1" indent="-285750">
              <a:spcAft>
                <a:spcPts val="600"/>
              </a:spcAft>
              <a:buClr>
                <a:schemeClr val="accent5"/>
              </a:buClr>
              <a:buFont typeface="Arial" panose="020B0604020202020204" pitchFamily="34" charset="0"/>
              <a:buChar char="•"/>
            </a:pPr>
            <a:r>
              <a:rPr lang="en-GB" dirty="0">
                <a:solidFill>
                  <a:schemeClr val="accent5"/>
                </a:solidFill>
              </a:rPr>
              <a:t>One single file collating the signed Cover Letter, the proposal, the signed PSS forms and Annexes, if any.</a:t>
            </a:r>
          </a:p>
          <a:p>
            <a:pPr marL="285750" indent="-285750">
              <a:spcAft>
                <a:spcPts val="600"/>
              </a:spcAft>
              <a:buClr>
                <a:schemeClr val="tx2"/>
              </a:buClr>
              <a:buFont typeface="Arial" panose="020B0604020202020204" pitchFamily="34" charset="0"/>
              <a:buChar char="•"/>
            </a:pPr>
            <a:r>
              <a:rPr lang="en-GB" dirty="0">
                <a:solidFill>
                  <a:schemeClr val="accent2"/>
                </a:solidFill>
              </a:rPr>
              <a:t>The total number of pages for the proposal shall not exceed 25</a:t>
            </a:r>
            <a:r>
              <a:rPr lang="en-GB" dirty="0">
                <a:solidFill>
                  <a:schemeClr val="tx2"/>
                </a:solidFill>
              </a:rPr>
              <a:t>. </a:t>
            </a:r>
          </a:p>
          <a:p>
            <a:pPr marL="1066800" lvl="1" indent="-285750">
              <a:spcAft>
                <a:spcPts val="600"/>
              </a:spcAft>
              <a:buClr>
                <a:schemeClr val="accent5"/>
              </a:buClr>
              <a:buFont typeface="Arial" panose="020B0604020202020204" pitchFamily="34" charset="0"/>
              <a:buChar char="•"/>
            </a:pPr>
            <a:r>
              <a:rPr lang="en-GB" dirty="0">
                <a:solidFill>
                  <a:schemeClr val="accent5"/>
                </a:solidFill>
              </a:rPr>
              <a:t>These 25 pages exclude the Cover Letter, the PSS forms and Annexes (if any).</a:t>
            </a:r>
          </a:p>
          <a:p>
            <a:endParaRPr lang="en-GB" dirty="0"/>
          </a:p>
          <a:p>
            <a:endParaRPr lang="en-GB" dirty="0"/>
          </a:p>
        </p:txBody>
      </p:sp>
    </p:spTree>
    <p:extLst>
      <p:ext uri="{BB962C8B-B14F-4D97-AF65-F5344CB8AC3E}">
        <p14:creationId xmlns:p14="http://schemas.microsoft.com/office/powerpoint/2010/main" val="3201266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Clipboard All Crosses outline">
            <a:extLst>
              <a:ext uri="{FF2B5EF4-FFF2-40B4-BE49-F238E27FC236}">
                <a16:creationId xmlns:a16="http://schemas.microsoft.com/office/drawing/2014/main" id="{10D33628-C5E7-4D2D-9955-EA66D8012418}"/>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GB" dirty="0"/>
              <a:t>2. The Tender Evaluation</a:t>
            </a:r>
          </a:p>
        </p:txBody>
      </p:sp>
    </p:spTree>
    <p:extLst>
      <p:ext uri="{BB962C8B-B14F-4D97-AF65-F5344CB8AC3E}">
        <p14:creationId xmlns:p14="http://schemas.microsoft.com/office/powerpoint/2010/main" val="788407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88A0-2777-409E-B538-1A7AD42CC8CB}"/>
              </a:ext>
            </a:extLst>
          </p:cNvPr>
          <p:cNvSpPr>
            <a:spLocks noGrp="1"/>
          </p:cNvSpPr>
          <p:nvPr>
            <p:ph type="title"/>
          </p:nvPr>
        </p:nvSpPr>
        <p:spPr>
          <a:xfrm>
            <a:off x="216000" y="175790"/>
            <a:ext cx="10108800" cy="523220"/>
          </a:xfrm>
        </p:spPr>
        <p:txBody>
          <a:bodyPr/>
          <a:lstStyle/>
          <a:p>
            <a:r>
              <a:rPr lang="en-GB" sz="2800" dirty="0"/>
              <a:t>2. The Tender Evaluation</a:t>
            </a:r>
          </a:p>
        </p:txBody>
      </p:sp>
      <p:sp>
        <p:nvSpPr>
          <p:cNvPr id="3" name="Content Placeholder 2">
            <a:extLst>
              <a:ext uri="{FF2B5EF4-FFF2-40B4-BE49-F238E27FC236}">
                <a16:creationId xmlns:a16="http://schemas.microsoft.com/office/drawing/2014/main" id="{850551CB-1EB0-46D1-970C-0F9584057891}"/>
              </a:ext>
            </a:extLst>
          </p:cNvPr>
          <p:cNvSpPr>
            <a:spLocks noGrp="1"/>
          </p:cNvSpPr>
          <p:nvPr>
            <p:ph idx="1"/>
          </p:nvPr>
        </p:nvSpPr>
        <p:spPr/>
        <p:txBody>
          <a:bodyPr/>
          <a:lstStyle/>
          <a:p>
            <a:pPr marL="342900" indent="-342900">
              <a:buClr>
                <a:schemeClr val="tx1"/>
              </a:buClr>
              <a:buFont typeface="+mj-lt"/>
              <a:buAutoNum type="arabicPeriod"/>
            </a:pPr>
            <a:r>
              <a:rPr lang="en-GB" sz="2000" b="1" dirty="0">
                <a:solidFill>
                  <a:schemeClr val="tx1"/>
                </a:solidFill>
                <a:highlight>
                  <a:srgbClr val="D9D9D9"/>
                </a:highlight>
              </a:rPr>
              <a:t>Tendering Opening Board (TOB) meeting</a:t>
            </a:r>
            <a:r>
              <a:rPr lang="en-GB" b="1" dirty="0">
                <a:solidFill>
                  <a:schemeClr val="tx1"/>
                </a:solidFill>
                <a:highlight>
                  <a:srgbClr val="D9D9D9"/>
                </a:highlight>
              </a:rPr>
              <a:t> </a:t>
            </a:r>
            <a:endParaRPr lang="en-GB" altLang="en-US" dirty="0">
              <a:solidFill>
                <a:schemeClr val="tx2"/>
              </a:solidFill>
            </a:endParaRPr>
          </a:p>
          <a:p>
            <a:pPr marL="285750" indent="-285750">
              <a:spcAft>
                <a:spcPts val="1200"/>
              </a:spcAft>
              <a:buClr>
                <a:schemeClr val="tx2"/>
              </a:buClr>
              <a:buFont typeface="Arial" panose="020B0604020202020204" pitchFamily="34" charset="0"/>
              <a:buChar char="•"/>
            </a:pPr>
            <a:r>
              <a:rPr lang="en-GB" altLang="en-US" dirty="0">
                <a:solidFill>
                  <a:schemeClr val="tx2"/>
                </a:solidFill>
                <a:latin typeface="Arial"/>
                <a:ea typeface="MS PGothic"/>
                <a:cs typeface="Arial"/>
              </a:rPr>
              <a:t>After the announced submission deadlines, there is a formal opening </a:t>
            </a:r>
            <a:r>
              <a:rPr lang="en-GB" altLang="en-US" i="1" dirty="0">
                <a:solidFill>
                  <a:schemeClr val="accent5"/>
                </a:solidFill>
                <a:latin typeface="Arial"/>
                <a:ea typeface="MS PGothic"/>
                <a:cs typeface="Arial"/>
              </a:rPr>
              <a:t>(i.e., TOB meeting)</a:t>
            </a:r>
            <a:r>
              <a:rPr lang="en-GB" altLang="en-US" dirty="0">
                <a:solidFill>
                  <a:schemeClr val="accent5"/>
                </a:solidFill>
                <a:latin typeface="Arial"/>
                <a:ea typeface="MS PGothic"/>
                <a:cs typeface="Arial"/>
              </a:rPr>
              <a:t> </a:t>
            </a:r>
            <a:r>
              <a:rPr lang="en-GB" altLang="en-US" dirty="0">
                <a:solidFill>
                  <a:schemeClr val="tx2"/>
                </a:solidFill>
                <a:latin typeface="Arial"/>
                <a:ea typeface="MS PGothic"/>
                <a:cs typeface="Arial"/>
              </a:rPr>
              <a:t>of the  proposals that have been submitted</a:t>
            </a:r>
          </a:p>
          <a:p>
            <a:pPr marL="285750" indent="-285750">
              <a:spcAft>
                <a:spcPts val="1200"/>
              </a:spcAft>
              <a:buClr>
                <a:schemeClr val="tx2"/>
              </a:buClr>
              <a:buFont typeface="Arial" panose="020B0604020202020204" pitchFamily="34" charset="0"/>
              <a:buChar char="•"/>
            </a:pPr>
            <a:r>
              <a:rPr lang="en-GB" altLang="en-US" dirty="0">
                <a:solidFill>
                  <a:schemeClr val="tx2"/>
                </a:solidFill>
              </a:rPr>
              <a:t>The proposals with compliant cover letters will be accepted for evaluation by the TEB. The proposals with </a:t>
            </a:r>
            <a:r>
              <a:rPr lang="en-GB" altLang="en-US" dirty="0">
                <a:solidFill>
                  <a:schemeClr val="accent2"/>
                </a:solidFill>
              </a:rPr>
              <a:t>non-compliant cover letters will be rejected and not evaluated.</a:t>
            </a:r>
          </a:p>
          <a:p>
            <a:pPr marL="342900" indent="-342900">
              <a:buClr>
                <a:schemeClr val="tx1"/>
              </a:buClr>
              <a:buFont typeface="+mj-lt"/>
              <a:buAutoNum type="arabicPeriod" startAt="2"/>
            </a:pPr>
            <a:r>
              <a:rPr lang="en-GB" sz="2000" b="1" dirty="0">
                <a:solidFill>
                  <a:schemeClr val="tx1"/>
                </a:solidFill>
                <a:highlight>
                  <a:srgbClr val="D9D9D9"/>
                </a:highlight>
              </a:rPr>
              <a:t>Tendering Evaluation Board (TEB) meeting</a:t>
            </a:r>
            <a:endParaRPr lang="en-GB" altLang="en-US" sz="2000" dirty="0">
              <a:solidFill>
                <a:schemeClr val="tx2"/>
              </a:solidFill>
            </a:endParaRPr>
          </a:p>
          <a:p>
            <a:pPr marL="285750" indent="-285750">
              <a:spcAft>
                <a:spcPts val="1200"/>
              </a:spcAft>
              <a:buClr>
                <a:schemeClr val="accent5"/>
              </a:buClr>
              <a:buFont typeface="Arial" panose="020B0604020202020204" pitchFamily="34" charset="0"/>
              <a:buChar char="•"/>
            </a:pPr>
            <a:r>
              <a:rPr lang="en-GB" altLang="en-US" dirty="0">
                <a:solidFill>
                  <a:schemeClr val="accent5"/>
                </a:solidFill>
              </a:rPr>
              <a:t>The TEB is composed of ESA staff supported by ESA experts in the specific area of the proposal</a:t>
            </a:r>
          </a:p>
          <a:p>
            <a:pPr marL="285750" indent="-285750">
              <a:spcAft>
                <a:spcPts val="1200"/>
              </a:spcAft>
              <a:buClr>
                <a:schemeClr val="accent5"/>
              </a:buClr>
              <a:buFont typeface="Arial" panose="020B0604020202020204" pitchFamily="34" charset="0"/>
              <a:buChar char="•"/>
            </a:pPr>
            <a:r>
              <a:rPr lang="en-GB" altLang="en-US" dirty="0">
                <a:solidFill>
                  <a:schemeClr val="accent5"/>
                </a:solidFill>
              </a:rPr>
              <a:t>Statement of Non-Disclosure and Non-Interest Form is signed by all TEB members</a:t>
            </a:r>
          </a:p>
          <a:p>
            <a:pPr marL="285750" indent="-285750">
              <a:spcAft>
                <a:spcPts val="1200"/>
              </a:spcAft>
              <a:buClr>
                <a:schemeClr val="accent5"/>
              </a:buClr>
              <a:buFont typeface="Arial" panose="020B0604020202020204" pitchFamily="34" charset="0"/>
              <a:buChar char="•"/>
            </a:pPr>
            <a:r>
              <a:rPr lang="en-GB" altLang="en-US" dirty="0">
                <a:solidFill>
                  <a:schemeClr val="accent5"/>
                </a:solidFill>
              </a:rPr>
              <a:t>The TEB members independently assess proposals, then the board convenes to discuss comments and mark the proposals. A TEB report is written containing all details of the collective evaluation</a:t>
            </a:r>
          </a:p>
          <a:p>
            <a:pPr marL="285750" indent="-285750">
              <a:buClr>
                <a:schemeClr val="accent5"/>
              </a:buClr>
              <a:buFont typeface="Arial" panose="020B0604020202020204" pitchFamily="34" charset="0"/>
              <a:buChar char="•"/>
            </a:pPr>
            <a:r>
              <a:rPr lang="en-GB" altLang="en-US" dirty="0">
                <a:solidFill>
                  <a:schemeClr val="accent5"/>
                </a:solidFill>
              </a:rPr>
              <a:t>The Ministry of Education and Science of the Republic of Latvia</a:t>
            </a:r>
            <a:r>
              <a:rPr lang="en-GB" altLang="en-US" i="1" dirty="0">
                <a:solidFill>
                  <a:schemeClr val="accent5"/>
                </a:solidFill>
              </a:rPr>
              <a:t> </a:t>
            </a:r>
            <a:r>
              <a:rPr lang="en-GB" altLang="en-US" dirty="0">
                <a:solidFill>
                  <a:schemeClr val="accent5"/>
                </a:solidFill>
              </a:rPr>
              <a:t>is informed with the outcome of reviews of the proposals with corresponding ranking and recommendations</a:t>
            </a:r>
          </a:p>
          <a:p>
            <a:endParaRPr lang="en-GB" altLang="en-US" dirty="0">
              <a:solidFill>
                <a:schemeClr val="tx2"/>
              </a:solidFill>
            </a:endParaRPr>
          </a:p>
          <a:p>
            <a:endParaRPr lang="en-GB" altLang="en-US" dirty="0">
              <a:solidFill>
                <a:schemeClr val="tx2"/>
              </a:solidFill>
            </a:endParaRPr>
          </a:p>
          <a:p>
            <a:endParaRPr lang="en-GB" sz="1400" dirty="0"/>
          </a:p>
        </p:txBody>
      </p:sp>
    </p:spTree>
    <p:extLst>
      <p:ext uri="{BB962C8B-B14F-4D97-AF65-F5344CB8AC3E}">
        <p14:creationId xmlns:p14="http://schemas.microsoft.com/office/powerpoint/2010/main" val="33114227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88A0-2777-409E-B538-1A7AD42CC8CB}"/>
              </a:ext>
            </a:extLst>
          </p:cNvPr>
          <p:cNvSpPr>
            <a:spLocks noGrp="1"/>
          </p:cNvSpPr>
          <p:nvPr>
            <p:ph type="title"/>
          </p:nvPr>
        </p:nvSpPr>
        <p:spPr>
          <a:xfrm>
            <a:off x="216000" y="175790"/>
            <a:ext cx="10108800" cy="523220"/>
          </a:xfrm>
        </p:spPr>
        <p:txBody>
          <a:bodyPr/>
          <a:lstStyle/>
          <a:p>
            <a:r>
              <a:rPr lang="en-GB" sz="2800" dirty="0"/>
              <a:t>2. The Tender Evaluation</a:t>
            </a:r>
          </a:p>
        </p:txBody>
      </p:sp>
      <p:sp>
        <p:nvSpPr>
          <p:cNvPr id="3" name="Content Placeholder 2">
            <a:extLst>
              <a:ext uri="{FF2B5EF4-FFF2-40B4-BE49-F238E27FC236}">
                <a16:creationId xmlns:a16="http://schemas.microsoft.com/office/drawing/2014/main" id="{850551CB-1EB0-46D1-970C-0F9584057891}"/>
              </a:ext>
            </a:extLst>
          </p:cNvPr>
          <p:cNvSpPr>
            <a:spLocks noGrp="1"/>
          </p:cNvSpPr>
          <p:nvPr>
            <p:ph idx="1"/>
          </p:nvPr>
        </p:nvSpPr>
        <p:spPr/>
        <p:txBody>
          <a:bodyPr/>
          <a:lstStyle/>
          <a:p>
            <a:r>
              <a:rPr lang="en-GB" sz="2000" b="1" dirty="0">
                <a:solidFill>
                  <a:schemeClr val="tx1"/>
                </a:solidFill>
                <a:highlight>
                  <a:srgbClr val="D9D9D9"/>
                </a:highlight>
              </a:rPr>
              <a:t>Evaluation Criteria</a:t>
            </a:r>
            <a:endParaRPr lang="en-GB" altLang="en-US" sz="2000" dirty="0">
              <a:solidFill>
                <a:schemeClr val="tx2"/>
              </a:solidFill>
            </a:endParaRPr>
          </a:p>
        </p:txBody>
      </p:sp>
      <p:graphicFrame>
        <p:nvGraphicFramePr>
          <p:cNvPr id="4" name="Table 4">
            <a:extLst>
              <a:ext uri="{FF2B5EF4-FFF2-40B4-BE49-F238E27FC236}">
                <a16:creationId xmlns:a16="http://schemas.microsoft.com/office/drawing/2014/main" id="{296969D7-06FF-471B-9EEF-48FFD8284506}"/>
              </a:ext>
            </a:extLst>
          </p:cNvPr>
          <p:cNvGraphicFramePr>
            <a:graphicFrameLocks/>
          </p:cNvGraphicFramePr>
          <p:nvPr>
            <p:extLst>
              <p:ext uri="{D42A27DB-BD31-4B8C-83A1-F6EECF244321}">
                <p14:modId xmlns:p14="http://schemas.microsoft.com/office/powerpoint/2010/main" val="2213890869"/>
              </p:ext>
            </p:extLst>
          </p:nvPr>
        </p:nvGraphicFramePr>
        <p:xfrm>
          <a:off x="1354931" y="1373327"/>
          <a:ext cx="9515476" cy="4602480"/>
        </p:xfrm>
        <a:graphic>
          <a:graphicData uri="http://schemas.openxmlformats.org/drawingml/2006/table">
            <a:tbl>
              <a:tblPr firstRow="1" firstCol="1" bandRow="1">
                <a:tableStyleId>{5940675A-B579-460E-94D1-54222C63F5DA}</a:tableStyleId>
              </a:tblPr>
              <a:tblGrid>
                <a:gridCol w="654823">
                  <a:extLst>
                    <a:ext uri="{9D8B030D-6E8A-4147-A177-3AD203B41FA5}">
                      <a16:colId xmlns:a16="http://schemas.microsoft.com/office/drawing/2014/main" val="3480947983"/>
                    </a:ext>
                  </a:extLst>
                </a:gridCol>
                <a:gridCol w="7672984">
                  <a:extLst>
                    <a:ext uri="{9D8B030D-6E8A-4147-A177-3AD203B41FA5}">
                      <a16:colId xmlns:a16="http://schemas.microsoft.com/office/drawing/2014/main" val="922572857"/>
                    </a:ext>
                  </a:extLst>
                </a:gridCol>
                <a:gridCol w="1187669">
                  <a:extLst>
                    <a:ext uri="{9D8B030D-6E8A-4147-A177-3AD203B41FA5}">
                      <a16:colId xmlns:a16="http://schemas.microsoft.com/office/drawing/2014/main" val="3291352911"/>
                    </a:ext>
                  </a:extLst>
                </a:gridCol>
              </a:tblGrid>
              <a:tr h="370840">
                <a:tc>
                  <a:txBody>
                    <a:bodyPr/>
                    <a:lstStyle/>
                    <a:p>
                      <a:pPr algn="ctr"/>
                      <a:r>
                        <a:rPr lang="en-GB" sz="1600" b="1" dirty="0"/>
                        <a:t>No.</a:t>
                      </a:r>
                    </a:p>
                  </a:txBody>
                  <a:tcPr anchor="ctr">
                    <a:solidFill>
                      <a:schemeClr val="tx2">
                        <a:lumMod val="20000"/>
                        <a:lumOff val="80000"/>
                      </a:schemeClr>
                    </a:solidFill>
                  </a:tcPr>
                </a:tc>
                <a:tc>
                  <a:txBody>
                    <a:bodyPr/>
                    <a:lstStyle/>
                    <a:p>
                      <a:pPr algn="l"/>
                      <a:r>
                        <a:rPr lang="en-GB" sz="1600" b="1" dirty="0"/>
                        <a:t>Criteria</a:t>
                      </a:r>
                    </a:p>
                  </a:txBody>
                  <a:tcPr anchor="ctr">
                    <a:solidFill>
                      <a:schemeClr val="tx2">
                        <a:lumMod val="20000"/>
                        <a:lumOff val="80000"/>
                      </a:schemeClr>
                    </a:solidFill>
                  </a:tcPr>
                </a:tc>
                <a:tc>
                  <a:txBody>
                    <a:bodyPr/>
                    <a:lstStyle/>
                    <a:p>
                      <a:pPr algn="ctr"/>
                      <a:r>
                        <a:rPr lang="en-GB" sz="1600" b="1" dirty="0"/>
                        <a:t>Weighting Factors</a:t>
                      </a:r>
                    </a:p>
                  </a:txBody>
                  <a:tcPr anchor="ctr">
                    <a:solidFill>
                      <a:schemeClr val="tx2">
                        <a:lumMod val="20000"/>
                        <a:lumOff val="80000"/>
                      </a:schemeClr>
                    </a:solidFill>
                  </a:tcPr>
                </a:tc>
                <a:extLst>
                  <a:ext uri="{0D108BD9-81ED-4DB2-BD59-A6C34878D82A}">
                    <a16:rowId xmlns:a16="http://schemas.microsoft.com/office/drawing/2014/main" val="3391407940"/>
                  </a:ext>
                </a:extLst>
              </a:tr>
              <a:tr h="370840">
                <a:tc>
                  <a:txBody>
                    <a:bodyPr/>
                    <a:lstStyle/>
                    <a:p>
                      <a:pPr algn="ctr"/>
                      <a:r>
                        <a:rPr lang="en-GB" sz="1600" dirty="0"/>
                        <a:t>1</a:t>
                      </a:r>
                    </a:p>
                  </a:txBody>
                  <a:tcPr anchor="ctr">
                    <a:solidFill>
                      <a:schemeClr val="accent5">
                        <a:lumMod val="20000"/>
                        <a:lumOff val="80000"/>
                      </a:schemeClr>
                    </a:solidFill>
                  </a:tcPr>
                </a:tc>
                <a:tc>
                  <a:txBody>
                    <a:bodyPr/>
                    <a:lstStyle/>
                    <a:p>
                      <a:pPr algn="just"/>
                      <a:r>
                        <a:rPr lang="en-GB" sz="1600" dirty="0"/>
                        <a:t>Clarity of the technical objectives and definition of the requirements for the proposed work. Quality of engineering approach and discussion of problem areas. Quality and suitability of proposed programme of work. Background and experience of the entity/entities related to the particular field concerned, including adequacy of proposed facilities. Adequacy of the key personnel for the execution of the work.</a:t>
                      </a:r>
                    </a:p>
                  </a:txBody>
                  <a:tcPr anchor="ctr"/>
                </a:tc>
                <a:tc>
                  <a:txBody>
                    <a:bodyPr/>
                    <a:lstStyle/>
                    <a:p>
                      <a:pPr algn="ctr"/>
                      <a:r>
                        <a:rPr lang="en-GB" sz="1600" dirty="0"/>
                        <a:t>40%</a:t>
                      </a:r>
                    </a:p>
                  </a:txBody>
                  <a:tcPr anchor="ctr"/>
                </a:tc>
                <a:extLst>
                  <a:ext uri="{0D108BD9-81ED-4DB2-BD59-A6C34878D82A}">
                    <a16:rowId xmlns:a16="http://schemas.microsoft.com/office/drawing/2014/main" val="476472563"/>
                  </a:ext>
                </a:extLst>
              </a:tr>
              <a:tr h="370840">
                <a:tc>
                  <a:txBody>
                    <a:bodyPr/>
                    <a:lstStyle/>
                    <a:p>
                      <a:pPr algn="ctr"/>
                      <a:r>
                        <a:rPr lang="en-GB" sz="1600" dirty="0"/>
                        <a:t>2</a:t>
                      </a:r>
                    </a:p>
                  </a:txBody>
                  <a:tcPr anchor="ctr">
                    <a:solidFill>
                      <a:schemeClr val="accent5">
                        <a:lumMod val="20000"/>
                        <a:lumOff val="80000"/>
                      </a:schemeClr>
                    </a:solidFill>
                  </a:tcPr>
                </a:tc>
                <a:tc>
                  <a:txBody>
                    <a:bodyPr/>
                    <a:lstStyle/>
                    <a:p>
                      <a:pPr marL="0" marR="0" lvl="0" indent="0" algn="just" defTabSz="882030" rtl="0" eaLnBrk="1" fontAlgn="auto" latinLnBrk="0" hangingPunct="1">
                        <a:lnSpc>
                          <a:spcPct val="100000"/>
                        </a:lnSpc>
                        <a:spcBef>
                          <a:spcPts val="0"/>
                        </a:spcBef>
                        <a:spcAft>
                          <a:spcPts val="0"/>
                        </a:spcAft>
                        <a:buClrTx/>
                        <a:buSzTx/>
                        <a:buFontTx/>
                        <a:buNone/>
                        <a:tabLst/>
                        <a:defRPr/>
                      </a:pPr>
                      <a:r>
                        <a:rPr lang="en-GB" sz="1600" dirty="0"/>
                        <a:t>Prospects for use in ESA programmes including long-term benefit for Latvia. Consistency with programmatic objectives and constraints as described in the Cover Letter. Adequacy of the current and targeted maturity status of the development. </a:t>
                      </a:r>
                    </a:p>
                  </a:txBody>
                  <a:tcPr anchor="ctr"/>
                </a:tc>
                <a:tc>
                  <a:txBody>
                    <a:bodyPr/>
                    <a:lstStyle/>
                    <a:p>
                      <a:pPr algn="ctr"/>
                      <a:r>
                        <a:rPr lang="en-GB" sz="1600" dirty="0"/>
                        <a:t>30%</a:t>
                      </a:r>
                    </a:p>
                  </a:txBody>
                  <a:tcPr anchor="ctr"/>
                </a:tc>
                <a:extLst>
                  <a:ext uri="{0D108BD9-81ED-4DB2-BD59-A6C34878D82A}">
                    <a16:rowId xmlns:a16="http://schemas.microsoft.com/office/drawing/2014/main" val="2895394710"/>
                  </a:ext>
                </a:extLst>
              </a:tr>
              <a:tr h="370840">
                <a:tc>
                  <a:txBody>
                    <a:bodyPr/>
                    <a:lstStyle/>
                    <a:p>
                      <a:pPr algn="ctr"/>
                      <a:r>
                        <a:rPr lang="en-GB" sz="1600" dirty="0"/>
                        <a:t>3</a:t>
                      </a:r>
                    </a:p>
                  </a:txBody>
                  <a:tcPr anchor="ctr">
                    <a:solidFill>
                      <a:schemeClr val="accent5">
                        <a:lumMod val="20000"/>
                        <a:lumOff val="80000"/>
                      </a:schemeClr>
                    </a:solidFill>
                  </a:tcPr>
                </a:tc>
                <a:tc>
                  <a:txBody>
                    <a:bodyPr/>
                    <a:lstStyle/>
                    <a:p>
                      <a:pPr algn="just"/>
                      <a:r>
                        <a:rPr lang="en-GB" sz="1600" kern="1200" dirty="0">
                          <a:solidFill>
                            <a:schemeClr val="tx1"/>
                          </a:solidFill>
                          <a:effectLst/>
                          <a:latin typeface="+mn-lt"/>
                          <a:ea typeface="+mn-ea"/>
                          <a:cs typeface="+mn-cs"/>
                        </a:rPr>
                        <a:t>Adequacy of management approach. Rationale of the industrial organisation. Credibility of the cost estimation and the proposed schedule. </a:t>
                      </a:r>
                      <a:endParaRPr lang="en-GB" sz="1600" dirty="0"/>
                    </a:p>
                  </a:txBody>
                  <a:tcPr anchor="ctr"/>
                </a:tc>
                <a:tc>
                  <a:txBody>
                    <a:bodyPr/>
                    <a:lstStyle/>
                    <a:p>
                      <a:pPr algn="ctr"/>
                      <a:r>
                        <a:rPr lang="en-GB" sz="1600" dirty="0"/>
                        <a:t>25%</a:t>
                      </a:r>
                    </a:p>
                  </a:txBody>
                  <a:tcPr anchor="ctr"/>
                </a:tc>
                <a:extLst>
                  <a:ext uri="{0D108BD9-81ED-4DB2-BD59-A6C34878D82A}">
                    <a16:rowId xmlns:a16="http://schemas.microsoft.com/office/drawing/2014/main" val="948396182"/>
                  </a:ext>
                </a:extLst>
              </a:tr>
              <a:tr h="370840">
                <a:tc>
                  <a:txBody>
                    <a:bodyPr/>
                    <a:lstStyle/>
                    <a:p>
                      <a:pPr algn="ctr"/>
                      <a:r>
                        <a:rPr lang="en-GB" sz="1600" dirty="0"/>
                        <a:t>4</a:t>
                      </a:r>
                    </a:p>
                  </a:txBody>
                  <a:tcPr anchor="ctr">
                    <a:solidFill>
                      <a:schemeClr val="accent5">
                        <a:lumMod val="20000"/>
                        <a:lumOff val="80000"/>
                      </a:schemeClr>
                    </a:solidFill>
                  </a:tcPr>
                </a:tc>
                <a:tc>
                  <a:txBody>
                    <a:bodyPr/>
                    <a:lstStyle/>
                    <a:p>
                      <a:pPr algn="just"/>
                      <a:r>
                        <a:rPr lang="en-GB" sz="1600" kern="1200" dirty="0">
                          <a:solidFill>
                            <a:schemeClr val="tx1"/>
                          </a:solidFill>
                          <a:effectLst/>
                          <a:latin typeface="+mn-lt"/>
                          <a:ea typeface="+mn-ea"/>
                          <a:cs typeface="+mn-cs"/>
                        </a:rPr>
                        <a:t>Compliance with the administrative tender conditions of the Call for Proposals and acceptance of the draft contract. Consistency of the IPR policy with regard to the role of the industrial partners.</a:t>
                      </a:r>
                      <a:endParaRPr lang="en-GB" sz="1600" dirty="0"/>
                    </a:p>
                  </a:txBody>
                  <a:tcPr anchor="ctr"/>
                </a:tc>
                <a:tc>
                  <a:txBody>
                    <a:bodyPr/>
                    <a:lstStyle/>
                    <a:p>
                      <a:pPr algn="ctr"/>
                      <a:r>
                        <a:rPr lang="en-GB" sz="1600" dirty="0"/>
                        <a:t>5%</a:t>
                      </a:r>
                    </a:p>
                  </a:txBody>
                  <a:tcPr anchor="ctr"/>
                </a:tc>
                <a:extLst>
                  <a:ext uri="{0D108BD9-81ED-4DB2-BD59-A6C34878D82A}">
                    <a16:rowId xmlns:a16="http://schemas.microsoft.com/office/drawing/2014/main" val="3269529459"/>
                  </a:ext>
                </a:extLst>
              </a:tr>
            </a:tbl>
          </a:graphicData>
        </a:graphic>
      </p:graphicFrame>
    </p:spTree>
    <p:extLst>
      <p:ext uri="{BB962C8B-B14F-4D97-AF65-F5344CB8AC3E}">
        <p14:creationId xmlns:p14="http://schemas.microsoft.com/office/powerpoint/2010/main" val="2083591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188A0-2777-409E-B538-1A7AD42CC8CB}"/>
              </a:ext>
            </a:extLst>
          </p:cNvPr>
          <p:cNvSpPr>
            <a:spLocks noGrp="1"/>
          </p:cNvSpPr>
          <p:nvPr>
            <p:ph type="title"/>
          </p:nvPr>
        </p:nvSpPr>
        <p:spPr>
          <a:xfrm>
            <a:off x="216000" y="175790"/>
            <a:ext cx="10108800" cy="523220"/>
          </a:xfrm>
        </p:spPr>
        <p:txBody>
          <a:bodyPr/>
          <a:lstStyle/>
          <a:p>
            <a:r>
              <a:rPr lang="en-GB" sz="2800" dirty="0"/>
              <a:t>2. The Tender Evaluation</a:t>
            </a:r>
          </a:p>
        </p:txBody>
      </p:sp>
      <p:sp>
        <p:nvSpPr>
          <p:cNvPr id="6" name="Content Placeholder 5">
            <a:extLst>
              <a:ext uri="{FF2B5EF4-FFF2-40B4-BE49-F238E27FC236}">
                <a16:creationId xmlns:a16="http://schemas.microsoft.com/office/drawing/2014/main" id="{50348CCD-F536-440F-A155-628386B9E06A}"/>
              </a:ext>
            </a:extLst>
          </p:cNvPr>
          <p:cNvSpPr>
            <a:spLocks noGrp="1"/>
          </p:cNvSpPr>
          <p:nvPr>
            <p:ph idx="1"/>
          </p:nvPr>
        </p:nvSpPr>
        <p:spPr/>
        <p:txBody>
          <a:bodyPr/>
          <a:lstStyle/>
          <a:p>
            <a:pPr>
              <a:spcAft>
                <a:spcPts val="600"/>
              </a:spcAft>
            </a:pPr>
            <a:r>
              <a:rPr lang="en-GB" sz="2000" b="1" dirty="0">
                <a:solidFill>
                  <a:schemeClr val="tx1"/>
                </a:solidFill>
                <a:highlight>
                  <a:srgbClr val="D9D9D9"/>
                </a:highlight>
              </a:rPr>
              <a:t>Programmatic Review</a:t>
            </a:r>
            <a:endParaRPr lang="en-GB" altLang="en-US" sz="2000" dirty="0">
              <a:solidFill>
                <a:schemeClr val="tx2"/>
              </a:solidFill>
            </a:endParaRPr>
          </a:p>
          <a:p>
            <a:pPr>
              <a:spcAft>
                <a:spcPts val="600"/>
              </a:spcAft>
              <a:buClr>
                <a:schemeClr val="tx2"/>
              </a:buClr>
            </a:pPr>
            <a:r>
              <a:rPr lang="en-GB" altLang="en-US" b="1" dirty="0">
                <a:solidFill>
                  <a:schemeClr val="tx2"/>
                </a:solidFill>
              </a:rPr>
              <a:t>For type A activities:</a:t>
            </a:r>
            <a:r>
              <a:rPr lang="en-GB" altLang="en-US" dirty="0">
                <a:solidFill>
                  <a:schemeClr val="tx2"/>
                </a:solidFill>
              </a:rPr>
              <a:t> only proposals with </a:t>
            </a:r>
            <a:r>
              <a:rPr lang="en-GB" altLang="en-US" dirty="0">
                <a:solidFill>
                  <a:schemeClr val="accent2"/>
                </a:solidFill>
              </a:rPr>
              <a:t>an overall weighted mark equal to or above fair to good [50] </a:t>
            </a:r>
            <a:r>
              <a:rPr lang="en-GB" altLang="en-US" dirty="0">
                <a:solidFill>
                  <a:schemeClr val="tx2"/>
                </a:solidFill>
              </a:rPr>
              <a:t>will be recommended to the RPA board composed of representatives of Latvia and ESA.</a:t>
            </a:r>
          </a:p>
          <a:p>
            <a:pPr>
              <a:spcAft>
                <a:spcPts val="600"/>
              </a:spcAft>
              <a:buClr>
                <a:schemeClr val="tx2"/>
              </a:buClr>
            </a:pPr>
            <a:r>
              <a:rPr lang="en-GB" altLang="en-US" b="1" dirty="0">
                <a:solidFill>
                  <a:schemeClr val="tx2"/>
                </a:solidFill>
              </a:rPr>
              <a:t>For type B, D, F and G1 activities:</a:t>
            </a:r>
            <a:r>
              <a:rPr lang="en-GB" altLang="en-US" dirty="0">
                <a:solidFill>
                  <a:schemeClr val="tx2"/>
                </a:solidFill>
              </a:rPr>
              <a:t> only proposals with </a:t>
            </a:r>
            <a:r>
              <a:rPr lang="en-GB" altLang="en-US" dirty="0">
                <a:solidFill>
                  <a:schemeClr val="accent2"/>
                </a:solidFill>
              </a:rPr>
              <a:t>an overall weighted mark equal to or above good [60] </a:t>
            </a:r>
            <a:r>
              <a:rPr lang="en-GB" altLang="en-US" dirty="0">
                <a:solidFill>
                  <a:schemeClr val="tx2"/>
                </a:solidFill>
              </a:rPr>
              <a:t>will be recommended to the RPA board.</a:t>
            </a:r>
          </a:p>
          <a:p>
            <a:pPr>
              <a:spcAft>
                <a:spcPts val="600"/>
              </a:spcAft>
              <a:buClr>
                <a:schemeClr val="tx2"/>
              </a:buClr>
            </a:pPr>
            <a:endParaRPr lang="en-GB" altLang="en-US" dirty="0">
              <a:solidFill>
                <a:schemeClr val="tx2"/>
              </a:solidFill>
            </a:endParaRPr>
          </a:p>
          <a:p>
            <a:pPr>
              <a:spcAft>
                <a:spcPts val="600"/>
              </a:spcAft>
              <a:buClr>
                <a:schemeClr val="tx2"/>
              </a:buClr>
            </a:pPr>
            <a:r>
              <a:rPr lang="en-GB" altLang="en-US" dirty="0">
                <a:solidFill>
                  <a:schemeClr val="tx2"/>
                </a:solidFill>
              </a:rPr>
              <a:t>The programmatic evaluation of the proposals by the RPA board:</a:t>
            </a:r>
          </a:p>
          <a:p>
            <a:pPr marL="285750" indent="-285750">
              <a:spcAft>
                <a:spcPts val="600"/>
              </a:spcAft>
              <a:buClr>
                <a:schemeClr val="tx2"/>
              </a:buClr>
              <a:buFont typeface="Arial" panose="020B0604020202020204" pitchFamily="34" charset="0"/>
              <a:buChar char="•"/>
            </a:pPr>
            <a:r>
              <a:rPr lang="en-GB" altLang="en-US" dirty="0">
                <a:solidFill>
                  <a:schemeClr val="tx2"/>
                </a:solidFill>
              </a:rPr>
              <a:t>Takes into account the TEB report containing the technical evaluation, marks, ranking and recommendations;</a:t>
            </a:r>
          </a:p>
          <a:p>
            <a:pPr marL="285750" indent="-285750">
              <a:spcAft>
                <a:spcPts val="600"/>
              </a:spcAft>
              <a:buClr>
                <a:schemeClr val="tx2"/>
              </a:buClr>
              <a:buFont typeface="Arial" panose="020B0604020202020204" pitchFamily="34" charset="0"/>
              <a:buChar char="•"/>
            </a:pPr>
            <a:r>
              <a:rPr lang="en-GB" altLang="en-US" dirty="0">
                <a:solidFill>
                  <a:schemeClr val="tx2"/>
                </a:solidFill>
              </a:rPr>
              <a:t>Considers the available budget, the programmatic priorities and national interests;</a:t>
            </a:r>
          </a:p>
          <a:p>
            <a:pPr marL="285750" indent="-285750">
              <a:spcAft>
                <a:spcPts val="600"/>
              </a:spcAft>
              <a:buClr>
                <a:schemeClr val="tx2"/>
              </a:buClr>
              <a:buFont typeface="Arial" panose="020B0604020202020204" pitchFamily="34" charset="0"/>
              <a:buChar char="•"/>
            </a:pPr>
            <a:r>
              <a:rPr lang="en-GB" altLang="en-US" dirty="0">
                <a:solidFill>
                  <a:schemeClr val="tx2"/>
                </a:solidFill>
              </a:rPr>
              <a:t>Recommends activities for implementation (subject to final approval by ESA programme boards);</a:t>
            </a:r>
          </a:p>
          <a:p>
            <a:pPr marL="285750" indent="-285750">
              <a:spcAft>
                <a:spcPts val="600"/>
              </a:spcAft>
              <a:buClr>
                <a:schemeClr val="tx2"/>
              </a:buClr>
              <a:buFont typeface="Arial" panose="020B0604020202020204" pitchFamily="34" charset="0"/>
              <a:buChar char="•"/>
            </a:pPr>
            <a:r>
              <a:rPr lang="en-GB" altLang="en-US" dirty="0">
                <a:solidFill>
                  <a:schemeClr val="tx2"/>
                </a:solidFill>
              </a:rPr>
              <a:t>This meeting is planned in </a:t>
            </a:r>
            <a:r>
              <a:rPr lang="en-GB" altLang="en-US" dirty="0">
                <a:solidFill>
                  <a:schemeClr val="accent2"/>
                </a:solidFill>
              </a:rPr>
              <a:t>February 2024</a:t>
            </a:r>
            <a:r>
              <a:rPr lang="en-GB" altLang="en-US" dirty="0">
                <a:solidFill>
                  <a:schemeClr val="tx2"/>
                </a:solidFill>
              </a:rPr>
              <a:t>.</a:t>
            </a:r>
          </a:p>
        </p:txBody>
      </p:sp>
    </p:spTree>
    <p:extLst>
      <p:ext uri="{BB962C8B-B14F-4D97-AF65-F5344CB8AC3E}">
        <p14:creationId xmlns:p14="http://schemas.microsoft.com/office/powerpoint/2010/main" val="580920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descr="Handshake outline">
            <a:extLst>
              <a:ext uri="{FF2B5EF4-FFF2-40B4-BE49-F238E27FC236}">
                <a16:creationId xmlns:a16="http://schemas.microsoft.com/office/drawing/2014/main" id="{C6DF02A7-30AC-4F9A-BEDA-D5F1FBF28F0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GB" dirty="0"/>
              <a:t>3. The Negotiation Period</a:t>
            </a:r>
          </a:p>
        </p:txBody>
      </p:sp>
    </p:spTree>
    <p:extLst>
      <p:ext uri="{BB962C8B-B14F-4D97-AF65-F5344CB8AC3E}">
        <p14:creationId xmlns:p14="http://schemas.microsoft.com/office/powerpoint/2010/main" val="13080876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6A18F-A369-4BAA-A7CD-5AFF957D48ED}"/>
              </a:ext>
            </a:extLst>
          </p:cNvPr>
          <p:cNvSpPr>
            <a:spLocks noGrp="1"/>
          </p:cNvSpPr>
          <p:nvPr>
            <p:ph type="title"/>
          </p:nvPr>
        </p:nvSpPr>
        <p:spPr>
          <a:xfrm>
            <a:off x="216000" y="175790"/>
            <a:ext cx="10108800" cy="523220"/>
          </a:xfrm>
        </p:spPr>
        <p:txBody>
          <a:bodyPr/>
          <a:lstStyle/>
          <a:p>
            <a:r>
              <a:rPr lang="en-GB" sz="2800" dirty="0"/>
              <a:t>3. The Negotiation Period</a:t>
            </a:r>
          </a:p>
        </p:txBody>
      </p:sp>
      <p:sp>
        <p:nvSpPr>
          <p:cNvPr id="3" name="Content Placeholder 2">
            <a:extLst>
              <a:ext uri="{FF2B5EF4-FFF2-40B4-BE49-F238E27FC236}">
                <a16:creationId xmlns:a16="http://schemas.microsoft.com/office/drawing/2014/main" id="{AA47038D-33B5-4032-894D-384326C7AFF5}"/>
              </a:ext>
            </a:extLst>
          </p:cNvPr>
          <p:cNvSpPr>
            <a:spLocks noGrp="1"/>
          </p:cNvSpPr>
          <p:nvPr>
            <p:ph idx="1"/>
          </p:nvPr>
        </p:nvSpPr>
        <p:spPr>
          <a:xfrm>
            <a:off x="219600" y="1936339"/>
            <a:ext cx="11764800" cy="4407311"/>
          </a:xfrm>
        </p:spPr>
        <p:txBody>
          <a:bodyPr/>
          <a:lstStyle/>
          <a:p>
            <a:pPr marL="342900" indent="-342900">
              <a:buClr>
                <a:schemeClr val="tx1"/>
              </a:buClr>
              <a:buFont typeface="+mj-lt"/>
              <a:buAutoNum type="alphaLcPeriod" startAt="5"/>
            </a:pPr>
            <a:r>
              <a:rPr lang="en-GB" b="1" dirty="0">
                <a:solidFill>
                  <a:schemeClr val="tx2"/>
                </a:solidFill>
              </a:rPr>
              <a:t>For approved proposals, the Agency will either:</a:t>
            </a:r>
          </a:p>
          <a:p>
            <a:pPr marL="1181100" lvl="1" indent="-400050">
              <a:buClr>
                <a:schemeClr val="accent5"/>
              </a:buClr>
              <a:buFont typeface="+mj-lt"/>
              <a:buAutoNum type="romanLcPeriod"/>
            </a:pPr>
            <a:r>
              <a:rPr lang="en-GB" dirty="0"/>
              <a:t>start the negotiation process to place a contract with the Tenderer on the basis of the submitted Proposal and the comments from the TEB and the RPA Board;</a:t>
            </a:r>
          </a:p>
          <a:p>
            <a:r>
              <a:rPr lang="en-GB" dirty="0"/>
              <a:t>		</a:t>
            </a:r>
            <a:r>
              <a:rPr lang="en-GB" b="1" dirty="0">
                <a:solidFill>
                  <a:schemeClr val="tx2"/>
                </a:solidFill>
              </a:rPr>
              <a:t>or</a:t>
            </a:r>
          </a:p>
          <a:p>
            <a:pPr marL="1181100" lvl="1" indent="-400050">
              <a:buClr>
                <a:schemeClr val="accent5"/>
              </a:buClr>
              <a:buFont typeface="+mj-lt"/>
              <a:buAutoNum type="romanLcPeriod" startAt="2"/>
            </a:pPr>
            <a:r>
              <a:rPr lang="en-GB" altLang="en-US" dirty="0"/>
              <a:t>issue a request for </a:t>
            </a:r>
            <a:r>
              <a:rPr lang="en-GB" altLang="en-US"/>
              <a:t>an updated </a:t>
            </a:r>
            <a:r>
              <a:rPr lang="en-GB" altLang="en-US" dirty="0"/>
              <a:t>proposal, especially hardware related activities, to those Tenderers that submitted the selected  proposals;</a:t>
            </a:r>
          </a:p>
          <a:p>
            <a:r>
              <a:rPr lang="en-GB" dirty="0"/>
              <a:t>		</a:t>
            </a:r>
            <a:r>
              <a:rPr lang="en-GB" b="1" dirty="0">
                <a:solidFill>
                  <a:schemeClr val="tx2"/>
                </a:solidFill>
              </a:rPr>
              <a:t>or</a:t>
            </a:r>
          </a:p>
          <a:p>
            <a:pPr marL="1181100" lvl="1" indent="-400050">
              <a:buClr>
                <a:schemeClr val="accent5"/>
              </a:buClr>
              <a:buFont typeface="+mj-lt"/>
              <a:buAutoNum type="romanLcPeriod" startAt="3"/>
            </a:pPr>
            <a:r>
              <a:rPr lang="en-GB" altLang="en-US" dirty="0"/>
              <a:t>decide to issue a competitive invitation to tender restricted to the Tenderers positively evaluated if two or more proposals on the same subject were positively evaluated.</a:t>
            </a:r>
          </a:p>
          <a:p>
            <a:endParaRPr lang="en-GB" dirty="0"/>
          </a:p>
          <a:p>
            <a:endParaRPr lang="en-GB" dirty="0"/>
          </a:p>
        </p:txBody>
      </p:sp>
      <p:sp>
        <p:nvSpPr>
          <p:cNvPr id="4" name="Rectangle 3">
            <a:extLst>
              <a:ext uri="{FF2B5EF4-FFF2-40B4-BE49-F238E27FC236}">
                <a16:creationId xmlns:a16="http://schemas.microsoft.com/office/drawing/2014/main" id="{2508D872-055D-4A89-ACF4-87AA86F4DCD4}"/>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Section 10 of the Cover Letter</a:t>
            </a:r>
          </a:p>
        </p:txBody>
      </p:sp>
    </p:spTree>
    <p:extLst>
      <p:ext uri="{BB962C8B-B14F-4D97-AF65-F5344CB8AC3E}">
        <p14:creationId xmlns:p14="http://schemas.microsoft.com/office/powerpoint/2010/main" val="38103501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4" descr="Customer review outline">
            <a:extLst>
              <a:ext uri="{FF2B5EF4-FFF2-40B4-BE49-F238E27FC236}">
                <a16:creationId xmlns:a16="http://schemas.microsoft.com/office/drawing/2014/main" id="{C25806C5-0B9A-462C-A787-A0AFDD3B79E7}"/>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US" dirty="0"/>
              <a:t>4. Debriefing</a:t>
            </a:r>
            <a:endParaRPr lang="en-GB" dirty="0"/>
          </a:p>
        </p:txBody>
      </p:sp>
    </p:spTree>
    <p:extLst>
      <p:ext uri="{BB962C8B-B14F-4D97-AF65-F5344CB8AC3E}">
        <p14:creationId xmlns:p14="http://schemas.microsoft.com/office/powerpoint/2010/main" val="40986029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2B4746A4-DE6A-44B5-8E22-3B16C7F77D40}"/>
              </a:ext>
            </a:extLst>
          </p:cNvPr>
          <p:cNvSpPr txBox="1">
            <a:spLocks/>
          </p:cNvSpPr>
          <p:nvPr/>
        </p:nvSpPr>
        <p:spPr bwMode="auto">
          <a:xfrm>
            <a:off x="219600" y="1936339"/>
            <a:ext cx="11764800" cy="4407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lnSpc>
                <a:spcPct val="119000"/>
              </a:lnSpc>
              <a:spcBef>
                <a:spcPct val="20000"/>
              </a:spcBef>
              <a:spcAft>
                <a:spcPct val="0"/>
              </a:spcAft>
              <a:buClr>
                <a:srgbClr val="8197A6"/>
              </a:buClr>
              <a:buFont typeface="Arial" panose="020B0604020202020204" pitchFamily="34" charset="0"/>
              <a:defRPr lang="en-US" altLang="en-US" sz="1800">
                <a:solidFill>
                  <a:srgbClr val="8197A6"/>
                </a:solidFill>
                <a:latin typeface="Arial" panose="020B0604020202020204" pitchFamily="34" charset="0"/>
                <a:ea typeface="MS PGothic" pitchFamily="34" charset="-128"/>
                <a:cs typeface="Arial" panose="020B0604020202020204" pitchFamily="34" charset="0"/>
              </a:defRPr>
            </a:lvl1pPr>
            <a:lvl2pPr marL="781050"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sz="1800">
                <a:solidFill>
                  <a:srgbClr val="8197A6"/>
                </a:solidFill>
                <a:latin typeface="Arial" panose="020B0604020202020204" pitchFamily="34" charset="0"/>
                <a:ea typeface="MS PGothic" pitchFamily="34" charset="-128"/>
                <a:cs typeface="Arial" panose="020B0604020202020204" pitchFamily="34" charset="0"/>
              </a:defRPr>
            </a:lvl2pPr>
            <a:lvl3pPr marL="1357313"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sz="1800">
                <a:solidFill>
                  <a:srgbClr val="8197A6"/>
                </a:solidFill>
                <a:latin typeface="Arial" panose="020B0604020202020204" pitchFamily="34" charset="0"/>
                <a:ea typeface="MS PGothic" pitchFamily="34" charset="-128"/>
                <a:cs typeface="Arial" panose="020B0604020202020204" pitchFamily="34" charset="0"/>
              </a:defRPr>
            </a:lvl3pPr>
            <a:lvl4pPr marL="1933575" algn="l" rtl="0" eaLnBrk="0" fontAlgn="base" hangingPunct="0">
              <a:lnSpc>
                <a:spcPct val="119000"/>
              </a:lnSpc>
              <a:spcBef>
                <a:spcPct val="20000"/>
              </a:spcBef>
              <a:spcAft>
                <a:spcPct val="0"/>
              </a:spcAft>
              <a:buClr>
                <a:schemeClr val="accent1"/>
              </a:buClr>
              <a:buFont typeface="Verdana" panose="020B0604030504040204" pitchFamily="34" charset="0"/>
              <a:defRPr lang="en-US" altLang="en-US" sz="1800">
                <a:solidFill>
                  <a:srgbClr val="8197A6"/>
                </a:solidFill>
                <a:latin typeface="Arial" charset="0"/>
                <a:ea typeface="MS PGothic" pitchFamily="34" charset="-128"/>
                <a:cs typeface="Arial" charset="0"/>
              </a:defRPr>
            </a:lvl4pPr>
            <a:lvl5pPr marL="2509838" algn="l" rtl="0" eaLnBrk="0" fontAlgn="base" hangingPunct="0">
              <a:lnSpc>
                <a:spcPct val="119000"/>
              </a:lnSpc>
              <a:spcBef>
                <a:spcPct val="20000"/>
              </a:spcBef>
              <a:spcAft>
                <a:spcPct val="0"/>
              </a:spcAft>
              <a:buClr>
                <a:schemeClr val="accent1"/>
              </a:buClr>
              <a:buFont typeface="Verdana" panose="020B0604030504040204" pitchFamily="34" charset="0"/>
              <a:defRPr lang="en-GB" altLang="en-US" sz="180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a:lstStyle>
          <a:p>
            <a:pPr marR="0" lvl="0" algn="just" defTabSz="914400" rtl="0" eaLnBrk="0" fontAlgn="base" latinLnBrk="0" hangingPunct="0">
              <a:lnSpc>
                <a:spcPct val="119000"/>
              </a:lnSpc>
              <a:spcBef>
                <a:spcPct val="20000"/>
              </a:spcBef>
              <a:spcAft>
                <a:spcPct val="0"/>
              </a:spcAft>
              <a:buClr>
                <a:srgbClr val="003249"/>
              </a:buClr>
              <a:buSzTx/>
              <a:tabLst/>
              <a:defRPr/>
            </a:pPr>
            <a:r>
              <a:rPr kumimoji="0" lang="en-GB" altLang="en-US" sz="1800" b="0" i="0" u="none" strike="noStrike" kern="0" cap="none" spc="0" normalizeH="0" baseline="0" noProof="0" dirty="0">
                <a:ln>
                  <a:noFill/>
                </a:ln>
                <a:solidFill>
                  <a:srgbClr val="335E6E"/>
                </a:solidFill>
                <a:effectLst/>
                <a:uLnTx/>
                <a:uFillTx/>
                <a:latin typeface="Arial" panose="020B0604020202020204" pitchFamily="34" charset="0"/>
                <a:ea typeface="MS PGothic" pitchFamily="34" charset="-128"/>
                <a:cs typeface="Arial" panose="020B0604020202020204" pitchFamily="34" charset="0"/>
              </a:rPr>
              <a:t>The contact person of the Prime Contractor mentioned in the proposal </a:t>
            </a:r>
            <a:r>
              <a:rPr kumimoji="0" lang="en-GB" altLang="en-US" sz="1800" b="0" i="1" u="none" strike="noStrike" kern="0" cap="none" spc="0" normalizeH="0" baseline="0" noProof="0" dirty="0">
                <a:ln>
                  <a:noFill/>
                </a:ln>
                <a:solidFill>
                  <a:schemeClr val="accent5"/>
                </a:solidFill>
                <a:effectLst/>
                <a:uLnTx/>
                <a:uFillTx/>
                <a:latin typeface="Arial" panose="020B0604020202020204" pitchFamily="34" charset="0"/>
                <a:ea typeface="MS PGothic" pitchFamily="34" charset="-128"/>
                <a:cs typeface="Arial" panose="020B0604020202020204" pitchFamily="34" charset="0"/>
              </a:rPr>
              <a:t>(see point 7 in the Cover Letter of the Proposal Template)</a:t>
            </a:r>
            <a:r>
              <a:rPr kumimoji="0" lang="en-GB" altLang="en-US" sz="1800" b="0" i="0" u="none" strike="noStrike" kern="0" cap="none" spc="0" normalizeH="0" baseline="0" noProof="0" dirty="0">
                <a:ln>
                  <a:noFill/>
                </a:ln>
                <a:solidFill>
                  <a:srgbClr val="335E6E"/>
                </a:solidFill>
                <a:effectLst/>
                <a:uLnTx/>
                <a:uFillTx/>
                <a:latin typeface="Arial" panose="020B0604020202020204" pitchFamily="34" charset="0"/>
                <a:ea typeface="MS PGothic" pitchFamily="34" charset="-128"/>
                <a:cs typeface="Arial" panose="020B0604020202020204" pitchFamily="34" charset="0"/>
              </a:rPr>
              <a:t> will be informed in writing of the result of the </a:t>
            </a:r>
            <a:r>
              <a:rPr kumimoji="0" lang="en-GB" altLang="en-US" sz="1800" b="0" i="0" u="none" strike="noStrike" kern="0" cap="none" spc="0" normalizeH="0" baseline="0" noProof="0" dirty="0" err="1">
                <a:ln>
                  <a:noFill/>
                </a:ln>
                <a:solidFill>
                  <a:srgbClr val="335E6E"/>
                </a:solidFill>
                <a:effectLst/>
                <a:uLnTx/>
                <a:uFillTx/>
                <a:latin typeface="Arial" panose="020B0604020202020204" pitchFamily="34" charset="0"/>
                <a:ea typeface="MS PGothic" pitchFamily="34" charset="-128"/>
                <a:cs typeface="Arial" panose="020B0604020202020204" pitchFamily="34" charset="0"/>
              </a:rPr>
              <a:t>CfP</a:t>
            </a:r>
            <a:r>
              <a:rPr kumimoji="0" lang="en-GB" altLang="en-US" sz="1800" b="0" i="0" u="none" strike="noStrike" kern="0" cap="none" spc="0" normalizeH="0" baseline="0" noProof="0" dirty="0">
                <a:ln>
                  <a:noFill/>
                </a:ln>
                <a:solidFill>
                  <a:srgbClr val="335E6E"/>
                </a:solidFill>
                <a:effectLst/>
                <a:uLnTx/>
                <a:uFillTx/>
                <a:latin typeface="Arial" panose="020B0604020202020204" pitchFamily="34" charset="0"/>
                <a:ea typeface="MS PGothic" pitchFamily="34" charset="-128"/>
                <a:cs typeface="Arial" panose="020B0604020202020204" pitchFamily="34" charset="0"/>
              </a:rPr>
              <a:t> after a decision has been taken. If the proposal has been unsuccessful, the Tenderer may request the nominated the Agency’s Contracts Officer to advise them of the reasons why the proposal has not been retained in a </a:t>
            </a:r>
            <a:r>
              <a:rPr kumimoji="0" lang="en-GB" altLang="en-US" sz="1800" b="1" i="0" u="none" strike="noStrike" kern="0" cap="none" spc="0" normalizeH="0" baseline="0" noProof="0" dirty="0">
                <a:ln>
                  <a:noFill/>
                </a:ln>
                <a:solidFill>
                  <a:schemeClr val="accent2"/>
                </a:solidFill>
                <a:effectLst/>
                <a:uLnTx/>
                <a:uFillTx/>
                <a:latin typeface="Arial" panose="020B0604020202020204" pitchFamily="34" charset="0"/>
                <a:ea typeface="MS PGothic" pitchFamily="34" charset="-128"/>
                <a:cs typeface="Arial" panose="020B0604020202020204" pitchFamily="34" charset="0"/>
              </a:rPr>
              <a:t>verbal debriefing</a:t>
            </a:r>
            <a:r>
              <a:rPr kumimoji="0" lang="en-GB" altLang="en-US" sz="1800" b="0" i="0" u="none" strike="noStrike" kern="0" cap="none" spc="0" normalizeH="0" baseline="0" noProof="0" dirty="0">
                <a:ln>
                  <a:noFill/>
                </a:ln>
                <a:solidFill>
                  <a:srgbClr val="335E6E"/>
                </a:solidFill>
                <a:effectLst/>
                <a:uLnTx/>
                <a:uFillTx/>
                <a:latin typeface="Arial" panose="020B0604020202020204" pitchFamily="34" charset="0"/>
                <a:ea typeface="MS PGothic" pitchFamily="34" charset="-128"/>
                <a:cs typeface="Arial" panose="020B0604020202020204" pitchFamily="34" charset="0"/>
              </a:rPr>
              <a:t>. Any information will be limited to the Tenderer’s own proposal.</a:t>
            </a:r>
            <a:endParaRPr kumimoji="0" lang="en-GB" altLang="en-US" sz="1800" b="0" i="0" u="none" strike="noStrike" kern="0" cap="none" spc="0" normalizeH="0" baseline="0" noProof="0" dirty="0">
              <a:ln>
                <a:noFill/>
              </a:ln>
              <a:solidFill>
                <a:srgbClr val="8197A6"/>
              </a:solidFill>
              <a:effectLst/>
              <a:uLnTx/>
              <a:uFillTx/>
              <a:latin typeface="Arial" panose="020B0604020202020204" pitchFamily="34" charset="0"/>
              <a:ea typeface="MS PGothic" pitchFamily="34" charset="-128"/>
              <a:cs typeface="Arial" panose="020B0604020202020204" pitchFamily="34" charset="0"/>
            </a:endParaRPr>
          </a:p>
          <a:p>
            <a:pPr marL="0" marR="0" lvl="0" indent="0" algn="l" defTabSz="914400" rtl="0" eaLnBrk="0" fontAlgn="base" latinLnBrk="0" hangingPunct="0">
              <a:lnSpc>
                <a:spcPct val="119000"/>
              </a:lnSpc>
              <a:spcBef>
                <a:spcPct val="20000"/>
              </a:spcBef>
              <a:spcAft>
                <a:spcPct val="0"/>
              </a:spcAft>
              <a:buClr>
                <a:srgbClr val="8197A6"/>
              </a:buClr>
              <a:buSzTx/>
              <a:buFont typeface="Arial" panose="020B0604020202020204" pitchFamily="34" charset="0"/>
              <a:buNone/>
              <a:tabLst/>
              <a:defRPr/>
            </a:pPr>
            <a:endParaRPr kumimoji="0" lang="en-GB" altLang="en-US" sz="1800" b="0" i="0" u="none" strike="noStrike" kern="0" cap="none" spc="0" normalizeH="0" baseline="0" noProof="0" dirty="0">
              <a:ln>
                <a:noFill/>
              </a:ln>
              <a:solidFill>
                <a:srgbClr val="8197A6"/>
              </a:solidFill>
              <a:effectLst/>
              <a:uLnTx/>
              <a:uFillTx/>
              <a:latin typeface="Arial" panose="020B0604020202020204" pitchFamily="34" charset="0"/>
              <a:ea typeface="MS PGothic" pitchFamily="34" charset="-128"/>
              <a:cs typeface="Arial" panose="020B0604020202020204" pitchFamily="34" charset="0"/>
            </a:endParaRPr>
          </a:p>
        </p:txBody>
      </p:sp>
      <p:sp>
        <p:nvSpPr>
          <p:cNvPr id="2" name="Title 1">
            <a:extLst>
              <a:ext uri="{FF2B5EF4-FFF2-40B4-BE49-F238E27FC236}">
                <a16:creationId xmlns:a16="http://schemas.microsoft.com/office/drawing/2014/main" id="{08D64A1B-00AF-4B3F-82B8-D6CD54E0FE0E}"/>
              </a:ext>
            </a:extLst>
          </p:cNvPr>
          <p:cNvSpPr>
            <a:spLocks noGrp="1"/>
          </p:cNvSpPr>
          <p:nvPr>
            <p:ph type="title"/>
          </p:nvPr>
        </p:nvSpPr>
        <p:spPr>
          <a:xfrm>
            <a:off x="215900" y="176540"/>
            <a:ext cx="10109200" cy="523220"/>
          </a:xfrm>
        </p:spPr>
        <p:txBody>
          <a:bodyPr/>
          <a:lstStyle/>
          <a:p>
            <a:r>
              <a:rPr lang="en-GB" sz="2800" dirty="0"/>
              <a:t>4. Debriefing</a:t>
            </a:r>
          </a:p>
        </p:txBody>
      </p:sp>
      <p:sp>
        <p:nvSpPr>
          <p:cNvPr id="4" name="Rectangle 3">
            <a:extLst>
              <a:ext uri="{FF2B5EF4-FFF2-40B4-BE49-F238E27FC236}">
                <a16:creationId xmlns:a16="http://schemas.microsoft.com/office/drawing/2014/main" id="{C06D7A62-BB11-47D2-BAE5-73A318772499}"/>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marL="0" marR="0" lvl="0" indent="0" algn="ctr" defTabSz="914400" rtl="0" eaLnBrk="0" fontAlgn="base" latinLnBrk="0" hangingPunct="0">
              <a:lnSpc>
                <a:spcPct val="150000"/>
              </a:lnSpc>
              <a:spcBef>
                <a:spcPct val="0"/>
              </a:spcBef>
              <a:spcAft>
                <a:spcPct val="0"/>
              </a:spcAft>
              <a:buClrTx/>
              <a:buSzTx/>
              <a:buFontTx/>
              <a:buNone/>
              <a:tabLst/>
              <a:defRPr/>
            </a:pPr>
            <a:r>
              <a:rPr kumimoji="0" lang="en-GB" altLang="en-US" sz="2000" b="1" i="0" u="none" strike="noStrike" kern="1200" cap="none" spc="0" normalizeH="0" baseline="0" noProof="0" dirty="0">
                <a:ln>
                  <a:noFill/>
                </a:ln>
                <a:solidFill>
                  <a:srgbClr val="335E6E"/>
                </a:solidFill>
                <a:effectLst/>
                <a:uLnTx/>
                <a:uFillTx/>
                <a:latin typeface="Arial" panose="020B0604020202020204"/>
                <a:ea typeface="+mn-ea"/>
                <a:cs typeface="+mn-cs"/>
              </a:rPr>
              <a:t>See Section 10 of the Cover Letter</a:t>
            </a:r>
          </a:p>
        </p:txBody>
      </p:sp>
      <p:grpSp>
        <p:nvGrpSpPr>
          <p:cNvPr id="15" name="Group 14">
            <a:extLst>
              <a:ext uri="{FF2B5EF4-FFF2-40B4-BE49-F238E27FC236}">
                <a16:creationId xmlns:a16="http://schemas.microsoft.com/office/drawing/2014/main" id="{119E67A3-5BF4-40F8-8865-E347D0B63B7E}"/>
              </a:ext>
            </a:extLst>
          </p:cNvPr>
          <p:cNvGrpSpPr/>
          <p:nvPr/>
        </p:nvGrpSpPr>
        <p:grpSpPr>
          <a:xfrm>
            <a:off x="2447926" y="4102922"/>
            <a:ext cx="7329486" cy="914400"/>
            <a:chOff x="2867024" y="4169164"/>
            <a:chExt cx="7329486" cy="914400"/>
          </a:xfrm>
        </p:grpSpPr>
        <p:sp>
          <p:nvSpPr>
            <p:cNvPr id="10" name="Rectangle 9">
              <a:extLst>
                <a:ext uri="{FF2B5EF4-FFF2-40B4-BE49-F238E27FC236}">
                  <a16:creationId xmlns:a16="http://schemas.microsoft.com/office/drawing/2014/main" id="{B7B522F8-495F-4D7F-B3BD-8558266106AF}"/>
                </a:ext>
              </a:extLst>
            </p:cNvPr>
            <p:cNvSpPr/>
            <p:nvPr/>
          </p:nvSpPr>
          <p:spPr>
            <a:xfrm>
              <a:off x="2867024" y="4169164"/>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E7E8E3"/>
                </a:solidFill>
                <a:effectLst/>
                <a:uLnTx/>
                <a:uFillTx/>
                <a:latin typeface="Arial" panose="020B0604020202020204"/>
                <a:ea typeface="+mn-ea"/>
                <a:cs typeface="+mn-cs"/>
              </a:endParaRPr>
            </a:p>
          </p:txBody>
        </p:sp>
        <p:sp>
          <p:nvSpPr>
            <p:cNvPr id="7" name="Rectangle 6">
              <a:extLst>
                <a:ext uri="{FF2B5EF4-FFF2-40B4-BE49-F238E27FC236}">
                  <a16:creationId xmlns:a16="http://schemas.microsoft.com/office/drawing/2014/main" id="{DB71DE46-B21C-45C6-97D4-09DE9C7DE105}"/>
                </a:ext>
              </a:extLst>
            </p:cNvPr>
            <p:cNvSpPr/>
            <p:nvPr/>
          </p:nvSpPr>
          <p:spPr>
            <a:xfrm>
              <a:off x="3781425" y="4169164"/>
              <a:ext cx="6415085"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F06669"/>
                  </a:solidFill>
                  <a:effectLst/>
                  <a:uLnTx/>
                  <a:uFillTx/>
                  <a:latin typeface="Arial" panose="020B0604020202020204"/>
                  <a:ea typeface="+mn-ea"/>
                  <a:cs typeface="+mn-cs"/>
                </a:rPr>
                <a:t>Important</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0" i="0" u="sng" strike="noStrike" kern="1200" cap="none" spc="0" normalizeH="0" baseline="0" noProof="0" dirty="0">
                  <a:ln>
                    <a:noFill/>
                  </a:ln>
                  <a:solidFill>
                    <a:srgbClr val="E7E8E3"/>
                  </a:solidFill>
                  <a:effectLst/>
                  <a:uLnTx/>
                  <a:uFillTx/>
                  <a:latin typeface="Arial" panose="020B0604020202020204"/>
                  <a:ea typeface="+mn-ea"/>
                  <a:cs typeface="+mn-cs"/>
                </a:rPr>
                <a:t>Ask for a debriefing!</a:t>
              </a:r>
              <a:r>
                <a:rPr kumimoji="0" lang="en-GB" sz="1600" b="0" i="0" u="none" strike="noStrike" kern="1200" cap="none" spc="0" normalizeH="0" baseline="0" noProof="0" dirty="0">
                  <a:ln>
                    <a:noFill/>
                  </a:ln>
                  <a:solidFill>
                    <a:srgbClr val="E7E8E3"/>
                  </a:solidFill>
                  <a:effectLst/>
                  <a:uLnTx/>
                  <a:uFillTx/>
                  <a:latin typeface="Arial" panose="020B0604020202020204"/>
                  <a:ea typeface="+mn-ea"/>
                  <a:cs typeface="+mn-cs"/>
                </a:rPr>
                <a:t> It is the best way of learning why your proposal was not recommended and what you need to improve!</a:t>
              </a:r>
            </a:p>
          </p:txBody>
        </p:sp>
        <p:pic>
          <p:nvPicPr>
            <p:cNvPr id="9" name="Graphic 8" descr="Exclamation mark with solid fill">
              <a:extLst>
                <a:ext uri="{FF2B5EF4-FFF2-40B4-BE49-F238E27FC236}">
                  <a16:creationId xmlns:a16="http://schemas.microsoft.com/office/drawing/2014/main" id="{D42DCF8E-08AC-47FA-9828-FB98E060749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67024" y="4169164"/>
              <a:ext cx="914400" cy="914400"/>
            </a:xfrm>
            <a:prstGeom prst="rect">
              <a:avLst/>
            </a:prstGeom>
          </p:spPr>
        </p:pic>
      </p:grpSp>
      <p:grpSp>
        <p:nvGrpSpPr>
          <p:cNvPr id="16" name="Group 15">
            <a:extLst>
              <a:ext uri="{FF2B5EF4-FFF2-40B4-BE49-F238E27FC236}">
                <a16:creationId xmlns:a16="http://schemas.microsoft.com/office/drawing/2014/main" id="{A7CC9326-1F57-413C-8352-1712729293F2}"/>
              </a:ext>
            </a:extLst>
          </p:cNvPr>
          <p:cNvGrpSpPr/>
          <p:nvPr/>
        </p:nvGrpSpPr>
        <p:grpSpPr>
          <a:xfrm>
            <a:off x="2447926" y="5272323"/>
            <a:ext cx="7329486" cy="914400"/>
            <a:chOff x="2867024" y="5404261"/>
            <a:chExt cx="7329486" cy="914400"/>
          </a:xfrm>
        </p:grpSpPr>
        <p:sp>
          <p:nvSpPr>
            <p:cNvPr id="12" name="Rectangle 11">
              <a:extLst>
                <a:ext uri="{FF2B5EF4-FFF2-40B4-BE49-F238E27FC236}">
                  <a16:creationId xmlns:a16="http://schemas.microsoft.com/office/drawing/2014/main" id="{4016C8CE-5D5F-486D-B25D-69CDF0CCB57B}"/>
                </a:ext>
              </a:extLst>
            </p:cNvPr>
            <p:cNvSpPr/>
            <p:nvPr/>
          </p:nvSpPr>
          <p:spPr>
            <a:xfrm>
              <a:off x="3781424" y="5404261"/>
              <a:ext cx="6415086"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1200" cap="none" spc="0" normalizeH="0" baseline="0" noProof="0" dirty="0">
                  <a:ln>
                    <a:noFill/>
                  </a:ln>
                  <a:solidFill>
                    <a:srgbClr val="75C8AE"/>
                  </a:solidFill>
                  <a:effectLst/>
                  <a:uLnTx/>
                  <a:uFillTx/>
                  <a:latin typeface="Arial" panose="020B0604020202020204"/>
                  <a:ea typeface="+mn-ea"/>
                  <a:cs typeface="+mn-cs"/>
                </a:rPr>
                <a:t>Suggestion</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E7E8E3"/>
                  </a:solidFill>
                  <a:effectLst/>
                  <a:uLnTx/>
                  <a:uFillTx/>
                  <a:latin typeface="Arial" panose="020B0604020202020204"/>
                  <a:ea typeface="+mn-ea"/>
                  <a:cs typeface="+mn-cs"/>
                </a:rPr>
                <a:t>Even if your proposal was recommended, ask for a debriefing during the negotiation.</a:t>
              </a:r>
            </a:p>
          </p:txBody>
        </p:sp>
        <p:sp>
          <p:nvSpPr>
            <p:cNvPr id="13" name="Rectangle 12">
              <a:extLst>
                <a:ext uri="{FF2B5EF4-FFF2-40B4-BE49-F238E27FC236}">
                  <a16:creationId xmlns:a16="http://schemas.microsoft.com/office/drawing/2014/main" id="{5373FD93-0696-488D-BEE8-92B1AB7F676B}"/>
                </a:ext>
              </a:extLst>
            </p:cNvPr>
            <p:cNvSpPr/>
            <p:nvPr/>
          </p:nvSpPr>
          <p:spPr>
            <a:xfrm>
              <a:off x="2867024" y="5404261"/>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600" b="0" i="0" u="none" strike="noStrike" kern="1200" cap="none" spc="0" normalizeH="0" baseline="0" noProof="0" dirty="0">
                <a:ln>
                  <a:noFill/>
                </a:ln>
                <a:solidFill>
                  <a:srgbClr val="E7E8E3"/>
                </a:solidFill>
                <a:effectLst/>
                <a:uLnTx/>
                <a:uFillTx/>
                <a:latin typeface="Arial" panose="020B0604020202020204"/>
                <a:ea typeface="+mn-ea"/>
                <a:cs typeface="+mn-cs"/>
              </a:endParaRPr>
            </a:p>
          </p:txBody>
        </p:sp>
        <p:pic>
          <p:nvPicPr>
            <p:cNvPr id="6" name="Graphic 5" descr="Right pointing backhand index outline">
              <a:extLst>
                <a:ext uri="{FF2B5EF4-FFF2-40B4-BE49-F238E27FC236}">
                  <a16:creationId xmlns:a16="http://schemas.microsoft.com/office/drawing/2014/main" id="{0C522449-E969-44B2-AD20-96EF35121F3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6200000">
              <a:off x="2867024" y="5404261"/>
              <a:ext cx="914400" cy="914400"/>
            </a:xfrm>
            <a:prstGeom prst="rect">
              <a:avLst/>
            </a:prstGeom>
          </p:spPr>
        </p:pic>
      </p:grpSp>
    </p:spTree>
    <p:extLst>
      <p:ext uri="{BB962C8B-B14F-4D97-AF65-F5344CB8AC3E}">
        <p14:creationId xmlns:p14="http://schemas.microsoft.com/office/powerpoint/2010/main" val="581814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28F3-209A-4DB6-9A95-DEC99BBE6AF4}"/>
              </a:ext>
            </a:extLst>
          </p:cNvPr>
          <p:cNvSpPr>
            <a:spLocks noGrp="1"/>
          </p:cNvSpPr>
          <p:nvPr>
            <p:ph type="title"/>
          </p:nvPr>
        </p:nvSpPr>
        <p:spPr>
          <a:xfrm>
            <a:off x="215900" y="176540"/>
            <a:ext cx="10109200" cy="523220"/>
          </a:xfrm>
        </p:spPr>
        <p:txBody>
          <a:bodyPr/>
          <a:lstStyle/>
          <a:p>
            <a:r>
              <a:rPr lang="en-GB" sz="2800" dirty="0"/>
              <a:t>1. Tender Package – </a:t>
            </a:r>
            <a:r>
              <a:rPr lang="en-GB" sz="2800" dirty="0">
                <a:solidFill>
                  <a:schemeClr val="accent5"/>
                </a:solidFill>
              </a:rPr>
              <a:t>Call Overview</a:t>
            </a:r>
            <a:endParaRPr lang="en-GB" sz="2800" dirty="0">
              <a:solidFill>
                <a:schemeClr val="accent5"/>
              </a:solidFill>
              <a:highlight>
                <a:srgbClr val="F1666A"/>
              </a:highlight>
            </a:endParaRPr>
          </a:p>
        </p:txBody>
      </p:sp>
      <p:sp>
        <p:nvSpPr>
          <p:cNvPr id="3" name="Content Placeholder 2">
            <a:extLst>
              <a:ext uri="{FF2B5EF4-FFF2-40B4-BE49-F238E27FC236}">
                <a16:creationId xmlns:a16="http://schemas.microsoft.com/office/drawing/2014/main" id="{A582FF50-FA90-4B1B-84A2-B2C8FCCE9867}"/>
              </a:ext>
            </a:extLst>
          </p:cNvPr>
          <p:cNvSpPr>
            <a:spLocks noGrp="1"/>
          </p:cNvSpPr>
          <p:nvPr>
            <p:ph idx="1"/>
          </p:nvPr>
        </p:nvSpPr>
        <p:spPr/>
        <p:txBody>
          <a:bodyPr/>
          <a:lstStyle/>
          <a:p>
            <a:pPr>
              <a:spcAft>
                <a:spcPts val="600"/>
              </a:spcAft>
            </a:pPr>
            <a:r>
              <a:rPr lang="en-GB" sz="2000" b="1" dirty="0">
                <a:solidFill>
                  <a:schemeClr val="tx1"/>
                </a:solidFill>
              </a:rPr>
              <a:t>Call overview</a:t>
            </a:r>
            <a:endParaRPr lang="en-US" dirty="0"/>
          </a:p>
          <a:p>
            <a:pPr marL="285750" indent="-285750">
              <a:spcAft>
                <a:spcPts val="600"/>
              </a:spcAft>
              <a:buClr>
                <a:schemeClr val="tx2"/>
              </a:buClr>
              <a:buFont typeface="Arial" panose="020B0604020202020204" pitchFamily="34" charset="0"/>
              <a:buChar char="•"/>
            </a:pPr>
            <a:r>
              <a:rPr lang="en-GB" dirty="0">
                <a:solidFill>
                  <a:schemeClr val="tx2"/>
                </a:solidFill>
              </a:rPr>
              <a:t>Call for Proposals reference: </a:t>
            </a:r>
            <a:r>
              <a:rPr lang="en-GB" dirty="0" err="1">
                <a:solidFill>
                  <a:schemeClr val="tx2"/>
                </a:solidFill>
              </a:rPr>
              <a:t>CfP</a:t>
            </a:r>
            <a:r>
              <a:rPr lang="en-GB" dirty="0">
                <a:solidFill>
                  <a:schemeClr val="tx2"/>
                </a:solidFill>
              </a:rPr>
              <a:t>/5-50037/23/NL/MH</a:t>
            </a:r>
          </a:p>
          <a:p>
            <a:pPr marL="285750" indent="-285750">
              <a:spcAft>
                <a:spcPts val="600"/>
              </a:spcAft>
              <a:buClr>
                <a:schemeClr val="tx2"/>
              </a:buClr>
              <a:buFont typeface="Arial" panose="020B0604020202020204" pitchFamily="34" charset="0"/>
              <a:buChar char="•"/>
            </a:pPr>
            <a:r>
              <a:rPr lang="en-GB" dirty="0">
                <a:solidFill>
                  <a:schemeClr val="accent2"/>
                </a:solidFill>
              </a:rPr>
              <a:t>This is NOT a permanently open call!</a:t>
            </a:r>
          </a:p>
          <a:p>
            <a:pPr marL="285750" indent="-285750">
              <a:buFont typeface="Arial" panose="020B0604020202020204" pitchFamily="34" charset="0"/>
              <a:buChar char="•"/>
            </a:pPr>
            <a:endParaRPr lang="en-GB" dirty="0"/>
          </a:p>
          <a:p>
            <a:endParaRPr lang="en-GB" dirty="0"/>
          </a:p>
          <a:p>
            <a:endParaRPr lang="en-GB" dirty="0"/>
          </a:p>
        </p:txBody>
      </p:sp>
      <p:graphicFrame>
        <p:nvGraphicFramePr>
          <p:cNvPr id="6" name="Diagram 5">
            <a:extLst>
              <a:ext uri="{FF2B5EF4-FFF2-40B4-BE49-F238E27FC236}">
                <a16:creationId xmlns:a16="http://schemas.microsoft.com/office/drawing/2014/main" id="{0FCF31D9-2AE2-44B8-BC6A-6FC62D11029C}"/>
              </a:ext>
            </a:extLst>
          </p:cNvPr>
          <p:cNvGraphicFramePr/>
          <p:nvPr>
            <p:extLst>
              <p:ext uri="{D42A27DB-BD31-4B8C-83A1-F6EECF244321}">
                <p14:modId xmlns:p14="http://schemas.microsoft.com/office/powerpoint/2010/main" val="491146897"/>
              </p:ext>
            </p:extLst>
          </p:nvPr>
        </p:nvGraphicFramePr>
        <p:xfrm>
          <a:off x="636691" y="2781086"/>
          <a:ext cx="6650606" cy="3046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1">
            <a:extLst>
              <a:ext uri="{FF2B5EF4-FFF2-40B4-BE49-F238E27FC236}">
                <a16:creationId xmlns:a16="http://schemas.microsoft.com/office/drawing/2014/main" id="{2947FFBF-A4F3-4E89-B452-C874CCF0C41D}"/>
              </a:ext>
            </a:extLst>
          </p:cNvPr>
          <p:cNvSpPr txBox="1">
            <a:spLocks noChangeArrowheads="1"/>
          </p:cNvSpPr>
          <p:nvPr/>
        </p:nvSpPr>
        <p:spPr bwMode="auto">
          <a:xfrm>
            <a:off x="7825308" y="2879573"/>
            <a:ext cx="3763339" cy="2850011"/>
          </a:xfrm>
          <a:prstGeom prst="rect">
            <a:avLst/>
          </a:prstGeom>
          <a:solidFill>
            <a:schemeClr val="accent6"/>
          </a:solidFill>
          <a:ln w="28575">
            <a:solidFill>
              <a:schemeClr val="tx2"/>
            </a:solidFill>
          </a:ln>
          <a:effectLst>
            <a:outerShdw blurRad="40000" dist="20000" dir="5400000" rotWithShape="0">
              <a:srgbClr val="000000">
                <a:alpha val="38000"/>
              </a:srgbClr>
            </a:outerShdw>
          </a:effectLst>
        </p:spPr>
        <p:style>
          <a:lnRef idx="1">
            <a:schemeClr val="accent6"/>
          </a:lnRef>
          <a:fillRef idx="2">
            <a:schemeClr val="accent6"/>
          </a:fillRef>
          <a:effectRef idx="1">
            <a:schemeClr val="accent6"/>
          </a:effectRef>
          <a:fontRef idx="minor">
            <a:schemeClr val="dk1"/>
          </a:fontRef>
        </p:style>
        <p:txBody>
          <a:bodyPr wrap="square" anchor="ctr">
            <a:spAutoFit/>
          </a:bodyPr>
          <a:lstStyle>
            <a:lvl1pPr>
              <a:lnSpc>
                <a:spcPct val="119000"/>
              </a:lnSpc>
              <a:spcBef>
                <a:spcPct val="20000"/>
              </a:spcBef>
              <a:buClr>
                <a:schemeClr val="accent1"/>
              </a:buClr>
              <a:buFont typeface="Verdana" pitchFamily="34" charset="0"/>
              <a:buAutoNum type="arabicPeriod"/>
              <a:defRPr sz="1600">
                <a:solidFill>
                  <a:schemeClr val="bg2"/>
                </a:solidFill>
                <a:latin typeface="Verdana" pitchFamily="34" charset="0"/>
                <a:ea typeface="MS PGothic" pitchFamily="34" charset="-128"/>
              </a:defRPr>
            </a:lvl1pPr>
            <a:lvl2pPr marL="742950" indent="-285750">
              <a:lnSpc>
                <a:spcPct val="119000"/>
              </a:lnSpc>
              <a:spcBef>
                <a:spcPct val="20000"/>
              </a:spcBef>
              <a:buClr>
                <a:schemeClr val="accent1"/>
              </a:buClr>
              <a:buFont typeface="Verdana" pitchFamily="34" charset="0"/>
              <a:buAutoNum type="alphaLcPeriod"/>
              <a:defRPr sz="1600">
                <a:solidFill>
                  <a:schemeClr val="bg2"/>
                </a:solidFill>
                <a:latin typeface="Verdana" pitchFamily="34" charset="0"/>
                <a:ea typeface="MS PGothic" pitchFamily="34" charset="-128"/>
              </a:defRPr>
            </a:lvl2pPr>
            <a:lvl3pPr marL="1143000" indent="-228600">
              <a:lnSpc>
                <a:spcPct val="119000"/>
              </a:lnSpc>
              <a:spcBef>
                <a:spcPct val="20000"/>
              </a:spcBef>
              <a:buClr>
                <a:schemeClr val="accent1"/>
              </a:buClr>
              <a:buFont typeface="Verdana" pitchFamily="34" charset="0"/>
              <a:buChar char="–"/>
              <a:defRPr sz="1600">
                <a:solidFill>
                  <a:schemeClr val="bg2"/>
                </a:solidFill>
                <a:latin typeface="Verdana" pitchFamily="34" charset="0"/>
                <a:ea typeface="MS PGothic" pitchFamily="34" charset="-128"/>
              </a:defRPr>
            </a:lvl3pPr>
            <a:lvl4pPr marL="1600200" indent="-228600">
              <a:lnSpc>
                <a:spcPct val="119000"/>
              </a:lnSpc>
              <a:spcBef>
                <a:spcPct val="20000"/>
              </a:spcBef>
              <a:buClr>
                <a:schemeClr val="accent1"/>
              </a:buClr>
              <a:buFont typeface="Verdana" pitchFamily="34" charset="0"/>
              <a:buChar char="–"/>
              <a:defRPr sz="1600">
                <a:solidFill>
                  <a:schemeClr val="bg2"/>
                </a:solidFill>
                <a:latin typeface="Verdana" pitchFamily="34" charset="0"/>
                <a:ea typeface="MS PGothic" pitchFamily="34" charset="-128"/>
              </a:defRPr>
            </a:lvl4pPr>
            <a:lvl5pPr marL="2057400" indent="-228600">
              <a:lnSpc>
                <a:spcPct val="119000"/>
              </a:lnSpc>
              <a:spcBef>
                <a:spcPct val="20000"/>
              </a:spcBef>
              <a:buClr>
                <a:schemeClr val="accent1"/>
              </a:buClr>
              <a:buFont typeface="Verdana" pitchFamily="34" charset="0"/>
              <a:buChar char="–"/>
              <a:defRPr sz="1600">
                <a:solidFill>
                  <a:schemeClr val="bg2"/>
                </a:solidFill>
                <a:latin typeface="Verdana" pitchFamily="34" charset="0"/>
                <a:ea typeface="MS PGothic" pitchFamily="34" charset="-128"/>
              </a:defRPr>
            </a:lvl5pPr>
            <a:lvl6pPr marL="2514600" indent="-228600" eaLnBrk="0" fontAlgn="base" hangingPunct="0">
              <a:lnSpc>
                <a:spcPct val="119000"/>
              </a:lnSpc>
              <a:spcBef>
                <a:spcPct val="20000"/>
              </a:spcBef>
              <a:spcAft>
                <a:spcPct val="0"/>
              </a:spcAft>
              <a:buClr>
                <a:schemeClr val="accent1"/>
              </a:buClr>
              <a:buFont typeface="Verdana" pitchFamily="34" charset="0"/>
              <a:buChar char="–"/>
              <a:defRPr sz="1600">
                <a:solidFill>
                  <a:schemeClr val="bg2"/>
                </a:solidFill>
                <a:latin typeface="Verdana" pitchFamily="34" charset="0"/>
                <a:ea typeface="MS PGothic" pitchFamily="34" charset="-128"/>
              </a:defRPr>
            </a:lvl6pPr>
            <a:lvl7pPr marL="2971800" indent="-228600" eaLnBrk="0" fontAlgn="base" hangingPunct="0">
              <a:lnSpc>
                <a:spcPct val="119000"/>
              </a:lnSpc>
              <a:spcBef>
                <a:spcPct val="20000"/>
              </a:spcBef>
              <a:spcAft>
                <a:spcPct val="0"/>
              </a:spcAft>
              <a:buClr>
                <a:schemeClr val="accent1"/>
              </a:buClr>
              <a:buFont typeface="Verdana" pitchFamily="34" charset="0"/>
              <a:buChar char="–"/>
              <a:defRPr sz="1600">
                <a:solidFill>
                  <a:schemeClr val="bg2"/>
                </a:solidFill>
                <a:latin typeface="Verdana" pitchFamily="34" charset="0"/>
                <a:ea typeface="MS PGothic" pitchFamily="34" charset="-128"/>
              </a:defRPr>
            </a:lvl7pPr>
            <a:lvl8pPr marL="3429000" indent="-228600" eaLnBrk="0" fontAlgn="base" hangingPunct="0">
              <a:lnSpc>
                <a:spcPct val="119000"/>
              </a:lnSpc>
              <a:spcBef>
                <a:spcPct val="20000"/>
              </a:spcBef>
              <a:spcAft>
                <a:spcPct val="0"/>
              </a:spcAft>
              <a:buClr>
                <a:schemeClr val="accent1"/>
              </a:buClr>
              <a:buFont typeface="Verdana" pitchFamily="34" charset="0"/>
              <a:buChar char="–"/>
              <a:defRPr sz="1600">
                <a:solidFill>
                  <a:schemeClr val="bg2"/>
                </a:solidFill>
                <a:latin typeface="Verdana" pitchFamily="34" charset="0"/>
                <a:ea typeface="MS PGothic" pitchFamily="34" charset="-128"/>
              </a:defRPr>
            </a:lvl8pPr>
            <a:lvl9pPr marL="3886200" indent="-228600" eaLnBrk="0" fontAlgn="base" hangingPunct="0">
              <a:lnSpc>
                <a:spcPct val="119000"/>
              </a:lnSpc>
              <a:spcBef>
                <a:spcPct val="20000"/>
              </a:spcBef>
              <a:spcAft>
                <a:spcPct val="0"/>
              </a:spcAft>
              <a:buClr>
                <a:schemeClr val="accent1"/>
              </a:buClr>
              <a:buFont typeface="Verdana" pitchFamily="34" charset="0"/>
              <a:buChar char="–"/>
              <a:defRPr sz="1600">
                <a:solidFill>
                  <a:schemeClr val="bg2"/>
                </a:solidFill>
                <a:latin typeface="Verdana" pitchFamily="34" charset="0"/>
                <a:ea typeface="MS PGothic" pitchFamily="34" charset="-128"/>
              </a:defRPr>
            </a:lvl9pPr>
          </a:lstStyle>
          <a:p>
            <a:pPr marL="0" marR="0" lvl="0" indent="0" algn="l" defTabSz="914400" rtl="0" eaLnBrk="1" fontAlgn="auto" latinLnBrk="0" hangingPunct="1">
              <a:lnSpc>
                <a:spcPct val="80000"/>
              </a:lnSpc>
              <a:spcBef>
                <a:spcPct val="20000"/>
              </a:spcBef>
              <a:spcAft>
                <a:spcPts val="0"/>
              </a:spcAft>
              <a:buClr>
                <a:srgbClr val="0098DB"/>
              </a:buClr>
              <a:buSzTx/>
              <a:buFont typeface="Verdana" pitchFamily="34" charset="0"/>
              <a:buNone/>
              <a:tabLst/>
              <a:defRPr/>
            </a:pPr>
            <a:r>
              <a:rPr kumimoji="0" lang="en-US" altLang="en-US" sz="1600" b="1" i="0" u="none" strike="noStrike" kern="0" cap="none" spc="0" normalizeH="0" baseline="0" noProof="0" dirty="0">
                <a:ln>
                  <a:noFill/>
                </a:ln>
                <a:solidFill>
                  <a:srgbClr val="335E6E"/>
                </a:solidFill>
                <a:effectLst/>
                <a:uLnTx/>
                <a:uFillTx/>
                <a:latin typeface="Verdana" pitchFamily="34" charset="0"/>
                <a:ea typeface="MS PGothic" pitchFamily="34" charset="-128"/>
                <a:cs typeface="+mn-cs"/>
              </a:rPr>
              <a:t>Call for Proposals published</a:t>
            </a:r>
          </a:p>
          <a:p>
            <a:pPr marL="285750" marR="0" lvl="0" indent="-285750" algn="l" defTabSz="914400" rtl="0" eaLnBrk="1" fontAlgn="auto" latinLnBrk="0" hangingPunct="1">
              <a:lnSpc>
                <a:spcPct val="80000"/>
              </a:lnSpc>
              <a:spcBef>
                <a:spcPct val="20000"/>
              </a:spcBef>
              <a:spcAft>
                <a:spcPts val="0"/>
              </a:spcAft>
              <a:buClr>
                <a:srgbClr val="F06669"/>
              </a:buClr>
              <a:buSzTx/>
              <a:buFont typeface="Arial" panose="020B0604020202020204" pitchFamily="34" charset="0"/>
              <a:buChar char="•"/>
              <a:tabLst/>
              <a:defRPr/>
            </a:pPr>
            <a:r>
              <a:rPr kumimoji="0" lang="en-GB"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rPr>
              <a:t>19 September 2023</a:t>
            </a:r>
            <a:endParaRPr kumimoji="0" lang="en-US"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80000"/>
              </a:lnSpc>
              <a:spcBef>
                <a:spcPct val="20000"/>
              </a:spcBef>
              <a:spcAft>
                <a:spcPts val="0"/>
              </a:spcAft>
              <a:buClr>
                <a:srgbClr val="0098DB"/>
              </a:buClr>
              <a:buSzTx/>
              <a:buFont typeface="Verdana" pitchFamily="34" charset="0"/>
              <a:buNone/>
              <a:tabLst/>
              <a:defRPr/>
            </a:pPr>
            <a:endParaRPr kumimoji="0" lang="en-US" altLang="en-US" sz="1600" b="1" i="0" u="none" strike="noStrike" kern="0" cap="none" spc="0" normalizeH="0" baseline="0" noProof="0" dirty="0">
              <a:ln>
                <a:noFill/>
              </a:ln>
              <a:solidFill>
                <a:srgbClr val="E7E8E3"/>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80000"/>
              </a:lnSpc>
              <a:spcBef>
                <a:spcPct val="20000"/>
              </a:spcBef>
              <a:spcAft>
                <a:spcPts val="0"/>
              </a:spcAft>
              <a:buClr>
                <a:srgbClr val="0098DB"/>
              </a:buClr>
              <a:buSzTx/>
              <a:buFont typeface="Verdana" pitchFamily="34" charset="0"/>
              <a:buNone/>
              <a:tabLst/>
              <a:defRPr/>
            </a:pPr>
            <a:r>
              <a:rPr kumimoji="0" lang="en-US" altLang="en-US" sz="1600" b="1" i="0" u="none" strike="noStrike" kern="0" cap="none" spc="0" normalizeH="0" baseline="0" noProof="0" dirty="0">
                <a:ln>
                  <a:noFill/>
                </a:ln>
                <a:solidFill>
                  <a:srgbClr val="335E6E"/>
                </a:solidFill>
                <a:effectLst/>
                <a:uLnTx/>
                <a:uFillTx/>
                <a:latin typeface="Verdana" pitchFamily="34" charset="0"/>
                <a:ea typeface="MS PGothic" pitchFamily="34" charset="-128"/>
                <a:cs typeface="+mn-cs"/>
              </a:rPr>
              <a:t>Submission Deadline</a:t>
            </a:r>
          </a:p>
          <a:p>
            <a:pPr marL="285750" marR="0" lvl="0" indent="-285750" algn="l" defTabSz="914400" rtl="0" eaLnBrk="1" fontAlgn="auto" latinLnBrk="0" hangingPunct="1">
              <a:lnSpc>
                <a:spcPct val="80000"/>
              </a:lnSpc>
              <a:spcBef>
                <a:spcPct val="20000"/>
              </a:spcBef>
              <a:spcAft>
                <a:spcPts val="0"/>
              </a:spcAft>
              <a:buClr>
                <a:srgbClr val="F06669"/>
              </a:buClr>
              <a:buSzTx/>
              <a:buFont typeface="Arial" panose="020B0604020202020204" pitchFamily="34" charset="0"/>
              <a:buChar char="•"/>
              <a:tabLst/>
              <a:defRPr/>
            </a:pPr>
            <a:r>
              <a:rPr kumimoji="0" lang="en-GB"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rPr>
              <a:t>31 October 2023, 13:00 CET</a:t>
            </a:r>
            <a:endParaRPr kumimoji="0" lang="en-US"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80000"/>
              </a:lnSpc>
              <a:spcBef>
                <a:spcPct val="20000"/>
              </a:spcBef>
              <a:spcAft>
                <a:spcPts val="0"/>
              </a:spcAft>
              <a:buClr>
                <a:srgbClr val="0098DB"/>
              </a:buClr>
              <a:buSzTx/>
              <a:buFont typeface="Verdana" pitchFamily="34" charset="0"/>
              <a:buNone/>
              <a:tabLst/>
              <a:defRPr/>
            </a:pPr>
            <a:endParaRPr kumimoji="0" lang="en-US" altLang="en-US" sz="1600" b="1" i="0" u="none" strike="noStrike" kern="0" cap="none" spc="0" normalizeH="0" baseline="0" noProof="0" dirty="0">
              <a:ln>
                <a:noFill/>
              </a:ln>
              <a:solidFill>
                <a:srgbClr val="E7E8E3"/>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100000"/>
              </a:lnSpc>
              <a:spcBef>
                <a:spcPct val="20000"/>
              </a:spcBef>
              <a:spcAft>
                <a:spcPts val="0"/>
              </a:spcAft>
              <a:buClr>
                <a:srgbClr val="0098DB"/>
              </a:buClr>
              <a:buSzTx/>
              <a:buFont typeface="Verdana" pitchFamily="34" charset="0"/>
              <a:buNone/>
              <a:tabLst/>
              <a:defRPr/>
            </a:pPr>
            <a:r>
              <a:rPr kumimoji="0" lang="en-GB" sz="1600" b="1" i="0" u="none" strike="noStrike" kern="0" cap="none" spc="0" normalizeH="0" baseline="0" noProof="0" dirty="0">
                <a:ln>
                  <a:noFill/>
                </a:ln>
                <a:solidFill>
                  <a:srgbClr val="335E6E"/>
                </a:solidFill>
                <a:effectLst/>
                <a:uLnTx/>
                <a:uFillTx/>
                <a:latin typeface="Verdana" pitchFamily="34" charset="0"/>
                <a:ea typeface="MS PGothic" pitchFamily="34" charset="-128"/>
                <a:cs typeface="+mn-cs"/>
              </a:rPr>
              <a:t>Maximum budget</a:t>
            </a:r>
          </a:p>
          <a:p>
            <a:pPr marL="285750" marR="0" lvl="0" indent="-285750" algn="l" defTabSz="914400" rtl="0" eaLnBrk="1" fontAlgn="auto" latinLnBrk="0" hangingPunct="1">
              <a:lnSpc>
                <a:spcPct val="100000"/>
              </a:lnSpc>
              <a:spcBef>
                <a:spcPct val="20000"/>
              </a:spcBef>
              <a:spcAft>
                <a:spcPts val="0"/>
              </a:spcAft>
              <a:buClr>
                <a:srgbClr val="F06669"/>
              </a:buClr>
              <a:buSzTx/>
              <a:buFont typeface="Arial" panose="020B0604020202020204" pitchFamily="34" charset="0"/>
              <a:buChar char="•"/>
              <a:tabLst/>
              <a:defRPr/>
            </a:pPr>
            <a:r>
              <a:rPr kumimoji="0" lang="en-GB"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rPr>
              <a:t>1,000,000 EUR </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altLang="en-US" sz="1600" b="1" i="0" u="none" strike="noStrike" kern="0" cap="none" spc="0" normalizeH="0" baseline="0" noProof="0" dirty="0">
              <a:ln>
                <a:noFill/>
              </a:ln>
              <a:solidFill>
                <a:srgbClr val="E7E8E3"/>
              </a:solidFill>
              <a:effectLst/>
              <a:uLnTx/>
              <a:uFillTx/>
              <a:latin typeface="Verdana" pitchFamily="34" charset="0"/>
              <a:ea typeface="MS PGothic" pitchFamily="34" charset="-128"/>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altLang="en-US" sz="1600" b="1" i="0" u="none" strike="noStrike" kern="0" cap="none" spc="0" normalizeH="0" baseline="0" noProof="0" dirty="0">
                <a:ln>
                  <a:noFill/>
                </a:ln>
                <a:solidFill>
                  <a:srgbClr val="335E6E"/>
                </a:solidFill>
                <a:effectLst/>
                <a:uLnTx/>
                <a:uFillTx/>
                <a:latin typeface="Verdana" pitchFamily="34" charset="0"/>
                <a:ea typeface="MS PGothic" pitchFamily="34" charset="-128"/>
                <a:cs typeface="+mn-cs"/>
              </a:rPr>
              <a:t>First contracts</a:t>
            </a:r>
          </a:p>
          <a:p>
            <a:pPr marL="285750" marR="0" lvl="0" indent="-285750" algn="l"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GB"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rPr>
              <a:t>Q2 2024</a:t>
            </a:r>
            <a:endParaRPr kumimoji="0" lang="en-US" altLang="en-US" sz="1600" b="0" i="0" u="none" strike="noStrike" kern="0" cap="none" spc="0" normalizeH="0" baseline="0" noProof="0" dirty="0">
              <a:ln>
                <a:noFill/>
              </a:ln>
              <a:solidFill>
                <a:srgbClr val="F06669"/>
              </a:solidFill>
              <a:effectLst/>
              <a:uLnTx/>
              <a:uFillTx/>
              <a:latin typeface="Verdana" pitchFamily="34" charset="0"/>
              <a:ea typeface="MS PGothic" pitchFamily="34" charset="-128"/>
              <a:cs typeface="+mn-cs"/>
            </a:endParaRPr>
          </a:p>
        </p:txBody>
      </p:sp>
    </p:spTree>
    <p:extLst>
      <p:ext uri="{BB962C8B-B14F-4D97-AF65-F5344CB8AC3E}">
        <p14:creationId xmlns:p14="http://schemas.microsoft.com/office/powerpoint/2010/main" val="31909850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descr="Monthly calendar outline">
            <a:extLst>
              <a:ext uri="{FF2B5EF4-FFF2-40B4-BE49-F238E27FC236}">
                <a16:creationId xmlns:a16="http://schemas.microsoft.com/office/drawing/2014/main" id="{6FBD9187-B6E6-442A-815A-757135561802}"/>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4200750"/>
            <a:ext cx="1800000" cy="1800000"/>
          </a:xfr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CE61ECEC-2E14-4708-932B-F794A5BDAF6F}"/>
              </a:ext>
            </a:extLst>
          </p:cNvPr>
          <p:cNvSpPr>
            <a:spLocks noGrp="1"/>
          </p:cNvSpPr>
          <p:nvPr>
            <p:ph type="title"/>
          </p:nvPr>
        </p:nvSpPr>
        <p:spPr>
          <a:xfrm>
            <a:off x="1058069" y="3152001"/>
            <a:ext cx="10109200" cy="553998"/>
          </a:xfrm>
          <a:solidFill>
            <a:srgbClr val="335E6F">
              <a:alpha val="50000"/>
            </a:srgbClr>
          </a:solidFill>
        </p:spPr>
        <p:txBody>
          <a:bodyPr/>
          <a:lstStyle/>
          <a:p>
            <a:pPr algn="ctr"/>
            <a:r>
              <a:rPr lang="en-US" dirty="0"/>
              <a:t>5. Schedule</a:t>
            </a:r>
            <a:endParaRPr lang="en-GB" dirty="0"/>
          </a:p>
        </p:txBody>
      </p:sp>
    </p:spTree>
    <p:extLst>
      <p:ext uri="{BB962C8B-B14F-4D97-AF65-F5344CB8AC3E}">
        <p14:creationId xmlns:p14="http://schemas.microsoft.com/office/powerpoint/2010/main" val="76660789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8E5E5-F2BB-4462-A77D-5DB683B12A75}"/>
              </a:ext>
            </a:extLst>
          </p:cNvPr>
          <p:cNvSpPr>
            <a:spLocks noGrp="1"/>
          </p:cNvSpPr>
          <p:nvPr>
            <p:ph type="title"/>
          </p:nvPr>
        </p:nvSpPr>
        <p:spPr>
          <a:xfrm>
            <a:off x="215900" y="176540"/>
            <a:ext cx="10109200" cy="523220"/>
          </a:xfrm>
          <a:noFill/>
        </p:spPr>
        <p:txBody>
          <a:bodyPr/>
          <a:lstStyle/>
          <a:p>
            <a:r>
              <a:rPr lang="en-GB" sz="2800" dirty="0"/>
              <a:t>5. Schedule</a:t>
            </a:r>
          </a:p>
        </p:txBody>
      </p:sp>
      <p:graphicFrame>
        <p:nvGraphicFramePr>
          <p:cNvPr id="4" name="Table 4">
            <a:extLst>
              <a:ext uri="{FF2B5EF4-FFF2-40B4-BE49-F238E27FC236}">
                <a16:creationId xmlns:a16="http://schemas.microsoft.com/office/drawing/2014/main" id="{C8BA6B96-AC6C-4169-BB1A-9BB1A36C197B}"/>
              </a:ext>
            </a:extLst>
          </p:cNvPr>
          <p:cNvGraphicFramePr>
            <a:graphicFrameLocks noGrp="1"/>
          </p:cNvGraphicFramePr>
          <p:nvPr>
            <p:ph idx="1"/>
            <p:extLst>
              <p:ext uri="{D42A27DB-BD31-4B8C-83A1-F6EECF244321}">
                <p14:modId xmlns:p14="http://schemas.microsoft.com/office/powerpoint/2010/main" val="1004924565"/>
              </p:ext>
            </p:extLst>
          </p:nvPr>
        </p:nvGraphicFramePr>
        <p:xfrm>
          <a:off x="1215627" y="1622517"/>
          <a:ext cx="9794083" cy="3612966"/>
        </p:xfrm>
        <a:graphic>
          <a:graphicData uri="http://schemas.openxmlformats.org/drawingml/2006/table">
            <a:tbl>
              <a:tblPr firstRow="1" bandRow="1">
                <a:tableStyleId>{5940675A-B579-460E-94D1-54222C63F5DA}</a:tableStyleId>
              </a:tblPr>
              <a:tblGrid>
                <a:gridCol w="4352122">
                  <a:extLst>
                    <a:ext uri="{9D8B030D-6E8A-4147-A177-3AD203B41FA5}">
                      <a16:colId xmlns:a16="http://schemas.microsoft.com/office/drawing/2014/main" val="2315895359"/>
                    </a:ext>
                  </a:extLst>
                </a:gridCol>
                <a:gridCol w="5441961">
                  <a:extLst>
                    <a:ext uri="{9D8B030D-6E8A-4147-A177-3AD203B41FA5}">
                      <a16:colId xmlns:a16="http://schemas.microsoft.com/office/drawing/2014/main" val="3536182936"/>
                    </a:ext>
                  </a:extLst>
                </a:gridCol>
              </a:tblGrid>
              <a:tr h="510721">
                <a:tc>
                  <a:txBody>
                    <a:bodyPr/>
                    <a:lstStyle/>
                    <a:p>
                      <a:pPr marL="0" algn="l" defTabSz="882030" rtl="0" eaLnBrk="1" latinLnBrk="0" hangingPunct="1">
                        <a:spcBef>
                          <a:spcPts val="0"/>
                        </a:spcBef>
                        <a:spcAft>
                          <a:spcPts val="0"/>
                        </a:spcAft>
                      </a:pPr>
                      <a:r>
                        <a:rPr lang="en-GB" sz="1600" b="1" kern="1200" dirty="0">
                          <a:solidFill>
                            <a:schemeClr val="tx1"/>
                          </a:solidFill>
                          <a:latin typeface="+mn-lt"/>
                          <a:ea typeface="+mn-ea"/>
                          <a:cs typeface="+mn-cs"/>
                        </a:rPr>
                        <a:t>What</a:t>
                      </a:r>
                    </a:p>
                  </a:txBody>
                  <a:tcPr anchor="ctr">
                    <a:solidFill>
                      <a:schemeClr val="tx2">
                        <a:lumMod val="20000"/>
                        <a:lumOff val="80000"/>
                      </a:schemeClr>
                    </a:solidFill>
                  </a:tcPr>
                </a:tc>
                <a:tc>
                  <a:txBody>
                    <a:bodyPr/>
                    <a:lstStyle/>
                    <a:p>
                      <a:pPr marL="0" algn="l" defTabSz="882030" rtl="0" eaLnBrk="1" latinLnBrk="0" hangingPunct="1">
                        <a:spcBef>
                          <a:spcPts val="0"/>
                        </a:spcBef>
                        <a:spcAft>
                          <a:spcPts val="0"/>
                        </a:spcAft>
                      </a:pPr>
                      <a:r>
                        <a:rPr lang="en-GB" sz="1600" b="1" kern="1200" dirty="0">
                          <a:solidFill>
                            <a:schemeClr val="tx1"/>
                          </a:solidFill>
                          <a:latin typeface="+mn-lt"/>
                          <a:ea typeface="+mn-ea"/>
                          <a:cs typeface="+mn-cs"/>
                        </a:rPr>
                        <a:t>When</a:t>
                      </a:r>
                    </a:p>
                  </a:txBody>
                  <a:tcPr anchor="ctr">
                    <a:solidFill>
                      <a:schemeClr val="tx2">
                        <a:lumMod val="20000"/>
                        <a:lumOff val="80000"/>
                      </a:schemeClr>
                    </a:solidFill>
                  </a:tcPr>
                </a:tc>
                <a:extLst>
                  <a:ext uri="{0D108BD9-81ED-4DB2-BD59-A6C34878D82A}">
                    <a16:rowId xmlns:a16="http://schemas.microsoft.com/office/drawing/2014/main" val="1636087437"/>
                  </a:ext>
                </a:extLst>
              </a:tr>
              <a:tr h="510721">
                <a:tc>
                  <a:txBody>
                    <a:bodyPr/>
                    <a:lstStyle/>
                    <a:p>
                      <a:pPr algn="l">
                        <a:spcBef>
                          <a:spcPts val="0"/>
                        </a:spcBef>
                        <a:spcAft>
                          <a:spcPts val="0"/>
                        </a:spcAft>
                      </a:pPr>
                      <a:r>
                        <a:rPr lang="en-GB" sz="1600" dirty="0"/>
                        <a:t>Publication in esa-star Publication</a:t>
                      </a:r>
                    </a:p>
                  </a:txBody>
                  <a:tcPr anchor="ctr">
                    <a:solidFill>
                      <a:schemeClr val="accent5">
                        <a:lumMod val="20000"/>
                        <a:lumOff val="80000"/>
                      </a:schemeClr>
                    </a:solidFill>
                  </a:tcPr>
                </a:tc>
                <a:tc>
                  <a:txBody>
                    <a:bodyPr/>
                    <a:lstStyle/>
                    <a:p>
                      <a:pPr algn="l">
                        <a:spcBef>
                          <a:spcPts val="0"/>
                        </a:spcBef>
                        <a:spcAft>
                          <a:spcPts val="0"/>
                        </a:spcAft>
                      </a:pPr>
                      <a:r>
                        <a:rPr lang="en-GB" sz="1600" b="1" dirty="0"/>
                        <a:t>19 September 2023</a:t>
                      </a:r>
                    </a:p>
                  </a:txBody>
                  <a:tcPr anchor="ctr"/>
                </a:tc>
                <a:extLst>
                  <a:ext uri="{0D108BD9-81ED-4DB2-BD59-A6C34878D82A}">
                    <a16:rowId xmlns:a16="http://schemas.microsoft.com/office/drawing/2014/main" val="846069514"/>
                  </a:ext>
                </a:extLst>
              </a:tr>
              <a:tr h="510721">
                <a:tc>
                  <a:txBody>
                    <a:bodyPr/>
                    <a:lstStyle/>
                    <a:p>
                      <a:pPr algn="l">
                        <a:spcBef>
                          <a:spcPts val="0"/>
                        </a:spcBef>
                        <a:spcAft>
                          <a:spcPts val="0"/>
                        </a:spcAft>
                      </a:pPr>
                      <a:r>
                        <a:rPr lang="en-GB" sz="1600" dirty="0"/>
                        <a:t>Deadline for submission of Proposals</a:t>
                      </a:r>
                    </a:p>
                  </a:txBody>
                  <a:tcPr anchor="ctr">
                    <a:solidFill>
                      <a:schemeClr val="accent5">
                        <a:lumMod val="20000"/>
                        <a:lumOff val="80000"/>
                      </a:schemeClr>
                    </a:solidFill>
                  </a:tcPr>
                </a:tc>
                <a:tc>
                  <a:txBody>
                    <a:bodyPr/>
                    <a:lstStyle/>
                    <a:p>
                      <a:pPr algn="l">
                        <a:spcBef>
                          <a:spcPts val="0"/>
                        </a:spcBef>
                        <a:spcAft>
                          <a:spcPts val="0"/>
                        </a:spcAft>
                      </a:pPr>
                      <a:r>
                        <a:rPr lang="en-GB" sz="1600" b="1" dirty="0"/>
                        <a:t>31 October 2023, 13:00 hours </a:t>
                      </a:r>
                      <a:r>
                        <a:rPr lang="en-GB" sz="1600" dirty="0"/>
                        <a:t>(Amsterdam time zone)</a:t>
                      </a:r>
                    </a:p>
                  </a:txBody>
                  <a:tcPr anchor="ctr"/>
                </a:tc>
                <a:extLst>
                  <a:ext uri="{0D108BD9-81ED-4DB2-BD59-A6C34878D82A}">
                    <a16:rowId xmlns:a16="http://schemas.microsoft.com/office/drawing/2014/main" val="1567537591"/>
                  </a:ext>
                </a:extLst>
              </a:tr>
              <a:tr h="510721">
                <a:tc>
                  <a:txBody>
                    <a:bodyPr/>
                    <a:lstStyle/>
                    <a:p>
                      <a:pPr algn="l">
                        <a:spcBef>
                          <a:spcPts val="0"/>
                        </a:spcBef>
                        <a:spcAft>
                          <a:spcPts val="0"/>
                        </a:spcAft>
                      </a:pPr>
                      <a:r>
                        <a:rPr lang="en-GB" sz="1600" dirty="0"/>
                        <a:t>Tender Evaluation Board (TEB) meeting</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End January 2024</a:t>
                      </a:r>
                    </a:p>
                  </a:txBody>
                  <a:tcPr anchor="ctr"/>
                </a:tc>
                <a:extLst>
                  <a:ext uri="{0D108BD9-81ED-4DB2-BD59-A6C34878D82A}">
                    <a16:rowId xmlns:a16="http://schemas.microsoft.com/office/drawing/2014/main" val="2511875841"/>
                  </a:ext>
                </a:extLst>
              </a:tr>
              <a:tr h="510721">
                <a:tc>
                  <a:txBody>
                    <a:bodyPr/>
                    <a:lstStyle/>
                    <a:p>
                      <a:pPr algn="l">
                        <a:spcBef>
                          <a:spcPts val="0"/>
                        </a:spcBef>
                        <a:spcAft>
                          <a:spcPts val="0"/>
                        </a:spcAft>
                      </a:pPr>
                      <a:r>
                        <a:rPr lang="en-GB" sz="1600" dirty="0"/>
                        <a:t>Programmatic review</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February 2024</a:t>
                      </a:r>
                    </a:p>
                  </a:txBody>
                  <a:tcPr anchor="ctr"/>
                </a:tc>
                <a:extLst>
                  <a:ext uri="{0D108BD9-81ED-4DB2-BD59-A6C34878D82A}">
                    <a16:rowId xmlns:a16="http://schemas.microsoft.com/office/drawing/2014/main" val="1570909145"/>
                  </a:ext>
                </a:extLst>
              </a:tr>
              <a:tr h="510721">
                <a:tc>
                  <a:txBody>
                    <a:bodyPr/>
                    <a:lstStyle/>
                    <a:p>
                      <a:pPr algn="l">
                        <a:spcBef>
                          <a:spcPts val="0"/>
                        </a:spcBef>
                        <a:spcAft>
                          <a:spcPts val="0"/>
                        </a:spcAft>
                      </a:pPr>
                      <a:r>
                        <a:rPr lang="en-GB" sz="1600"/>
                        <a:t>First communication </a:t>
                      </a:r>
                      <a:r>
                        <a:rPr lang="en-GB" sz="1600" dirty="0"/>
                        <a:t>to Bidders</a:t>
                      </a:r>
                    </a:p>
                  </a:txBody>
                  <a:tcPr anchor="ctr">
                    <a:solidFill>
                      <a:schemeClr val="accent5">
                        <a:lumMod val="20000"/>
                        <a:lumOff val="80000"/>
                      </a:schemeClr>
                    </a:solidFill>
                  </a:tcPr>
                </a:tc>
                <a:tc>
                  <a:txBody>
                    <a:bodyPr/>
                    <a:lstStyle/>
                    <a:p>
                      <a:pPr algn="l">
                        <a:spcBef>
                          <a:spcPts val="0"/>
                        </a:spcBef>
                        <a:spcAft>
                          <a:spcPts val="0"/>
                        </a:spcAft>
                      </a:pPr>
                      <a:r>
                        <a:rPr lang="en-GB" sz="1600" dirty="0"/>
                        <a:t>4-6 weeks after the programmatic review</a:t>
                      </a:r>
                    </a:p>
                    <a:p>
                      <a:pPr algn="l">
                        <a:spcBef>
                          <a:spcPts val="0"/>
                        </a:spcBef>
                        <a:spcAft>
                          <a:spcPts val="0"/>
                        </a:spcAft>
                      </a:pPr>
                      <a:r>
                        <a:rPr lang="en-GB" sz="1400" i="1" dirty="0"/>
                        <a:t>(positive outcomes will be conditional to approval by the ESA IPC)</a:t>
                      </a:r>
                      <a:endParaRPr lang="en-GB" sz="1600" i="1" dirty="0"/>
                    </a:p>
                  </a:txBody>
                  <a:tcPr anchor="ctr"/>
                </a:tc>
                <a:extLst>
                  <a:ext uri="{0D108BD9-81ED-4DB2-BD59-A6C34878D82A}">
                    <a16:rowId xmlns:a16="http://schemas.microsoft.com/office/drawing/2014/main" val="1841274107"/>
                  </a:ext>
                </a:extLst>
              </a:tr>
              <a:tr h="510721">
                <a:tc>
                  <a:txBody>
                    <a:bodyPr/>
                    <a:lstStyle/>
                    <a:p>
                      <a:pPr algn="l">
                        <a:spcBef>
                          <a:spcPts val="0"/>
                        </a:spcBef>
                        <a:spcAft>
                          <a:spcPts val="0"/>
                        </a:spcAft>
                      </a:pPr>
                      <a:r>
                        <a:rPr lang="en-GB" sz="1600" dirty="0"/>
                        <a:t>First contracts based on Proposals</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Q2 2024</a:t>
                      </a:r>
                    </a:p>
                  </a:txBody>
                  <a:tcPr anchor="ctr"/>
                </a:tc>
                <a:extLst>
                  <a:ext uri="{0D108BD9-81ED-4DB2-BD59-A6C34878D82A}">
                    <a16:rowId xmlns:a16="http://schemas.microsoft.com/office/drawing/2014/main" val="954848763"/>
                  </a:ext>
                </a:extLst>
              </a:tr>
            </a:tbl>
          </a:graphicData>
        </a:graphic>
      </p:graphicFrame>
    </p:spTree>
    <p:extLst>
      <p:ext uri="{BB962C8B-B14F-4D97-AF65-F5344CB8AC3E}">
        <p14:creationId xmlns:p14="http://schemas.microsoft.com/office/powerpoint/2010/main" val="4025345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9F91F-DE95-4A0D-B3FC-1BA754B81BFE}"/>
              </a:ext>
            </a:extLst>
          </p:cNvPr>
          <p:cNvSpPr>
            <a:spLocks noGrp="1"/>
          </p:cNvSpPr>
          <p:nvPr>
            <p:ph type="title"/>
          </p:nvPr>
        </p:nvSpPr>
        <p:spPr>
          <a:xfrm>
            <a:off x="215900" y="176540"/>
            <a:ext cx="10109200" cy="523220"/>
          </a:xfrm>
        </p:spPr>
        <p:txBody>
          <a:bodyPr/>
          <a:lstStyle/>
          <a:p>
            <a:r>
              <a:rPr lang="en-GB" sz="2800" dirty="0"/>
              <a:t>Questions?</a:t>
            </a:r>
          </a:p>
        </p:txBody>
      </p:sp>
      <p:pic>
        <p:nvPicPr>
          <p:cNvPr id="4" name="Graphic 3" descr="Questions outline">
            <a:extLst>
              <a:ext uri="{FF2B5EF4-FFF2-40B4-BE49-F238E27FC236}">
                <a16:creationId xmlns:a16="http://schemas.microsoft.com/office/drawing/2014/main" id="{CECC65FC-D754-464C-986A-A496A6B9B2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1917450"/>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8D493E1D-63EC-4D48-95DC-00B50D18C57B}"/>
              </a:ext>
            </a:extLst>
          </p:cNvPr>
          <p:cNvSpPr txBox="1">
            <a:spLocks/>
          </p:cNvSpPr>
          <p:nvPr/>
        </p:nvSpPr>
        <p:spPr bwMode="auto">
          <a:xfrm>
            <a:off x="215900" y="1099669"/>
            <a:ext cx="11764800" cy="646331"/>
          </a:xfrm>
          <a:prstGeom prst="rect">
            <a:avLst/>
          </a:prstGeom>
          <a:solidFill>
            <a:schemeClr val="accent2">
              <a:alpha val="50000"/>
            </a:schemeClr>
          </a:solidFill>
          <a:ln>
            <a:noFill/>
          </a:ln>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3000" b="1" dirty="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2pPr>
            <a:lvl3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3pPr>
            <a:lvl4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4pPr>
            <a:lvl5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E7E8E3"/>
                </a:solidFill>
                <a:effectLst/>
                <a:uLnTx/>
                <a:uFillTx/>
                <a:latin typeface="Arial" panose="020B0604020202020204" pitchFamily="34" charset="0"/>
                <a:ea typeface="+mj-ea"/>
                <a:cs typeface="Arial" panose="020B0604020202020204" pitchFamily="34" charset="0"/>
              </a:rPr>
              <a:t>For questions related to specific projects or issues use the one-on-one sessions. In the one-on-one sessions please </a:t>
            </a:r>
            <a:r>
              <a:rPr kumimoji="0" lang="en-GB" sz="1800" b="1" i="0" u="none" strike="noStrike" kern="1200" cap="none" spc="0" normalizeH="0" baseline="0" noProof="0" dirty="0">
                <a:ln>
                  <a:noFill/>
                </a:ln>
                <a:solidFill>
                  <a:srgbClr val="E7E8E3"/>
                </a:solidFill>
                <a:effectLst/>
                <a:uLnTx/>
                <a:uFillTx/>
                <a:latin typeface="Arial" panose="020B0604020202020204" pitchFamily="34" charset="0"/>
                <a:ea typeface="+mj-ea"/>
                <a:cs typeface="Arial" panose="020B0604020202020204" pitchFamily="34" charset="0"/>
              </a:rPr>
              <a:t>do not ask general questions </a:t>
            </a:r>
            <a:r>
              <a:rPr kumimoji="0" lang="en-GB" sz="1800" b="0" i="0" u="none" strike="noStrike" kern="1200" cap="none" spc="0" normalizeH="0" baseline="0" noProof="0" dirty="0">
                <a:ln>
                  <a:noFill/>
                </a:ln>
                <a:solidFill>
                  <a:srgbClr val="E7E8E3"/>
                </a:solidFill>
                <a:effectLst/>
                <a:uLnTx/>
                <a:uFillTx/>
                <a:latin typeface="Arial" panose="020B0604020202020204" pitchFamily="34" charset="0"/>
                <a:ea typeface="+mj-ea"/>
                <a:cs typeface="Arial" panose="020B0604020202020204" pitchFamily="34" charset="0"/>
              </a:rPr>
              <a:t>– they are very limited in time.</a:t>
            </a:r>
          </a:p>
        </p:txBody>
      </p:sp>
      <p:sp>
        <p:nvSpPr>
          <p:cNvPr id="6" name="Rectangle 5">
            <a:extLst>
              <a:ext uri="{FF2B5EF4-FFF2-40B4-BE49-F238E27FC236}">
                <a16:creationId xmlns:a16="http://schemas.microsoft.com/office/drawing/2014/main" id="{3682506C-E449-427C-A20B-9721C2F64C94}"/>
              </a:ext>
            </a:extLst>
          </p:cNvPr>
          <p:cNvSpPr/>
          <p:nvPr/>
        </p:nvSpPr>
        <p:spPr>
          <a:xfrm>
            <a:off x="2305069" y="3888900"/>
            <a:ext cx="7586662" cy="1074420"/>
          </a:xfrm>
          <a:prstGeom prst="rect">
            <a:avLst/>
          </a:prstGeom>
          <a:solidFill>
            <a:schemeClr val="tx2">
              <a:alpha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For issues </a:t>
            </a:r>
            <a:r>
              <a:rPr kumimoji="0" lang="en-GB" altLang="en-US" sz="1600" b="1" i="0" u="none" strike="noStrike" kern="1200" cap="none" spc="0" normalizeH="0" baseline="0" noProof="0" dirty="0">
                <a:ln>
                  <a:noFill/>
                </a:ln>
                <a:solidFill>
                  <a:srgbClr val="FEFFFF"/>
                </a:solidFill>
                <a:effectLst/>
                <a:uLnTx/>
                <a:uFillTx/>
                <a:latin typeface="Arial" panose="020B0604020202020204"/>
                <a:ea typeface="+mn-ea"/>
                <a:cs typeface="+mn-cs"/>
              </a:rPr>
              <a:t>DIRECTLY</a:t>
            </a: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 related to this Call, contact the </a:t>
            </a:r>
            <a:r>
              <a:rPr kumimoji="0" lang="en-GB" altLang="en-US" sz="1600" b="1" i="0" u="none" strike="noStrike" kern="1200" cap="none" spc="0" normalizeH="0" baseline="0" noProof="0" dirty="0">
                <a:ln>
                  <a:noFill/>
                </a:ln>
                <a:solidFill>
                  <a:srgbClr val="FEFFFF"/>
                </a:solidFill>
                <a:effectLst/>
                <a:uLnTx/>
                <a:uFillTx/>
                <a:latin typeface="Arial" panose="020B0604020202020204"/>
                <a:ea typeface="+mn-ea"/>
                <a:cs typeface="+mn-cs"/>
              </a:rPr>
              <a:t>Contract Officer</a:t>
            </a: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a:t>
            </a: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GB" altLang="en-US" sz="1600" b="0" i="0" u="none" strike="noStrike" kern="1200" cap="none" spc="0" normalizeH="0" baseline="0" noProof="0" dirty="0">
              <a:ln>
                <a:noFill/>
              </a:ln>
              <a:solidFill>
                <a:srgbClr val="335E6E"/>
              </a:solidFill>
              <a:effectLst/>
              <a:uLnTx/>
              <a:uFillTx/>
              <a:latin typeface="Arial" panose="020B0604020202020204"/>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Email:</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0" i="0" u="sng" strike="noStrike" kern="1200" cap="none" spc="0" normalizeH="0" baseline="0" noProof="0" dirty="0">
                <a:ln>
                  <a:noFill/>
                </a:ln>
                <a:solidFill>
                  <a:srgbClr val="E7E8E3"/>
                </a:solidFill>
                <a:effectLst/>
                <a:uLnTx/>
                <a:uFillTx/>
                <a:latin typeface="Arial" panose="020B0604020202020204"/>
                <a:ea typeface="+mn-ea"/>
                <a:cs typeface="+mn-cs"/>
                <a:hlinkClick r:id="rId4"/>
              </a:rPr>
              <a:t>Marco.Peru@ext.esa.int</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Phone:</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+31 71 565 5374</a:t>
            </a:r>
          </a:p>
        </p:txBody>
      </p:sp>
      <p:sp>
        <p:nvSpPr>
          <p:cNvPr id="7" name="Rectangle 6">
            <a:extLst>
              <a:ext uri="{FF2B5EF4-FFF2-40B4-BE49-F238E27FC236}">
                <a16:creationId xmlns:a16="http://schemas.microsoft.com/office/drawing/2014/main" id="{3F8FE027-C582-433A-851F-61FFBE35E2B9}"/>
              </a:ext>
            </a:extLst>
          </p:cNvPr>
          <p:cNvSpPr/>
          <p:nvPr/>
        </p:nvSpPr>
        <p:spPr>
          <a:xfrm>
            <a:off x="2319338" y="5176281"/>
            <a:ext cx="7586662" cy="1074420"/>
          </a:xfrm>
          <a:prstGeom prst="rect">
            <a:avLst/>
          </a:prstGeom>
          <a:solidFill>
            <a:schemeClr val="tx2">
              <a:alpha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For issues </a:t>
            </a:r>
            <a:r>
              <a:rPr kumimoji="0" lang="en-GB" altLang="en-US" sz="1600" b="1" i="0" u="none" strike="noStrike" kern="1200" cap="none" spc="0" normalizeH="0" baseline="0" noProof="0" dirty="0">
                <a:ln>
                  <a:noFill/>
                </a:ln>
                <a:solidFill>
                  <a:srgbClr val="FEFFFF"/>
                </a:solidFill>
                <a:effectLst/>
                <a:uLnTx/>
                <a:uFillTx/>
                <a:latin typeface="Arial" panose="020B0604020202020204"/>
                <a:ea typeface="+mn-ea"/>
                <a:cs typeface="+mn-cs"/>
              </a:rPr>
              <a:t>NOT</a:t>
            </a: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 related to this Call, feel free to contact:</a:t>
            </a: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Email:</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hlinkClick r:id="rId5"/>
              </a:rPr>
              <a:t>Karol.Brzostowski@ext.esa.int</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Phone:</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+31 </a:t>
            </a:r>
            <a:r>
              <a:rPr lang="en-GB" altLang="en-US" sz="1600" dirty="0">
                <a:solidFill>
                  <a:srgbClr val="E7E8E3"/>
                </a:solidFill>
                <a:latin typeface="Arial" panose="020B0604020202020204"/>
              </a:rPr>
              <a:t>6 4845 6263</a:t>
            </a:r>
            <a:endPar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Arial"/>
            </a:endParaRPr>
          </a:p>
        </p:txBody>
      </p:sp>
    </p:spTree>
    <p:extLst>
      <p:ext uri="{BB962C8B-B14F-4D97-AF65-F5344CB8AC3E}">
        <p14:creationId xmlns:p14="http://schemas.microsoft.com/office/powerpoint/2010/main" val="5928301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28F3-209A-4DB6-9A95-DEC99BBE6AF4}"/>
              </a:ext>
            </a:extLst>
          </p:cNvPr>
          <p:cNvSpPr>
            <a:spLocks noGrp="1"/>
          </p:cNvSpPr>
          <p:nvPr>
            <p:ph type="title"/>
          </p:nvPr>
        </p:nvSpPr>
        <p:spPr>
          <a:xfrm>
            <a:off x="215900" y="176540"/>
            <a:ext cx="101092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A582FF50-FA90-4B1B-84A2-B2C8FCCE9867}"/>
              </a:ext>
            </a:extLst>
          </p:cNvPr>
          <p:cNvSpPr>
            <a:spLocks noGrp="1"/>
          </p:cNvSpPr>
          <p:nvPr>
            <p:ph idx="1"/>
          </p:nvPr>
        </p:nvSpPr>
        <p:spPr/>
        <p:txBody>
          <a:bodyPr/>
          <a:lstStyle/>
          <a:p>
            <a:pPr>
              <a:spcAft>
                <a:spcPts val="600"/>
              </a:spcAft>
            </a:pPr>
            <a:r>
              <a:rPr lang="en-GB" altLang="en-US" sz="2000" b="1" dirty="0">
                <a:solidFill>
                  <a:schemeClr val="tx1"/>
                </a:solidFill>
                <a:highlight>
                  <a:srgbClr val="D9D9D9"/>
                </a:highlight>
              </a:rPr>
              <a:t>The Cover Letter contains a number of essential features regarding the Call, such as:</a:t>
            </a:r>
          </a:p>
          <a:p>
            <a:pPr marL="285750" indent="-285750">
              <a:spcAft>
                <a:spcPts val="600"/>
              </a:spcAft>
              <a:buClr>
                <a:schemeClr val="tx2"/>
              </a:buClr>
              <a:buFont typeface="Arial" panose="020B0604020202020204" pitchFamily="34" charset="0"/>
              <a:buChar char="•"/>
            </a:pPr>
            <a:r>
              <a:rPr lang="en-GB" dirty="0">
                <a:solidFill>
                  <a:schemeClr val="tx2"/>
                </a:solidFill>
              </a:rPr>
              <a:t>The name of the responsible Contracts Officer, </a:t>
            </a:r>
            <a:r>
              <a:rPr lang="en-GB" b="1" dirty="0">
                <a:solidFill>
                  <a:schemeClr val="tx2"/>
                </a:solidFill>
              </a:rPr>
              <a:t>Marco Peru</a:t>
            </a:r>
          </a:p>
          <a:p>
            <a:pPr marL="285750" indent="-285750">
              <a:spcAft>
                <a:spcPts val="600"/>
              </a:spcAft>
              <a:buClr>
                <a:schemeClr val="tx2"/>
              </a:buClr>
              <a:buFont typeface="Arial" panose="020B0604020202020204" pitchFamily="34" charset="0"/>
              <a:buChar char="•"/>
            </a:pPr>
            <a:r>
              <a:rPr lang="en-GB" b="1" dirty="0">
                <a:solidFill>
                  <a:schemeClr val="tx2"/>
                </a:solidFill>
              </a:rPr>
              <a:t>Submission deadlines</a:t>
            </a:r>
            <a:r>
              <a:rPr lang="en-GB" dirty="0">
                <a:solidFill>
                  <a:schemeClr val="tx2"/>
                </a:solidFill>
              </a:rPr>
              <a:t> for evaluation</a:t>
            </a:r>
          </a:p>
          <a:p>
            <a:pPr marL="285750" indent="-285750">
              <a:spcAft>
                <a:spcPts val="600"/>
              </a:spcAft>
              <a:buClr>
                <a:schemeClr val="tx2"/>
              </a:buClr>
              <a:buFont typeface="Arial" panose="020B0604020202020204" pitchFamily="34" charset="0"/>
              <a:buChar char="•"/>
            </a:pPr>
            <a:r>
              <a:rPr lang="en-GB" dirty="0">
                <a:solidFill>
                  <a:schemeClr val="tx2"/>
                </a:solidFill>
              </a:rPr>
              <a:t>All </a:t>
            </a:r>
            <a:r>
              <a:rPr lang="en-GB" b="1" dirty="0">
                <a:solidFill>
                  <a:schemeClr val="tx2"/>
                </a:solidFill>
              </a:rPr>
              <a:t>programmatic</a:t>
            </a:r>
            <a:r>
              <a:rPr lang="en-GB" dirty="0">
                <a:solidFill>
                  <a:schemeClr val="tx2"/>
                </a:solidFill>
              </a:rPr>
              <a:t> and </a:t>
            </a:r>
            <a:r>
              <a:rPr lang="en-GB" b="1" dirty="0">
                <a:solidFill>
                  <a:schemeClr val="tx2"/>
                </a:solidFill>
              </a:rPr>
              <a:t>price constraints</a:t>
            </a:r>
          </a:p>
          <a:p>
            <a:pPr marL="285750" indent="-285750">
              <a:spcAft>
                <a:spcPts val="600"/>
              </a:spcAft>
              <a:buClr>
                <a:schemeClr val="tx2"/>
              </a:buClr>
              <a:buFont typeface="Arial" panose="020B0604020202020204" pitchFamily="34" charset="0"/>
              <a:buChar char="•"/>
            </a:pPr>
            <a:r>
              <a:rPr lang="en-GB" dirty="0">
                <a:solidFill>
                  <a:schemeClr val="tx2"/>
                </a:solidFill>
              </a:rPr>
              <a:t>Description of the </a:t>
            </a:r>
            <a:r>
              <a:rPr lang="en-GB" b="1" dirty="0">
                <a:solidFill>
                  <a:schemeClr val="tx2"/>
                </a:solidFill>
              </a:rPr>
              <a:t>process of evaluation</a:t>
            </a:r>
            <a:r>
              <a:rPr lang="en-GB" dirty="0">
                <a:solidFill>
                  <a:schemeClr val="tx2"/>
                </a:solidFill>
              </a:rPr>
              <a:t> and selection</a:t>
            </a:r>
          </a:p>
          <a:p>
            <a:pPr marL="285750" indent="-285750">
              <a:spcAft>
                <a:spcPts val="600"/>
              </a:spcAft>
              <a:buClr>
                <a:schemeClr val="tx2"/>
              </a:buClr>
              <a:buFont typeface="Arial" panose="020B0604020202020204" pitchFamily="34" charset="0"/>
              <a:buChar char="•"/>
            </a:pPr>
            <a:r>
              <a:rPr lang="en-GB" b="1" dirty="0">
                <a:solidFill>
                  <a:schemeClr val="tx2"/>
                </a:solidFill>
              </a:rPr>
              <a:t>Evaluation criteria </a:t>
            </a:r>
            <a:r>
              <a:rPr lang="en-GB" dirty="0">
                <a:solidFill>
                  <a:schemeClr val="tx2"/>
                </a:solidFill>
              </a:rPr>
              <a:t>and</a:t>
            </a:r>
            <a:r>
              <a:rPr lang="en-GB" b="1" dirty="0">
                <a:solidFill>
                  <a:schemeClr val="tx2"/>
                </a:solidFill>
              </a:rPr>
              <a:t> weighting factors.​</a:t>
            </a:r>
          </a:p>
          <a:p>
            <a:pPr marL="285750" indent="-285750">
              <a:spcAft>
                <a:spcPts val="600"/>
              </a:spcAft>
              <a:buClr>
                <a:schemeClr val="tx2"/>
              </a:buClr>
              <a:buFont typeface="Arial" panose="020B0604020202020204" pitchFamily="34" charset="0"/>
              <a:buChar char="•"/>
            </a:pPr>
            <a:r>
              <a:rPr lang="en-GB" b="1" dirty="0">
                <a:solidFill>
                  <a:schemeClr val="tx2"/>
                </a:solidFill>
              </a:rPr>
              <a:t>Instructions and restrictions</a:t>
            </a:r>
            <a:r>
              <a:rPr lang="en-GB" dirty="0">
                <a:solidFill>
                  <a:schemeClr val="tx2"/>
                </a:solidFill>
              </a:rPr>
              <a:t> for proposals submission</a:t>
            </a:r>
          </a:p>
          <a:p>
            <a:endParaRPr lang="en-GB" dirty="0"/>
          </a:p>
        </p:txBody>
      </p:sp>
      <p:grpSp>
        <p:nvGrpSpPr>
          <p:cNvPr id="5" name="Group 4">
            <a:extLst>
              <a:ext uri="{FF2B5EF4-FFF2-40B4-BE49-F238E27FC236}">
                <a16:creationId xmlns:a16="http://schemas.microsoft.com/office/drawing/2014/main" id="{211FDB1E-0848-402C-9991-6CFDADE92C54}"/>
              </a:ext>
            </a:extLst>
          </p:cNvPr>
          <p:cNvGrpSpPr/>
          <p:nvPr/>
        </p:nvGrpSpPr>
        <p:grpSpPr>
          <a:xfrm>
            <a:off x="2290762" y="4782889"/>
            <a:ext cx="7643813" cy="914400"/>
            <a:chOff x="1933574" y="4954339"/>
            <a:chExt cx="7643813" cy="914400"/>
          </a:xfrm>
        </p:grpSpPr>
        <p:sp>
          <p:nvSpPr>
            <p:cNvPr id="9" name="Rectangle 8">
              <a:extLst>
                <a:ext uri="{FF2B5EF4-FFF2-40B4-BE49-F238E27FC236}">
                  <a16:creationId xmlns:a16="http://schemas.microsoft.com/office/drawing/2014/main" id="{CC4A439C-C310-4007-AEDC-8F2E91FD94D0}"/>
                </a:ext>
              </a:extLst>
            </p:cNvPr>
            <p:cNvSpPr/>
            <p:nvPr/>
          </p:nvSpPr>
          <p:spPr>
            <a:xfrm>
              <a:off x="1933574" y="4954339"/>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2000" b="1" dirty="0">
                <a:solidFill>
                  <a:schemeClr val="accent2"/>
                </a:solidFill>
              </a:endParaRPr>
            </a:p>
          </p:txBody>
        </p:sp>
        <p:pic>
          <p:nvPicPr>
            <p:cNvPr id="6" name="Graphic 5" descr="Exclamation mark with solid fill">
              <a:extLst>
                <a:ext uri="{FF2B5EF4-FFF2-40B4-BE49-F238E27FC236}">
                  <a16:creationId xmlns:a16="http://schemas.microsoft.com/office/drawing/2014/main" id="{B3C7E5AC-0EE0-4BD2-84C4-7C0C9A97E17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3574" y="4954339"/>
              <a:ext cx="914400" cy="914400"/>
            </a:xfrm>
            <a:prstGeom prst="rect">
              <a:avLst/>
            </a:prstGeom>
          </p:spPr>
        </p:pic>
        <p:sp>
          <p:nvSpPr>
            <p:cNvPr id="7" name="Rectangle 6">
              <a:extLst>
                <a:ext uri="{FF2B5EF4-FFF2-40B4-BE49-F238E27FC236}">
                  <a16:creationId xmlns:a16="http://schemas.microsoft.com/office/drawing/2014/main" id="{5232DD89-2D4B-4557-BEFD-8DFE1EE130C6}"/>
                </a:ext>
              </a:extLst>
            </p:cNvPr>
            <p:cNvSpPr/>
            <p:nvPr/>
          </p:nvSpPr>
          <p:spPr>
            <a:xfrm>
              <a:off x="2847974" y="4954339"/>
              <a:ext cx="6729413"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b="1" dirty="0">
                  <a:solidFill>
                    <a:schemeClr val="accent2"/>
                  </a:solidFill>
                </a:rPr>
                <a:t>Read the Cover Letter carefully and be sure to comply</a:t>
              </a:r>
            </a:p>
          </p:txBody>
        </p:sp>
      </p:grpSp>
    </p:spTree>
    <p:extLst>
      <p:ext uri="{BB962C8B-B14F-4D97-AF65-F5344CB8AC3E}">
        <p14:creationId xmlns:p14="http://schemas.microsoft.com/office/powerpoint/2010/main" val="9406043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9CB90-3365-4796-AA4D-B8D155885D1D}"/>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432CCA9E-9536-49D5-95A4-607934F91026}"/>
              </a:ext>
            </a:extLst>
          </p:cNvPr>
          <p:cNvSpPr>
            <a:spLocks noGrp="1"/>
          </p:cNvSpPr>
          <p:nvPr>
            <p:ph idx="1"/>
          </p:nvPr>
        </p:nvSpPr>
        <p:spPr/>
        <p:txBody>
          <a:bodyPr/>
          <a:lstStyle/>
          <a:p>
            <a:pPr>
              <a:spcAft>
                <a:spcPts val="600"/>
              </a:spcAft>
            </a:pPr>
            <a:r>
              <a:rPr lang="en-GB" altLang="en-US" sz="2000" b="1" dirty="0">
                <a:solidFill>
                  <a:schemeClr val="tx1"/>
                </a:solidFill>
                <a:highlight>
                  <a:srgbClr val="D9D9D9"/>
                </a:highlight>
              </a:rPr>
              <a:t>The Cover Letter indicates the formal conditions of submission:</a:t>
            </a:r>
          </a:p>
          <a:p>
            <a:pPr marL="285750" indent="-285750">
              <a:spcAft>
                <a:spcPts val="600"/>
              </a:spcAft>
              <a:buClr>
                <a:schemeClr val="tx2"/>
              </a:buClr>
              <a:buFont typeface="Arial" panose="020B0604020202020204" pitchFamily="34" charset="0"/>
              <a:buChar char="•"/>
            </a:pPr>
            <a:r>
              <a:rPr lang="en-GB" dirty="0">
                <a:solidFill>
                  <a:schemeClr val="tx2"/>
                </a:solidFill>
              </a:rPr>
              <a:t>The exact duration of the tendering period;</a:t>
            </a:r>
          </a:p>
          <a:p>
            <a:pPr marL="285750" indent="-285750">
              <a:spcAft>
                <a:spcPts val="600"/>
              </a:spcAft>
              <a:buClr>
                <a:schemeClr val="tx2"/>
              </a:buClr>
              <a:buFont typeface="Arial" panose="020B0604020202020204" pitchFamily="34" charset="0"/>
              <a:buChar char="•"/>
            </a:pPr>
            <a:r>
              <a:rPr lang="en-GB" dirty="0">
                <a:solidFill>
                  <a:schemeClr val="tx2"/>
                </a:solidFill>
              </a:rPr>
              <a:t>The exact date, </a:t>
            </a:r>
            <a:r>
              <a:rPr lang="en-GB" b="1" dirty="0">
                <a:solidFill>
                  <a:schemeClr val="accent2"/>
                </a:solidFill>
              </a:rPr>
              <a:t>31 October 2023</a:t>
            </a:r>
            <a:r>
              <a:rPr lang="en-GB" dirty="0">
                <a:solidFill>
                  <a:schemeClr val="tx2"/>
                </a:solidFill>
              </a:rPr>
              <a:t>;</a:t>
            </a:r>
          </a:p>
          <a:p>
            <a:pPr marL="285750" indent="-285750">
              <a:spcAft>
                <a:spcPts val="600"/>
              </a:spcAft>
              <a:buClr>
                <a:schemeClr val="tx2"/>
              </a:buClr>
              <a:buFont typeface="Arial" panose="020B0604020202020204" pitchFamily="34" charset="0"/>
              <a:buChar char="•"/>
            </a:pPr>
            <a:r>
              <a:rPr lang="en-GB" dirty="0">
                <a:solidFill>
                  <a:schemeClr val="tx2"/>
                </a:solidFill>
              </a:rPr>
              <a:t>The exact time, </a:t>
            </a:r>
            <a:r>
              <a:rPr lang="en-GB" b="1" dirty="0">
                <a:solidFill>
                  <a:schemeClr val="accent2"/>
                </a:solidFill>
              </a:rPr>
              <a:t>13:00 (CET / Amsterdam time zone) </a:t>
            </a:r>
            <a:r>
              <a:rPr lang="en-GB" dirty="0">
                <a:solidFill>
                  <a:schemeClr val="tx2"/>
                </a:solidFill>
              </a:rPr>
              <a:t>by which proposals must be submitted.</a:t>
            </a:r>
          </a:p>
          <a:p>
            <a:pPr>
              <a:spcAft>
                <a:spcPts val="600"/>
              </a:spcAft>
            </a:pPr>
            <a:endParaRPr lang="en-GB" dirty="0">
              <a:solidFill>
                <a:schemeClr val="tx2"/>
              </a:solidFill>
            </a:endParaRPr>
          </a:p>
          <a:p>
            <a:endParaRPr lang="en-GB" dirty="0">
              <a:solidFill>
                <a:schemeClr val="tx2"/>
              </a:solidFill>
            </a:endParaRPr>
          </a:p>
          <a:p>
            <a:endParaRPr lang="en-GB" dirty="0">
              <a:solidFill>
                <a:schemeClr val="tx2"/>
              </a:solidFill>
            </a:endParaRPr>
          </a:p>
          <a:p>
            <a:endParaRPr lang="en-GB" dirty="0">
              <a:solidFill>
                <a:schemeClr val="tx2"/>
              </a:solidFill>
            </a:endParaRPr>
          </a:p>
          <a:p>
            <a:endParaRPr lang="en-GB" dirty="0">
              <a:solidFill>
                <a:schemeClr val="tx2"/>
              </a:solidFill>
            </a:endParaRPr>
          </a:p>
        </p:txBody>
      </p:sp>
      <p:sp>
        <p:nvSpPr>
          <p:cNvPr id="5" name="Rectangle 4">
            <a:extLst>
              <a:ext uri="{FF2B5EF4-FFF2-40B4-BE49-F238E27FC236}">
                <a16:creationId xmlns:a16="http://schemas.microsoft.com/office/drawing/2014/main" id="{0E623889-3904-4CCE-962B-BB3ED974EA49}"/>
              </a:ext>
            </a:extLst>
          </p:cNvPr>
          <p:cNvSpPr/>
          <p:nvPr/>
        </p:nvSpPr>
        <p:spPr>
          <a:xfrm>
            <a:off x="1821657" y="3305176"/>
            <a:ext cx="8582025" cy="2412472"/>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400" b="1" dirty="0">
                <a:solidFill>
                  <a:schemeClr val="accent6"/>
                </a:solidFill>
              </a:rPr>
              <a:t>The Call is expected to be published on:</a:t>
            </a:r>
          </a:p>
          <a:p>
            <a:pPr algn="ctr"/>
            <a:r>
              <a:rPr lang="en-GB" sz="2400" b="1" dirty="0">
                <a:solidFill>
                  <a:schemeClr val="accent2"/>
                </a:solidFill>
              </a:rPr>
              <a:t>19 September 2023</a:t>
            </a:r>
          </a:p>
          <a:p>
            <a:pPr algn="ctr"/>
            <a:endParaRPr lang="en-GB" sz="2000" b="1" dirty="0">
              <a:solidFill>
                <a:schemeClr val="accent6"/>
              </a:solidFill>
            </a:endParaRPr>
          </a:p>
          <a:p>
            <a:pPr algn="ctr"/>
            <a:endParaRPr lang="en-GB" sz="2000" b="1" dirty="0">
              <a:solidFill>
                <a:schemeClr val="accent6"/>
              </a:solidFill>
            </a:endParaRPr>
          </a:p>
          <a:p>
            <a:pPr algn="ctr"/>
            <a:r>
              <a:rPr lang="en-GB" b="1" dirty="0">
                <a:solidFill>
                  <a:schemeClr val="accent6"/>
                </a:solidFill>
              </a:rPr>
              <a:t>To be found on:</a:t>
            </a:r>
          </a:p>
          <a:p>
            <a:pPr algn="ctr"/>
            <a:r>
              <a:rPr lang="en-GB" dirty="0">
                <a:solidFill>
                  <a:schemeClr val="accent6"/>
                </a:solidFill>
              </a:rPr>
              <a:t>ESA-star Tendering (</a:t>
            </a:r>
            <a:r>
              <a:rPr lang="en-GB" dirty="0">
                <a:solidFill>
                  <a:schemeClr val="accent6"/>
                </a:solidFill>
                <a:hlinkClick r:id="rId2"/>
              </a:rPr>
              <a:t>https://esastar.sso.esa.int/</a:t>
            </a:r>
            <a:r>
              <a:rPr lang="en-GB" dirty="0">
                <a:solidFill>
                  <a:schemeClr val="accent6"/>
                </a:solidFill>
              </a:rPr>
              <a:t>) – activity types A, B, D, F and G1​</a:t>
            </a:r>
          </a:p>
          <a:p>
            <a:pPr algn="ctr"/>
            <a:r>
              <a:rPr lang="en-GB" dirty="0">
                <a:solidFill>
                  <a:schemeClr val="accent6"/>
                </a:solidFill>
              </a:rPr>
              <a:t>OSIP (</a:t>
            </a:r>
            <a:r>
              <a:rPr lang="en-GB" dirty="0">
                <a:solidFill>
                  <a:schemeClr val="accent6"/>
                </a:solidFill>
                <a:hlinkClick r:id="rId3"/>
              </a:rPr>
              <a:t>https://ideas.esa.int</a:t>
            </a:r>
            <a:r>
              <a:rPr lang="en-GB" dirty="0">
                <a:solidFill>
                  <a:schemeClr val="accent6"/>
                </a:solidFill>
              </a:rPr>
              <a:t>) – activity type H </a:t>
            </a:r>
            <a:endParaRPr lang="en-GB" sz="2000" dirty="0">
              <a:solidFill>
                <a:schemeClr val="accent6"/>
              </a:solidFill>
            </a:endParaRPr>
          </a:p>
        </p:txBody>
      </p:sp>
    </p:spTree>
    <p:extLst>
      <p:ext uri="{BB962C8B-B14F-4D97-AF65-F5344CB8AC3E}">
        <p14:creationId xmlns:p14="http://schemas.microsoft.com/office/powerpoint/2010/main" val="2871076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930756-99CC-482B-AA7B-992EC6BC9856}"/>
              </a:ext>
            </a:extLst>
          </p:cNvPr>
          <p:cNvSpPr>
            <a:spLocks noGrp="1"/>
          </p:cNvSpPr>
          <p:nvPr>
            <p:ph idx="1"/>
          </p:nvPr>
        </p:nvSpPr>
        <p:spPr/>
        <p:txBody>
          <a:bodyPr/>
          <a:lstStyle/>
          <a:p>
            <a:pPr algn="just"/>
            <a:endParaRPr lang="en-GB" dirty="0">
              <a:solidFill>
                <a:schemeClr val="tx2"/>
              </a:solidFill>
            </a:endParaRPr>
          </a:p>
          <a:p>
            <a:pPr algn="just"/>
            <a:endParaRPr lang="en-GB" dirty="0">
              <a:solidFill>
                <a:schemeClr val="tx2"/>
              </a:solidFill>
            </a:endParaRPr>
          </a:p>
          <a:p>
            <a:pPr algn="just"/>
            <a:endParaRPr lang="en-GB" dirty="0">
              <a:solidFill>
                <a:schemeClr val="tx2"/>
              </a:solidFill>
            </a:endParaRPr>
          </a:p>
          <a:p>
            <a:pPr algn="just"/>
            <a:r>
              <a:rPr lang="en-GB" dirty="0">
                <a:solidFill>
                  <a:schemeClr val="tx2"/>
                </a:solidFill>
              </a:rPr>
              <a:t>The present Call for  Proposals is addressed only to Latvian companies (including SMEs) or academic and research organizations.</a:t>
            </a:r>
          </a:p>
          <a:p>
            <a:pPr algn="just"/>
            <a:endParaRPr lang="en-GB" dirty="0">
              <a:solidFill>
                <a:schemeClr val="tx2"/>
              </a:solidFill>
            </a:endParaRPr>
          </a:p>
          <a:p>
            <a:pPr algn="just"/>
            <a:r>
              <a:rPr lang="en-GB" dirty="0">
                <a:solidFill>
                  <a:schemeClr val="accent5"/>
                </a:solidFill>
              </a:rPr>
              <a:t>Prospective Tenderers are therefore requested to note that the Agency can only consider Proposals from legal entities registered in Latvia. Tasks may be assigned to non-Latvian entities registered in other ESA Member States.</a:t>
            </a:r>
          </a:p>
          <a:p>
            <a:pPr algn="just"/>
            <a:endParaRPr lang="en-GB" dirty="0">
              <a:solidFill>
                <a:schemeClr val="accent5"/>
              </a:solidFill>
            </a:endParaRPr>
          </a:p>
          <a:p>
            <a:pPr algn="just"/>
            <a:r>
              <a:rPr lang="en-GB" dirty="0">
                <a:solidFill>
                  <a:schemeClr val="accent5"/>
                </a:solidFill>
              </a:rPr>
              <a:t>Such tasks </a:t>
            </a:r>
            <a:r>
              <a:rPr lang="en-GB" dirty="0">
                <a:solidFill>
                  <a:schemeClr val="accent2"/>
                </a:solidFill>
              </a:rPr>
              <a:t>shall in any case not constitute the core activities of the proposed study or development </a:t>
            </a:r>
            <a:r>
              <a:rPr lang="en-GB" dirty="0">
                <a:solidFill>
                  <a:schemeClr val="accent5"/>
                </a:solidFill>
              </a:rPr>
              <a:t>and </a:t>
            </a:r>
            <a:r>
              <a:rPr lang="en-GB" dirty="0">
                <a:solidFill>
                  <a:schemeClr val="accent2"/>
                </a:solidFill>
              </a:rPr>
              <a:t>shall not exceed 20% of the total price</a:t>
            </a:r>
            <a:r>
              <a:rPr lang="en-GB" dirty="0">
                <a:solidFill>
                  <a:schemeClr val="accent5"/>
                </a:solidFill>
              </a:rPr>
              <a:t>.</a:t>
            </a:r>
          </a:p>
          <a:p>
            <a:pPr algn="just"/>
            <a:endParaRPr lang="en-GB" dirty="0">
              <a:solidFill>
                <a:schemeClr val="tx2"/>
              </a:solidFill>
            </a:endParaRPr>
          </a:p>
        </p:txBody>
      </p:sp>
      <p:sp>
        <p:nvSpPr>
          <p:cNvPr id="5" name="Rectangle 4">
            <a:extLst>
              <a:ext uri="{FF2B5EF4-FFF2-40B4-BE49-F238E27FC236}">
                <a16:creationId xmlns:a16="http://schemas.microsoft.com/office/drawing/2014/main" id="{E896F206-F8BC-435B-B784-F18181DDD6CE}"/>
              </a:ext>
            </a:extLst>
          </p:cNvPr>
          <p:cNvSpPr/>
          <p:nvPr/>
        </p:nvSpPr>
        <p:spPr>
          <a:xfrm>
            <a:off x="3889057" y="1128477"/>
            <a:ext cx="4447224"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See Section </a:t>
            </a:r>
            <a:r>
              <a:rPr lang="en-GB" altLang="en-US" sz="2000" b="1" dirty="0">
                <a:solidFill>
                  <a:schemeClr val="tx2"/>
                </a:solidFill>
              </a:rPr>
              <a:t>2</a:t>
            </a:r>
            <a:r>
              <a:rPr lang="en-GB" altLang="en-US" sz="2000" b="1" dirty="0">
                <a:solidFill>
                  <a:schemeClr val="tx2"/>
                </a:solidFill>
                <a:latin typeface="+mn-lt"/>
              </a:rPr>
              <a:t> of the Cover Letter</a:t>
            </a:r>
          </a:p>
        </p:txBody>
      </p:sp>
      <p:sp>
        <p:nvSpPr>
          <p:cNvPr id="2" name="Title 1">
            <a:extLst>
              <a:ext uri="{FF2B5EF4-FFF2-40B4-BE49-F238E27FC236}">
                <a16:creationId xmlns:a16="http://schemas.microsoft.com/office/drawing/2014/main" id="{4AF60015-2BC7-4201-BEF7-F7067437FF2F}"/>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Tree>
    <p:extLst>
      <p:ext uri="{BB962C8B-B14F-4D97-AF65-F5344CB8AC3E}">
        <p14:creationId xmlns:p14="http://schemas.microsoft.com/office/powerpoint/2010/main" val="1872148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760AE-C979-4852-A6D3-9B152DBFD767}"/>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AAFCD500-D70E-408D-89BE-96092B8F7369}"/>
              </a:ext>
            </a:extLst>
          </p:cNvPr>
          <p:cNvSpPr>
            <a:spLocks noGrp="1"/>
          </p:cNvSpPr>
          <p:nvPr>
            <p:ph idx="1"/>
          </p:nvPr>
        </p:nvSpPr>
        <p:spPr/>
        <p:txBody>
          <a:bodyPr/>
          <a:lstStyle/>
          <a:p>
            <a:pPr algn="just"/>
            <a:r>
              <a:rPr lang="en-GB" altLang="en-US" sz="2000" b="1" dirty="0">
                <a:solidFill>
                  <a:schemeClr val="tx1"/>
                </a:solidFill>
                <a:highlight>
                  <a:srgbClr val="D9D9D9"/>
                </a:highlight>
              </a:rPr>
              <a:t>Tips – when to include a sub-contractor:</a:t>
            </a:r>
          </a:p>
          <a:p>
            <a:pPr marL="1643063" lvl="2" indent="-285750" algn="just">
              <a:spcAft>
                <a:spcPts val="600"/>
              </a:spcAft>
              <a:buClr>
                <a:schemeClr val="tx2"/>
              </a:buClr>
              <a:buFont typeface="Arial" panose="020B0604020202020204" pitchFamily="34" charset="0"/>
              <a:buChar char="•"/>
            </a:pPr>
            <a:r>
              <a:rPr lang="en-GB" dirty="0">
                <a:solidFill>
                  <a:schemeClr val="tx2"/>
                </a:solidFill>
              </a:rPr>
              <a:t>Sub-contractors are </a:t>
            </a:r>
            <a:r>
              <a:rPr lang="en-GB" dirty="0">
                <a:solidFill>
                  <a:schemeClr val="accent2"/>
                </a:solidFill>
              </a:rPr>
              <a:t>highly encouraged </a:t>
            </a:r>
            <a:r>
              <a:rPr lang="en-GB" dirty="0">
                <a:solidFill>
                  <a:schemeClr val="tx2"/>
                </a:solidFill>
              </a:rPr>
              <a:t>where it leads to a long-term relationship and may help establish supply chain partnerships</a:t>
            </a:r>
          </a:p>
          <a:p>
            <a:pPr marL="1643063" lvl="2" indent="-285750" algn="just">
              <a:spcAft>
                <a:spcPts val="600"/>
              </a:spcAft>
              <a:buClr>
                <a:schemeClr val="tx2"/>
              </a:buClr>
              <a:buFont typeface="Arial" panose="020B0604020202020204" pitchFamily="34" charset="0"/>
              <a:buChar char="•"/>
            </a:pPr>
            <a:r>
              <a:rPr lang="en-GB" dirty="0">
                <a:solidFill>
                  <a:schemeClr val="tx2"/>
                </a:solidFill>
              </a:rPr>
              <a:t>Be sure to </a:t>
            </a:r>
            <a:r>
              <a:rPr lang="en-GB" dirty="0">
                <a:solidFill>
                  <a:schemeClr val="accent2"/>
                </a:solidFill>
              </a:rPr>
              <a:t>explain clearly </a:t>
            </a:r>
            <a:r>
              <a:rPr lang="en-GB" dirty="0">
                <a:solidFill>
                  <a:schemeClr val="tx2"/>
                </a:solidFill>
              </a:rPr>
              <a:t>what the sub-contractor / service provider / partner / customer is doing and </a:t>
            </a:r>
            <a:r>
              <a:rPr lang="en-GB" dirty="0">
                <a:solidFill>
                  <a:schemeClr val="accent2"/>
                </a:solidFill>
              </a:rPr>
              <a:t>why they are needed in the proposal</a:t>
            </a:r>
          </a:p>
          <a:p>
            <a:pPr marL="1643063" lvl="2" indent="-285750" algn="just">
              <a:spcAft>
                <a:spcPts val="600"/>
              </a:spcAft>
              <a:buClr>
                <a:schemeClr val="tx2"/>
              </a:buClr>
              <a:buFont typeface="Arial" panose="020B0604020202020204" pitchFamily="34" charset="0"/>
              <a:buChar char="•"/>
            </a:pPr>
            <a:r>
              <a:rPr lang="en-GB" dirty="0">
                <a:solidFill>
                  <a:schemeClr val="tx2"/>
                </a:solidFill>
              </a:rPr>
              <a:t>The </a:t>
            </a:r>
            <a:r>
              <a:rPr lang="en-GB" dirty="0">
                <a:solidFill>
                  <a:schemeClr val="accent2"/>
                </a:solidFill>
              </a:rPr>
              <a:t>rationale</a:t>
            </a:r>
            <a:r>
              <a:rPr lang="en-GB" dirty="0">
                <a:solidFill>
                  <a:schemeClr val="tx2"/>
                </a:solidFill>
              </a:rPr>
              <a:t> of the proposed industrial organisation should be </a:t>
            </a:r>
            <a:r>
              <a:rPr lang="en-GB" dirty="0">
                <a:solidFill>
                  <a:schemeClr val="accent2"/>
                </a:solidFill>
              </a:rPr>
              <a:t>well-justified</a:t>
            </a:r>
            <a:r>
              <a:rPr lang="en-GB" dirty="0">
                <a:solidFill>
                  <a:schemeClr val="tx2"/>
                </a:solidFill>
              </a:rPr>
              <a:t>.</a:t>
            </a:r>
          </a:p>
          <a:p>
            <a:pPr algn="just"/>
            <a:r>
              <a:rPr lang="en-GB" b="1" dirty="0">
                <a:solidFill>
                  <a:schemeClr val="accent5"/>
                </a:solidFill>
              </a:rPr>
              <a:t>Examples: </a:t>
            </a:r>
          </a:p>
          <a:p>
            <a:pPr marL="285750" indent="-285750" algn="just">
              <a:spcAft>
                <a:spcPts val="600"/>
              </a:spcAft>
              <a:buClr>
                <a:schemeClr val="accent5"/>
              </a:buClr>
              <a:buFont typeface="Arial" panose="020B0604020202020204" pitchFamily="34" charset="0"/>
              <a:buChar char="•"/>
            </a:pPr>
            <a:r>
              <a:rPr lang="en-GB" sz="1600" dirty="0">
                <a:solidFill>
                  <a:schemeClr val="accent5"/>
                </a:solidFill>
              </a:rPr>
              <a:t>A potential customer may help you with </a:t>
            </a:r>
            <a:r>
              <a:rPr lang="en-GB" sz="1600" b="1" dirty="0">
                <a:solidFill>
                  <a:schemeClr val="accent5"/>
                </a:solidFill>
              </a:rPr>
              <a:t>defining technical requirements and/or specifications or performing tests and/or qualification</a:t>
            </a:r>
            <a:r>
              <a:rPr lang="en-GB" sz="1600" dirty="0">
                <a:solidFill>
                  <a:schemeClr val="accent5"/>
                </a:solidFill>
              </a:rPr>
              <a:t> </a:t>
            </a:r>
            <a:r>
              <a:rPr lang="en-GB" sz="1600" i="1" dirty="0">
                <a:solidFill>
                  <a:schemeClr val="accent5"/>
                </a:solidFill>
              </a:rPr>
              <a:t>(as sub-contractor, external service provider or through service in-kind via a letter of support)</a:t>
            </a:r>
            <a:r>
              <a:rPr lang="en-GB" sz="1600" dirty="0">
                <a:solidFill>
                  <a:schemeClr val="accent5"/>
                </a:solidFill>
              </a:rPr>
              <a:t>. </a:t>
            </a:r>
          </a:p>
          <a:p>
            <a:pPr marL="285750" indent="-285750" algn="just">
              <a:spcAft>
                <a:spcPts val="600"/>
              </a:spcAft>
              <a:buClr>
                <a:schemeClr val="accent5"/>
              </a:buClr>
              <a:buFont typeface="Arial" panose="020B0604020202020204" pitchFamily="34" charset="0"/>
              <a:buChar char="•"/>
            </a:pPr>
            <a:r>
              <a:rPr lang="en-GB" sz="1600" dirty="0">
                <a:solidFill>
                  <a:schemeClr val="accent5"/>
                </a:solidFill>
              </a:rPr>
              <a:t>If test or qualification facilities are necessary and these are not available in the country or the know-how to do it, </a:t>
            </a:r>
            <a:r>
              <a:rPr lang="en-GB" sz="1600" b="1" dirty="0">
                <a:solidFill>
                  <a:schemeClr val="accent5"/>
                </a:solidFill>
              </a:rPr>
              <a:t>you may have a European partner within the ESA Member States </a:t>
            </a:r>
            <a:r>
              <a:rPr lang="en-GB" sz="1600" i="1" dirty="0">
                <a:solidFill>
                  <a:schemeClr val="accent5"/>
                </a:solidFill>
              </a:rPr>
              <a:t>(as sub-contractor or external service provider)</a:t>
            </a:r>
            <a:r>
              <a:rPr lang="en-GB" sz="1600" dirty="0">
                <a:solidFill>
                  <a:schemeClr val="accent5"/>
                </a:solidFill>
              </a:rPr>
              <a:t>.</a:t>
            </a:r>
          </a:p>
          <a:p>
            <a:pPr marL="285750" indent="-285750" algn="just">
              <a:spcAft>
                <a:spcPts val="600"/>
              </a:spcAft>
              <a:buClr>
                <a:schemeClr val="accent5"/>
              </a:buClr>
              <a:buFont typeface="Arial" panose="020B0604020202020204" pitchFamily="34" charset="0"/>
              <a:buChar char="•"/>
            </a:pPr>
            <a:r>
              <a:rPr lang="en-GB" sz="1600" dirty="0">
                <a:solidFill>
                  <a:schemeClr val="accent5"/>
                </a:solidFill>
              </a:rPr>
              <a:t>If your company/institute has no or little expertise in space activities, a European partner may be part of the team </a:t>
            </a:r>
            <a:r>
              <a:rPr lang="en-GB" sz="1600" i="1" dirty="0">
                <a:solidFill>
                  <a:schemeClr val="accent5"/>
                </a:solidFill>
              </a:rPr>
              <a:t>(as sub-contractor or external service)</a:t>
            </a:r>
            <a:r>
              <a:rPr lang="en-GB" sz="1600" dirty="0">
                <a:solidFill>
                  <a:schemeClr val="accent5"/>
                </a:solidFill>
              </a:rPr>
              <a:t>, but </a:t>
            </a:r>
            <a:r>
              <a:rPr lang="en-GB" sz="1600" b="1" dirty="0">
                <a:solidFill>
                  <a:schemeClr val="accent5"/>
                </a:solidFill>
              </a:rPr>
              <a:t>you MUST ensure that Latvian entities are doing the core activities </a:t>
            </a:r>
            <a:r>
              <a:rPr lang="en-GB" sz="1600" i="1" dirty="0">
                <a:solidFill>
                  <a:schemeClr val="accent5"/>
                </a:solidFill>
              </a:rPr>
              <a:t>(Intellectual Property MUST remain within Latvia and minimum 80% Budget MUST go to Latvian entities)</a:t>
            </a:r>
            <a:r>
              <a:rPr lang="en-GB" sz="1600" dirty="0">
                <a:solidFill>
                  <a:schemeClr val="accent5"/>
                </a:solidFill>
              </a:rPr>
              <a:t>. </a:t>
            </a:r>
          </a:p>
          <a:p>
            <a:pPr algn="just"/>
            <a:endParaRPr lang="en-GB" dirty="0"/>
          </a:p>
          <a:p>
            <a:pPr algn="just"/>
            <a:endParaRPr lang="en-GB" dirty="0"/>
          </a:p>
        </p:txBody>
      </p:sp>
      <p:pic>
        <p:nvPicPr>
          <p:cNvPr id="4" name="Graphic 3" descr="Lightbulb outline">
            <a:extLst>
              <a:ext uri="{FF2B5EF4-FFF2-40B4-BE49-F238E27FC236}">
                <a16:creationId xmlns:a16="http://schemas.microsoft.com/office/drawing/2014/main" id="{82CD9773-1AC3-49C2-82D3-03EC6702531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1175" y="1664267"/>
            <a:ext cx="914400" cy="914400"/>
          </a:xfrm>
          <a:prstGeom prst="rect">
            <a:avLst/>
          </a:prstGeom>
        </p:spPr>
      </p:pic>
    </p:spTree>
    <p:extLst>
      <p:ext uri="{BB962C8B-B14F-4D97-AF65-F5344CB8AC3E}">
        <p14:creationId xmlns:p14="http://schemas.microsoft.com/office/powerpoint/2010/main" val="184105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D24C9-3931-81D5-E436-599585105ADA}"/>
              </a:ext>
            </a:extLst>
          </p:cNvPr>
          <p:cNvSpPr>
            <a:spLocks noGrp="1"/>
          </p:cNvSpPr>
          <p:nvPr>
            <p:ph type="title"/>
          </p:nvPr>
        </p:nvSpPr>
        <p:spPr>
          <a:xfrm>
            <a:off x="216000" y="175790"/>
            <a:ext cx="10108800" cy="523220"/>
          </a:xfrm>
        </p:spPr>
        <p:txBody>
          <a:bodyPr/>
          <a:lstStyle/>
          <a:p>
            <a:r>
              <a:rPr lang="en-GB" sz="2800" dirty="0"/>
              <a:t>1. Tender Package – </a:t>
            </a:r>
            <a:r>
              <a:rPr lang="en-GB" sz="2800" dirty="0">
                <a:solidFill>
                  <a:schemeClr val="accent5"/>
                </a:solidFill>
              </a:rPr>
              <a:t>Cover Letter</a:t>
            </a:r>
            <a:endParaRPr lang="en-GB" sz="2800" dirty="0"/>
          </a:p>
        </p:txBody>
      </p:sp>
      <p:sp>
        <p:nvSpPr>
          <p:cNvPr id="3" name="Content Placeholder 2">
            <a:extLst>
              <a:ext uri="{FF2B5EF4-FFF2-40B4-BE49-F238E27FC236}">
                <a16:creationId xmlns:a16="http://schemas.microsoft.com/office/drawing/2014/main" id="{36CAF855-B62D-7EC3-C3F1-B5ADC942ADDA}"/>
              </a:ext>
            </a:extLst>
          </p:cNvPr>
          <p:cNvSpPr>
            <a:spLocks noGrp="1"/>
          </p:cNvSpPr>
          <p:nvPr>
            <p:ph idx="1"/>
          </p:nvPr>
        </p:nvSpPr>
        <p:spPr/>
        <p:txBody>
          <a:bodyPr/>
          <a:lstStyle/>
          <a:p>
            <a:endParaRPr lang="en-GB" dirty="0">
              <a:latin typeface="+mn-lt"/>
            </a:endParaRPr>
          </a:p>
          <a:p>
            <a:pPr algn="ctr"/>
            <a:endParaRPr lang="en-GB" b="1" dirty="0">
              <a:solidFill>
                <a:schemeClr val="tx1"/>
              </a:solidFill>
              <a:highlight>
                <a:srgbClr val="D9D9D9"/>
              </a:highlight>
              <a:latin typeface="+mn-lt"/>
              <a:ea typeface="MS PGothic"/>
              <a:cs typeface="Arial"/>
            </a:endParaRPr>
          </a:p>
          <a:p>
            <a:endParaRPr lang="en-GB" dirty="0">
              <a:latin typeface="+mn-lt"/>
            </a:endParaRPr>
          </a:p>
          <a:p>
            <a:endParaRPr lang="en-GB" dirty="0">
              <a:latin typeface="+mn-lt"/>
            </a:endParaRPr>
          </a:p>
          <a:p>
            <a:endParaRPr lang="en-GB" dirty="0">
              <a:latin typeface="+mn-lt"/>
            </a:endParaRPr>
          </a:p>
          <a:p>
            <a:pPr algn="just"/>
            <a:r>
              <a:rPr lang="en-GB" b="1" i="0" dirty="0">
                <a:solidFill>
                  <a:schemeClr val="tx2"/>
                </a:solidFill>
                <a:effectLst/>
                <a:latin typeface="+mn-lt"/>
                <a:ea typeface="MS PGothic"/>
                <a:cs typeface="Arial"/>
              </a:rPr>
              <a:t>External services </a:t>
            </a:r>
            <a:r>
              <a:rPr lang="en-GB" b="0" i="0" dirty="0">
                <a:solidFill>
                  <a:schemeClr val="tx2"/>
                </a:solidFill>
                <a:effectLst/>
                <a:latin typeface="+mn-lt"/>
                <a:ea typeface="MS PGothic"/>
                <a:cs typeface="Arial"/>
              </a:rPr>
              <a:t>cover</a:t>
            </a:r>
            <a:r>
              <a:rPr lang="en-GB" dirty="0">
                <a:solidFill>
                  <a:schemeClr val="tx2"/>
                </a:solidFill>
                <a:latin typeface="+mn-lt"/>
                <a:ea typeface="MS PGothic"/>
                <a:cs typeface="Arial"/>
              </a:rPr>
              <a:t> recurring</a:t>
            </a:r>
            <a:r>
              <a:rPr lang="en-GB" b="0" i="0" dirty="0">
                <a:solidFill>
                  <a:schemeClr val="tx2"/>
                </a:solidFill>
                <a:effectLst/>
                <a:latin typeface="+mn-lt"/>
                <a:ea typeface="MS PGothic"/>
                <a:cs typeface="Arial"/>
              </a:rPr>
              <a:t> services </a:t>
            </a:r>
            <a:r>
              <a:rPr lang="en-GB" dirty="0">
                <a:solidFill>
                  <a:schemeClr val="tx2"/>
                </a:solidFill>
                <a:latin typeface="+mn-lt"/>
                <a:ea typeface="MS PGothic"/>
                <a:cs typeface="Arial"/>
              </a:rPr>
              <a:t>that need no development effort </a:t>
            </a:r>
            <a:r>
              <a:rPr lang="en-GB" b="0" i="0" dirty="0">
                <a:solidFill>
                  <a:schemeClr val="tx2"/>
                </a:solidFill>
                <a:effectLst/>
                <a:latin typeface="+mn-lt"/>
                <a:ea typeface="MS PGothic"/>
                <a:cs typeface="Arial"/>
              </a:rPr>
              <a:t>such as hire of facilities, computer services, manpower services </a:t>
            </a:r>
            <a:r>
              <a:rPr lang="en-GB" b="0" i="1" dirty="0">
                <a:solidFill>
                  <a:schemeClr val="accent5"/>
                </a:solidFill>
                <a:effectLst/>
                <a:latin typeface="+mn-lt"/>
                <a:ea typeface="MS PGothic"/>
                <a:cs typeface="Arial"/>
              </a:rPr>
              <a:t>(e.g. consultancy)</a:t>
            </a:r>
            <a:r>
              <a:rPr lang="en-GB" b="0" i="0" dirty="0">
                <a:solidFill>
                  <a:schemeClr val="tx2"/>
                </a:solidFill>
                <a:effectLst/>
                <a:latin typeface="+mn-lt"/>
                <a:ea typeface="MS PGothic"/>
                <a:cs typeface="Arial"/>
              </a:rPr>
              <a:t>, plating of parts, services for procurement of HIREL parts, etc. The costs for these should be shown on the </a:t>
            </a:r>
            <a:r>
              <a:rPr lang="en-GB" b="1" i="0" dirty="0">
                <a:solidFill>
                  <a:schemeClr val="tx2"/>
                </a:solidFill>
                <a:effectLst/>
                <a:latin typeface="+mn-lt"/>
                <a:ea typeface="MS PGothic"/>
                <a:cs typeface="Arial"/>
              </a:rPr>
              <a:t>PSS A2 form of the Prime Contractor</a:t>
            </a:r>
            <a:r>
              <a:rPr lang="en-GB" b="0" i="0" dirty="0">
                <a:solidFill>
                  <a:schemeClr val="tx2"/>
                </a:solidFill>
                <a:effectLst/>
                <a:latin typeface="+mn-lt"/>
                <a:ea typeface="MS PGothic"/>
                <a:cs typeface="Arial"/>
              </a:rPr>
              <a:t> under Other Cost Elements Point 3.7 and further detailed on Exhibit.</a:t>
            </a:r>
          </a:p>
          <a:p>
            <a:pPr algn="l"/>
            <a:endParaRPr lang="en-GB" b="0" i="0" dirty="0">
              <a:solidFill>
                <a:srgbClr val="000000"/>
              </a:solidFill>
              <a:effectLst/>
              <a:latin typeface="+mn-lt"/>
            </a:endParaRPr>
          </a:p>
          <a:p>
            <a:pPr algn="just"/>
            <a:r>
              <a:rPr lang="en-GB" b="0" i="0" dirty="0">
                <a:solidFill>
                  <a:schemeClr val="tx2"/>
                </a:solidFill>
                <a:effectLst/>
                <a:latin typeface="+mn-lt"/>
                <a:ea typeface="MS PGothic"/>
                <a:cs typeface="Arial"/>
              </a:rPr>
              <a:t>A Third Party should be involved as </a:t>
            </a:r>
            <a:r>
              <a:rPr lang="en-GB" b="1" i="0" dirty="0">
                <a:solidFill>
                  <a:schemeClr val="tx2"/>
                </a:solidFill>
                <a:effectLst/>
                <a:latin typeface="+mn-lt"/>
                <a:ea typeface="MS PGothic"/>
                <a:cs typeface="Arial"/>
              </a:rPr>
              <a:t>subcontractor</a:t>
            </a:r>
            <a:r>
              <a:rPr lang="en-GB" b="0" i="0" dirty="0">
                <a:solidFill>
                  <a:schemeClr val="tx2"/>
                </a:solidFill>
                <a:effectLst/>
                <a:latin typeface="+mn-lt"/>
                <a:ea typeface="MS PGothic"/>
                <a:cs typeface="Arial"/>
              </a:rPr>
              <a:t> </a:t>
            </a:r>
            <a:r>
              <a:rPr lang="en-GB" b="0" i="1" dirty="0">
                <a:solidFill>
                  <a:schemeClr val="accent5"/>
                </a:solidFill>
                <a:effectLst/>
                <a:latin typeface="+mn-lt"/>
                <a:ea typeface="MS PGothic"/>
                <a:cs typeface="Arial"/>
              </a:rPr>
              <a:t>(not as external services)</a:t>
            </a:r>
            <a:r>
              <a:rPr lang="en-GB" b="0" i="0" dirty="0">
                <a:solidFill>
                  <a:schemeClr val="tx2"/>
                </a:solidFill>
                <a:effectLst/>
                <a:latin typeface="+mn-lt"/>
                <a:ea typeface="MS PGothic"/>
                <a:cs typeface="Arial"/>
              </a:rPr>
              <a:t> when they are contributing to the development work of the project, when they are </a:t>
            </a:r>
            <a:r>
              <a:rPr lang="en-GB" altLang="en-US" dirty="0">
                <a:solidFill>
                  <a:schemeClr val="accent2"/>
                </a:solidFill>
              </a:rPr>
              <a:t>responsible for the realisation of </a:t>
            </a:r>
            <a:r>
              <a:rPr lang="en-GB" altLang="en-US" b="1" dirty="0">
                <a:solidFill>
                  <a:schemeClr val="accent2"/>
                </a:solidFill>
              </a:rPr>
              <a:t>specific work packages</a:t>
            </a:r>
            <a:r>
              <a:rPr lang="en-GB" b="0" i="0" dirty="0">
                <a:solidFill>
                  <a:schemeClr val="tx2"/>
                </a:solidFill>
                <a:effectLst/>
                <a:latin typeface="+mn-lt"/>
                <a:ea typeface="MS PGothic"/>
                <a:cs typeface="Arial"/>
              </a:rPr>
              <a:t>. To include a Third Party as Subcontractor also involves a </a:t>
            </a:r>
            <a:r>
              <a:rPr lang="en-GB" altLang="en-US" dirty="0">
                <a:solidFill>
                  <a:schemeClr val="accent2"/>
                </a:solidFill>
              </a:rPr>
              <a:t>firm commitment</a:t>
            </a:r>
            <a:r>
              <a:rPr lang="en-GB" altLang="en-US" dirty="0">
                <a:solidFill>
                  <a:schemeClr val="tx2"/>
                </a:solidFill>
              </a:rPr>
              <a:t> </a:t>
            </a:r>
            <a:r>
              <a:rPr lang="en-GB" b="0" i="0" dirty="0">
                <a:solidFill>
                  <a:schemeClr val="tx2"/>
                </a:solidFill>
                <a:effectLst/>
                <a:latin typeface="+mn-lt"/>
                <a:ea typeface="MS PGothic"/>
                <a:cs typeface="Arial"/>
              </a:rPr>
              <a:t>by the Third Party </a:t>
            </a:r>
            <a:r>
              <a:rPr lang="en-GB" b="0" i="1" dirty="0">
                <a:solidFill>
                  <a:schemeClr val="accent5"/>
                </a:solidFill>
                <a:effectLst/>
                <a:latin typeface="+mn-lt"/>
                <a:ea typeface="MS PGothic"/>
                <a:cs typeface="Arial"/>
              </a:rPr>
              <a:t>(contract between Prime contractor and Subcontractor)</a:t>
            </a:r>
            <a:r>
              <a:rPr lang="en-GB" b="0" i="0" dirty="0">
                <a:solidFill>
                  <a:schemeClr val="tx2"/>
                </a:solidFill>
                <a:effectLst/>
                <a:latin typeface="+mn-lt"/>
                <a:ea typeface="MS PGothic"/>
                <a:cs typeface="Arial"/>
              </a:rPr>
              <a:t> and is especially recommended when this Third Party is essential to carry out the activity.</a:t>
            </a:r>
          </a:p>
          <a:p>
            <a:endParaRPr lang="en-GB" dirty="0">
              <a:latin typeface="+mn-lt"/>
            </a:endParaRPr>
          </a:p>
        </p:txBody>
      </p:sp>
      <p:pic>
        <p:nvPicPr>
          <p:cNvPr id="5" name="Graphic 4" descr="Man in business attire">
            <a:extLst>
              <a:ext uri="{FF2B5EF4-FFF2-40B4-BE49-F238E27FC236}">
                <a16:creationId xmlns:a16="http://schemas.microsoft.com/office/drawing/2014/main" id="{7DFD6508-4C56-5AA5-0B2E-A89F9FDE00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2655" y="1040455"/>
            <a:ext cx="1136491" cy="1534678"/>
          </a:xfrm>
          <a:prstGeom prst="rect">
            <a:avLst/>
          </a:prstGeom>
        </p:spPr>
      </p:pic>
      <p:sp>
        <p:nvSpPr>
          <p:cNvPr id="4" name="Rectangle 3">
            <a:extLst>
              <a:ext uri="{FF2B5EF4-FFF2-40B4-BE49-F238E27FC236}">
                <a16:creationId xmlns:a16="http://schemas.microsoft.com/office/drawing/2014/main" id="{349337FE-FF3A-8356-01CC-AD94D4C8E7D7}"/>
              </a:ext>
            </a:extLst>
          </p:cNvPr>
          <p:cNvSpPr/>
          <p:nvPr/>
        </p:nvSpPr>
        <p:spPr>
          <a:xfrm>
            <a:off x="3065296" y="1128477"/>
            <a:ext cx="6094746" cy="924912"/>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What is the difference between a Subcontractor and External Services?</a:t>
            </a:r>
          </a:p>
        </p:txBody>
      </p:sp>
    </p:spTree>
    <p:extLst>
      <p:ext uri="{BB962C8B-B14F-4D97-AF65-F5344CB8AC3E}">
        <p14:creationId xmlns:p14="http://schemas.microsoft.com/office/powerpoint/2010/main" val="1601034413"/>
      </p:ext>
    </p:extLst>
  </p:cSld>
  <p:clrMapOvr>
    <a:masterClrMapping/>
  </p:clrMapOvr>
</p:sld>
</file>

<file path=ppt/theme/theme1.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6A8FBB11-3885-4762-83D6-B4EE41EDCD97}"/>
    </a:ext>
  </a:extLst>
</a:theme>
</file>

<file path=ppt/theme/theme2.xml><?xml version="1.0" encoding="utf-8"?>
<a:theme xmlns:a="http://schemas.openxmlformats.org/drawingml/2006/main" name="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E46EDA70-55A4-4F57-A141-721148227D0D}"/>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2405D75C-B040-4AF8-8FB2-A44AA11FB65B}"/>
    </a:ext>
  </a:extLst>
</a:theme>
</file>

<file path=ppt/theme/theme4.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F19CE89D-E146-46A8-B657-C7825DB984A0}"/>
    </a:ext>
  </a:extLst>
</a:theme>
</file>

<file path=ppt/theme/theme5.xml><?xml version="1.0" encoding="utf-8"?>
<a:theme xmlns:a="http://schemas.openxmlformats.org/drawingml/2006/main" name="1_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  Read-Only  -  Compatibility Mode" id="{94339DF0-0A00-4356-B8AC-92D28D87B7EF}" vid="{8EA7D397-C7B2-486A-B451-B4767AA3E22F}"/>
    </a:ext>
  </a:extLst>
</a:theme>
</file>

<file path=ppt/theme/theme6.xml><?xml version="1.0" encoding="utf-8"?>
<a:theme xmlns:a="http://schemas.openxmlformats.org/drawingml/2006/main" name="1_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rgbClr val="8197A6"/>
            </a:solidFill>
            <a:latin typeface="Arial" panose="020B0604020202020204" pitchFamily="34" charset="0"/>
            <a:ea typeface="MS PGothic" pitchFamily="34" charset="-128"/>
            <a:cs typeface="Arial" panose="020B0604020202020204" pitchFamily="34" charset="0"/>
          </a:defRPr>
        </a:defPPr>
      </a:lstStyle>
    </a:txDef>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  Read-Only  -  Compatibility Mode" id="{94339DF0-0A00-4356-B8AC-92D28D87B7EF}" vid="{163CC420-D32A-40FF-91A9-3E6B1C602E88}"/>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57F8890F759C44ACFA1EBD5B9C41D8" ma:contentTypeVersion="18" ma:contentTypeDescription="Create a new document." ma:contentTypeScope="" ma:versionID="33de0665ab300a735fe9690eb95f3ab8">
  <xsd:schema xmlns:xsd="http://www.w3.org/2001/XMLSchema" xmlns:xs="http://www.w3.org/2001/XMLSchema" xmlns:p="http://schemas.microsoft.com/office/2006/metadata/properties" xmlns:ns1="http://schemas.microsoft.com/sharepoint/v3" xmlns:ns2="02323e2b-ed6c-4601-bc4f-7f982fb3745d" xmlns:ns3="760b1d43-dbbb-4ccd-81d1-8af7af92a028" targetNamespace="http://schemas.microsoft.com/office/2006/metadata/properties" ma:root="true" ma:fieldsID="958ed58fc9bcd7228b27896c3c8a9e39" ns1:_="" ns2:_="" ns3:_="">
    <xsd:import namespace="http://schemas.microsoft.com/sharepoint/v3"/>
    <xsd:import namespace="02323e2b-ed6c-4601-bc4f-7f982fb3745d"/>
    <xsd:import namespace="760b1d43-dbbb-4ccd-81d1-8af7af92a02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1:_ip_UnifiedCompliancePolicyProperties" minOccurs="0"/>
                <xsd:element ref="ns1:_ip_UnifiedCompliancePolicyUIAction" minOccurs="0"/>
                <xsd:element ref="ns2:MediaServiceLocation" minOccurs="0"/>
                <xsd:element ref="ns2:Date" minOccurs="0"/>
                <xsd:element ref="ns2:Labe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323e2b-ed6c-4601-bc4f-7f982fb37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688d343-e684-46db-b94f-a4cae8ed196c"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Date" ma:index="23" nillable="true" ma:displayName="Date" ma:format="DateTime" ma:internalName="Date">
      <xsd:simpleType>
        <xsd:restriction base="dms:DateTime"/>
      </xsd:simpleType>
    </xsd:element>
    <xsd:element name="Label" ma:index="24" nillable="true" ma:displayName="Label" ma:default="Trainees" ma:format="Dropdown" ma:internalName="Label">
      <xsd:complexType>
        <xsd:complexContent>
          <xsd:extension base="dms:MultiChoice">
            <xsd:sequence>
              <xsd:element name="Value" maxOccurs="unbounded" minOccurs="0" nillable="true">
                <xsd:simpleType>
                  <xsd:restriction base="dms:Choice">
                    <xsd:enumeration value="Trainees"/>
                    <xsd:enumeration value="Staff"/>
                  </xsd:restriction>
                </xsd:simpleType>
              </xsd:element>
            </xsd:sequence>
          </xsd:extension>
        </xsd:complexContent>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0b1d43-dbbb-4ccd-81d1-8af7af92a02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ea46e86-a036-4144-b5d5-e9ee15c60ef7}" ma:internalName="TaxCatchAll" ma:showField="CatchAllData" ma:web="760b1d43-dbbb-4ccd-81d1-8af7af92a028">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760b1d43-dbbb-4ccd-81d1-8af7af92a028" xsi:nil="true"/>
    <lcf76f155ced4ddcb4097134ff3c332f xmlns="02323e2b-ed6c-4601-bc4f-7f982fb3745d">
      <Terms xmlns="http://schemas.microsoft.com/office/infopath/2007/PartnerControls"/>
    </lcf76f155ced4ddcb4097134ff3c332f>
    <Label xmlns="02323e2b-ed6c-4601-bc4f-7f982fb3745d">
      <Value>Trainees</Value>
    </Label>
    <Date xmlns="02323e2b-ed6c-4601-bc4f-7f982fb3745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D273D3-95A9-4BF7-9911-A68985C15D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2323e2b-ed6c-4601-bc4f-7f982fb3745d"/>
    <ds:schemaRef ds:uri="760b1d43-dbbb-4ccd-81d1-8af7af92a0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22279E-2C4C-4C93-8498-455A58D1433E}">
  <ds:schemaRefs>
    <ds:schemaRef ds:uri="http://schemas.microsoft.com/office/2006/metadata/properties"/>
    <ds:schemaRef ds:uri="http://purl.org/dc/dcmitype/"/>
    <ds:schemaRef ds:uri="http://www.w3.org/XML/1998/namespace"/>
    <ds:schemaRef ds:uri="http://schemas.microsoft.com/office/2006/documentManagement/types"/>
    <ds:schemaRef ds:uri="http://purl.org/dc/elements/1.1/"/>
    <ds:schemaRef ds:uri="http://schemas.microsoft.com/office/infopath/2007/PartnerControls"/>
    <ds:schemaRef ds:uri="http://schemas.microsoft.com/sharepoint/v3/fields"/>
    <ds:schemaRef ds:uri="http://purl.org/dc/terms/"/>
    <ds:schemaRef ds:uri="http://schemas.openxmlformats.org/package/2006/metadata/core-properties"/>
    <ds:schemaRef ds:uri="http://schemas.microsoft.com/sharepoint/v4"/>
    <ds:schemaRef ds:uri="ddc99d1b-0883-4f2c-a8e6-6d8ebaa0e5d6"/>
    <ds:schemaRef ds:uri="http://schemas.microsoft.com/sharepoint/v3"/>
    <ds:schemaRef ds:uri="760b1d43-dbbb-4ccd-81d1-8af7af92a028"/>
    <ds:schemaRef ds:uri="02323e2b-ed6c-4601-bc4f-7f982fb3745d"/>
  </ds:schemaRefs>
</ds:datastoreItem>
</file>

<file path=customXml/itemProps3.xml><?xml version="1.0" encoding="utf-8"?>
<ds:datastoreItem xmlns:ds="http://schemas.openxmlformats.org/officeDocument/2006/customXml" ds:itemID="{548D79E0-F545-4A75-B39D-7B8AF1D9BA85}">
  <ds:schemaRefs>
    <ds:schemaRef ds:uri="http://schemas.microsoft.com/sharepoint/v3/contenttype/forms"/>
  </ds:schemaRefs>
</ds:datastoreItem>
</file>

<file path=docMetadata/LabelInfo.xml><?xml version="1.0" encoding="utf-8"?>
<clbl:labelList xmlns:clbl="http://schemas.microsoft.com/office/2020/mipLabelMetadata">
  <clbl:label id="{3976fa30-1907-4356-8241-62ea5e1c0256}" enabled="1" method="Standard" siteId="{9a5cacd0-2bef-4dd7-ac5c-7ebe1f54f495}" removed="0"/>
</clbl:labelList>
</file>

<file path=docProps/app.xml><?xml version="1.0" encoding="utf-8"?>
<Properties xmlns="http://schemas.openxmlformats.org/officeDocument/2006/extended-properties" xmlns:vt="http://schemas.openxmlformats.org/officeDocument/2006/docPropsVTypes">
  <Template>2020_ESA_Presentation</Template>
  <TotalTime>24464</TotalTime>
  <Words>4066</Words>
  <Application>Microsoft Office PowerPoint</Application>
  <PresentationFormat>Custom</PresentationFormat>
  <Paragraphs>451</Paragraphs>
  <Slides>42</Slides>
  <Notes>2</Notes>
  <HiddenSlides>0</HiddenSlides>
  <MMClips>0</MMClips>
  <ScaleCrop>false</ScaleCrop>
  <HeadingPairs>
    <vt:vector size="4" baseType="variant">
      <vt:variant>
        <vt:lpstr>Theme</vt:lpstr>
      </vt:variant>
      <vt:variant>
        <vt:i4>6</vt:i4>
      </vt:variant>
      <vt:variant>
        <vt:lpstr>Slide Titles</vt:lpstr>
      </vt:variant>
      <vt:variant>
        <vt:i4>42</vt:i4>
      </vt:variant>
    </vt:vector>
  </HeadingPairs>
  <TitlesOfParts>
    <vt:vector size="48" baseType="lpstr">
      <vt:lpstr>ESA_Presentation_DARK</vt:lpstr>
      <vt:lpstr>ESA_Presentation_DARK_BG</vt:lpstr>
      <vt:lpstr>ESA_Presentation_CLEAR</vt:lpstr>
      <vt:lpstr>ESA_Presentation_CLEAR_BG</vt:lpstr>
      <vt:lpstr>1_ESA_Presentation_CLEAR</vt:lpstr>
      <vt:lpstr>1_ESA_Presentation_DARK</vt:lpstr>
      <vt:lpstr>PowerPoint Presentation</vt:lpstr>
      <vt:lpstr>Summary of the presentation</vt:lpstr>
      <vt:lpstr>1. Tender Package for Call for Proposals</vt:lpstr>
      <vt:lpstr>1. Tender Package – Call Overview</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Cover Letter</vt:lpstr>
      <vt:lpstr>1. Tender Package – Draft Contract</vt:lpstr>
      <vt:lpstr>1. Tender Package – Draft Contract</vt:lpstr>
      <vt:lpstr>1. Tender Package – Tender Conditions</vt:lpstr>
      <vt:lpstr>1. Tender Package – Tender Conditions</vt:lpstr>
      <vt:lpstr>1. Tender Package – Proposal Template</vt:lpstr>
      <vt:lpstr>1. Tender Package – Proposal Template</vt:lpstr>
      <vt:lpstr>1. Tender Package – Proposal Template</vt:lpstr>
      <vt:lpstr>2. The Tender Evaluation</vt:lpstr>
      <vt:lpstr>2. The Tender Evaluation</vt:lpstr>
      <vt:lpstr>2. The Tender Evaluation</vt:lpstr>
      <vt:lpstr>2. The Tender Evaluation</vt:lpstr>
      <vt:lpstr>3. The Negotiation Period</vt:lpstr>
      <vt:lpstr>3. The Negotiation Period</vt:lpstr>
      <vt:lpstr>4. Debriefing</vt:lpstr>
      <vt:lpstr>4. Debriefing</vt:lpstr>
      <vt:lpstr>5. Schedule</vt:lpstr>
      <vt:lpstr>5. Schedule</vt:lpstr>
      <vt:lpstr>Questions?</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PECS Briefing for Slovakia - 7th call</dc:title>
  <dc:subject>PECS Briefing for Slovakia - 7th call</dc:subject>
  <dc:creator>Karol Brzostowski</dc:creator>
  <cp:keywords/>
  <dc:description/>
  <cp:lastModifiedBy>Kim Johnson</cp:lastModifiedBy>
  <cp:revision>147</cp:revision>
  <cp:lastPrinted>2008-08-26T16:26:23Z</cp:lastPrinted>
  <dcterms:created xsi:type="dcterms:W3CDTF">2021-08-16T10:21:16Z</dcterms:created>
  <dcterms:modified xsi:type="dcterms:W3CDTF">2023-09-11T13:42:38Z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Karol Brzostowski</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0x010100BA57F8890F759C44ACFA1EBD5B9C41D8</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ESA Official Use Only</vt:lpwstr>
  </property>
  <property fmtid="{D5CDD505-2E9C-101B-9397-08002B2CF9AE}" pid="18" name="Classification Caveat">
    <vt:lpwstr/>
  </property>
  <property fmtid="{D5CDD505-2E9C-101B-9397-08002B2CF9AE}" pid="19" name="Status">
    <vt:lpwstr>N/A</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Issue Date">
    <vt:filetime>2021-08-17T23:00:00Z</vt:filetime>
  </property>
  <property fmtid="{D5CDD505-2E9C-101B-9397-08002B2CF9AE}" pid="30" name="Organisational_x0020_entity">
    <vt:lpwstr/>
  </property>
  <property fmtid="{D5CDD505-2E9C-101B-9397-08002B2CF9AE}" pid="31" name="_dlc_DocIdItemGuid">
    <vt:lpwstr>5f0bab48-4ce0-4eab-83cc-d71b5b88219f</vt:lpwstr>
  </property>
  <property fmtid="{D5CDD505-2E9C-101B-9397-08002B2CF9AE}" pid="32" name="Organisational entity">
    <vt:lpwstr/>
  </property>
  <property fmtid="{D5CDD505-2E9C-101B-9397-08002B2CF9AE}" pid="33" name="IconOverlay">
    <vt:lpwstr/>
  </property>
  <property fmtid="{D5CDD505-2E9C-101B-9397-08002B2CF9AE}" pid="34" name="Document ID Value">
    <vt:lpwstr>PKKMWAM5UKCP-1108600927-1303</vt:lpwstr>
  </property>
  <property fmtid="{D5CDD505-2E9C-101B-9397-08002B2CF9AE}" pid="35" name="MSIP_Label_3976fa30-1907-4356-8241-62ea5e1c0256_Enabled">
    <vt:lpwstr>true</vt:lpwstr>
  </property>
  <property fmtid="{D5CDD505-2E9C-101B-9397-08002B2CF9AE}" pid="36" name="MSIP_Label_3976fa30-1907-4356-8241-62ea5e1c0256_SetDate">
    <vt:lpwstr>2020-09-30T12:03:24Z</vt:lpwstr>
  </property>
  <property fmtid="{D5CDD505-2E9C-101B-9397-08002B2CF9AE}" pid="37" name="MSIP_Label_3976fa30-1907-4356-8241-62ea5e1c0256_Method">
    <vt:lpwstr>Standard</vt:lpwstr>
  </property>
  <property fmtid="{D5CDD505-2E9C-101B-9397-08002B2CF9AE}" pid="38" name="MSIP_Label_3976fa30-1907-4356-8241-62ea5e1c0256_Name">
    <vt:lpwstr>ESA UNCLASSIFIED – For ESA Official Use Only</vt:lpwstr>
  </property>
  <property fmtid="{D5CDD505-2E9C-101B-9397-08002B2CF9AE}" pid="39" name="MSIP_Label_3976fa30-1907-4356-8241-62ea5e1c0256_SiteId">
    <vt:lpwstr>9a5cacd0-2bef-4dd7-ac5c-7ebe1f54f495</vt:lpwstr>
  </property>
  <property fmtid="{D5CDD505-2E9C-101B-9397-08002B2CF9AE}" pid="40" name="MSIP_Label_3976fa30-1907-4356-8241-62ea5e1c0256_ActionId">
    <vt:lpwstr>12cffb5a-e4fd-4993-a937-3b8906224a24</vt:lpwstr>
  </property>
  <property fmtid="{D5CDD505-2E9C-101B-9397-08002B2CF9AE}" pid="41" name="MSIP_Label_3976fa30-1907-4356-8241-62ea5e1c0256_ContentBits">
    <vt:lpwstr>0</vt:lpwstr>
  </property>
  <property fmtid="{D5CDD505-2E9C-101B-9397-08002B2CF9AE}" pid="42" name="Unified Compliance Policy UI Action">
    <vt:lpwstr/>
  </property>
  <property fmtid="{D5CDD505-2E9C-101B-9397-08002B2CF9AE}" pid="43" name="Unified Compliance Policy Properties">
    <vt:lpwstr/>
  </property>
  <property fmtid="{D5CDD505-2E9C-101B-9397-08002B2CF9AE}" pid="44" name="Image Tags">
    <vt:lpwstr/>
  </property>
  <property fmtid="{D5CDD505-2E9C-101B-9397-08002B2CF9AE}" pid="45" name="Date">
    <vt:lpwstr/>
  </property>
  <property fmtid="{D5CDD505-2E9C-101B-9397-08002B2CF9AE}" pid="46" name="MediaServiceImageTags">
    <vt:lpwstr/>
  </property>
</Properties>
</file>