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3950" r:id="rId5"/>
    <p:sldMasterId id="2147483957" r:id="rId6"/>
    <p:sldMasterId id="2147483970" r:id="rId7"/>
    <p:sldMasterId id="2147483979" r:id="rId8"/>
    <p:sldMasterId id="2147483991" r:id="rId9"/>
  </p:sldMasterIdLst>
  <p:notesMasterIdLst>
    <p:notesMasterId r:id="rId43"/>
  </p:notesMasterIdLst>
  <p:handoutMasterIdLst>
    <p:handoutMasterId r:id="rId44"/>
  </p:handoutMasterIdLst>
  <p:sldIdLst>
    <p:sldId id="256" r:id="rId10"/>
    <p:sldId id="298" r:id="rId11"/>
    <p:sldId id="280" r:id="rId12"/>
    <p:sldId id="262" r:id="rId13"/>
    <p:sldId id="295" r:id="rId14"/>
    <p:sldId id="300" r:id="rId15"/>
    <p:sldId id="301" r:id="rId16"/>
    <p:sldId id="303" r:id="rId17"/>
    <p:sldId id="305" r:id="rId18"/>
    <p:sldId id="395" r:id="rId19"/>
    <p:sldId id="313" r:id="rId20"/>
    <p:sldId id="403" r:id="rId21"/>
    <p:sldId id="404" r:id="rId22"/>
    <p:sldId id="315" r:id="rId23"/>
    <p:sldId id="317" r:id="rId24"/>
    <p:sldId id="318" r:id="rId25"/>
    <p:sldId id="400" r:id="rId26"/>
    <p:sldId id="320" r:id="rId27"/>
    <p:sldId id="401" r:id="rId28"/>
    <p:sldId id="322" r:id="rId29"/>
    <p:sldId id="323" r:id="rId30"/>
    <p:sldId id="397" r:id="rId31"/>
    <p:sldId id="263" r:id="rId32"/>
    <p:sldId id="405" r:id="rId33"/>
    <p:sldId id="406" r:id="rId34"/>
    <p:sldId id="296" r:id="rId35"/>
    <p:sldId id="396" r:id="rId36"/>
    <p:sldId id="264" r:id="rId37"/>
    <p:sldId id="289" r:id="rId38"/>
    <p:sldId id="265" r:id="rId39"/>
    <p:sldId id="284" r:id="rId40"/>
    <p:sldId id="266" r:id="rId41"/>
    <p:sldId id="402" r:id="rId42"/>
  </p:sldIdLst>
  <p:sldSz cx="12225338" cy="6858000"/>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610636" algn="l" rtl="0" fontAlgn="base">
      <a:spcBef>
        <a:spcPct val="0"/>
      </a:spcBef>
      <a:spcAft>
        <a:spcPct val="0"/>
      </a:spcAft>
      <a:defRPr kern="1200">
        <a:solidFill>
          <a:schemeClr val="tx1"/>
        </a:solidFill>
        <a:latin typeface="Verdana" pitchFamily="34" charset="0"/>
        <a:ea typeface="+mn-ea"/>
        <a:cs typeface="+mn-cs"/>
      </a:defRPr>
    </a:lvl2pPr>
    <a:lvl3pPr marL="1221273" algn="l" rtl="0" fontAlgn="base">
      <a:spcBef>
        <a:spcPct val="0"/>
      </a:spcBef>
      <a:spcAft>
        <a:spcPct val="0"/>
      </a:spcAft>
      <a:defRPr kern="1200">
        <a:solidFill>
          <a:schemeClr val="tx1"/>
        </a:solidFill>
        <a:latin typeface="Verdana" pitchFamily="34" charset="0"/>
        <a:ea typeface="+mn-ea"/>
        <a:cs typeface="+mn-cs"/>
      </a:defRPr>
    </a:lvl3pPr>
    <a:lvl4pPr marL="1831909" algn="l" rtl="0" fontAlgn="base">
      <a:spcBef>
        <a:spcPct val="0"/>
      </a:spcBef>
      <a:spcAft>
        <a:spcPct val="0"/>
      </a:spcAft>
      <a:defRPr kern="1200">
        <a:solidFill>
          <a:schemeClr val="tx1"/>
        </a:solidFill>
        <a:latin typeface="Verdana" pitchFamily="34" charset="0"/>
        <a:ea typeface="+mn-ea"/>
        <a:cs typeface="+mn-cs"/>
      </a:defRPr>
    </a:lvl4pPr>
    <a:lvl5pPr marL="2442545" algn="l" rtl="0" fontAlgn="base">
      <a:spcBef>
        <a:spcPct val="0"/>
      </a:spcBef>
      <a:spcAft>
        <a:spcPct val="0"/>
      </a:spcAft>
      <a:defRPr kern="1200">
        <a:solidFill>
          <a:schemeClr val="tx1"/>
        </a:solidFill>
        <a:latin typeface="Verdana" pitchFamily="34" charset="0"/>
        <a:ea typeface="+mn-ea"/>
        <a:cs typeface="+mn-cs"/>
      </a:defRPr>
    </a:lvl5pPr>
    <a:lvl6pPr marL="3053182" algn="l" defTabSz="1221273" rtl="0" eaLnBrk="1" latinLnBrk="0" hangingPunct="1">
      <a:defRPr kern="1200">
        <a:solidFill>
          <a:schemeClr val="tx1"/>
        </a:solidFill>
        <a:latin typeface="Verdana" pitchFamily="34" charset="0"/>
        <a:ea typeface="+mn-ea"/>
        <a:cs typeface="+mn-cs"/>
      </a:defRPr>
    </a:lvl6pPr>
    <a:lvl7pPr marL="3663818" algn="l" defTabSz="1221273" rtl="0" eaLnBrk="1" latinLnBrk="0" hangingPunct="1">
      <a:defRPr kern="1200">
        <a:solidFill>
          <a:schemeClr val="tx1"/>
        </a:solidFill>
        <a:latin typeface="Verdana" pitchFamily="34" charset="0"/>
        <a:ea typeface="+mn-ea"/>
        <a:cs typeface="+mn-cs"/>
      </a:defRPr>
    </a:lvl7pPr>
    <a:lvl8pPr marL="4274454" algn="l" defTabSz="1221273" rtl="0" eaLnBrk="1" latinLnBrk="0" hangingPunct="1">
      <a:defRPr kern="1200">
        <a:solidFill>
          <a:schemeClr val="tx1"/>
        </a:solidFill>
        <a:latin typeface="Verdana" pitchFamily="34" charset="0"/>
        <a:ea typeface="+mn-ea"/>
        <a:cs typeface="+mn-cs"/>
      </a:defRPr>
    </a:lvl8pPr>
    <a:lvl9pPr marL="4885091" algn="l" defTabSz="1221273"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1"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11C8E3-6199-8552-FD1E-730444241997}" name="Kim Johnson" initials="KJ" userId="S::Kim.Johnson@esa.int::0c0109ed-3dc6-40da-abfd-066e6e5010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ndy Courtois" initials="SC" lastIdx="1" clrIdx="0">
    <p:extLst>
      <p:ext uri="{19B8F6BF-5375-455C-9EA6-DF929625EA0E}">
        <p15:presenceInfo xmlns:p15="http://schemas.microsoft.com/office/powerpoint/2012/main" userId="S::Sandy.Courtois@esa.int::25e781d7-0b89-483f-9736-3fcb7a1209d8" providerId="AD"/>
      </p:ext>
    </p:extLst>
  </p:cmAuthor>
  <p:cmAuthor id="2" name="Helena Morais" initials="HM" lastIdx="6" clrIdx="1">
    <p:extLst>
      <p:ext uri="{19B8F6BF-5375-455C-9EA6-DF929625EA0E}">
        <p15:presenceInfo xmlns:p15="http://schemas.microsoft.com/office/powerpoint/2012/main" userId="S::Helena.Morais@ext.esa.int::ac4dec46-2b55-4394-8934-0be22ab6d24b" providerId="AD"/>
      </p:ext>
    </p:extLst>
  </p:cmAuthor>
  <p:cmAuthor id="3" name="Kim Johnson" initials="KJ" lastIdx="20" clrIdx="2">
    <p:extLst>
      <p:ext uri="{19B8F6BF-5375-455C-9EA6-DF929625EA0E}">
        <p15:presenceInfo xmlns:p15="http://schemas.microsoft.com/office/powerpoint/2012/main" userId="S::Kim.Johnson@esa.int::0c0109ed-3dc6-40da-abfd-066e6e50102b" providerId="AD"/>
      </p:ext>
    </p:extLst>
  </p:cmAuthor>
  <p:cmAuthor id="4" name="Dina Carapinha" initials="DC" lastIdx="1" clrIdx="3">
    <p:extLst>
      <p:ext uri="{19B8F6BF-5375-455C-9EA6-DF929625EA0E}">
        <p15:presenceInfo xmlns:p15="http://schemas.microsoft.com/office/powerpoint/2012/main" userId="S::Dina.Paula.Carapinha@esa.int::fb13dee1-b2db-4b4b-a9f7-3d9cb99cd6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clrMru>
    <a:srgbClr val="76C8AE"/>
    <a:srgbClr val="8197A6"/>
    <a:srgbClr val="335E6F"/>
    <a:srgbClr val="F1666A"/>
    <a:srgbClr val="053249"/>
    <a:srgbClr val="D9D9D9"/>
    <a:srgbClr val="003249"/>
    <a:srgbClr val="006196"/>
    <a:srgbClr val="6DCFF6"/>
    <a:srgbClr val="FFC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48" y="1128"/>
      </p:cViewPr>
      <p:guideLst>
        <p:guide orient="horz" pos="2160"/>
        <p:guide pos="3851"/>
      </p:guideLst>
    </p:cSldViewPr>
  </p:slideViewPr>
  <p:notesTextViewPr>
    <p:cViewPr>
      <p:scale>
        <a:sx n="1" d="1"/>
        <a:sy n="1" d="1"/>
      </p:scale>
      <p:origin x="0" y="0"/>
    </p:cViewPr>
  </p:notesText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spPr>
        <a:noFill/>
        <a:ln w="25365">
          <a:noFill/>
        </a:ln>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0FF8-4537-AAF1-BA8015DD687D}"/>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0FF8-4537-AAF1-BA8015DD687D}"/>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0FF8-4537-AAF1-BA8015DD687D}"/>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0FF8-4537-AAF1-BA8015DD687D}"/>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0FF8-4537-AAF1-BA8015DD687D}"/>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0FF8-4537-AAF1-BA8015DD687D}"/>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0FF8-4537-AAF1-BA8015DD687D}"/>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0FF8-4537-AAF1-BA8015DD687D}"/>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0FF8-4537-AAF1-BA8015DD687D}"/>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0FF8-4537-AAF1-BA8015DD687D}"/>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0FF8-4537-AAF1-BA8015DD687D}"/>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0FF8-4537-AAF1-BA8015DD687D}"/>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0FF8-4537-AAF1-BA8015DD687D}"/>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0FF8-4537-AAF1-BA8015DD687D}"/>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0FF8-4537-AAF1-BA8015DD687D}"/>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0FF8-4537-AAF1-BA8015DD687D}"/>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0FF8-4537-AAF1-BA8015DD687D}"/>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0FF8-4537-AAF1-BA8015DD687D}"/>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0FF8-4537-AAF1-BA8015DD687D}"/>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0FF8-4537-AAF1-BA8015DD687D}"/>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0FF8-4537-AAF1-BA8015DD687D}"/>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0FF8-4537-AAF1-BA8015DD687D}"/>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0FF8-4537-AAF1-BA8015DD687D}"/>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0FF8-4537-AAF1-BA8015DD687D}"/>
              </c:ext>
            </c:extLst>
          </c:dPt>
          <c:dLbls>
            <c:dLbl>
              <c:idx val="0"/>
              <c:spPr>
                <a:noFill/>
                <a:ln>
                  <a:noFill/>
                </a:ln>
                <a:effectLst/>
              </c:spPr>
              <c:txPr>
                <a:bodyPr rot="0" spcFirstLastPara="1" vertOverflow="ellipsis" vert="horz" wrap="square" anchor="ctr" anchorCtr="1"/>
                <a:lstStyle/>
                <a:p>
                  <a:pPr>
                    <a:defRPr sz="1328"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0-0FF8-4537-AAF1-BA8015DD687D}"/>
                </c:ext>
              </c:extLst>
            </c:dLbl>
            <c:dLbl>
              <c:idx val="1"/>
              <c:spPr>
                <a:noFill/>
                <a:ln>
                  <a:noFill/>
                </a:ln>
                <a:effectLst/>
              </c:spPr>
              <c:txPr>
                <a:bodyPr rot="0" spcFirstLastPara="1" vertOverflow="ellipsis" vert="horz" wrap="square" anchor="ctr" anchorCtr="1"/>
                <a:lstStyle/>
                <a:p>
                  <a:pPr>
                    <a:defRPr sz="1328"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0FF8-4537-AAF1-BA8015DD687D}"/>
                </c:ext>
              </c:extLst>
            </c:dLbl>
            <c:dLbl>
              <c:idx val="2"/>
              <c:spPr>
                <a:noFill/>
                <a:ln>
                  <a:noFill/>
                </a:ln>
                <a:effectLst/>
              </c:spPr>
              <c:txPr>
                <a:bodyPr rot="0" spcFirstLastPara="1" vertOverflow="ellipsis" vert="horz" wrap="square" anchor="ctr" anchorCtr="1"/>
                <a:lstStyle/>
                <a:p>
                  <a:pPr>
                    <a:defRPr sz="1328"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2-0FF8-4537-AAF1-BA8015DD687D}"/>
                </c:ext>
              </c:extLst>
            </c:dLbl>
            <c:dLbl>
              <c:idx val="3"/>
              <c:spPr>
                <a:noFill/>
                <a:ln>
                  <a:noFill/>
                </a:ln>
                <a:effectLst/>
              </c:spPr>
              <c:txPr>
                <a:bodyPr rot="0" spcFirstLastPara="1" vertOverflow="ellipsis" vert="horz" wrap="square" anchor="ctr" anchorCtr="1"/>
                <a:lstStyle/>
                <a:p>
                  <a:pPr>
                    <a:defRPr sz="1328"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0FF8-4537-AAF1-BA8015DD687D}"/>
                </c:ext>
              </c:extLst>
            </c:dLbl>
            <c:dLbl>
              <c:idx val="4"/>
              <c:spPr>
                <a:noFill/>
                <a:ln>
                  <a:noFill/>
                </a:ln>
                <a:effectLst/>
              </c:spPr>
              <c:txPr>
                <a:bodyPr rot="0" spcFirstLastPara="1" vertOverflow="ellipsis" vert="horz" wrap="square" anchor="ctr" anchorCtr="1"/>
                <a:lstStyle/>
                <a:p>
                  <a:pPr>
                    <a:defRPr sz="1328"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4-0FF8-4537-AAF1-BA8015DD687D}"/>
                </c:ext>
              </c:extLst>
            </c:dLbl>
            <c:dLbl>
              <c:idx val="5"/>
              <c:spPr>
                <a:noFill/>
                <a:ln>
                  <a:noFill/>
                </a:ln>
                <a:effectLst/>
              </c:spPr>
              <c:txPr>
                <a:bodyPr rot="0" spcFirstLastPara="1" vertOverflow="ellipsis" vert="horz" wrap="square" anchor="ctr" anchorCtr="1"/>
                <a:lstStyle/>
                <a:p>
                  <a:pPr>
                    <a:defRPr sz="1328"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0FF8-4537-AAF1-BA8015DD687D}"/>
                </c:ext>
              </c:extLst>
            </c:dLbl>
            <c:dLbl>
              <c:idx val="6"/>
              <c:spPr>
                <a:noFill/>
                <a:ln>
                  <a:noFill/>
                </a:ln>
                <a:effectLst/>
              </c:spPr>
              <c:txPr>
                <a:bodyPr rot="0" spcFirstLastPara="1" vertOverflow="ellipsis" vert="horz" wrap="square" anchor="ctr" anchorCtr="1"/>
                <a:lstStyle/>
                <a:p>
                  <a:pPr>
                    <a:defRPr sz="1328"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6-0FF8-4537-AAF1-BA8015DD687D}"/>
                </c:ext>
              </c:extLst>
            </c:dLbl>
            <c:dLbl>
              <c:idx val="7"/>
              <c:spPr>
                <a:noFill/>
                <a:ln>
                  <a:noFill/>
                </a:ln>
                <a:effectLst/>
              </c:spPr>
              <c:txPr>
                <a:bodyPr rot="0" spcFirstLastPara="1" vertOverflow="ellipsis" vert="horz" wrap="square" anchor="ctr" anchorCtr="1"/>
                <a:lstStyle/>
                <a:p>
                  <a:pPr>
                    <a:defRPr sz="1328"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0FF8-4537-AAF1-BA8015DD687D}"/>
                </c:ext>
              </c:extLst>
            </c:dLbl>
            <c:dLbl>
              <c:idx val="8"/>
              <c:spPr>
                <a:noFill/>
                <a:ln>
                  <a:noFill/>
                </a:ln>
                <a:effectLst/>
              </c:spPr>
              <c:txPr>
                <a:bodyPr rot="0" spcFirstLastPara="1" vertOverflow="ellipsis" vert="horz" wrap="square" anchor="ctr" anchorCtr="1"/>
                <a:lstStyle/>
                <a:p>
                  <a:pPr>
                    <a:defRPr sz="1328"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8-0FF8-4537-AAF1-BA8015DD687D}"/>
                </c:ext>
              </c:extLst>
            </c:dLbl>
            <c:dLbl>
              <c:idx val="9"/>
              <c:spPr>
                <a:noFill/>
                <a:ln>
                  <a:noFill/>
                </a:ln>
                <a:effectLst/>
              </c:spPr>
              <c:txPr>
                <a:bodyPr rot="0" spcFirstLastPara="1" vertOverflow="ellipsis" vert="horz" wrap="square" anchor="ctr" anchorCtr="1"/>
                <a:lstStyle/>
                <a:p>
                  <a:pPr>
                    <a:defRPr sz="1328"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0FF8-4537-AAF1-BA8015DD687D}"/>
                </c:ext>
              </c:extLst>
            </c:dLbl>
            <c:dLbl>
              <c:idx val="10"/>
              <c:spPr>
                <a:noFill/>
                <a:ln>
                  <a:noFill/>
                </a:ln>
                <a:effectLst/>
              </c:spPr>
              <c:txPr>
                <a:bodyPr rot="0" spcFirstLastPara="1" vertOverflow="ellipsis" vert="horz" wrap="square" anchor="ctr" anchorCtr="1"/>
                <a:lstStyle/>
                <a:p>
                  <a:pPr>
                    <a:defRPr sz="1328"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A-0FF8-4537-AAF1-BA8015DD687D}"/>
                </c:ext>
              </c:extLst>
            </c:dLbl>
            <c:dLbl>
              <c:idx val="11"/>
              <c:spPr>
                <a:noFill/>
                <a:ln>
                  <a:noFill/>
                </a:ln>
                <a:effectLst/>
              </c:spPr>
              <c:txPr>
                <a:bodyPr rot="0" spcFirstLastPara="1" vertOverflow="ellipsis" vert="horz" wrap="square" anchor="ctr" anchorCtr="1"/>
                <a:lstStyle/>
                <a:p>
                  <a:pPr>
                    <a:defRPr sz="1328"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0FF8-4537-AAF1-BA8015DD687D}"/>
                </c:ext>
              </c:extLst>
            </c:dLbl>
            <c:dLbl>
              <c:idx val="12"/>
              <c:spPr>
                <a:noFill/>
                <a:ln>
                  <a:noFill/>
                </a:ln>
                <a:effectLst/>
              </c:spPr>
              <c:txPr>
                <a:bodyPr rot="0" spcFirstLastPara="1" vertOverflow="ellipsis" vert="horz" wrap="square" anchor="ctr" anchorCtr="1"/>
                <a:lstStyle/>
                <a:p>
                  <a:pPr>
                    <a:defRPr sz="1328"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C-0FF8-4537-AAF1-BA8015DD687D}"/>
                </c:ext>
              </c:extLst>
            </c:dLbl>
            <c:dLbl>
              <c:idx val="13"/>
              <c:spPr>
                <a:noFill/>
                <a:ln>
                  <a:noFill/>
                </a:ln>
                <a:effectLst/>
              </c:spPr>
              <c:txPr>
                <a:bodyPr rot="0" spcFirstLastPara="1" vertOverflow="ellipsis" vert="horz" wrap="square" anchor="ctr" anchorCtr="1"/>
                <a:lstStyle/>
                <a:p>
                  <a:pPr>
                    <a:defRPr sz="1328"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0FF8-4537-AAF1-BA8015DD687D}"/>
                </c:ext>
              </c:extLst>
            </c:dLbl>
            <c:dLbl>
              <c:idx val="14"/>
              <c:spPr>
                <a:noFill/>
                <a:ln>
                  <a:noFill/>
                </a:ln>
                <a:effectLst/>
              </c:spPr>
              <c:txPr>
                <a:bodyPr rot="0" spcFirstLastPara="1" vertOverflow="ellipsis" vert="horz" wrap="square" anchor="ctr" anchorCtr="1"/>
                <a:lstStyle/>
                <a:p>
                  <a:pPr>
                    <a:defRPr sz="1328"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E-0FF8-4537-AAF1-BA8015DD687D}"/>
                </c:ext>
              </c:extLst>
            </c:dLbl>
            <c:dLbl>
              <c:idx val="15"/>
              <c:spPr>
                <a:noFill/>
                <a:ln>
                  <a:noFill/>
                </a:ln>
                <a:effectLst/>
              </c:spPr>
              <c:txPr>
                <a:bodyPr rot="0" spcFirstLastPara="1" vertOverflow="ellipsis" vert="horz" wrap="square" anchor="ctr" anchorCtr="1"/>
                <a:lstStyle/>
                <a:p>
                  <a:pPr>
                    <a:defRPr sz="1328"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0FF8-4537-AAF1-BA8015DD687D}"/>
                </c:ext>
              </c:extLst>
            </c:dLbl>
            <c:dLbl>
              <c:idx val="16"/>
              <c:spPr>
                <a:noFill/>
                <a:ln>
                  <a:noFill/>
                </a:ln>
                <a:effectLst/>
              </c:spPr>
              <c:txPr>
                <a:bodyPr rot="0" spcFirstLastPara="1" vertOverflow="ellipsis" vert="horz" wrap="square" anchor="ctr" anchorCtr="1"/>
                <a:lstStyle/>
                <a:p>
                  <a:pPr>
                    <a:defRPr sz="1328"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0-0FF8-4537-AAF1-BA8015DD687D}"/>
                </c:ext>
              </c:extLst>
            </c:dLbl>
            <c:dLbl>
              <c:idx val="17"/>
              <c:spPr>
                <a:noFill/>
                <a:ln>
                  <a:noFill/>
                </a:ln>
                <a:effectLst/>
              </c:spPr>
              <c:txPr>
                <a:bodyPr rot="0" spcFirstLastPara="1" vertOverflow="ellipsis" vert="horz" wrap="square" anchor="ctr" anchorCtr="1"/>
                <a:lstStyle/>
                <a:p>
                  <a:pPr>
                    <a:defRPr sz="1328"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0FF8-4537-AAF1-BA8015DD687D}"/>
                </c:ext>
              </c:extLst>
            </c:dLbl>
            <c:dLbl>
              <c:idx val="18"/>
              <c:spPr>
                <a:noFill/>
                <a:ln>
                  <a:noFill/>
                </a:ln>
                <a:effectLst/>
              </c:spPr>
              <c:txPr>
                <a:bodyPr rot="0" spcFirstLastPara="1" vertOverflow="ellipsis" vert="horz" wrap="square" anchor="ctr" anchorCtr="1"/>
                <a:lstStyle/>
                <a:p>
                  <a:pPr>
                    <a:defRPr sz="1328"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2-0FF8-4537-AAF1-BA8015DD687D}"/>
                </c:ext>
              </c:extLst>
            </c:dLbl>
            <c:dLbl>
              <c:idx val="19"/>
              <c:spPr>
                <a:noFill/>
                <a:ln>
                  <a:noFill/>
                </a:ln>
                <a:effectLst/>
              </c:spPr>
              <c:txPr>
                <a:bodyPr rot="0" spcFirstLastPara="1" vertOverflow="ellipsis" vert="horz" wrap="square" anchor="ctr" anchorCtr="1"/>
                <a:lstStyle/>
                <a:p>
                  <a:pPr>
                    <a:defRPr sz="1328"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0FF8-4537-AAF1-BA8015DD687D}"/>
                </c:ext>
              </c:extLst>
            </c:dLbl>
            <c:dLbl>
              <c:idx val="20"/>
              <c:spPr>
                <a:noFill/>
                <a:ln>
                  <a:noFill/>
                </a:ln>
                <a:effectLst/>
              </c:spPr>
              <c:txPr>
                <a:bodyPr rot="0" spcFirstLastPara="1" vertOverflow="ellipsis" vert="horz" wrap="square" anchor="ctr" anchorCtr="1"/>
                <a:lstStyle/>
                <a:p>
                  <a:pPr>
                    <a:defRPr sz="1328"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4-0FF8-4537-AAF1-BA8015DD687D}"/>
                </c:ext>
              </c:extLst>
            </c:dLbl>
            <c:dLbl>
              <c:idx val="21"/>
              <c:spPr>
                <a:noFill/>
                <a:ln>
                  <a:noFill/>
                </a:ln>
                <a:effectLst/>
              </c:spPr>
              <c:txPr>
                <a:bodyPr rot="0" spcFirstLastPara="1" vertOverflow="ellipsis" vert="horz" wrap="square" anchor="ctr" anchorCtr="1"/>
                <a:lstStyle/>
                <a:p>
                  <a:pPr>
                    <a:defRPr sz="1328"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0FF8-4537-AAF1-BA8015DD687D}"/>
                </c:ext>
              </c:extLst>
            </c:dLbl>
            <c:dLbl>
              <c:idx val="22"/>
              <c:spPr>
                <a:noFill/>
                <a:ln>
                  <a:noFill/>
                </a:ln>
                <a:effectLst/>
              </c:spPr>
              <c:txPr>
                <a:bodyPr rot="0" spcFirstLastPara="1" vertOverflow="ellipsis" vert="horz" wrap="square" anchor="ctr" anchorCtr="1"/>
                <a:lstStyle/>
                <a:p>
                  <a:pPr>
                    <a:defRPr sz="1328"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6-0FF8-4537-AAF1-BA8015DD687D}"/>
                </c:ext>
              </c:extLst>
            </c:dLbl>
            <c:dLbl>
              <c:idx val="23"/>
              <c:spPr>
                <a:noFill/>
                <a:ln>
                  <a:noFill/>
                </a:ln>
                <a:effectLst/>
              </c:spPr>
              <c:txPr>
                <a:bodyPr rot="0" spcFirstLastPara="1" vertOverflow="ellipsis" vert="horz" wrap="square" anchor="ctr" anchorCtr="1"/>
                <a:lstStyle/>
                <a:p>
                  <a:pPr>
                    <a:defRPr sz="1328"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0FF8-4537-AAF1-BA8015DD687D}"/>
                </c:ext>
              </c:extLst>
            </c:dLbl>
            <c:spPr>
              <a:noFill/>
              <a:ln>
                <a:noFill/>
              </a:ln>
              <a:effectLst/>
            </c:spPr>
            <c:txPr>
              <a:bodyPr rot="0" spcFirstLastPara="1" vertOverflow="ellipsis" vert="horz" wrap="square" anchor="ctr" anchorCtr="1"/>
              <a:lstStyle/>
              <a:p>
                <a:pPr>
                  <a:defRPr sz="1328"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08"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0FF8-4537-AAF1-BA8015DD687D}"/>
            </c:ext>
          </c:extLst>
        </c:ser>
        <c:dLbls>
          <c:showLegendKey val="0"/>
          <c:showVal val="0"/>
          <c:showCatName val="0"/>
          <c:showSerName val="0"/>
          <c:showPercent val="0"/>
          <c:showBubbleSize val="0"/>
          <c:showLeaderLines val="1"/>
        </c:dLbls>
      </c:pie3DChart>
      <c:spPr>
        <a:noFill/>
        <a:ln w="25354">
          <a:noFill/>
        </a:ln>
      </c:spPr>
    </c:plotArea>
    <c:plotVisOnly val="1"/>
    <c:dispBlanksAs val="gap"/>
    <c:showDLblsOverMax val="0"/>
  </c:chart>
  <c:spPr>
    <a:noFill/>
    <a:ln>
      <a:noFill/>
    </a:ln>
    <a:effectLst/>
  </c:spPr>
  <c:txPr>
    <a:bodyPr/>
    <a:lstStyle/>
    <a:p>
      <a:pPr>
        <a:defRPr u="sng"/>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0-6F92-4C32-882D-FD39297B6A93}"/>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1-6F92-4C32-882D-FD39297B6A93}"/>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2-6F92-4C32-882D-FD39297B6A93}"/>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3-6F92-4C32-882D-FD39297B6A93}"/>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4-6F92-4C32-882D-FD39297B6A93}"/>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5-6F92-4C32-882D-FD39297B6A93}"/>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6-6F92-4C32-882D-FD39297B6A93}"/>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7-6F92-4C32-882D-FD39297B6A93}"/>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08-6F92-4C32-882D-FD39297B6A93}"/>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09-6F92-4C32-882D-FD39297B6A93}"/>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0A-6F92-4C32-882D-FD39297B6A93}"/>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0B-6F92-4C32-882D-FD39297B6A93}"/>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0C-6F92-4C32-882D-FD39297B6A93}"/>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0D-6F92-4C32-882D-FD39297B6A93}"/>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0E-6F92-4C32-882D-FD39297B6A93}"/>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0F-6F92-4C32-882D-FD39297B6A93}"/>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10-6F92-4C32-882D-FD39297B6A93}"/>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11-6F92-4C32-882D-FD39297B6A93}"/>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12-6F92-4C32-882D-FD39297B6A93}"/>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13-6F92-4C32-882D-FD39297B6A93}"/>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14-6F92-4C32-882D-FD39297B6A93}"/>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15-6F92-4C32-882D-FD39297B6A93}"/>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16-6F92-4C32-882D-FD39297B6A93}"/>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17-6F92-4C32-882D-FD39297B6A93}"/>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6F92-4C32-882D-FD39297B6A93}"/>
            </c:ext>
          </c:extLst>
        </c:ser>
        <c:dLbls>
          <c:showLegendKey val="0"/>
          <c:showVal val="0"/>
          <c:showCatName val="0"/>
          <c:showSerName val="0"/>
          <c:showPercent val="0"/>
          <c:showBubbleSize val="0"/>
        </c:dLbls>
        <c:gapWidth val="160"/>
        <c:gapDepth val="10"/>
        <c:shape val="box"/>
        <c:axId val="970667696"/>
        <c:axId val="1"/>
        <c:axId val="0"/>
      </c:bar3DChart>
      <c:catAx>
        <c:axId val="970667696"/>
        <c:scaling>
          <c:orientation val="minMax"/>
        </c:scaling>
        <c:delete val="0"/>
        <c:axPos val="b"/>
        <c:majorGridlines>
          <c:spPr>
            <a:ln w="9506"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5"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5"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970667696"/>
        <c:crosses val="autoZero"/>
        <c:crossBetween val="between"/>
      </c:valAx>
      <c:spPr>
        <a:noFill/>
        <a:ln w="25350">
          <a:noFill/>
        </a:ln>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a:t>Appendix 1</a:t>
          </a:r>
        </a:p>
        <a:p>
          <a:endParaRPr lang="en-US" sz="2000"/>
        </a:p>
        <a:p>
          <a:r>
            <a:rPr lang="en-US" sz="2000"/>
            <a:t>Draft Contract</a:t>
          </a:r>
          <a:endParaRPr lang="en-GB" sz="200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a:t>Appendix 2</a:t>
          </a:r>
        </a:p>
        <a:p>
          <a:endParaRPr lang="en-US" sz="2000"/>
        </a:p>
        <a:p>
          <a:r>
            <a:rPr lang="en-US" sz="2000"/>
            <a:t>EXPRO Tender Conditions</a:t>
          </a:r>
          <a:endParaRPr lang="en-GB" sz="200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a:t>Appendix 3</a:t>
          </a:r>
        </a:p>
        <a:p>
          <a:endParaRPr lang="en-GB" sz="2000"/>
        </a:p>
        <a:p>
          <a:r>
            <a:rPr lang="en-GB" sz="200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a:t>Appendix 1</a:t>
          </a:r>
        </a:p>
        <a:p>
          <a:endParaRPr lang="en-US" sz="2000"/>
        </a:p>
        <a:p>
          <a:r>
            <a:rPr lang="en-US" sz="2000"/>
            <a:t>Draft Contract</a:t>
          </a:r>
          <a:endParaRPr lang="en-GB" sz="200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a:t>Appendix 2</a:t>
          </a:r>
        </a:p>
        <a:p>
          <a:endParaRPr lang="en-US" sz="2000"/>
        </a:p>
        <a:p>
          <a:r>
            <a:rPr lang="en-US" sz="2000"/>
            <a:t>EXPRO Tender Conditions</a:t>
          </a:r>
          <a:endParaRPr lang="en-GB" sz="200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a:t>Appendix 3</a:t>
          </a:r>
        </a:p>
        <a:p>
          <a:endParaRPr lang="en-GB" sz="2000"/>
        </a:p>
        <a:p>
          <a:r>
            <a:rPr lang="en-GB" sz="200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9E1054E3-8E6F-423D-80B9-1BD357652514}">
      <dgm:prSet custT="1"/>
      <dgm:spPr/>
      <dgm:t>
        <a:bodyPr anchor="t"/>
        <a:lstStyle/>
        <a:p>
          <a:endParaRPr lang="en-GB" sz="2000"/>
        </a:p>
      </dgm:t>
    </dgm:pt>
    <dgm:pt modelId="{298565C3-E1CD-4063-950A-F0A64DB450D3}" type="parTrans" cxnId="{11FA7742-E9D9-46F3-AAFB-778F508BF90B}">
      <dgm:prSet/>
      <dgm:spPr/>
      <dgm:t>
        <a:bodyPr/>
        <a:lstStyle/>
        <a:p>
          <a:endParaRPr lang="en-GB"/>
        </a:p>
      </dgm:t>
    </dgm:pt>
    <dgm:pt modelId="{33AFD4D2-1B75-45EE-A083-C96B22CE1C77}" type="sibTrans" cxnId="{11FA7742-E9D9-46F3-AAFB-778F508BF90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11FA7742-E9D9-46F3-AAFB-778F508BF90B}" srcId="{FD1BAB9B-A3B5-4D25-9C72-671E3D265559}" destId="{9E1054E3-8E6F-423D-80B9-1BD357652514}" srcOrd="1" destOrd="0" parTransId="{298565C3-E1CD-4063-950A-F0A64DB450D3}" sibTransId="{33AFD4D2-1B75-45EE-A083-C96B22CE1C77}"/>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a:t>Appendix 1</a:t>
          </a:r>
        </a:p>
        <a:p>
          <a:endParaRPr lang="en-US" sz="2000"/>
        </a:p>
        <a:p>
          <a:r>
            <a:rPr lang="en-US" sz="2000"/>
            <a:t>Draft Contract</a:t>
          </a:r>
          <a:endParaRPr lang="en-GB" sz="200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a:t>Appendix 2</a:t>
          </a:r>
        </a:p>
        <a:p>
          <a:endParaRPr lang="en-US" sz="2000"/>
        </a:p>
        <a:p>
          <a:r>
            <a:rPr lang="en-US" sz="2000"/>
            <a:t>EXPRO Tender Conditions</a:t>
          </a:r>
          <a:endParaRPr lang="en-GB" sz="200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a:t>Appendix 3</a:t>
          </a:r>
        </a:p>
        <a:p>
          <a:endParaRPr lang="en-GB" sz="2000"/>
        </a:p>
        <a:p>
          <a:r>
            <a:rPr lang="en-GB" sz="200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9E1054E3-8E6F-423D-80B9-1BD357652514}">
      <dgm:prSet custT="1"/>
      <dgm:spPr/>
      <dgm:t>
        <a:bodyPr anchor="t"/>
        <a:lstStyle/>
        <a:p>
          <a:endParaRPr lang="en-GB" sz="2000"/>
        </a:p>
      </dgm:t>
    </dgm:pt>
    <dgm:pt modelId="{298565C3-E1CD-4063-950A-F0A64DB450D3}" type="parTrans" cxnId="{11FA7742-E9D9-46F3-AAFB-778F508BF90B}">
      <dgm:prSet/>
      <dgm:spPr/>
      <dgm:t>
        <a:bodyPr/>
        <a:lstStyle/>
        <a:p>
          <a:endParaRPr lang="en-GB"/>
        </a:p>
      </dgm:t>
    </dgm:pt>
    <dgm:pt modelId="{33AFD4D2-1B75-45EE-A083-C96B22CE1C77}" type="sibTrans" cxnId="{11FA7742-E9D9-46F3-AAFB-778F508BF90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11FA7742-E9D9-46F3-AAFB-778F508BF90B}" srcId="{FD1BAB9B-A3B5-4D25-9C72-671E3D265559}" destId="{9E1054E3-8E6F-423D-80B9-1BD357652514}" srcOrd="1" destOrd="0" parTransId="{298565C3-E1CD-4063-950A-F0A64DB450D3}" sibTransId="{33AFD4D2-1B75-45EE-A083-C96B22CE1C77}"/>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a:t>Appendix 1</a:t>
          </a:r>
        </a:p>
        <a:p>
          <a:endParaRPr lang="en-US" sz="2000"/>
        </a:p>
        <a:p>
          <a:r>
            <a:rPr lang="en-US" sz="2000"/>
            <a:t>Draft Contract</a:t>
          </a:r>
          <a:endParaRPr lang="en-GB" sz="200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a:t>Appendix 2</a:t>
          </a:r>
        </a:p>
        <a:p>
          <a:endParaRPr lang="en-US" sz="2000"/>
        </a:p>
        <a:p>
          <a:r>
            <a:rPr lang="en-US" sz="2000"/>
            <a:t>EXPRO Tender Conditions</a:t>
          </a:r>
          <a:endParaRPr lang="en-GB" sz="200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a:t>Appendix 3</a:t>
          </a:r>
        </a:p>
        <a:p>
          <a:endParaRPr lang="en-GB" sz="2000"/>
        </a:p>
        <a:p>
          <a:r>
            <a:rPr lang="en-GB" sz="200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9E1054E3-8E6F-423D-80B9-1BD357652514}">
      <dgm:prSet custT="1"/>
      <dgm:spPr/>
      <dgm:t>
        <a:bodyPr anchor="t"/>
        <a:lstStyle/>
        <a:p>
          <a:endParaRPr lang="en-GB" sz="2000"/>
        </a:p>
      </dgm:t>
    </dgm:pt>
    <dgm:pt modelId="{298565C3-E1CD-4063-950A-F0A64DB450D3}" type="parTrans" cxnId="{11FA7742-E9D9-46F3-AAFB-778F508BF90B}">
      <dgm:prSet/>
      <dgm:spPr/>
      <dgm:t>
        <a:bodyPr/>
        <a:lstStyle/>
        <a:p>
          <a:endParaRPr lang="en-GB"/>
        </a:p>
      </dgm:t>
    </dgm:pt>
    <dgm:pt modelId="{33AFD4D2-1B75-45EE-A083-C96B22CE1C77}" type="sibTrans" cxnId="{11FA7742-E9D9-46F3-AAFB-778F508BF90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11FA7742-E9D9-46F3-AAFB-778F508BF90B}" srcId="{FD1BAB9B-A3B5-4D25-9C72-671E3D265559}" destId="{9E1054E3-8E6F-423D-80B9-1BD357652514}" srcOrd="1" destOrd="0" parTransId="{298565C3-E1CD-4063-950A-F0A64DB450D3}" sibTransId="{33AFD4D2-1B75-45EE-A083-C96B22CE1C77}"/>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1</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Draft Contract</a:t>
          </a:r>
          <a:endParaRPr lang="en-GB" sz="2000" kern="120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2</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EXPRO Tender Conditions</a:t>
          </a:r>
          <a:endParaRPr lang="en-GB" sz="2000" kern="120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a:t>Appendix 3</a:t>
          </a:r>
        </a:p>
        <a:p>
          <a:pPr marL="0" lvl="0" indent="0" algn="ctr" defTabSz="889000">
            <a:lnSpc>
              <a:spcPct val="90000"/>
            </a:lnSpc>
            <a:spcBef>
              <a:spcPct val="0"/>
            </a:spcBef>
            <a:spcAft>
              <a:spcPct val="35000"/>
            </a:spcAft>
            <a:buNone/>
          </a:pPr>
          <a:endParaRPr lang="en-GB" sz="2000" kern="1200"/>
        </a:p>
        <a:p>
          <a:pPr marL="0" lvl="0" indent="0" algn="ctr" defTabSz="889000">
            <a:lnSpc>
              <a:spcPct val="90000"/>
            </a:lnSpc>
            <a:spcBef>
              <a:spcPct val="0"/>
            </a:spcBef>
            <a:spcAft>
              <a:spcPct val="35000"/>
            </a:spcAft>
            <a:buNone/>
          </a:pPr>
          <a:r>
            <a:rPr lang="en-GB" sz="2000" kern="120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1</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Draft Contract</a:t>
          </a:r>
          <a:endParaRPr lang="en-GB" sz="2000" kern="120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2</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EXPRO Tender Conditions</a:t>
          </a:r>
          <a:endParaRPr lang="en-GB" sz="2000" kern="120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a:t>Appendix 3</a:t>
          </a:r>
        </a:p>
        <a:p>
          <a:pPr marL="0" lvl="0" indent="0" algn="ctr" defTabSz="889000">
            <a:lnSpc>
              <a:spcPct val="90000"/>
            </a:lnSpc>
            <a:spcBef>
              <a:spcPct val="0"/>
            </a:spcBef>
            <a:spcAft>
              <a:spcPct val="35000"/>
            </a:spcAft>
            <a:buNone/>
          </a:pPr>
          <a:endParaRPr lang="en-GB" sz="2000" kern="1200"/>
        </a:p>
        <a:p>
          <a:pPr marL="0" lvl="0" indent="0" algn="ctr" defTabSz="889000">
            <a:lnSpc>
              <a:spcPct val="90000"/>
            </a:lnSpc>
            <a:spcBef>
              <a:spcPct val="0"/>
            </a:spcBef>
            <a:spcAft>
              <a:spcPct val="35000"/>
            </a:spcAft>
            <a:buNone/>
          </a:pPr>
          <a:r>
            <a:rPr lang="en-GB" sz="2000" kern="120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1</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Draft Contract</a:t>
          </a:r>
          <a:endParaRPr lang="en-GB" sz="2000" kern="120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2</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EXPRO Tender Conditions</a:t>
          </a:r>
          <a:endParaRPr lang="en-GB" sz="2000" kern="120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a:t>Appendix 3</a:t>
          </a:r>
        </a:p>
        <a:p>
          <a:pPr marL="0" lvl="0" indent="0" algn="ctr" defTabSz="889000">
            <a:lnSpc>
              <a:spcPct val="90000"/>
            </a:lnSpc>
            <a:spcBef>
              <a:spcPct val="0"/>
            </a:spcBef>
            <a:spcAft>
              <a:spcPct val="35000"/>
            </a:spcAft>
            <a:buNone/>
          </a:pPr>
          <a:endParaRPr lang="en-GB" sz="2000" kern="1200"/>
        </a:p>
        <a:p>
          <a:pPr marL="0" lvl="0" indent="0" algn="ctr" defTabSz="889000">
            <a:lnSpc>
              <a:spcPct val="90000"/>
            </a:lnSpc>
            <a:spcBef>
              <a:spcPct val="0"/>
            </a:spcBef>
            <a:spcAft>
              <a:spcPct val="35000"/>
            </a:spcAft>
            <a:buNone/>
          </a:pPr>
          <a:r>
            <a:rPr lang="en-GB" sz="2000" kern="120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1</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Draft Contract</a:t>
          </a:r>
          <a:endParaRPr lang="en-GB" sz="2000" kern="120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a:t>Appendix 2</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EXPRO Tender Conditions</a:t>
          </a:r>
          <a:endParaRPr lang="en-GB" sz="2000" kern="120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a:t>Appendix 3</a:t>
          </a:r>
        </a:p>
        <a:p>
          <a:pPr marL="0" lvl="0" indent="0" algn="ctr" defTabSz="889000">
            <a:lnSpc>
              <a:spcPct val="90000"/>
            </a:lnSpc>
            <a:spcBef>
              <a:spcPct val="0"/>
            </a:spcBef>
            <a:spcAft>
              <a:spcPct val="35000"/>
            </a:spcAft>
            <a:buNone/>
          </a:pPr>
          <a:endParaRPr lang="en-GB" sz="2000" kern="1200"/>
        </a:p>
        <a:p>
          <a:pPr marL="0" lvl="0" indent="0" algn="ctr" defTabSz="889000">
            <a:lnSpc>
              <a:spcPct val="90000"/>
            </a:lnSpc>
            <a:spcBef>
              <a:spcPct val="0"/>
            </a:spcBef>
            <a:spcAft>
              <a:spcPct val="35000"/>
            </a:spcAft>
            <a:buNone/>
          </a:pPr>
          <a:r>
            <a:rPr lang="en-GB" sz="2000" kern="120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a:t>
            </a:fld>
            <a:endParaRPr lang="it-IT"/>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9/11/2023</a:t>
            </a:fld>
            <a:endParaRPr lang="en-US"/>
          </a:p>
        </p:txBody>
      </p:sp>
      <p:sp>
        <p:nvSpPr>
          <p:cNvPr id="11268" name="Rectangle 4"/>
          <p:cNvSpPr>
            <a:spLocks noGrp="1" noRot="1" noChangeAspect="1" noChangeArrowheads="1" noTextEdit="1"/>
          </p:cNvSpPr>
          <p:nvPr>
            <p:ph type="sldImg" idx="2"/>
          </p:nvPr>
        </p:nvSpPr>
        <p:spPr bwMode="auto">
          <a:xfrm>
            <a:off x="454025" y="693738"/>
            <a:ext cx="617696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a:t>
            </a:fld>
            <a:endParaRPr lang="en-US"/>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3" kern="1200">
        <a:solidFill>
          <a:schemeClr val="tx1"/>
        </a:solidFill>
        <a:latin typeface="Calibri" pitchFamily="34" charset="0"/>
        <a:ea typeface="+mn-ea"/>
        <a:cs typeface="+mn-cs"/>
      </a:defRPr>
    </a:lvl1pPr>
    <a:lvl2pPr marL="610636" algn="l" rtl="0" fontAlgn="base">
      <a:spcBef>
        <a:spcPct val="30000"/>
      </a:spcBef>
      <a:spcAft>
        <a:spcPct val="0"/>
      </a:spcAft>
      <a:defRPr sz="1603" kern="1200">
        <a:solidFill>
          <a:schemeClr val="tx1"/>
        </a:solidFill>
        <a:latin typeface="Calibri" pitchFamily="34" charset="0"/>
        <a:ea typeface="+mn-ea"/>
        <a:cs typeface="+mn-cs"/>
      </a:defRPr>
    </a:lvl2pPr>
    <a:lvl3pPr marL="1221273" algn="l" rtl="0" fontAlgn="base">
      <a:spcBef>
        <a:spcPct val="30000"/>
      </a:spcBef>
      <a:spcAft>
        <a:spcPct val="0"/>
      </a:spcAft>
      <a:defRPr sz="1603" kern="1200">
        <a:solidFill>
          <a:schemeClr val="tx1"/>
        </a:solidFill>
        <a:latin typeface="Calibri" pitchFamily="34" charset="0"/>
        <a:ea typeface="+mn-ea"/>
        <a:cs typeface="+mn-cs"/>
      </a:defRPr>
    </a:lvl3pPr>
    <a:lvl4pPr marL="1831909" algn="l" rtl="0" fontAlgn="base">
      <a:spcBef>
        <a:spcPct val="30000"/>
      </a:spcBef>
      <a:spcAft>
        <a:spcPct val="0"/>
      </a:spcAft>
      <a:defRPr sz="1603" kern="1200">
        <a:solidFill>
          <a:schemeClr val="tx1"/>
        </a:solidFill>
        <a:latin typeface="Calibri" pitchFamily="34" charset="0"/>
        <a:ea typeface="+mn-ea"/>
        <a:cs typeface="+mn-cs"/>
      </a:defRPr>
    </a:lvl4pPr>
    <a:lvl5pPr marL="2442545" algn="l" rtl="0" fontAlgn="base">
      <a:spcBef>
        <a:spcPct val="30000"/>
      </a:spcBef>
      <a:spcAft>
        <a:spcPct val="0"/>
      </a:spcAft>
      <a:defRPr sz="1603" kern="1200">
        <a:solidFill>
          <a:schemeClr val="tx1"/>
        </a:solidFill>
        <a:latin typeface="Calibri" pitchFamily="34" charset="0"/>
        <a:ea typeface="+mn-ea"/>
        <a:cs typeface="+mn-cs"/>
      </a:defRPr>
    </a:lvl5pPr>
    <a:lvl6pPr marL="3053182" algn="l" defTabSz="1221273" rtl="0" eaLnBrk="1" latinLnBrk="0" hangingPunct="1">
      <a:defRPr sz="1603" kern="1200">
        <a:solidFill>
          <a:schemeClr val="tx1"/>
        </a:solidFill>
        <a:latin typeface="+mn-lt"/>
        <a:ea typeface="+mn-ea"/>
        <a:cs typeface="+mn-cs"/>
      </a:defRPr>
    </a:lvl6pPr>
    <a:lvl7pPr marL="3663818" algn="l" defTabSz="1221273" rtl="0" eaLnBrk="1" latinLnBrk="0" hangingPunct="1">
      <a:defRPr sz="1603" kern="1200">
        <a:solidFill>
          <a:schemeClr val="tx1"/>
        </a:solidFill>
        <a:latin typeface="+mn-lt"/>
        <a:ea typeface="+mn-ea"/>
        <a:cs typeface="+mn-cs"/>
      </a:defRPr>
    </a:lvl7pPr>
    <a:lvl8pPr marL="4274454" algn="l" defTabSz="1221273" rtl="0" eaLnBrk="1" latinLnBrk="0" hangingPunct="1">
      <a:defRPr sz="1603" kern="1200">
        <a:solidFill>
          <a:schemeClr val="tx1"/>
        </a:solidFill>
        <a:latin typeface="+mn-lt"/>
        <a:ea typeface="+mn-ea"/>
        <a:cs typeface="+mn-cs"/>
      </a:defRPr>
    </a:lvl8pPr>
    <a:lvl9pPr marL="4885091" algn="l" defTabSz="1221273" rtl="0" eaLnBrk="1" latinLnBrk="0" hangingPunct="1">
      <a:defRPr sz="1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4025" y="693738"/>
            <a:ext cx="6176963" cy="346551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a:t>
            </a:fld>
            <a:endParaRPr lang="en-US"/>
          </a:p>
        </p:txBody>
      </p:sp>
    </p:spTree>
    <p:extLst>
      <p:ext uri="{BB962C8B-B14F-4D97-AF65-F5344CB8AC3E}">
        <p14:creationId xmlns:p14="http://schemas.microsoft.com/office/powerpoint/2010/main" val="1822512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2</a:t>
            </a:fld>
            <a:endParaRPr kumimoji="0" lang="en-US" sz="1100" b="0" i="0" u="none" strike="noStrike" kern="1200" cap="none" spc="0" normalizeH="0" baseline="0" noProof="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56319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3.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5.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6.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6.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6.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6.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225338" cy="6858000"/>
          </a:xfrm>
          <a:prstGeom prst="rect">
            <a:avLst/>
          </a:prstGeom>
        </p:spPr>
      </p:pic>
      <p:sp>
        <p:nvSpPr>
          <p:cNvPr id="56323" name="Rectangle 2"/>
          <p:cNvSpPr>
            <a:spLocks noGrp="1" noChangeArrowheads="1"/>
          </p:cNvSpPr>
          <p:nvPr>
            <p:ph type="subTitle" idx="1" hasCustomPrompt="1"/>
          </p:nvPr>
        </p:nvSpPr>
        <p:spPr>
          <a:xfrm>
            <a:off x="11361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err="1"/>
              <a:t>SubTitle</a:t>
            </a:r>
            <a:endParaRPr lang="en-GB" noProof="0"/>
          </a:p>
        </p:txBody>
      </p:sp>
      <p:sp>
        <p:nvSpPr>
          <p:cNvPr id="56325" name="Rectangle 6"/>
          <p:cNvSpPr>
            <a:spLocks noGrp="1" noChangeArrowheads="1"/>
          </p:cNvSpPr>
          <p:nvPr>
            <p:ph type="ctrTitle" hasCustomPrompt="1"/>
          </p:nvPr>
        </p:nvSpPr>
        <p:spPr>
          <a:xfrm>
            <a:off x="147704" y="3421831"/>
            <a:ext cx="10625007" cy="567399"/>
          </a:xfrm>
          <a:prstGeom prst="rect">
            <a:avLst/>
          </a:prstGeom>
        </p:spPr>
        <p:txBody>
          <a:bodyPr/>
          <a:lstStyle>
            <a:lvl1pPr>
              <a:defRPr sz="3087">
                <a:solidFill>
                  <a:schemeClr val="bg1"/>
                </a:solidFill>
              </a:defRPr>
            </a:lvl1pPr>
          </a:lstStyle>
          <a:p>
            <a:pPr lvl="0"/>
            <a:r>
              <a:rPr lang="en-GB" noProof="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Text Box 58"/>
          <p:cNvSpPr txBox="1">
            <a:spLocks noChangeArrowheads="1"/>
          </p:cNvSpPr>
          <p:nvPr userDrawn="1"/>
        </p:nvSpPr>
        <p:spPr bwMode="auto">
          <a:xfrm>
            <a:off x="213480" y="6202800"/>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ESA UNCLASSIFIED – For ESA Official Use Only</a:t>
            </a: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36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7" name="Picture 5">
            <a:extLst>
              <a:ext uri="{FF2B5EF4-FFF2-40B4-BE49-F238E27FC236}">
                <a16:creationId xmlns:a16="http://schemas.microsoft.com/office/drawing/2014/main" id="{F2382437-E20D-44CE-9678-6FC2D2C8FA21}"/>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pic>
        <p:nvPicPr>
          <p:cNvPr id="3" name="Picture 70">
            <a:extLst>
              <a:ext uri="{FF2B5EF4-FFF2-40B4-BE49-F238E27FC236}">
                <a16:creationId xmlns:a16="http://schemas.microsoft.com/office/drawing/2014/main" id="{0BAD7C6E-B45D-AE68-B692-B22776078E7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strips(upRight)">
                                      <p:cBhvr>
                                        <p:cTn id="11" dur="500"/>
                                        <p:tgtEl>
                                          <p:spTgt spid="9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wipe(left)">
                                      <p:cBhvr>
                                        <p:cTn id="15"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83" y="-3"/>
            <a:ext cx="12302859"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08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966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6000" y="154800"/>
            <a:ext cx="10108800" cy="565200"/>
          </a:xfrm>
        </p:spPr>
        <p:txBody>
          <a:bodyPr/>
          <a:lstStyle>
            <a:lvl1pPr>
              <a:defRPr sz="3000"/>
            </a:lvl1pPr>
          </a:lstStyle>
          <a:p>
            <a:r>
              <a:rPr lang="en-GB" altLang="en-US" noProof="0"/>
              <a:t>CLICK TO EDIT MASTER TITLE STYLE</a:t>
            </a:r>
            <a:endParaRPr lang="en-GB" noProof="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80525" y="6202800"/>
            <a:ext cx="27507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60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557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6000" y="154800"/>
            <a:ext cx="10108800" cy="565200"/>
          </a:xfrm>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err="1"/>
              <a:t>fth</a:t>
            </a:r>
            <a:r>
              <a:rPr lang="en-GB" noProof="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69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60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7731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a:solidFill>
                  <a:schemeClr val="bg1"/>
                </a:solidFill>
                <a:latin typeface="Arial" charset="0"/>
                <a:ea typeface="Arial" charset="0"/>
                <a:cs typeface="Arial" charset="0"/>
              </a:rPr>
              <a:t>Produced by</a:t>
            </a:r>
            <a:endParaRPr lang="en-US" sz="796">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a:t>Click to edit Master text styles</a:t>
            </a:r>
          </a:p>
        </p:txBody>
      </p:sp>
    </p:spTree>
    <p:extLst>
      <p:ext uri="{BB962C8B-B14F-4D97-AF65-F5344CB8AC3E}">
        <p14:creationId xmlns:p14="http://schemas.microsoft.com/office/powerpoint/2010/main" val="2435991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a:t>CLICK TO EDIT MASTER TITLE STYLE</a:t>
            </a:r>
            <a:endParaRPr lang="en-GB" noProof="0"/>
          </a:p>
        </p:txBody>
      </p:sp>
    </p:spTree>
    <p:extLst>
      <p:ext uri="{BB962C8B-B14F-4D97-AF65-F5344CB8AC3E}">
        <p14:creationId xmlns:p14="http://schemas.microsoft.com/office/powerpoint/2010/main" val="2291853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229200"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225338"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6323" name="Rectangle 2"/>
          <p:cNvSpPr>
            <a:spLocks noGrp="1" noChangeArrowheads="1"/>
          </p:cNvSpPr>
          <p:nvPr>
            <p:ph type="subTitle" idx="1" hasCustomPrompt="1"/>
          </p:nvPr>
        </p:nvSpPr>
        <p:spPr>
          <a:xfrm>
            <a:off x="11869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err="1"/>
              <a:t>SubTitle</a:t>
            </a:r>
            <a:endParaRPr lang="en-GB" noProof="0"/>
          </a:p>
        </p:txBody>
      </p:sp>
      <p:sp>
        <p:nvSpPr>
          <p:cNvPr id="56325" name="Rectangle 6"/>
          <p:cNvSpPr>
            <a:spLocks noGrp="1" noChangeArrowheads="1"/>
          </p:cNvSpPr>
          <p:nvPr>
            <p:ph type="ctrTitle" hasCustomPrompt="1"/>
          </p:nvPr>
        </p:nvSpPr>
        <p:spPr>
          <a:xfrm>
            <a:off x="126000" y="3421831"/>
            <a:ext cx="10625007" cy="567399"/>
          </a:xfrm>
          <a:prstGeom prst="rect">
            <a:avLst/>
          </a:prstGeom>
        </p:spPr>
        <p:txBody>
          <a:bodyPr/>
          <a:lstStyle>
            <a:lvl1pPr algn="l">
              <a:defRPr sz="3087">
                <a:solidFill>
                  <a:schemeClr val="bg1"/>
                </a:solidFill>
              </a:defRPr>
            </a:lvl1pPr>
          </a:lstStyle>
          <a:p>
            <a:pPr lvl="0"/>
            <a:r>
              <a:rPr lang="en-GB" noProof="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2041" y="6422971"/>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33582" y="5406990"/>
            <a:ext cx="227947" cy="276999"/>
          </a:xfrm>
          <a:prstGeom prst="rect">
            <a:avLst/>
          </a:prstGeom>
          <a:noFill/>
          <a:ln>
            <a:noFill/>
          </a:ln>
          <a:effectLst/>
        </p:spPr>
        <p:txBody>
          <a:bodyPr wrap="none">
            <a:spAutoFit/>
          </a:bodyPr>
          <a:lstStyle/>
          <a:p>
            <a:pPr algn="r">
              <a:spcBef>
                <a:spcPts val="0"/>
              </a:spcBef>
            </a:pPr>
            <a:r>
              <a:rPr lang="en-GB" sz="120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811453" y="6156809"/>
            <a:ext cx="227948" cy="276999"/>
          </a:xfrm>
          <a:prstGeom prst="rect">
            <a:avLst/>
          </a:prstGeom>
          <a:noFill/>
          <a:ln>
            <a:noFill/>
          </a:ln>
          <a:effectLst/>
        </p:spPr>
        <p:txBody>
          <a:bodyPr wrap="none">
            <a:spAutoFit/>
          </a:bodyPr>
          <a:lstStyle/>
          <a:p>
            <a:pPr algn="r">
              <a:spcBef>
                <a:spcPts val="0"/>
              </a:spcBef>
            </a:pPr>
            <a:r>
              <a:rPr lang="en-GB" sz="120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125001" y="5811879"/>
            <a:ext cx="914400"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3200" y="6213933"/>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64495" y="6202800"/>
            <a:ext cx="29110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pic>
        <p:nvPicPr>
          <p:cNvPr id="65" name="Picture 5">
            <a:extLst>
              <a:ext uri="{FF2B5EF4-FFF2-40B4-BE49-F238E27FC236}">
                <a16:creationId xmlns:a16="http://schemas.microsoft.com/office/drawing/2014/main" id="{BBC9EEE5-B210-445C-81EF-FEA569E56083}"/>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pic>
        <p:nvPicPr>
          <p:cNvPr id="2" name="Picture 70">
            <a:extLst>
              <a:ext uri="{FF2B5EF4-FFF2-40B4-BE49-F238E27FC236}">
                <a16:creationId xmlns:a16="http://schemas.microsoft.com/office/drawing/2014/main" id="{F5BEA403-2F12-F457-CF6E-40B12410733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994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 calcmode="lin" valueType="num">
                                      <p:cBhvr additive="base">
                                        <p:cTn id="2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3">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 calcmode="lin" valueType="num">
                                      <p:cBhvr additive="base">
                                        <p:cTn id="32"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xEl>
                                              <p:pRg st="0" end="0"/>
                                            </p:txEl>
                                          </p:spTgt>
                                        </p:tgtEl>
                                        <p:attrNameLst>
                                          <p:attrName>style.visibility</p:attrName>
                                        </p:attrNameLst>
                                      </p:cBhvr>
                                      <p:to>
                                        <p:strVal val="visible"/>
                                      </p:to>
                                    </p:set>
                                    <p:anim calcmode="lin" valueType="num">
                                      <p:cBhvr additive="base">
                                        <p:cTn id="36"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wipe(left)">
                                      <p:cBhvr>
                                        <p:cTn id="4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67F11124-82EC-4269-B097-AA13626176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43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5600"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9" name="Picture 5">
            <a:extLst>
              <a:ext uri="{FF2B5EF4-FFF2-40B4-BE49-F238E27FC236}">
                <a16:creationId xmlns:a16="http://schemas.microsoft.com/office/drawing/2014/main" id="{F46AEE21-774A-4AB5-ADC4-A6979F397CFE}"/>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32" name="Picture 70">
            <a:extLst>
              <a:ext uri="{FF2B5EF4-FFF2-40B4-BE49-F238E27FC236}">
                <a16:creationId xmlns:a16="http://schemas.microsoft.com/office/drawing/2014/main" id="{0D651BA1-E279-792F-C1F9-DEE46D36367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4599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72"/>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a:t>CLICK TO EDIT MASTER TITLE STYLE</a:t>
            </a:r>
            <a:endParaRPr lang="en-GB" noProof="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973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86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518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351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a:t>
            </a:r>
            <a:r>
              <a:rPr lang="en-GB" noProof="0"/>
              <a:t>Master</a:t>
            </a:r>
            <a:r>
              <a:rPr lang="en-US" noProof="0"/>
              <a:t> text styles</a:t>
            </a:r>
          </a:p>
          <a:p>
            <a:pPr lvl="1"/>
            <a:r>
              <a:rPr lang="en-GB" noProof="0"/>
              <a:t>Second</a:t>
            </a:r>
            <a:r>
              <a:rPr lang="en-US" noProof="0"/>
              <a:t> level</a:t>
            </a:r>
          </a:p>
          <a:p>
            <a:pPr lvl="2"/>
            <a:r>
              <a:rPr lang="en-US" noProof="0"/>
              <a:t>Third </a:t>
            </a:r>
            <a:r>
              <a:rPr lang="en-GB" noProof="0"/>
              <a:t>level</a:t>
            </a:r>
          </a:p>
          <a:p>
            <a:pPr lvl="3"/>
            <a:r>
              <a:rPr lang="en-GB" noProof="0"/>
              <a:t>Fourth</a:t>
            </a:r>
            <a:r>
              <a:rPr lang="en-US" noProof="0"/>
              <a:t> level</a:t>
            </a:r>
          </a:p>
          <a:p>
            <a:pPr lvl="4"/>
            <a:r>
              <a:rPr lang="en-GB" noProof="0"/>
              <a:t>Fifth</a:t>
            </a:r>
            <a:r>
              <a:rPr lang="en-US" noProof="0"/>
              <a:t> level</a:t>
            </a:r>
            <a:endParaRPr lang="en-GB" noProof="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925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500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1122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144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769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7368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9664" y="0"/>
            <a:ext cx="12595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a:solidFill>
                  <a:srgbClr val="8197A6"/>
                </a:solidFill>
                <a:latin typeface="Arial" charset="0"/>
                <a:ea typeface="Arial" charset="0"/>
                <a:cs typeface="Arial" charset="0"/>
              </a:rPr>
              <a:t>Produced by</a:t>
            </a:r>
            <a:endParaRPr lang="en-US" sz="796">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a:t>Click to edit Master text styles</a:t>
            </a:r>
          </a:p>
        </p:txBody>
      </p:sp>
    </p:spTree>
    <p:extLst>
      <p:ext uri="{BB962C8B-B14F-4D97-AF65-F5344CB8AC3E}">
        <p14:creationId xmlns:p14="http://schemas.microsoft.com/office/powerpoint/2010/main" val="2535740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103AB9D-4033-450F-9AFB-12010B6E63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33"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2" y="0"/>
            <a:ext cx="12225339"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663393E8-7604-477C-92ED-F503CA6D7EE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5" name="Picture 70">
            <a:extLst>
              <a:ext uri="{FF2B5EF4-FFF2-40B4-BE49-F238E27FC236}">
                <a16:creationId xmlns:a16="http://schemas.microsoft.com/office/drawing/2014/main" id="{91D273C7-A13C-3AC1-45AD-82190FB7711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715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44F-B6DA-43DE-8986-0AB5D2CDA49C}"/>
              </a:ext>
            </a:extLst>
          </p:cNvPr>
          <p:cNvSpPr>
            <a:spLocks noGrp="1"/>
          </p:cNvSpPr>
          <p:nvPr>
            <p:ph type="title" hasCustomPrompt="1"/>
          </p:nvPr>
        </p:nvSpPr>
        <p:spPr>
          <a:xfrm>
            <a:off x="216000" y="154800"/>
            <a:ext cx="10108800" cy="565200"/>
          </a:xfrm>
        </p:spPr>
        <p:txBody>
          <a:bodyPr/>
          <a:lstStyle>
            <a:lvl1pPr algn="l">
              <a:defRPr sz="3000"/>
            </a:lvl1pPr>
          </a:lstStyle>
          <a:p>
            <a:r>
              <a:rPr lang="en-GB" noProof="0"/>
              <a:t>CLICK TO EDIT MASTER TITLE STYLE</a:t>
            </a:r>
          </a:p>
        </p:txBody>
      </p:sp>
      <p:sp>
        <p:nvSpPr>
          <p:cNvPr id="4" name="Rectangle 2">
            <a:extLst>
              <a:ext uri="{FF2B5EF4-FFF2-40B4-BE49-F238E27FC236}">
                <a16:creationId xmlns:a16="http://schemas.microsoft.com/office/drawing/2014/main" id="{B4E70818-9563-4F06-956D-FEFEF006586A}"/>
              </a:ext>
            </a:extLst>
          </p:cNvPr>
          <p:cNvSpPr>
            <a:spLocks noGrp="1" noChangeArrowheads="1"/>
          </p:cNvSpPr>
          <p:nvPr>
            <p:ph idx="1"/>
          </p:nvPr>
        </p:nvSpPr>
        <p:spPr bwMode="auto">
          <a:xfrm>
            <a:off x="218262"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6" name="Straight Connector 5">
            <a:extLst>
              <a:ext uri="{FF2B5EF4-FFF2-40B4-BE49-F238E27FC236}">
                <a16:creationId xmlns:a16="http://schemas.microsoft.com/office/drawing/2014/main" id="{861AD377-1350-4EFA-894B-5CEA5EA7AA4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652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4" name="Picture 169">
            <a:extLst>
              <a:ext uri="{FF2B5EF4-FFF2-40B4-BE49-F238E27FC236}">
                <a16:creationId xmlns:a16="http://schemas.microsoft.com/office/drawing/2014/main" id="{15CE6BE4-B14C-49DF-8844-0013B564A0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28513"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91434BB-90D8-485A-9E8E-E28898F124DF}"/>
              </a:ext>
            </a:extLst>
          </p:cNvPr>
          <p:cNvSpPr/>
          <p:nvPr/>
        </p:nvSpPr>
        <p:spPr>
          <a:xfrm>
            <a:off x="0" y="0"/>
            <a:ext cx="12225338" cy="6878638"/>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6" name="Text Box 27">
            <a:extLst>
              <a:ext uri="{FF2B5EF4-FFF2-40B4-BE49-F238E27FC236}">
                <a16:creationId xmlns:a16="http://schemas.microsoft.com/office/drawing/2014/main" id="{0E7605D4-9986-4E43-B819-E5D02BEC053B}"/>
              </a:ext>
            </a:extLst>
          </p:cNvPr>
          <p:cNvSpPr txBox="1">
            <a:spLocks noChangeArrowheads="1"/>
          </p:cNvSpPr>
          <p:nvPr/>
        </p:nvSpPr>
        <p:spPr bwMode="auto">
          <a:xfrm>
            <a:off x="844550" y="6429375"/>
            <a:ext cx="6707188" cy="211138"/>
          </a:xfrm>
          <a:prstGeom prst="rect">
            <a:avLst/>
          </a:prstGeom>
          <a:noFill/>
          <a:ln>
            <a:noFill/>
          </a:ln>
          <a:effectLst/>
        </p:spPr>
        <p:txBody>
          <a:bodyPr>
            <a:spAutoFit/>
          </a:bodyPr>
          <a:lstStyle/>
          <a:p>
            <a:pPr eaLnBrk="1" hangingPunct="1">
              <a:spcBef>
                <a:spcPct val="50000"/>
              </a:spcBef>
              <a:defRPr/>
            </a:pPr>
            <a:endParaRPr lang="en-GB" sz="772"/>
          </a:p>
        </p:txBody>
      </p:sp>
      <p:cxnSp>
        <p:nvCxnSpPr>
          <p:cNvPr id="7" name="Straight Connector 64">
            <a:extLst>
              <a:ext uri="{FF2B5EF4-FFF2-40B4-BE49-F238E27FC236}">
                <a16:creationId xmlns:a16="http://schemas.microsoft.com/office/drawing/2014/main" id="{A0441696-4017-4506-9247-6C0DB7E6C303}"/>
              </a:ext>
            </a:extLst>
          </p:cNvPr>
          <p:cNvCxnSpPr>
            <a:cxnSpLocks/>
          </p:cNvCxnSpPr>
          <p:nvPr/>
        </p:nvCxnSpPr>
        <p:spPr>
          <a:xfrm>
            <a:off x="222250" y="6423025"/>
            <a:ext cx="11768138"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152">
            <a:extLst>
              <a:ext uri="{FF2B5EF4-FFF2-40B4-BE49-F238E27FC236}">
                <a16:creationId xmlns:a16="http://schemas.microsoft.com/office/drawing/2014/main" id="{FE07B5E4-F363-4718-81A7-290582934FA4}"/>
              </a:ext>
            </a:extLst>
          </p:cNvPr>
          <p:cNvCxnSpPr>
            <a:cxnSpLocks/>
          </p:cNvCxnSpPr>
          <p:nvPr/>
        </p:nvCxnSpPr>
        <p:spPr>
          <a:xfrm>
            <a:off x="223838" y="4106863"/>
            <a:ext cx="1176813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 Box 24">
            <a:extLst>
              <a:ext uri="{FF2B5EF4-FFF2-40B4-BE49-F238E27FC236}">
                <a16:creationId xmlns:a16="http://schemas.microsoft.com/office/drawing/2014/main" id="{2886849F-84CE-469F-B79C-F979857971E7}"/>
              </a:ext>
            </a:extLst>
          </p:cNvPr>
          <p:cNvSpPr txBox="1">
            <a:spLocks noChangeArrowheads="1"/>
          </p:cNvSpPr>
          <p:nvPr/>
        </p:nvSpPr>
        <p:spPr bwMode="auto">
          <a:xfrm>
            <a:off x="11833225" y="5407025"/>
            <a:ext cx="228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r>
              <a:rPr lang="en-GB" altLang="en-US" sz="1200">
                <a:solidFill>
                  <a:schemeClr val="bg1"/>
                </a:solidFill>
                <a:latin typeface="Arial" panose="020B0604020202020204" pitchFamily="34" charset="0"/>
                <a:cs typeface="Arial" panose="020B0604020202020204" pitchFamily="34" charset="0"/>
              </a:rPr>
              <a:t> </a:t>
            </a:r>
          </a:p>
        </p:txBody>
      </p:sp>
      <p:sp>
        <p:nvSpPr>
          <p:cNvPr id="10" name="Text Box 25">
            <a:extLst>
              <a:ext uri="{FF2B5EF4-FFF2-40B4-BE49-F238E27FC236}">
                <a16:creationId xmlns:a16="http://schemas.microsoft.com/office/drawing/2014/main" id="{8C0A8159-EF05-41CD-B596-8B3F01F7CFE1}"/>
              </a:ext>
            </a:extLst>
          </p:cNvPr>
          <p:cNvSpPr txBox="1">
            <a:spLocks noChangeArrowheads="1"/>
          </p:cNvSpPr>
          <p:nvPr/>
        </p:nvSpPr>
        <p:spPr bwMode="auto">
          <a:xfrm>
            <a:off x="11811000" y="6156325"/>
            <a:ext cx="228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r>
              <a:rPr lang="en-GB" altLang="en-US" sz="1200">
                <a:solidFill>
                  <a:schemeClr val="bg1"/>
                </a:solidFill>
                <a:latin typeface="Arial" panose="020B0604020202020204" pitchFamily="34" charset="0"/>
                <a:cs typeface="Arial" panose="020B0604020202020204" pitchFamily="34" charset="0"/>
              </a:rPr>
              <a:t> </a:t>
            </a:r>
          </a:p>
        </p:txBody>
      </p:sp>
      <p:sp>
        <p:nvSpPr>
          <p:cNvPr id="11" name="Text Box 99">
            <a:extLst>
              <a:ext uri="{FF2B5EF4-FFF2-40B4-BE49-F238E27FC236}">
                <a16:creationId xmlns:a16="http://schemas.microsoft.com/office/drawing/2014/main" id="{26D0C03C-1C59-4979-A845-461F601B8EF6}"/>
              </a:ext>
            </a:extLst>
          </p:cNvPr>
          <p:cNvSpPr/>
          <p:nvPr/>
        </p:nvSpPr>
        <p:spPr>
          <a:xfrm>
            <a:off x="11125200" y="5811838"/>
            <a:ext cx="914400" cy="217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it-IT" sz="1200">
                <a:cs typeface="Arial" panose="020B0604020202020204" pitchFamily="34" charset="0"/>
              </a:rPr>
              <a:t> </a:t>
            </a:r>
          </a:p>
        </p:txBody>
      </p:sp>
      <p:sp>
        <p:nvSpPr>
          <p:cNvPr id="12" name="Text Box 58">
            <a:extLst>
              <a:ext uri="{FF2B5EF4-FFF2-40B4-BE49-F238E27FC236}">
                <a16:creationId xmlns:a16="http://schemas.microsoft.com/office/drawing/2014/main" id="{6F1F75C2-2E24-4846-A08E-587CCB986A06}"/>
              </a:ext>
            </a:extLst>
          </p:cNvPr>
          <p:cNvSpPr txBox="1">
            <a:spLocks noChangeArrowheads="1"/>
          </p:cNvSpPr>
          <p:nvPr/>
        </p:nvSpPr>
        <p:spPr bwMode="auto">
          <a:xfrm>
            <a:off x="223838" y="6213475"/>
            <a:ext cx="67056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a:solidFill>
                  <a:srgbClr val="8197A6"/>
                </a:solidFill>
                <a:latin typeface="Arial" panose="020B0604020202020204" pitchFamily="34" charset="0"/>
                <a:cs typeface="Arial" panose="020B0604020202020204" pitchFamily="34" charset="0"/>
              </a:rPr>
              <a:t>ESA UNCLASSIFIED - For ESA Official Use Only</a:t>
            </a:r>
          </a:p>
        </p:txBody>
      </p:sp>
      <p:sp>
        <p:nvSpPr>
          <p:cNvPr id="13" name="Text Box 34">
            <a:extLst>
              <a:ext uri="{FF2B5EF4-FFF2-40B4-BE49-F238E27FC236}">
                <a16:creationId xmlns:a16="http://schemas.microsoft.com/office/drawing/2014/main" id="{D411E15D-F824-4770-8AFF-E2F0DA1B83A0}"/>
              </a:ext>
            </a:extLst>
          </p:cNvPr>
          <p:cNvSpPr txBox="1">
            <a:spLocks noChangeArrowheads="1"/>
          </p:cNvSpPr>
          <p:nvPr/>
        </p:nvSpPr>
        <p:spPr bwMode="auto">
          <a:xfrm>
            <a:off x="11664950" y="6202363"/>
            <a:ext cx="290513"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0B0749D4-7F43-4784-8053-29E3B2AEC904}" type="slidenum">
              <a:rPr altLang="en-US" sz="800" noProof="1">
                <a:solidFill>
                  <a:schemeClr val="bg1"/>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chemeClr val="bg1"/>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8A73D56B-94F8-414F-ABC1-D773593739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
            <a:extLst>
              <a:ext uri="{FF2B5EF4-FFF2-40B4-BE49-F238E27FC236}">
                <a16:creationId xmlns:a16="http://schemas.microsoft.com/office/drawing/2014/main" id="{44EE9B60-4909-4AB0-8C6D-D2BAD694D34F}"/>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2563" y="6584950"/>
            <a:ext cx="1641475"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2"/>
          <p:cNvSpPr>
            <a:spLocks noGrp="1" noChangeArrowheads="1"/>
          </p:cNvSpPr>
          <p:nvPr>
            <p:ph type="subTitle" idx="1"/>
          </p:nvPr>
        </p:nvSpPr>
        <p:spPr>
          <a:xfrm>
            <a:off x="118699" y="5258117"/>
            <a:ext cx="10627380" cy="381451"/>
          </a:xfrm>
          <a:prstGeom prst="rect">
            <a:avLst/>
          </a:prstGeom>
        </p:spPr>
        <p:txBody>
          <a:bodyPr>
            <a:spAutoFit/>
          </a:bodyPr>
          <a:lstStyle>
            <a:lvl1pPr marL="0" indent="0">
              <a:buFont typeface="Verdana" pitchFamily="34" charset="0"/>
              <a:buNone/>
              <a:defRPr sz="1736"/>
            </a:lvl1pPr>
          </a:lstStyle>
          <a:p>
            <a:pPr lvl="0"/>
            <a:r>
              <a:rPr lang="en-US" noProof="0"/>
              <a:t>Click to edit Master subtitle style</a:t>
            </a:r>
            <a:endParaRPr lang="en-GB" noProof="0"/>
          </a:p>
        </p:txBody>
      </p:sp>
      <p:sp>
        <p:nvSpPr>
          <p:cNvPr id="56325" name="Rectangle 6"/>
          <p:cNvSpPr>
            <a:spLocks noGrp="1" noChangeArrowheads="1"/>
          </p:cNvSpPr>
          <p:nvPr>
            <p:ph type="ctrTitle"/>
          </p:nvPr>
        </p:nvSpPr>
        <p:spPr>
          <a:xfrm>
            <a:off x="126000" y="3351588"/>
            <a:ext cx="11865600" cy="707886"/>
          </a:xfrm>
          <a:prstGeom prst="rect">
            <a:avLst/>
          </a:prstGeom>
        </p:spPr>
        <p:txBody>
          <a:bodyPr/>
          <a:lstStyle>
            <a:lvl1pPr algn="l">
              <a:defRPr sz="4000">
                <a:solidFill>
                  <a:schemeClr val="bg1"/>
                </a:solidFill>
              </a:defRPr>
            </a:lvl1pPr>
          </a:lstStyle>
          <a:p>
            <a:pPr lvl="0"/>
            <a:r>
              <a:rPr lang="en-US" noProof="0"/>
              <a:t>Click to edit Master title style</a:t>
            </a:r>
            <a:endParaRPr lang="en-GB" noProof="0"/>
          </a:p>
        </p:txBody>
      </p:sp>
      <p:pic>
        <p:nvPicPr>
          <p:cNvPr id="43" name="Picture 70">
            <a:extLst>
              <a:ext uri="{FF2B5EF4-FFF2-40B4-BE49-F238E27FC236}">
                <a16:creationId xmlns:a16="http://schemas.microsoft.com/office/drawing/2014/main" id="{9A00193E-D2DE-4AD1-9341-E475DBB38AB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62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trips(upRight)">
                                      <p:cBhvr>
                                        <p:cTn id="20" dur="500"/>
                                        <p:tgtEl>
                                          <p:spTgt spid="8"/>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9">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1">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 calcmode="lin" valueType="num">
                                      <p:cBhvr additive="base">
                                        <p:cTn id="32"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10">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 calcmode="lin" valueType="num">
                                      <p:cBhvr additive="base">
                                        <p:cTn id="36"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build="allAtOnce"/>
      <p:bldP spid="10" grpId="0" build="allAtOnce"/>
      <p:bldP spid="11" grpId="0" build="allAtOnce"/>
      <p:bldP spid="12" grpId="0"/>
    </p:bldLst>
  </p:timing>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C99CF5DC-A635-4849-A23E-D7FA1FDC28BE}"/>
              </a:ext>
            </a:extLst>
          </p:cNvPr>
          <p:cNvSpPr/>
          <p:nvPr/>
        </p:nvSpPr>
        <p:spPr>
          <a:xfrm>
            <a:off x="0" y="0"/>
            <a:ext cx="12225338"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272"/>
          </a:p>
        </p:txBody>
      </p:sp>
      <p:pic>
        <p:nvPicPr>
          <p:cNvPr id="5" name="Picture 11">
            <a:extLst>
              <a:ext uri="{FF2B5EF4-FFF2-40B4-BE49-F238E27FC236}">
                <a16:creationId xmlns:a16="http://schemas.microsoft.com/office/drawing/2014/main" id="{D55B3849-4778-4DDA-9F88-34072AC331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F1D872D3-2990-42A9-B9A3-3D66F8193B22}"/>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solidFill>
                  <a:schemeClr val="bg1"/>
                </a:solidFill>
              </a:defRPr>
            </a:lvl1pPr>
          </a:lstStyle>
          <a:p>
            <a:r>
              <a:rPr lang="en-US" altLang="en-US" noProof="0"/>
              <a:t>Click to edit Master title style</a:t>
            </a:r>
            <a:endParaRPr lang="en-GB" noProof="0"/>
          </a:p>
        </p:txBody>
      </p:sp>
      <p:sp>
        <p:nvSpPr>
          <p:cNvPr id="7" name="Content Placeholder 2"/>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82188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ACBB34E-76E5-489E-8F85-62684E7E4868}"/>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a:p>
        </p:txBody>
      </p:sp>
      <p:sp>
        <p:nvSpPr>
          <p:cNvPr id="6" name="Rectangle 2"/>
          <p:cNvSpPr>
            <a:spLocks noGrp="1" noChangeArrowheads="1"/>
          </p:cNvSpPr>
          <p:nvPr>
            <p:ph idx="1"/>
          </p:nvPr>
        </p:nvSpPr>
        <p:spPr bwMode="auto">
          <a:xfrm>
            <a:off x="218860" y="882193"/>
            <a:ext cx="11764800" cy="5328000"/>
          </a:xfrm>
          <a:prstGeom prst="rect">
            <a:avLst/>
          </a:prstGeom>
          <a:noFill/>
          <a:ln>
            <a:noFill/>
          </a:ln>
        </p:spPr>
        <p:txBody>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Tree>
    <p:extLst>
      <p:ext uri="{BB962C8B-B14F-4D97-AF65-F5344CB8AC3E}">
        <p14:creationId xmlns:p14="http://schemas.microsoft.com/office/powerpoint/2010/main" val="26602659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29EC636-EF62-4FC5-87A6-40C087BE6D50}"/>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46C8B73-F6BD-492C-BC3E-65ACA69AB4C2}"/>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a:p>
        </p:txBody>
      </p:sp>
      <p:sp>
        <p:nvSpPr>
          <p:cNvPr id="6" name="Rectangle 2"/>
          <p:cNvSpPr>
            <a:spLocks noGrp="1" noChangeArrowheads="1"/>
          </p:cNvSpPr>
          <p:nvPr>
            <p:ph idx="1"/>
          </p:nvPr>
        </p:nvSpPr>
        <p:spPr bwMode="auto">
          <a:xfrm>
            <a:off x="219600" y="882193"/>
            <a:ext cx="11764800" cy="5328000"/>
          </a:xfrm>
          <a:prstGeom prst="rect">
            <a:avLst/>
          </a:prstGeom>
          <a:noFill/>
          <a:ln>
            <a:noFill/>
          </a:ln>
        </p:spPr>
        <p:txBody>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Tree>
    <p:extLst>
      <p:ext uri="{BB962C8B-B14F-4D97-AF65-F5344CB8AC3E}">
        <p14:creationId xmlns:p14="http://schemas.microsoft.com/office/powerpoint/2010/main" val="21730178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D6823F7-0C3B-4C73-BE40-F7E8A3B9D3DA}"/>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C60501C-AEFF-48EE-A84F-83856B297736}"/>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solidFill>
                  <a:srgbClr val="003249"/>
                </a:solidFill>
              </a:defRPr>
            </a:lvl1pPr>
          </a:lstStyle>
          <a:p>
            <a:r>
              <a:rPr lang="en-US" noProof="0"/>
              <a:t>Click to edit Master title style</a:t>
            </a:r>
            <a:endParaRPr lang="en-GB" noProof="0"/>
          </a:p>
        </p:txBody>
      </p:sp>
      <p:sp>
        <p:nvSpPr>
          <p:cNvPr id="9" name="Content Placeholder 2"/>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a:t>
            </a:r>
            <a:r>
              <a:rPr lang="en-GB" noProof="0"/>
              <a:t>Master</a:t>
            </a:r>
            <a:r>
              <a:rPr lang="en-US" noProof="0"/>
              <a:t> text styles</a:t>
            </a:r>
          </a:p>
          <a:p>
            <a:pPr lvl="1"/>
            <a:r>
              <a:rPr lang="en-GB" noProof="0"/>
              <a:t>Second</a:t>
            </a:r>
            <a:r>
              <a:rPr lang="en-US" noProof="0"/>
              <a:t> level</a:t>
            </a:r>
          </a:p>
          <a:p>
            <a:pPr lvl="2"/>
            <a:r>
              <a:rPr lang="en-US" noProof="0"/>
              <a:t>Third </a:t>
            </a:r>
            <a:r>
              <a:rPr lang="en-GB" noProof="0"/>
              <a:t>level</a:t>
            </a:r>
          </a:p>
          <a:p>
            <a:pPr lvl="3"/>
            <a:r>
              <a:rPr lang="en-GB" noProof="0"/>
              <a:t>Fourth</a:t>
            </a:r>
            <a:r>
              <a:rPr lang="en-US" noProof="0"/>
              <a:t> level</a:t>
            </a:r>
          </a:p>
          <a:p>
            <a:pPr lvl="4"/>
            <a:r>
              <a:rPr lang="en-GB" noProof="0"/>
              <a:t>Fifth</a:t>
            </a:r>
            <a:r>
              <a:rPr lang="en-US" noProof="0"/>
              <a:t> level</a:t>
            </a:r>
            <a:endParaRPr lang="en-GB" noProof="0"/>
          </a:p>
        </p:txBody>
      </p:sp>
      <p:sp>
        <p:nvSpPr>
          <p:cNvPr id="10" name="Content Placeholder 3"/>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3296133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8A2BE82-D2CD-42DF-A87B-302327407005}"/>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87946E1-EAD5-4BB1-B8B0-A45345C14E18}"/>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a:p>
        </p:txBody>
      </p:sp>
      <p:sp>
        <p:nvSpPr>
          <p:cNvPr id="6" name="Rectangle 2"/>
          <p:cNvSpPr>
            <a:spLocks noGrp="1" noChangeArrowheads="1"/>
          </p:cNvSpPr>
          <p:nvPr>
            <p:ph idx="1"/>
          </p:nvPr>
        </p:nvSpPr>
        <p:spPr bwMode="auto">
          <a:xfrm>
            <a:off x="219600" y="882000"/>
            <a:ext cx="11764800" cy="5328000"/>
          </a:xfrm>
          <a:prstGeom prst="rect">
            <a:avLst/>
          </a:prstGeom>
          <a:noFill/>
          <a:ln>
            <a:noFill/>
          </a:ln>
        </p:spPr>
        <p:txBody>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Tree>
    <p:extLst>
      <p:ext uri="{BB962C8B-B14F-4D97-AF65-F5344CB8AC3E}">
        <p14:creationId xmlns:p14="http://schemas.microsoft.com/office/powerpoint/2010/main" val="12996260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555E8E8-97A5-4E11-B3A0-241C233207CC}"/>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C326993-B17E-4968-8EF4-F1D89C67AC95}"/>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a:p>
        </p:txBody>
      </p:sp>
      <p:sp>
        <p:nvSpPr>
          <p:cNvPr id="7" name="Rectangle 2"/>
          <p:cNvSpPr>
            <a:spLocks noGrp="1" noChangeArrowheads="1"/>
          </p:cNvSpPr>
          <p:nvPr>
            <p:ph idx="1"/>
          </p:nvPr>
        </p:nvSpPr>
        <p:spPr bwMode="auto">
          <a:xfrm>
            <a:off x="218860" y="882000"/>
            <a:ext cx="11764800" cy="5328000"/>
          </a:xfrm>
          <a:prstGeom prst="rect">
            <a:avLst/>
          </a:prstGeom>
          <a:noFill/>
          <a:ln>
            <a:noFill/>
          </a:ln>
        </p:spPr>
        <p:txBody>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Tree>
    <p:extLst>
      <p:ext uri="{BB962C8B-B14F-4D97-AF65-F5344CB8AC3E}">
        <p14:creationId xmlns:p14="http://schemas.microsoft.com/office/powerpoint/2010/main" val="12588809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2EB89E2-2D00-44FC-BC8D-DEBF7739BEF0}"/>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E80F3FC-B042-4B2D-B8A6-0D882E8C89AE}"/>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a:p>
        </p:txBody>
      </p:sp>
      <p:sp>
        <p:nvSpPr>
          <p:cNvPr id="7" name="Rectangle 2"/>
          <p:cNvSpPr>
            <a:spLocks noGrp="1" noChangeArrowheads="1"/>
          </p:cNvSpPr>
          <p:nvPr>
            <p:ph idx="1"/>
          </p:nvPr>
        </p:nvSpPr>
        <p:spPr bwMode="auto">
          <a:xfrm>
            <a:off x="218860" y="882000"/>
            <a:ext cx="11764800" cy="5328000"/>
          </a:xfrm>
          <a:prstGeom prst="rect">
            <a:avLst/>
          </a:prstGeom>
          <a:noFill/>
          <a:ln>
            <a:noFill/>
          </a:ln>
        </p:spPr>
        <p:txBody>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Tree>
    <p:extLst>
      <p:ext uri="{BB962C8B-B14F-4D97-AF65-F5344CB8AC3E}">
        <p14:creationId xmlns:p14="http://schemas.microsoft.com/office/powerpoint/2010/main" val="16146214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C64EF6B-C229-49C2-84CC-E896584A5B0F}"/>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50A2376-3C01-4250-B77E-0EF9BF8E5A3A}"/>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a:p>
        </p:txBody>
      </p:sp>
      <p:sp>
        <p:nvSpPr>
          <p:cNvPr id="3" name="Content Placeholder 2"/>
          <p:cNvSpPr>
            <a:spLocks noGrp="1" noChangeArrowheads="1"/>
          </p:cNvSpPr>
          <p:nvPr>
            <p:ph idx="1"/>
          </p:nvPr>
        </p:nvSpPr>
        <p:spPr bwMode="auto">
          <a:xfrm>
            <a:off x="218860" y="882192"/>
            <a:ext cx="11764800" cy="5328000"/>
          </a:xfrm>
          <a:prstGeom prst="rect">
            <a:avLst/>
          </a:prstGeom>
          <a:noFill/>
          <a:ln>
            <a:noFill/>
          </a:ln>
        </p:spPr>
        <p:txBody>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Tree>
    <p:extLst>
      <p:ext uri="{BB962C8B-B14F-4D97-AF65-F5344CB8AC3E}">
        <p14:creationId xmlns:p14="http://schemas.microsoft.com/office/powerpoint/2010/main" val="281718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A398890-117D-44A3-97A3-567CB60E6D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33" y="-1"/>
            <a:ext cx="12191999"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AFACDF93-324D-4973-8C62-633313B491BB}"/>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4" name="Picture 70">
            <a:extLst>
              <a:ext uri="{FF2B5EF4-FFF2-40B4-BE49-F238E27FC236}">
                <a16:creationId xmlns:a16="http://schemas.microsoft.com/office/drawing/2014/main" id="{1E66C314-1BEF-CC58-7C84-3C027B107D9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6598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21EEB4-36F1-4FF2-A848-487C2BDB8A96}"/>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D164556-8B3D-43FC-BA7A-3E90AE4FFC63}"/>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a:p>
        </p:txBody>
      </p:sp>
      <p:sp>
        <p:nvSpPr>
          <p:cNvPr id="4" name="Rectangle 2"/>
          <p:cNvSpPr>
            <a:spLocks noGrp="1" noChangeArrowheads="1"/>
          </p:cNvSpPr>
          <p:nvPr>
            <p:ph idx="1"/>
          </p:nvPr>
        </p:nvSpPr>
        <p:spPr bwMode="auto">
          <a:xfrm>
            <a:off x="218860" y="882192"/>
            <a:ext cx="11764800" cy="5328000"/>
          </a:xfrm>
          <a:prstGeom prst="rect">
            <a:avLst/>
          </a:prstGeom>
          <a:noFill/>
          <a:ln>
            <a:noFill/>
          </a:ln>
        </p:spPr>
        <p:txBody>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Tree>
    <p:extLst>
      <p:ext uri="{BB962C8B-B14F-4D97-AF65-F5344CB8AC3E}">
        <p14:creationId xmlns:p14="http://schemas.microsoft.com/office/powerpoint/2010/main" val="17480741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4" name="Rettangolo 2">
            <a:extLst>
              <a:ext uri="{FF2B5EF4-FFF2-40B4-BE49-F238E27FC236}">
                <a16:creationId xmlns:a16="http://schemas.microsoft.com/office/drawing/2014/main" id="{BBED7524-010D-48F7-A4EF-6FB48561D432}"/>
              </a:ext>
            </a:extLst>
          </p:cNvPr>
          <p:cNvSpPr/>
          <p:nvPr/>
        </p:nvSpPr>
        <p:spPr>
          <a:xfrm>
            <a:off x="-369888" y="0"/>
            <a:ext cx="1259522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5" name="Rectangle 4">
            <a:extLst>
              <a:ext uri="{FF2B5EF4-FFF2-40B4-BE49-F238E27FC236}">
                <a16:creationId xmlns:a16="http://schemas.microsoft.com/office/drawing/2014/main" id="{4241A0DE-C24E-40C1-9DA8-2394BC78AA66}"/>
              </a:ext>
            </a:extLst>
          </p:cNvPr>
          <p:cNvSpPr/>
          <p:nvPr/>
        </p:nvSpPr>
        <p:spPr>
          <a:xfrm flipH="1">
            <a:off x="4699000" y="2011363"/>
            <a:ext cx="2827338"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272"/>
          </a:p>
        </p:txBody>
      </p:sp>
      <p:sp>
        <p:nvSpPr>
          <p:cNvPr id="6" name="Subtitle 2">
            <a:extLst>
              <a:ext uri="{FF2B5EF4-FFF2-40B4-BE49-F238E27FC236}">
                <a16:creationId xmlns:a16="http://schemas.microsoft.com/office/drawing/2014/main" id="{2307B066-A02C-4792-A477-692FDCA9044E}"/>
              </a:ext>
            </a:extLst>
          </p:cNvPr>
          <p:cNvSpPr txBox="1">
            <a:spLocks/>
          </p:cNvSpPr>
          <p:nvPr/>
        </p:nvSpPr>
        <p:spPr>
          <a:xfrm>
            <a:off x="4699000" y="4524375"/>
            <a:ext cx="2820988" cy="314325"/>
          </a:xfrm>
          <a:prstGeom prst="rect">
            <a:avLst/>
          </a:prstGeom>
        </p:spPr>
        <p:txBody>
          <a:bodyPr lIns="66151" tIns="33076" rIns="66151" bIns="33076">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013">
              <a:solidFill>
                <a:srgbClr val="8197A6"/>
              </a:solidFill>
              <a:ea typeface="Arial" charset="0"/>
              <a:cs typeface="Arial" charset="0"/>
            </a:endParaRPr>
          </a:p>
        </p:txBody>
      </p:sp>
      <p:sp>
        <p:nvSpPr>
          <p:cNvPr id="7" name="Subtitle 2">
            <a:extLst>
              <a:ext uri="{FF2B5EF4-FFF2-40B4-BE49-F238E27FC236}">
                <a16:creationId xmlns:a16="http://schemas.microsoft.com/office/drawing/2014/main" id="{53DC67E2-F04B-4088-95C2-BBC7BF88561B}"/>
              </a:ext>
            </a:extLst>
          </p:cNvPr>
          <p:cNvSpPr txBox="1">
            <a:spLocks/>
          </p:cNvSpPr>
          <p:nvPr/>
        </p:nvSpPr>
        <p:spPr>
          <a:xfrm>
            <a:off x="4699000" y="1739900"/>
            <a:ext cx="2827338" cy="261938"/>
          </a:xfrm>
          <a:prstGeom prst="rect">
            <a:avLst/>
          </a:prstGeom>
        </p:spPr>
        <p:txBody>
          <a:bodyPr lIns="66151" tIns="33076" rIns="66151" bIns="33076"/>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796">
                <a:solidFill>
                  <a:srgbClr val="8197A6"/>
                </a:solidFill>
                <a:ea typeface="Arial" charset="0"/>
                <a:cs typeface="Arial" charset="0"/>
              </a:rPr>
              <a:t>Produced by</a:t>
            </a:r>
            <a:endParaRPr lang="en-US" sz="796">
              <a:solidFill>
                <a:srgbClr val="8197A6"/>
              </a:solidFill>
              <a:ea typeface="Arial" charset="0"/>
              <a:cs typeface="Arial" charset="0"/>
            </a:endParaRPr>
          </a:p>
        </p:txBody>
      </p:sp>
      <p:sp>
        <p:nvSpPr>
          <p:cNvPr id="11" name="Text Placeholder 2"/>
          <p:cNvSpPr>
            <a:spLocks noGrp="1"/>
          </p:cNvSpPr>
          <p:nvPr>
            <p:ph type="body" idx="14"/>
          </p:nvPr>
        </p:nvSpPr>
        <p:spPr>
          <a:xfrm>
            <a:off x="4699115" y="2041527"/>
            <a:ext cx="2827111"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a:t>Click to edit Master text styles</a:t>
            </a:r>
          </a:p>
        </p:txBody>
      </p:sp>
      <p:sp>
        <p:nvSpPr>
          <p:cNvPr id="13" name="Text Placeholder 2"/>
          <p:cNvSpPr>
            <a:spLocks noGrp="1"/>
          </p:cNvSpPr>
          <p:nvPr>
            <p:ph type="body" idx="15"/>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Tree>
    <p:extLst>
      <p:ext uri="{BB962C8B-B14F-4D97-AF65-F5344CB8AC3E}">
        <p14:creationId xmlns:p14="http://schemas.microsoft.com/office/powerpoint/2010/main" val="3964359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4" name="Picture 169">
            <a:extLst>
              <a:ext uri="{FF2B5EF4-FFF2-40B4-BE49-F238E27FC236}">
                <a16:creationId xmlns:a16="http://schemas.microsoft.com/office/drawing/2014/main" id="{D312117B-6390-4022-BF9E-14263D1D7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4A0A141-93C5-4891-AD86-3ABF3165A8BC}"/>
              </a:ext>
            </a:extLst>
          </p:cNvPr>
          <p:cNvSpPr/>
          <p:nvPr/>
        </p:nvSpPr>
        <p:spPr>
          <a:xfrm>
            <a:off x="0" y="0"/>
            <a:ext cx="12225338"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6" name="Text Box 27">
            <a:extLst>
              <a:ext uri="{FF2B5EF4-FFF2-40B4-BE49-F238E27FC236}">
                <a16:creationId xmlns:a16="http://schemas.microsoft.com/office/drawing/2014/main" id="{AD8454E5-07CA-4BEA-81A4-92E335FCCE03}"/>
              </a:ext>
            </a:extLst>
          </p:cNvPr>
          <p:cNvSpPr txBox="1">
            <a:spLocks noChangeArrowheads="1"/>
          </p:cNvSpPr>
          <p:nvPr/>
        </p:nvSpPr>
        <p:spPr bwMode="auto">
          <a:xfrm>
            <a:off x="844550" y="6429375"/>
            <a:ext cx="6707188" cy="211138"/>
          </a:xfrm>
          <a:prstGeom prst="rect">
            <a:avLst/>
          </a:prstGeom>
          <a:noFill/>
          <a:ln>
            <a:noFill/>
          </a:ln>
          <a:effectLst/>
        </p:spPr>
        <p:txBody>
          <a:bodyPr>
            <a:spAutoFit/>
          </a:bodyPr>
          <a:lstStyle/>
          <a:p>
            <a:pPr eaLnBrk="1" hangingPunct="1">
              <a:spcBef>
                <a:spcPct val="50000"/>
              </a:spcBef>
              <a:defRPr/>
            </a:pPr>
            <a:endParaRPr lang="en-GB" sz="772"/>
          </a:p>
        </p:txBody>
      </p:sp>
      <p:sp>
        <p:nvSpPr>
          <p:cNvPr id="7" name="Text Box 58">
            <a:extLst>
              <a:ext uri="{FF2B5EF4-FFF2-40B4-BE49-F238E27FC236}">
                <a16:creationId xmlns:a16="http://schemas.microsoft.com/office/drawing/2014/main" id="{9E135984-2327-4A66-A127-D10C6C91AE05}"/>
              </a:ext>
            </a:extLst>
          </p:cNvPr>
          <p:cNvSpPr txBox="1">
            <a:spLocks noChangeArrowheads="1"/>
          </p:cNvSpPr>
          <p:nvPr/>
        </p:nvSpPr>
        <p:spPr bwMode="auto">
          <a:xfrm>
            <a:off x="212725" y="6202363"/>
            <a:ext cx="67071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a:solidFill>
                  <a:srgbClr val="8197A6"/>
                </a:solidFill>
                <a:latin typeface="Arial" panose="020B0604020202020204" pitchFamily="34" charset="0"/>
                <a:cs typeface="Arial" panose="020B0604020202020204" pitchFamily="34" charset="0"/>
              </a:rPr>
              <a:t>ESA UNCLASSIFIED – For ESA Official Use Only</a:t>
            </a:r>
          </a:p>
        </p:txBody>
      </p:sp>
      <p:cxnSp>
        <p:nvCxnSpPr>
          <p:cNvPr id="8" name="Straight Connector 152">
            <a:extLst>
              <a:ext uri="{FF2B5EF4-FFF2-40B4-BE49-F238E27FC236}">
                <a16:creationId xmlns:a16="http://schemas.microsoft.com/office/drawing/2014/main" id="{CB2B5BDB-9FBE-4006-9D29-B7299B7E7E34}"/>
              </a:ext>
            </a:extLst>
          </p:cNvPr>
          <p:cNvCxnSpPr>
            <a:cxnSpLocks/>
          </p:cNvCxnSpPr>
          <p:nvPr/>
        </p:nvCxnSpPr>
        <p:spPr>
          <a:xfrm>
            <a:off x="223838" y="4106863"/>
            <a:ext cx="117348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67">
            <a:extLst>
              <a:ext uri="{FF2B5EF4-FFF2-40B4-BE49-F238E27FC236}">
                <a16:creationId xmlns:a16="http://schemas.microsoft.com/office/drawing/2014/main" id="{198E2F7F-4E30-4500-AD43-3C6152FD9F6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a:extLst>
              <a:ext uri="{FF2B5EF4-FFF2-40B4-BE49-F238E27FC236}">
                <a16:creationId xmlns:a16="http://schemas.microsoft.com/office/drawing/2014/main" id="{F89252B4-A0DB-4508-9685-F004B604FB3A}"/>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11" name="Picture 5">
            <a:extLst>
              <a:ext uri="{FF2B5EF4-FFF2-40B4-BE49-F238E27FC236}">
                <a16:creationId xmlns:a16="http://schemas.microsoft.com/office/drawing/2014/main" id="{486DFF24-F0D6-4AFE-BE02-064A1563D77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2563" y="6584950"/>
            <a:ext cx="1641475"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0">
            <a:extLst>
              <a:ext uri="{FF2B5EF4-FFF2-40B4-BE49-F238E27FC236}">
                <a16:creationId xmlns:a16="http://schemas.microsoft.com/office/drawing/2014/main" id="{B15555CF-FE94-472B-8461-A71E6239D9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2"/>
          <p:cNvSpPr>
            <a:spLocks noGrp="1" noChangeArrowheads="1"/>
          </p:cNvSpPr>
          <p:nvPr>
            <p:ph type="subTitle" idx="1"/>
          </p:nvPr>
        </p:nvSpPr>
        <p:spPr>
          <a:xfrm>
            <a:off x="113619" y="5258117"/>
            <a:ext cx="10627380" cy="381451"/>
          </a:xfrm>
          <a:prstGeom prst="rect">
            <a:avLst/>
          </a:prstGeom>
        </p:spPr>
        <p:txBody>
          <a:bodyPr>
            <a:spAutoFit/>
          </a:bodyPr>
          <a:lstStyle>
            <a:lvl1pPr marL="0" indent="0">
              <a:buFont typeface="Verdana" pitchFamily="34" charset="0"/>
              <a:buNone/>
              <a:defRPr sz="1736"/>
            </a:lvl1pPr>
          </a:lstStyle>
          <a:p>
            <a:pPr lvl="0"/>
            <a:r>
              <a:rPr lang="en-US" noProof="0"/>
              <a:t>Click to edit Master subtitle style</a:t>
            </a:r>
            <a:endParaRPr lang="en-GB" noProof="0"/>
          </a:p>
        </p:txBody>
      </p:sp>
      <p:sp>
        <p:nvSpPr>
          <p:cNvPr id="56325" name="Rectangle 6"/>
          <p:cNvSpPr>
            <a:spLocks noGrp="1" noChangeArrowheads="1"/>
          </p:cNvSpPr>
          <p:nvPr>
            <p:ph type="ctrTitle"/>
          </p:nvPr>
        </p:nvSpPr>
        <p:spPr>
          <a:xfrm>
            <a:off x="147704" y="3351588"/>
            <a:ext cx="11809731" cy="707886"/>
          </a:xfrm>
          <a:prstGeom prst="rect">
            <a:avLst/>
          </a:prstGeom>
        </p:spPr>
        <p:txBody>
          <a:bodyPr/>
          <a:lstStyle>
            <a:lvl1pPr>
              <a:defRPr sz="4000">
                <a:solidFill>
                  <a:schemeClr val="bg1"/>
                </a:solidFill>
              </a:defRPr>
            </a:lvl1pPr>
          </a:lstStyle>
          <a:p>
            <a:pPr lvl="0"/>
            <a:r>
              <a:rPr lang="en-US" noProof="0"/>
              <a:t>Click to edit Master title style</a:t>
            </a:r>
            <a:endParaRPr lang="en-GB" noProof="0"/>
          </a:p>
        </p:txBody>
      </p:sp>
    </p:spTree>
    <p:extLst>
      <p:ext uri="{BB962C8B-B14F-4D97-AF65-F5344CB8AC3E}">
        <p14:creationId xmlns:p14="http://schemas.microsoft.com/office/powerpoint/2010/main" val="293362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strips(upRight)">
                                      <p:cBhvr>
                                        <p:cTn id="11" dur="500"/>
                                        <p:tgtEl>
                                          <p:spTgt spid="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1500"/>
                            </p:stCondLst>
                            <p:childTnLst>
                              <p:par>
                                <p:cTn id="17" presetID="2" presetClass="entr" presetSubtype="12" accel="10000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2">
            <a:extLst>
              <a:ext uri="{FF2B5EF4-FFF2-40B4-BE49-F238E27FC236}">
                <a16:creationId xmlns:a16="http://schemas.microsoft.com/office/drawing/2014/main" id="{37B29A41-1811-4299-8EC1-72A0A7323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8">
            <a:extLst>
              <a:ext uri="{FF2B5EF4-FFF2-40B4-BE49-F238E27FC236}">
                <a16:creationId xmlns:a16="http://schemas.microsoft.com/office/drawing/2014/main" id="{2FE2844B-0F0B-418D-ACB2-921C60E88B90}"/>
              </a:ext>
            </a:extLst>
          </p:cNvPr>
          <p:cNvSpPr/>
          <p:nvPr/>
        </p:nvSpPr>
        <p:spPr>
          <a:xfrm>
            <a:off x="0" y="0"/>
            <a:ext cx="12225338"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chemeClr val="lt1">
                  <a:alpha val="60000"/>
                </a:schemeClr>
              </a:solidFill>
            </a:endParaRPr>
          </a:p>
        </p:txBody>
      </p:sp>
      <p:grpSp>
        <p:nvGrpSpPr>
          <p:cNvPr id="6" name="Group 35" hidden="1">
            <a:extLst>
              <a:ext uri="{FF2B5EF4-FFF2-40B4-BE49-F238E27FC236}">
                <a16:creationId xmlns:a16="http://schemas.microsoft.com/office/drawing/2014/main" id="{BC1EF1A6-C5F9-4142-91FF-7DFC4D6052BC}"/>
              </a:ext>
            </a:extLst>
          </p:cNvPr>
          <p:cNvGrpSpPr>
            <a:grpSpLocks/>
          </p:cNvGrpSpPr>
          <p:nvPr/>
        </p:nvGrpSpPr>
        <p:grpSpPr bwMode="auto">
          <a:xfrm>
            <a:off x="-6350" y="0"/>
            <a:ext cx="12303125" cy="6858000"/>
            <a:chOff x="-6566" y="-2"/>
            <a:chExt cx="12269309" cy="6858002"/>
          </a:xfrm>
        </p:grpSpPr>
        <p:sp>
          <p:nvSpPr>
            <p:cNvPr id="7" name="Rectangle 36">
              <a:extLst>
                <a:ext uri="{FF2B5EF4-FFF2-40B4-BE49-F238E27FC236}">
                  <a16:creationId xmlns:a16="http://schemas.microsoft.com/office/drawing/2014/main" id="{B286EBFF-405F-4342-A35F-E3D58A57AAA0}"/>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a:p>
          </p:txBody>
        </p:sp>
        <p:grpSp>
          <p:nvGrpSpPr>
            <p:cNvPr id="8" name="Group 37">
              <a:extLst>
                <a:ext uri="{FF2B5EF4-FFF2-40B4-BE49-F238E27FC236}">
                  <a16:creationId xmlns:a16="http://schemas.microsoft.com/office/drawing/2014/main" id="{FB578932-667E-41E0-A19D-6898CF0034A0}"/>
                </a:ext>
              </a:extLst>
            </p:cNvPr>
            <p:cNvGrpSpPr>
              <a:grpSpLocks/>
            </p:cNvGrpSpPr>
            <p:nvPr/>
          </p:nvGrpSpPr>
          <p:grpSpPr bwMode="auto">
            <a:xfrm>
              <a:off x="442260" y="3456849"/>
              <a:ext cx="11820483" cy="2970388"/>
              <a:chOff x="442260" y="3600153"/>
              <a:chExt cx="11820483" cy="2970388"/>
            </a:xfrm>
          </p:grpSpPr>
          <p:cxnSp>
            <p:nvCxnSpPr>
              <p:cNvPr id="9" name="Straight Connector 38">
                <a:extLst>
                  <a:ext uri="{FF2B5EF4-FFF2-40B4-BE49-F238E27FC236}">
                    <a16:creationId xmlns:a16="http://schemas.microsoft.com/office/drawing/2014/main" id="{3AAC8A65-508A-4822-9EB7-1988137EEABF}"/>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39">
                <a:extLst>
                  <a:ext uri="{FF2B5EF4-FFF2-40B4-BE49-F238E27FC236}">
                    <a16:creationId xmlns:a16="http://schemas.microsoft.com/office/drawing/2014/main" id="{D541FEA0-736C-4B8C-A65B-31602CD09336}"/>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0">
                <a:extLst>
                  <a:ext uri="{FF2B5EF4-FFF2-40B4-BE49-F238E27FC236}">
                    <a16:creationId xmlns:a16="http://schemas.microsoft.com/office/drawing/2014/main" id="{7F3B16AA-2B8F-4A21-9CA8-F3339BE57415}"/>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1">
                <a:extLst>
                  <a:ext uri="{FF2B5EF4-FFF2-40B4-BE49-F238E27FC236}">
                    <a16:creationId xmlns:a16="http://schemas.microsoft.com/office/drawing/2014/main" id="{AC9F3AFD-84E3-4B30-B2B1-46F5E0DAE151}"/>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2">
                <a:extLst>
                  <a:ext uri="{FF2B5EF4-FFF2-40B4-BE49-F238E27FC236}">
                    <a16:creationId xmlns:a16="http://schemas.microsoft.com/office/drawing/2014/main" id="{6FC0AAA3-5969-43CA-BBD5-920D07818D15}"/>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3">
                <a:extLst>
                  <a:ext uri="{FF2B5EF4-FFF2-40B4-BE49-F238E27FC236}">
                    <a16:creationId xmlns:a16="http://schemas.microsoft.com/office/drawing/2014/main" id="{8251541F-927D-4CC7-B8F9-7DB6E206D6D7}"/>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4">
                <a:extLst>
                  <a:ext uri="{FF2B5EF4-FFF2-40B4-BE49-F238E27FC236}">
                    <a16:creationId xmlns:a16="http://schemas.microsoft.com/office/drawing/2014/main" id="{A87FBAC8-5D10-4BE9-97A8-DB3A88CDE55F}"/>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5">
                <a:extLst>
                  <a:ext uri="{FF2B5EF4-FFF2-40B4-BE49-F238E27FC236}">
                    <a16:creationId xmlns:a16="http://schemas.microsoft.com/office/drawing/2014/main" id="{4A54C927-1942-43F8-AC0F-E22D9DA0B7D6}"/>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6">
                <a:extLst>
                  <a:ext uri="{FF2B5EF4-FFF2-40B4-BE49-F238E27FC236}">
                    <a16:creationId xmlns:a16="http://schemas.microsoft.com/office/drawing/2014/main" id="{D2D41BBB-734A-48D3-A858-07610FFFA6C8}"/>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7">
                <a:extLst>
                  <a:ext uri="{FF2B5EF4-FFF2-40B4-BE49-F238E27FC236}">
                    <a16:creationId xmlns:a16="http://schemas.microsoft.com/office/drawing/2014/main" id="{074190C1-00DD-49C0-862A-0A16D6469CF3}"/>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8">
                <a:extLst>
                  <a:ext uri="{FF2B5EF4-FFF2-40B4-BE49-F238E27FC236}">
                    <a16:creationId xmlns:a16="http://schemas.microsoft.com/office/drawing/2014/main" id="{BD38215B-76AF-44F4-BB7E-4EB2D4449B1D}"/>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9">
                <a:extLst>
                  <a:ext uri="{FF2B5EF4-FFF2-40B4-BE49-F238E27FC236}">
                    <a16:creationId xmlns:a16="http://schemas.microsoft.com/office/drawing/2014/main" id="{D18DFF1C-6CF6-464D-B8D4-31FA5BFB128C}"/>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0">
                <a:extLst>
                  <a:ext uri="{FF2B5EF4-FFF2-40B4-BE49-F238E27FC236}">
                    <a16:creationId xmlns:a16="http://schemas.microsoft.com/office/drawing/2014/main" id="{EA8C603C-83A2-4AD1-A50D-C058BBCC2BB9}"/>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1">
                <a:extLst>
                  <a:ext uri="{FF2B5EF4-FFF2-40B4-BE49-F238E27FC236}">
                    <a16:creationId xmlns:a16="http://schemas.microsoft.com/office/drawing/2014/main" id="{1EB950DA-E39B-43F7-9D4F-5A0C038080EB}"/>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2">
                <a:extLst>
                  <a:ext uri="{FF2B5EF4-FFF2-40B4-BE49-F238E27FC236}">
                    <a16:creationId xmlns:a16="http://schemas.microsoft.com/office/drawing/2014/main" id="{A7879563-2EC1-410B-A846-AE6326DC2F01}"/>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3">
                <a:extLst>
                  <a:ext uri="{FF2B5EF4-FFF2-40B4-BE49-F238E27FC236}">
                    <a16:creationId xmlns:a16="http://schemas.microsoft.com/office/drawing/2014/main" id="{E7BAA8D5-A43F-406C-9C68-0F5453614D3C}"/>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4">
                <a:extLst>
                  <a:ext uri="{FF2B5EF4-FFF2-40B4-BE49-F238E27FC236}">
                    <a16:creationId xmlns:a16="http://schemas.microsoft.com/office/drawing/2014/main" id="{79A4C716-46B7-4828-BD8D-0D4D0135BA95}"/>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5">
                <a:extLst>
                  <a:ext uri="{FF2B5EF4-FFF2-40B4-BE49-F238E27FC236}">
                    <a16:creationId xmlns:a16="http://schemas.microsoft.com/office/drawing/2014/main" id="{8BA10BC1-AADD-4639-94F2-DCA39A44A2FE}"/>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6">
                <a:extLst>
                  <a:ext uri="{FF2B5EF4-FFF2-40B4-BE49-F238E27FC236}">
                    <a16:creationId xmlns:a16="http://schemas.microsoft.com/office/drawing/2014/main" id="{65ADFF7F-8AF2-46BE-AD78-423C8295E9F3}"/>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7">
                <a:extLst>
                  <a:ext uri="{FF2B5EF4-FFF2-40B4-BE49-F238E27FC236}">
                    <a16:creationId xmlns:a16="http://schemas.microsoft.com/office/drawing/2014/main" id="{E40B24B5-FE6B-4953-BD78-7C4D74F4DFA3}"/>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8">
                <a:extLst>
                  <a:ext uri="{FF2B5EF4-FFF2-40B4-BE49-F238E27FC236}">
                    <a16:creationId xmlns:a16="http://schemas.microsoft.com/office/drawing/2014/main" id="{C9F508B7-4D1A-42C1-AA1B-E191D03E32B2}"/>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9">
                <a:extLst>
                  <a:ext uri="{FF2B5EF4-FFF2-40B4-BE49-F238E27FC236}">
                    <a16:creationId xmlns:a16="http://schemas.microsoft.com/office/drawing/2014/main" id="{C6C11451-69AE-41D9-AEA1-AC8E51849B16}"/>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0">
                <a:extLst>
                  <a:ext uri="{FF2B5EF4-FFF2-40B4-BE49-F238E27FC236}">
                    <a16:creationId xmlns:a16="http://schemas.microsoft.com/office/drawing/2014/main" id="{CAAF9C1F-2872-4152-AFD7-D12B6898FB82}"/>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1">
                <a:extLst>
                  <a:ext uri="{FF2B5EF4-FFF2-40B4-BE49-F238E27FC236}">
                    <a16:creationId xmlns:a16="http://schemas.microsoft.com/office/drawing/2014/main" id="{357A5CF9-9921-4928-BF15-406898D323CB}"/>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pic>
        <p:nvPicPr>
          <p:cNvPr id="33" name="Picture 58">
            <a:extLst>
              <a:ext uri="{FF2B5EF4-FFF2-40B4-BE49-F238E27FC236}">
                <a16:creationId xmlns:a16="http://schemas.microsoft.com/office/drawing/2014/main" id="{72FD51A0-85EF-47C7-831A-F01BB91C75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38">
            <a:extLst>
              <a:ext uri="{FF2B5EF4-FFF2-40B4-BE49-F238E27FC236}">
                <a16:creationId xmlns:a16="http://schemas.microsoft.com/office/drawing/2014/main" id="{9C22BBCC-E27D-4BEB-90D2-741B22D28960}"/>
              </a:ext>
            </a:extLst>
          </p:cNvPr>
          <p:cNvSpPr txBox="1">
            <a:spLocks noChangeArrowheads="1"/>
          </p:cNvSpPr>
          <p:nvPr/>
        </p:nvSpPr>
        <p:spPr bwMode="auto">
          <a:xfrm>
            <a:off x="8205788" y="6202363"/>
            <a:ext cx="3751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lvl="2" indent="0" algn="r" eaLnBrk="1" hangingPunct="1">
              <a:spcBef>
                <a:spcPct val="50000"/>
              </a:spcBef>
            </a:pPr>
            <a:fld id="{F3A697E0-D88C-4534-A530-DC3C0627D4B6}" type="slidenum">
              <a:rPr altLang="en-US" sz="800" noProof="1">
                <a:solidFill>
                  <a:srgbClr val="8197A6"/>
                </a:solidFill>
                <a:latin typeface="Arial" panose="020B0604020202020204" pitchFamily="34" charset="0"/>
                <a:cs typeface="Arial" panose="020B0604020202020204" pitchFamily="34" charset="0"/>
              </a:rPr>
              <a:pPr lvl="2" indent="0" algn="r" eaLnBrk="1" hangingPunct="1">
                <a:spcBef>
                  <a:spcPct val="50000"/>
                </a:spcBef>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35" name="Straight Connector 34">
            <a:extLst>
              <a:ext uri="{FF2B5EF4-FFF2-40B4-BE49-F238E27FC236}">
                <a16:creationId xmlns:a16="http://schemas.microsoft.com/office/drawing/2014/main" id="{460FAACF-4D13-4909-9FF5-1325786EA86B}"/>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B1419D6-0D65-44CE-AA27-CADD8319926B}"/>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7" name="Picture 5">
            <a:extLst>
              <a:ext uri="{FF2B5EF4-FFF2-40B4-BE49-F238E27FC236}">
                <a16:creationId xmlns:a16="http://schemas.microsoft.com/office/drawing/2014/main" id="{1B76C414-113C-4C2C-BE96-3F01D2E6795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65" name="Picture 70">
            <a:extLst>
              <a:ext uri="{FF2B5EF4-FFF2-40B4-BE49-F238E27FC236}">
                <a16:creationId xmlns:a16="http://schemas.microsoft.com/office/drawing/2014/main" id="{4C50488E-7CB1-4197-82D3-987DC686B32F}"/>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296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2">
            <a:extLst>
              <a:ext uri="{FF2B5EF4-FFF2-40B4-BE49-F238E27FC236}">
                <a16:creationId xmlns:a16="http://schemas.microsoft.com/office/drawing/2014/main" id="{408F8F31-D9A3-43E6-936E-A81D82EDA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8">
            <a:extLst>
              <a:ext uri="{FF2B5EF4-FFF2-40B4-BE49-F238E27FC236}">
                <a16:creationId xmlns:a16="http://schemas.microsoft.com/office/drawing/2014/main" id="{219AB9FD-13C1-4125-BB07-604060F39D9B}"/>
              </a:ext>
            </a:extLst>
          </p:cNvPr>
          <p:cNvSpPr/>
          <p:nvPr userDrawn="1"/>
        </p:nvSpPr>
        <p:spPr>
          <a:xfrm>
            <a:off x="0" y="0"/>
            <a:ext cx="12225338"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solidFill>
                <a:schemeClr val="lt1">
                  <a:alpha val="60000"/>
                </a:schemeClr>
              </a:solidFill>
            </a:endParaRPr>
          </a:p>
        </p:txBody>
      </p:sp>
      <p:pic>
        <p:nvPicPr>
          <p:cNvPr id="6" name="Picture 58">
            <a:extLst>
              <a:ext uri="{FF2B5EF4-FFF2-40B4-BE49-F238E27FC236}">
                <a16:creationId xmlns:a16="http://schemas.microsoft.com/office/drawing/2014/main" id="{40E316B7-BA82-44FF-8523-6039F51E9E6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8">
            <a:extLst>
              <a:ext uri="{FF2B5EF4-FFF2-40B4-BE49-F238E27FC236}">
                <a16:creationId xmlns:a16="http://schemas.microsoft.com/office/drawing/2014/main" id="{09147104-A229-4B0F-995A-5AD5819D3C89}"/>
              </a:ext>
            </a:extLst>
          </p:cNvPr>
          <p:cNvSpPr txBox="1">
            <a:spLocks noChangeArrowheads="1"/>
          </p:cNvSpPr>
          <p:nvPr/>
        </p:nvSpPr>
        <p:spPr bwMode="auto">
          <a:xfrm>
            <a:off x="8205788" y="6202363"/>
            <a:ext cx="3751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lvl="2" indent="0" algn="r" eaLnBrk="1" hangingPunct="1">
              <a:spcBef>
                <a:spcPct val="50000"/>
              </a:spcBef>
            </a:pPr>
            <a:fld id="{9459911D-676E-43C0-8FBB-A86FAA19C9D0}" type="slidenum">
              <a:rPr altLang="en-US" sz="800" noProof="1">
                <a:solidFill>
                  <a:srgbClr val="8197A6"/>
                </a:solidFill>
                <a:latin typeface="Arial" panose="020B0604020202020204" pitchFamily="34" charset="0"/>
                <a:cs typeface="Arial" panose="020B0604020202020204" pitchFamily="34" charset="0"/>
              </a:rPr>
              <a:pPr lvl="2" indent="0" algn="r" eaLnBrk="1" hangingPunct="1">
                <a:spcBef>
                  <a:spcPct val="50000"/>
                </a:spcBef>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22C34889-5B68-40D6-B88D-60A03FBBD334}"/>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503C3D2-54B1-4A88-86F4-EE189A4A5514}"/>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5">
            <a:extLst>
              <a:ext uri="{FF2B5EF4-FFF2-40B4-BE49-F238E27FC236}">
                <a16:creationId xmlns:a16="http://schemas.microsoft.com/office/drawing/2014/main" id="{0E571FD2-4DF7-44B4-99F1-0F001A2D37D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39" name="Picture 70">
            <a:extLst>
              <a:ext uri="{FF2B5EF4-FFF2-40B4-BE49-F238E27FC236}">
                <a16:creationId xmlns:a16="http://schemas.microsoft.com/office/drawing/2014/main" id="{CFCC5446-EFF8-439D-AD43-EAC20C3C291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17863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2">
            <a:extLst>
              <a:ext uri="{FF2B5EF4-FFF2-40B4-BE49-F238E27FC236}">
                <a16:creationId xmlns:a16="http://schemas.microsoft.com/office/drawing/2014/main" id="{4E39A25B-1736-4275-A16E-4CFCDEE4D3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8">
            <a:extLst>
              <a:ext uri="{FF2B5EF4-FFF2-40B4-BE49-F238E27FC236}">
                <a16:creationId xmlns:a16="http://schemas.microsoft.com/office/drawing/2014/main" id="{26C54C6B-45F9-4B4C-A904-D854E65731F9}"/>
              </a:ext>
            </a:extLst>
          </p:cNvPr>
          <p:cNvSpPr/>
          <p:nvPr/>
        </p:nvSpPr>
        <p:spPr>
          <a:xfrm>
            <a:off x="0" y="0"/>
            <a:ext cx="12222163"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solidFill>
                <a:schemeClr val="lt1">
                  <a:alpha val="60000"/>
                </a:schemeClr>
              </a:solidFill>
            </a:endParaRPr>
          </a:p>
        </p:txBody>
      </p:sp>
      <p:pic>
        <p:nvPicPr>
          <p:cNvPr id="6" name="Picture 58">
            <a:extLst>
              <a:ext uri="{FF2B5EF4-FFF2-40B4-BE49-F238E27FC236}">
                <a16:creationId xmlns:a16="http://schemas.microsoft.com/office/drawing/2014/main" id="{771E2209-C72D-404B-9596-A02532780D5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8">
            <a:extLst>
              <a:ext uri="{FF2B5EF4-FFF2-40B4-BE49-F238E27FC236}">
                <a16:creationId xmlns:a16="http://schemas.microsoft.com/office/drawing/2014/main" id="{4E9A80C5-DB02-4540-BA9D-8EDF5D119533}"/>
              </a:ext>
            </a:extLst>
          </p:cNvPr>
          <p:cNvSpPr txBox="1">
            <a:spLocks noChangeArrowheads="1"/>
          </p:cNvSpPr>
          <p:nvPr/>
        </p:nvSpPr>
        <p:spPr bwMode="auto">
          <a:xfrm>
            <a:off x="8205788" y="6202363"/>
            <a:ext cx="3751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lvl="2" indent="0" algn="r" eaLnBrk="1" hangingPunct="1">
              <a:spcBef>
                <a:spcPct val="50000"/>
              </a:spcBef>
            </a:pPr>
            <a:fld id="{6BECAC1C-4DE6-414F-B582-CCEA321E38D5}" type="slidenum">
              <a:rPr altLang="en-US" sz="800" noProof="1">
                <a:solidFill>
                  <a:srgbClr val="8197A6"/>
                </a:solidFill>
                <a:latin typeface="Arial" panose="020B0604020202020204" pitchFamily="34" charset="0"/>
                <a:cs typeface="Arial" panose="020B0604020202020204" pitchFamily="34" charset="0"/>
              </a:rPr>
              <a:pPr lvl="2" indent="0" algn="r" eaLnBrk="1" hangingPunct="1">
                <a:spcBef>
                  <a:spcPct val="50000"/>
                </a:spcBef>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5B05A70E-B94C-44AC-8D24-B5C7EEC5899D}"/>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6B7BB6E-F71D-4F09-B59C-40FDAC45712D}"/>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5">
            <a:extLst>
              <a:ext uri="{FF2B5EF4-FFF2-40B4-BE49-F238E27FC236}">
                <a16:creationId xmlns:a16="http://schemas.microsoft.com/office/drawing/2014/main" id="{75A4DF70-2373-4CA1-A209-375E75C86314}"/>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38" name="Picture 70">
            <a:extLst>
              <a:ext uri="{FF2B5EF4-FFF2-40B4-BE49-F238E27FC236}">
                <a16:creationId xmlns:a16="http://schemas.microsoft.com/office/drawing/2014/main" id="{C8CA7272-5396-4AF5-A140-B0EF0C2DA70C}"/>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16544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4" name="Group 37" hidden="1">
            <a:extLst>
              <a:ext uri="{FF2B5EF4-FFF2-40B4-BE49-F238E27FC236}">
                <a16:creationId xmlns:a16="http://schemas.microsoft.com/office/drawing/2014/main" id="{092A80AB-2CF9-465E-8109-6B5421428FAC}"/>
              </a:ext>
            </a:extLst>
          </p:cNvPr>
          <p:cNvGrpSpPr>
            <a:grpSpLocks/>
          </p:cNvGrpSpPr>
          <p:nvPr/>
        </p:nvGrpSpPr>
        <p:grpSpPr bwMode="auto">
          <a:xfrm>
            <a:off x="442913" y="3457575"/>
            <a:ext cx="11853862" cy="2970213"/>
            <a:chOff x="442260" y="3600153"/>
            <a:chExt cx="11820483" cy="2970388"/>
          </a:xfrm>
        </p:grpSpPr>
        <p:cxnSp>
          <p:nvCxnSpPr>
            <p:cNvPr id="5" name="Straight Connector 38">
              <a:extLst>
                <a:ext uri="{FF2B5EF4-FFF2-40B4-BE49-F238E27FC236}">
                  <a16:creationId xmlns:a16="http://schemas.microsoft.com/office/drawing/2014/main" id="{10EFDF0E-404A-430A-BBE8-2F51E9032B52}"/>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6" name="Straight Connector 39">
              <a:extLst>
                <a:ext uri="{FF2B5EF4-FFF2-40B4-BE49-F238E27FC236}">
                  <a16:creationId xmlns:a16="http://schemas.microsoft.com/office/drawing/2014/main" id="{AB327243-A03C-4DB3-AB81-4AF8F7D7CDC5}"/>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7" name="Straight Connector 40">
              <a:extLst>
                <a:ext uri="{FF2B5EF4-FFF2-40B4-BE49-F238E27FC236}">
                  <a16:creationId xmlns:a16="http://schemas.microsoft.com/office/drawing/2014/main" id="{0DC9E6B4-1E09-4E3B-8BDD-EE3D0F96CC9F}"/>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41">
              <a:extLst>
                <a:ext uri="{FF2B5EF4-FFF2-40B4-BE49-F238E27FC236}">
                  <a16:creationId xmlns:a16="http://schemas.microsoft.com/office/drawing/2014/main" id="{C4647BA8-601B-4B82-B3F6-8AD2B976C256}"/>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2">
              <a:extLst>
                <a:ext uri="{FF2B5EF4-FFF2-40B4-BE49-F238E27FC236}">
                  <a16:creationId xmlns:a16="http://schemas.microsoft.com/office/drawing/2014/main" id="{9F6146B2-08EE-43CB-B5FF-18A74563211E}"/>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3">
              <a:extLst>
                <a:ext uri="{FF2B5EF4-FFF2-40B4-BE49-F238E27FC236}">
                  <a16:creationId xmlns:a16="http://schemas.microsoft.com/office/drawing/2014/main" id="{8ECC7766-D50A-431E-8475-504AE645C354}"/>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4">
              <a:extLst>
                <a:ext uri="{FF2B5EF4-FFF2-40B4-BE49-F238E27FC236}">
                  <a16:creationId xmlns:a16="http://schemas.microsoft.com/office/drawing/2014/main" id="{AA4620F1-2D9E-41A6-9E2D-F6748A468B16}"/>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5">
              <a:extLst>
                <a:ext uri="{FF2B5EF4-FFF2-40B4-BE49-F238E27FC236}">
                  <a16:creationId xmlns:a16="http://schemas.microsoft.com/office/drawing/2014/main" id="{9B86D1EF-7FCC-4098-A507-E7316A1DEB1C}"/>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6">
              <a:extLst>
                <a:ext uri="{FF2B5EF4-FFF2-40B4-BE49-F238E27FC236}">
                  <a16:creationId xmlns:a16="http://schemas.microsoft.com/office/drawing/2014/main" id="{65479B21-E1D7-43F6-88E9-3A821BD926B6}"/>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7">
              <a:extLst>
                <a:ext uri="{FF2B5EF4-FFF2-40B4-BE49-F238E27FC236}">
                  <a16:creationId xmlns:a16="http://schemas.microsoft.com/office/drawing/2014/main" id="{8B081400-C7CF-4066-B595-C0C89DC574E0}"/>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8">
              <a:extLst>
                <a:ext uri="{FF2B5EF4-FFF2-40B4-BE49-F238E27FC236}">
                  <a16:creationId xmlns:a16="http://schemas.microsoft.com/office/drawing/2014/main" id="{9618CA7B-0B1E-4DE0-9E21-98E9837649A5}"/>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9">
              <a:extLst>
                <a:ext uri="{FF2B5EF4-FFF2-40B4-BE49-F238E27FC236}">
                  <a16:creationId xmlns:a16="http://schemas.microsoft.com/office/drawing/2014/main" id="{7F5A50B9-E3D0-4F9D-A489-4C3AF7BDE6FA}"/>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50">
              <a:extLst>
                <a:ext uri="{FF2B5EF4-FFF2-40B4-BE49-F238E27FC236}">
                  <a16:creationId xmlns:a16="http://schemas.microsoft.com/office/drawing/2014/main" id="{9B2D06D8-278E-4551-9C11-6784C92B7886}"/>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51">
              <a:extLst>
                <a:ext uri="{FF2B5EF4-FFF2-40B4-BE49-F238E27FC236}">
                  <a16:creationId xmlns:a16="http://schemas.microsoft.com/office/drawing/2014/main" id="{ACDADBA0-E530-4486-9FC8-CC36AA052D13}"/>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2">
              <a:extLst>
                <a:ext uri="{FF2B5EF4-FFF2-40B4-BE49-F238E27FC236}">
                  <a16:creationId xmlns:a16="http://schemas.microsoft.com/office/drawing/2014/main" id="{4E8B4D1C-BA45-4D82-8ACE-0E8A35C0E015}"/>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3">
              <a:extLst>
                <a:ext uri="{FF2B5EF4-FFF2-40B4-BE49-F238E27FC236}">
                  <a16:creationId xmlns:a16="http://schemas.microsoft.com/office/drawing/2014/main" id="{E2433234-22FC-4199-9A29-5D61F91E17DD}"/>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4">
              <a:extLst>
                <a:ext uri="{FF2B5EF4-FFF2-40B4-BE49-F238E27FC236}">
                  <a16:creationId xmlns:a16="http://schemas.microsoft.com/office/drawing/2014/main" id="{BD4026D5-B025-4C27-9A8F-C8EAAD567E1E}"/>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5">
              <a:extLst>
                <a:ext uri="{FF2B5EF4-FFF2-40B4-BE49-F238E27FC236}">
                  <a16:creationId xmlns:a16="http://schemas.microsoft.com/office/drawing/2014/main" id="{F0297D24-ACD7-4783-A612-7BC68C2B7D4B}"/>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6">
              <a:extLst>
                <a:ext uri="{FF2B5EF4-FFF2-40B4-BE49-F238E27FC236}">
                  <a16:creationId xmlns:a16="http://schemas.microsoft.com/office/drawing/2014/main" id="{EA28529C-641B-4BBF-A6F4-72D360BF5C20}"/>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7">
              <a:extLst>
                <a:ext uri="{FF2B5EF4-FFF2-40B4-BE49-F238E27FC236}">
                  <a16:creationId xmlns:a16="http://schemas.microsoft.com/office/drawing/2014/main" id="{6B5D7A5F-5BE8-4802-9776-BFEA87174F50}"/>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8">
              <a:extLst>
                <a:ext uri="{FF2B5EF4-FFF2-40B4-BE49-F238E27FC236}">
                  <a16:creationId xmlns:a16="http://schemas.microsoft.com/office/drawing/2014/main" id="{128621AB-2BF1-4C40-AE91-55E5935628BB}"/>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9">
              <a:extLst>
                <a:ext uri="{FF2B5EF4-FFF2-40B4-BE49-F238E27FC236}">
                  <a16:creationId xmlns:a16="http://schemas.microsoft.com/office/drawing/2014/main" id="{F9F079BF-5235-4DEC-8562-862DA13E2B9E}"/>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60">
              <a:extLst>
                <a:ext uri="{FF2B5EF4-FFF2-40B4-BE49-F238E27FC236}">
                  <a16:creationId xmlns:a16="http://schemas.microsoft.com/office/drawing/2014/main" id="{03BCD257-CF86-495E-9D1D-3BE3F1C45D65}"/>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61">
              <a:extLst>
                <a:ext uri="{FF2B5EF4-FFF2-40B4-BE49-F238E27FC236}">
                  <a16:creationId xmlns:a16="http://schemas.microsoft.com/office/drawing/2014/main" id="{2FA78C2B-CF66-491B-93B9-D7D0F81C8987}"/>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cxnSp>
        <p:nvCxnSpPr>
          <p:cNvPr id="29" name="Straight Connector 28">
            <a:extLst>
              <a:ext uri="{FF2B5EF4-FFF2-40B4-BE49-F238E27FC236}">
                <a16:creationId xmlns:a16="http://schemas.microsoft.com/office/drawing/2014/main" id="{4C67EDE3-6A37-40E9-934A-266D1E38DF84}"/>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0539714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77D166ED-EE21-4F29-9B6D-C2D186093598}"/>
              </a:ext>
            </a:extLst>
          </p:cNvPr>
          <p:cNvGraphicFramePr>
            <a:graphicFrameLocks/>
          </p:cNvGraphicFramePr>
          <p:nvPr/>
        </p:nvGraphicFramePr>
        <p:xfrm>
          <a:off x="228600" y="1271588"/>
          <a:ext cx="11757025" cy="4724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62">
            <a:extLst>
              <a:ext uri="{FF2B5EF4-FFF2-40B4-BE49-F238E27FC236}">
                <a16:creationId xmlns:a16="http://schemas.microsoft.com/office/drawing/2014/main" id="{63868290-43E6-4403-8DA8-956ECD5D2FD2}"/>
              </a:ext>
            </a:extLst>
          </p:cNvPr>
          <p:cNvGraphicFramePr>
            <a:graphicFrameLocks/>
          </p:cNvGraphicFramePr>
          <p:nvPr/>
        </p:nvGraphicFramePr>
        <p:xfrm>
          <a:off x="227013" y="1298575"/>
          <a:ext cx="11726862" cy="4819650"/>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0392D561-2D2F-4A21-B190-9E1899520978}"/>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Tree>
    <p:extLst>
      <p:ext uri="{BB962C8B-B14F-4D97-AF65-F5344CB8AC3E}">
        <p14:creationId xmlns:p14="http://schemas.microsoft.com/office/powerpoint/2010/main" val="229832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down)">
                                      <p:cBhvr>
                                        <p:cTn id="11" dur="300"/>
                                        <p:tgtEl>
                                          <p:spTgt spid="4">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wipe(down)">
                                      <p:cBhvr>
                                        <p:cTn id="15" dur="300"/>
                                        <p:tgtEl>
                                          <p:spTgt spid="4">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wipe(down)">
                                      <p:cBhvr>
                                        <p:cTn id="19" dur="300"/>
                                        <p:tgtEl>
                                          <p:spTgt spid="4">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wipe(down)">
                                      <p:cBhvr>
                                        <p:cTn id="23" dur="300"/>
                                        <p:tgtEl>
                                          <p:spTgt spid="4">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4">
                                            <p:graphicEl>
                                              <a:chart seriesIdx="-4" categoryIdx="3" bldStep="category"/>
                                            </p:graphicEl>
                                          </p:spTgt>
                                        </p:tgtEl>
                                        <p:attrNameLst>
                                          <p:attrName>style.visibility</p:attrName>
                                        </p:attrNameLst>
                                      </p:cBhvr>
                                      <p:to>
                                        <p:strVal val="visible"/>
                                      </p:to>
                                    </p:set>
                                    <p:animEffect transition="in" filter="wipe(down)">
                                      <p:cBhvr>
                                        <p:cTn id="27" dur="300"/>
                                        <p:tgtEl>
                                          <p:spTgt spid="4">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4">
                                            <p:graphicEl>
                                              <a:chart seriesIdx="-4" categoryIdx="4" bldStep="category"/>
                                            </p:graphicEl>
                                          </p:spTgt>
                                        </p:tgtEl>
                                        <p:attrNameLst>
                                          <p:attrName>style.visibility</p:attrName>
                                        </p:attrNameLst>
                                      </p:cBhvr>
                                      <p:to>
                                        <p:strVal val="visible"/>
                                      </p:to>
                                    </p:set>
                                    <p:animEffect transition="in" filter="wipe(down)">
                                      <p:cBhvr>
                                        <p:cTn id="31" dur="300"/>
                                        <p:tgtEl>
                                          <p:spTgt spid="4">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4">
                                            <p:graphicEl>
                                              <a:chart seriesIdx="-4" categoryIdx="5" bldStep="category"/>
                                            </p:graphicEl>
                                          </p:spTgt>
                                        </p:tgtEl>
                                        <p:attrNameLst>
                                          <p:attrName>style.visibility</p:attrName>
                                        </p:attrNameLst>
                                      </p:cBhvr>
                                      <p:to>
                                        <p:strVal val="visible"/>
                                      </p:to>
                                    </p:set>
                                    <p:animEffect transition="in" filter="wipe(down)">
                                      <p:cBhvr>
                                        <p:cTn id="35" dur="300"/>
                                        <p:tgtEl>
                                          <p:spTgt spid="4">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4">
                                            <p:graphicEl>
                                              <a:chart seriesIdx="-4" categoryIdx="6" bldStep="category"/>
                                            </p:graphicEl>
                                          </p:spTgt>
                                        </p:tgtEl>
                                        <p:attrNameLst>
                                          <p:attrName>style.visibility</p:attrName>
                                        </p:attrNameLst>
                                      </p:cBhvr>
                                      <p:to>
                                        <p:strVal val="visible"/>
                                      </p:to>
                                    </p:set>
                                    <p:animEffect transition="in" filter="wipe(down)">
                                      <p:cBhvr>
                                        <p:cTn id="39" dur="300"/>
                                        <p:tgtEl>
                                          <p:spTgt spid="4">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4">
                                            <p:graphicEl>
                                              <a:chart seriesIdx="-4" categoryIdx="7" bldStep="category"/>
                                            </p:graphicEl>
                                          </p:spTgt>
                                        </p:tgtEl>
                                        <p:attrNameLst>
                                          <p:attrName>style.visibility</p:attrName>
                                        </p:attrNameLst>
                                      </p:cBhvr>
                                      <p:to>
                                        <p:strVal val="visible"/>
                                      </p:to>
                                    </p:set>
                                    <p:animEffect transition="in" filter="wipe(down)">
                                      <p:cBhvr>
                                        <p:cTn id="43" dur="300"/>
                                        <p:tgtEl>
                                          <p:spTgt spid="4">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4">
                                            <p:graphicEl>
                                              <a:chart seriesIdx="-4" categoryIdx="8" bldStep="category"/>
                                            </p:graphicEl>
                                          </p:spTgt>
                                        </p:tgtEl>
                                        <p:attrNameLst>
                                          <p:attrName>style.visibility</p:attrName>
                                        </p:attrNameLst>
                                      </p:cBhvr>
                                      <p:to>
                                        <p:strVal val="visible"/>
                                      </p:to>
                                    </p:set>
                                    <p:animEffect transition="in" filter="wipe(down)">
                                      <p:cBhvr>
                                        <p:cTn id="47" dur="300"/>
                                        <p:tgtEl>
                                          <p:spTgt spid="4">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4">
                                            <p:graphicEl>
                                              <a:chart seriesIdx="-4" categoryIdx="9" bldStep="category"/>
                                            </p:graphicEl>
                                          </p:spTgt>
                                        </p:tgtEl>
                                        <p:attrNameLst>
                                          <p:attrName>style.visibility</p:attrName>
                                        </p:attrNameLst>
                                      </p:cBhvr>
                                      <p:to>
                                        <p:strVal val="visible"/>
                                      </p:to>
                                    </p:set>
                                    <p:animEffect transition="in" filter="wipe(down)">
                                      <p:cBhvr>
                                        <p:cTn id="51" dur="300"/>
                                        <p:tgtEl>
                                          <p:spTgt spid="4">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4">
                                            <p:graphicEl>
                                              <a:chart seriesIdx="-4" categoryIdx="10" bldStep="category"/>
                                            </p:graphicEl>
                                          </p:spTgt>
                                        </p:tgtEl>
                                        <p:attrNameLst>
                                          <p:attrName>style.visibility</p:attrName>
                                        </p:attrNameLst>
                                      </p:cBhvr>
                                      <p:to>
                                        <p:strVal val="visible"/>
                                      </p:to>
                                    </p:set>
                                    <p:animEffect transition="in" filter="wipe(down)">
                                      <p:cBhvr>
                                        <p:cTn id="55" dur="300"/>
                                        <p:tgtEl>
                                          <p:spTgt spid="4">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4">
                                            <p:graphicEl>
                                              <a:chart seriesIdx="-4" categoryIdx="11" bldStep="category"/>
                                            </p:graphicEl>
                                          </p:spTgt>
                                        </p:tgtEl>
                                        <p:attrNameLst>
                                          <p:attrName>style.visibility</p:attrName>
                                        </p:attrNameLst>
                                      </p:cBhvr>
                                      <p:to>
                                        <p:strVal val="visible"/>
                                      </p:to>
                                    </p:set>
                                    <p:animEffect transition="in" filter="wipe(down)">
                                      <p:cBhvr>
                                        <p:cTn id="59" dur="300"/>
                                        <p:tgtEl>
                                          <p:spTgt spid="4">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4">
                                            <p:graphicEl>
                                              <a:chart seriesIdx="-4" categoryIdx="12" bldStep="category"/>
                                            </p:graphicEl>
                                          </p:spTgt>
                                        </p:tgtEl>
                                        <p:attrNameLst>
                                          <p:attrName>style.visibility</p:attrName>
                                        </p:attrNameLst>
                                      </p:cBhvr>
                                      <p:to>
                                        <p:strVal val="visible"/>
                                      </p:to>
                                    </p:set>
                                    <p:animEffect transition="in" filter="wipe(down)">
                                      <p:cBhvr>
                                        <p:cTn id="63" dur="300"/>
                                        <p:tgtEl>
                                          <p:spTgt spid="4">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4">
                                            <p:graphicEl>
                                              <a:chart seriesIdx="-4" categoryIdx="13" bldStep="category"/>
                                            </p:graphicEl>
                                          </p:spTgt>
                                        </p:tgtEl>
                                        <p:attrNameLst>
                                          <p:attrName>style.visibility</p:attrName>
                                        </p:attrNameLst>
                                      </p:cBhvr>
                                      <p:to>
                                        <p:strVal val="visible"/>
                                      </p:to>
                                    </p:set>
                                    <p:animEffect transition="in" filter="wipe(down)">
                                      <p:cBhvr>
                                        <p:cTn id="67" dur="300"/>
                                        <p:tgtEl>
                                          <p:spTgt spid="4">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4">
                                            <p:graphicEl>
                                              <a:chart seriesIdx="-4" categoryIdx="14" bldStep="category"/>
                                            </p:graphicEl>
                                          </p:spTgt>
                                        </p:tgtEl>
                                        <p:attrNameLst>
                                          <p:attrName>style.visibility</p:attrName>
                                        </p:attrNameLst>
                                      </p:cBhvr>
                                      <p:to>
                                        <p:strVal val="visible"/>
                                      </p:to>
                                    </p:set>
                                    <p:animEffect transition="in" filter="wipe(down)">
                                      <p:cBhvr>
                                        <p:cTn id="71" dur="300"/>
                                        <p:tgtEl>
                                          <p:spTgt spid="4">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4">
                                            <p:graphicEl>
                                              <a:chart seriesIdx="-4" categoryIdx="15" bldStep="category"/>
                                            </p:graphicEl>
                                          </p:spTgt>
                                        </p:tgtEl>
                                        <p:attrNameLst>
                                          <p:attrName>style.visibility</p:attrName>
                                        </p:attrNameLst>
                                      </p:cBhvr>
                                      <p:to>
                                        <p:strVal val="visible"/>
                                      </p:to>
                                    </p:set>
                                    <p:animEffect transition="in" filter="wipe(down)">
                                      <p:cBhvr>
                                        <p:cTn id="75" dur="300"/>
                                        <p:tgtEl>
                                          <p:spTgt spid="4">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4">
                                            <p:graphicEl>
                                              <a:chart seriesIdx="-4" categoryIdx="16" bldStep="category"/>
                                            </p:graphicEl>
                                          </p:spTgt>
                                        </p:tgtEl>
                                        <p:attrNameLst>
                                          <p:attrName>style.visibility</p:attrName>
                                        </p:attrNameLst>
                                      </p:cBhvr>
                                      <p:to>
                                        <p:strVal val="visible"/>
                                      </p:to>
                                    </p:set>
                                    <p:animEffect transition="in" filter="wipe(down)">
                                      <p:cBhvr>
                                        <p:cTn id="79" dur="300"/>
                                        <p:tgtEl>
                                          <p:spTgt spid="4">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4">
                                            <p:graphicEl>
                                              <a:chart seriesIdx="-4" categoryIdx="17" bldStep="category"/>
                                            </p:graphicEl>
                                          </p:spTgt>
                                        </p:tgtEl>
                                        <p:attrNameLst>
                                          <p:attrName>style.visibility</p:attrName>
                                        </p:attrNameLst>
                                      </p:cBhvr>
                                      <p:to>
                                        <p:strVal val="visible"/>
                                      </p:to>
                                    </p:set>
                                    <p:animEffect transition="in" filter="wipe(down)">
                                      <p:cBhvr>
                                        <p:cTn id="83" dur="300"/>
                                        <p:tgtEl>
                                          <p:spTgt spid="4">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4">
                                            <p:graphicEl>
                                              <a:chart seriesIdx="-4" categoryIdx="18" bldStep="category"/>
                                            </p:graphicEl>
                                          </p:spTgt>
                                        </p:tgtEl>
                                        <p:attrNameLst>
                                          <p:attrName>style.visibility</p:attrName>
                                        </p:attrNameLst>
                                      </p:cBhvr>
                                      <p:to>
                                        <p:strVal val="visible"/>
                                      </p:to>
                                    </p:set>
                                    <p:animEffect transition="in" filter="wipe(down)">
                                      <p:cBhvr>
                                        <p:cTn id="87" dur="300"/>
                                        <p:tgtEl>
                                          <p:spTgt spid="4">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4">
                                            <p:graphicEl>
                                              <a:chart seriesIdx="-4" categoryIdx="19" bldStep="category"/>
                                            </p:graphicEl>
                                          </p:spTgt>
                                        </p:tgtEl>
                                        <p:attrNameLst>
                                          <p:attrName>style.visibility</p:attrName>
                                        </p:attrNameLst>
                                      </p:cBhvr>
                                      <p:to>
                                        <p:strVal val="visible"/>
                                      </p:to>
                                    </p:set>
                                    <p:animEffect transition="in" filter="wipe(down)">
                                      <p:cBhvr>
                                        <p:cTn id="91" dur="300"/>
                                        <p:tgtEl>
                                          <p:spTgt spid="4">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4">
                                            <p:graphicEl>
                                              <a:chart seriesIdx="-4" categoryIdx="20" bldStep="category"/>
                                            </p:graphicEl>
                                          </p:spTgt>
                                        </p:tgtEl>
                                        <p:attrNameLst>
                                          <p:attrName>style.visibility</p:attrName>
                                        </p:attrNameLst>
                                      </p:cBhvr>
                                      <p:to>
                                        <p:strVal val="visible"/>
                                      </p:to>
                                    </p:set>
                                    <p:animEffect transition="in" filter="wipe(down)">
                                      <p:cBhvr>
                                        <p:cTn id="95" dur="300"/>
                                        <p:tgtEl>
                                          <p:spTgt spid="4">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4">
                                            <p:graphicEl>
                                              <a:chart seriesIdx="-4" categoryIdx="21" bldStep="category"/>
                                            </p:graphicEl>
                                          </p:spTgt>
                                        </p:tgtEl>
                                        <p:attrNameLst>
                                          <p:attrName>style.visibility</p:attrName>
                                        </p:attrNameLst>
                                      </p:cBhvr>
                                      <p:to>
                                        <p:strVal val="visible"/>
                                      </p:to>
                                    </p:set>
                                    <p:animEffect transition="in" filter="wipe(down)">
                                      <p:cBhvr>
                                        <p:cTn id="99" dur="300"/>
                                        <p:tgtEl>
                                          <p:spTgt spid="4">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4">
                                            <p:graphicEl>
                                              <a:chart seriesIdx="-4" categoryIdx="22" bldStep="category"/>
                                            </p:graphicEl>
                                          </p:spTgt>
                                        </p:tgtEl>
                                        <p:attrNameLst>
                                          <p:attrName>style.visibility</p:attrName>
                                        </p:attrNameLst>
                                      </p:cBhvr>
                                      <p:to>
                                        <p:strVal val="visible"/>
                                      </p:to>
                                    </p:set>
                                    <p:animEffect transition="in" filter="wipe(down)">
                                      <p:cBhvr>
                                        <p:cTn id="103" dur="300"/>
                                        <p:tgtEl>
                                          <p:spTgt spid="4">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4">
                                            <p:graphicEl>
                                              <a:chart seriesIdx="-4" categoryIdx="23" bldStep="category"/>
                                            </p:graphicEl>
                                          </p:spTgt>
                                        </p:tgtEl>
                                        <p:attrNameLst>
                                          <p:attrName>style.visibility</p:attrName>
                                        </p:attrNameLst>
                                      </p:cBhvr>
                                      <p:to>
                                        <p:strVal val="visible"/>
                                      </p:to>
                                    </p:set>
                                    <p:animEffect transition="in" filter="wipe(down)">
                                      <p:cBhvr>
                                        <p:cTn id="107" dur="300"/>
                                        <p:tgtEl>
                                          <p:spTgt spid="4">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4" grpId="0">
        <p:bldSub>
          <a:bldChart bld="category"/>
        </p:bldSub>
      </p:bldGraphic>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41D05BC-0BD5-4EA6-97BC-DC8B768DC2C0}"/>
              </a:ext>
            </a:extLst>
          </p:cNvPr>
          <p:cNvGraphicFramePr>
            <a:graphicFrameLocks/>
          </p:cNvGraphicFramePr>
          <p:nvPr/>
        </p:nvGraphicFramePr>
        <p:xfrm>
          <a:off x="228600" y="1168400"/>
          <a:ext cx="11757025" cy="4837113"/>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a:extLst>
              <a:ext uri="{FF2B5EF4-FFF2-40B4-BE49-F238E27FC236}">
                <a16:creationId xmlns:a16="http://schemas.microsoft.com/office/drawing/2014/main" id="{691B2C60-C353-4EF5-B635-FE6F7A1626C4}"/>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Tree>
    <p:extLst>
      <p:ext uri="{BB962C8B-B14F-4D97-AF65-F5344CB8AC3E}">
        <p14:creationId xmlns:p14="http://schemas.microsoft.com/office/powerpoint/2010/main" val="179228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1B10AFE6-136D-45A7-8EB1-AC90B1D73099}"/>
              </a:ext>
            </a:extLst>
          </p:cNvPr>
          <p:cNvGrpSpPr>
            <a:grpSpLocks/>
          </p:cNvGrpSpPr>
          <p:nvPr/>
        </p:nvGrpSpPr>
        <p:grpSpPr bwMode="auto">
          <a:xfrm>
            <a:off x="-6350" y="0"/>
            <a:ext cx="12303125" cy="6858000"/>
            <a:chOff x="-6566" y="-2"/>
            <a:chExt cx="12269309" cy="6858002"/>
          </a:xfrm>
        </p:grpSpPr>
        <p:sp>
          <p:nvSpPr>
            <p:cNvPr id="5" name="Rectangle 36" hidden="1">
              <a:extLst>
                <a:ext uri="{FF2B5EF4-FFF2-40B4-BE49-F238E27FC236}">
                  <a16:creationId xmlns:a16="http://schemas.microsoft.com/office/drawing/2014/main" id="{68B126E9-FDE0-4654-B93B-2832D5E7AB15}"/>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a:p>
          </p:txBody>
        </p:sp>
        <p:grpSp>
          <p:nvGrpSpPr>
            <p:cNvPr id="6" name="Group 37" hidden="1">
              <a:extLst>
                <a:ext uri="{FF2B5EF4-FFF2-40B4-BE49-F238E27FC236}">
                  <a16:creationId xmlns:a16="http://schemas.microsoft.com/office/drawing/2014/main" id="{6C735663-0F6C-4A2B-8A37-EB3DDF349137}"/>
                </a:ext>
              </a:extLst>
            </p:cNvPr>
            <p:cNvGrpSpPr>
              <a:grpSpLocks/>
            </p:cNvGrpSpPr>
            <p:nvPr/>
          </p:nvGrpSpPr>
          <p:grpSpPr bwMode="auto">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3B2A7718-AF43-43CB-955E-6FA587260753}"/>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C7358D08-E562-493B-AB0F-19F6E76B2477}"/>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300CD71E-B857-4B88-979A-D4868AE3D965}"/>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1387DD68-A1BF-4928-93AF-651AF692CBE1}"/>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FF8D7A31-D28C-4525-B31D-FCE99047367F}"/>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1F3F134C-C3B1-4BDA-B4EF-CB6C80090E2C}"/>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E2E6B563-6A2C-4665-AF45-F098767B8136}"/>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0A1EB68B-2642-45DE-96C5-B8EB228FBD69}"/>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198A90DD-001C-4399-A533-B34BBD656BC8}"/>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6E106458-D291-44C7-B050-2F1A21F6493A}"/>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4D3BE273-FE23-4C5B-ACBA-7F96707EDC84}"/>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D982B3DD-B44B-4193-A2B6-62B244B6F10D}"/>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48C59610-6B24-4EC3-980C-834782F8B2BE}"/>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EFCA82C3-7310-4CE4-B5F6-ADF55948E4A0}"/>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C8FF6AEE-F961-468A-8FDC-E45969821977}"/>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08A862EB-E11F-4BA4-9F5C-9031F8BDA724}"/>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B56F3322-8F87-4E51-AFA6-E95162B3EECC}"/>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35291A4C-4AA1-4E46-A842-620718B3AF20}"/>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7D5C5E71-DD08-4D7E-BE62-BEDA47C43767}"/>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A641331A-6FC7-46B6-9244-A6241C31EFF2}"/>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1085A27A-A159-4488-B875-313FE007CD92}"/>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AB19CCC7-FC4D-4641-98B7-4EFAB36B5AAB}"/>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DDC7B5D6-C14E-4426-940F-6AA7028BE203}"/>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CE938BD2-E138-405E-ABB7-5C50339F5752}"/>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31965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3470" y="3456849"/>
            <a:ext cx="11852806"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2785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DDFA6EA7-5A57-4CBC-BEA7-E57B73BF4F16}"/>
              </a:ext>
            </a:extLst>
          </p:cNvPr>
          <p:cNvGrpSpPr>
            <a:grpSpLocks/>
          </p:cNvGrpSpPr>
          <p:nvPr/>
        </p:nvGrpSpPr>
        <p:grpSpPr bwMode="auto">
          <a:xfrm>
            <a:off x="-6350" y="0"/>
            <a:ext cx="12303125" cy="6858000"/>
            <a:chOff x="-6566" y="-2"/>
            <a:chExt cx="12269309" cy="6858002"/>
          </a:xfrm>
        </p:grpSpPr>
        <p:sp>
          <p:nvSpPr>
            <p:cNvPr id="6" name="Rectangle 36" hidden="1">
              <a:extLst>
                <a:ext uri="{FF2B5EF4-FFF2-40B4-BE49-F238E27FC236}">
                  <a16:creationId xmlns:a16="http://schemas.microsoft.com/office/drawing/2014/main" id="{2EF1F288-09B2-4925-90F4-894134D3B4D5}"/>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a:p>
          </p:txBody>
        </p:sp>
        <p:grpSp>
          <p:nvGrpSpPr>
            <p:cNvPr id="7" name="Group 37" hidden="1">
              <a:extLst>
                <a:ext uri="{FF2B5EF4-FFF2-40B4-BE49-F238E27FC236}">
                  <a16:creationId xmlns:a16="http://schemas.microsoft.com/office/drawing/2014/main" id="{2B61A697-6060-43FE-82A6-E07896C573F6}"/>
                </a:ext>
              </a:extLst>
            </p:cNvPr>
            <p:cNvGrpSpPr>
              <a:grpSpLocks/>
            </p:cNvGrpSpPr>
            <p:nvPr/>
          </p:nvGrpSpPr>
          <p:grpSpPr bwMode="auto">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A0AFD669-49E2-4ADF-A969-56D946B283FF}"/>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4B2E513E-AAC4-4EA6-A07B-0C3E3BF37B04}"/>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38C805BC-7F7A-45A7-B645-EAFF51DC1D62}"/>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2BFD48EF-A766-42CB-A02E-C41B02273A45}"/>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BABC04F8-3659-40FF-A389-F560F01B6C50}"/>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ADF9E3E1-7044-4B63-84E0-C5755B76FD53}"/>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4E497FA0-B327-42BB-BD60-E2C104FDD1B5}"/>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E3402DD7-806B-4014-B869-30492EB30C00}"/>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32315BC4-4231-4D84-ABB9-FF8F61F2A5E6}"/>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0E1564B2-557F-43AB-B1BB-A4C134788F14}"/>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E3DF5B6B-D847-4EE6-AE66-27B2B605267D}"/>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5D20A741-0E5B-46AB-A4D2-F7F233CB389D}"/>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A1265069-5B68-4EA9-A5D0-39728C13E6DB}"/>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D424966E-BBC3-4EFE-9E4F-205EA80E5D58}"/>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95A38A31-25D0-46D1-8FE2-863F78033D41}"/>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5436820D-F27B-4A0D-ADD7-6A2B92DD275A}"/>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442BA97E-D742-4CB3-9FD8-F7DA41B5B680}"/>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A5EA43AF-24CA-4EC3-97CF-2398B42DD429}"/>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34D56829-F10D-44D8-9F76-0ED5D08B3B26}"/>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C1885283-D8A1-4E17-9F57-A358CACC8641}"/>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B2059304-6C7E-4312-A6D1-8A8B320D83C0}"/>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27B14451-6871-4430-A2D9-4F610703CFA7}"/>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78C45EC2-910D-4E62-B713-79D03AE324FA}"/>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F9CF134C-CA9D-4DE6-9E29-2CEC3A220222}"/>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cxnSp>
        <p:nvCxnSpPr>
          <p:cNvPr id="32" name="Straight Connector 31">
            <a:extLst>
              <a:ext uri="{FF2B5EF4-FFF2-40B4-BE49-F238E27FC236}">
                <a16:creationId xmlns:a16="http://schemas.microsoft.com/office/drawing/2014/main" id="{C482F7E6-035A-4C69-B6F6-B65D1ED8F350}"/>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4" name="Content Placeholder 2"/>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69613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9AB1C873-3A8B-4391-B599-56007D409D1C}"/>
              </a:ext>
            </a:extLst>
          </p:cNvPr>
          <p:cNvGrpSpPr>
            <a:grpSpLocks/>
          </p:cNvGrpSpPr>
          <p:nvPr/>
        </p:nvGrpSpPr>
        <p:grpSpPr bwMode="auto">
          <a:xfrm>
            <a:off x="-6350" y="0"/>
            <a:ext cx="12303125" cy="6858000"/>
            <a:chOff x="-6566" y="-2"/>
            <a:chExt cx="12269309" cy="6858002"/>
          </a:xfrm>
        </p:grpSpPr>
        <p:sp>
          <p:nvSpPr>
            <p:cNvPr id="8" name="Rectangle 36" hidden="1">
              <a:extLst>
                <a:ext uri="{FF2B5EF4-FFF2-40B4-BE49-F238E27FC236}">
                  <a16:creationId xmlns:a16="http://schemas.microsoft.com/office/drawing/2014/main" id="{8E3F6340-1105-4B54-9FAA-F8C62C6E8AD0}"/>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a:p>
          </p:txBody>
        </p:sp>
        <p:grpSp>
          <p:nvGrpSpPr>
            <p:cNvPr id="9" name="Group 37" hidden="1">
              <a:extLst>
                <a:ext uri="{FF2B5EF4-FFF2-40B4-BE49-F238E27FC236}">
                  <a16:creationId xmlns:a16="http://schemas.microsoft.com/office/drawing/2014/main" id="{C1E42004-F917-4E15-945F-F9E0533BC260}"/>
                </a:ext>
              </a:extLst>
            </p:cNvPr>
            <p:cNvGrpSpPr>
              <a:grpSpLocks/>
            </p:cNvGrpSpPr>
            <p:nvPr/>
          </p:nvGrpSpPr>
          <p:grpSpPr bwMode="auto">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C1FDF5B9-1D1D-47E4-AD97-D908197B22FB}"/>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A66097A4-F128-47A4-91C7-6E306B652DC1}"/>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7A4ABBA8-5E3D-492B-AB84-CB9E6DBAE9AE}"/>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B196D29F-864A-411E-B423-4A509CA534C7}"/>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FD10A361-805B-4A78-B152-828C484D9B1E}"/>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855640E0-7A5B-482F-9385-6B6532FBB1B1}"/>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84582910-F2F0-4211-BB83-8D80DF8A11D9}"/>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3CD9EACC-4B91-4C19-93E0-23A0FB9B4DBA}"/>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D37B5E7A-C0D7-414B-B2BA-0025F9EF5ECB}"/>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09B4F5FA-1A25-427D-AAC0-8EC58A510AF0}"/>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5D19B068-0E0B-4333-B8B2-921C1C797106}"/>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6C58BBB-937B-4A9A-AFBE-DC1E26DAF146}"/>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2672CB57-47E6-4AFB-ACB8-DA0108D5D1DE}"/>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01B5A15C-D818-4B28-93DE-372E00AC04A1}"/>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3DF638FE-F01C-41C4-AA9A-110CBA9A6387}"/>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AC22250A-88BD-461D-98AC-0994184AF316}"/>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4D851969-8CE5-4E39-90F4-4050B8F8DF94}"/>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4772121B-73E2-43DE-81F7-7B7695979604}"/>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B63C903B-8A21-4A86-ADFF-44CED81BC3F3}"/>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A4F59C93-E8BE-4F5A-B6C9-DE966EB4645E}"/>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912A4186-0FA2-477C-AEA4-A49AEF36E50F}"/>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368AE47B-6170-4351-A49B-37DA5B5D85A9}"/>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E2308F0-5C71-432C-B81E-9B2CB6058428}"/>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99420545-8096-43F8-9795-88597DDF6A55}"/>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cxnSp>
        <p:nvCxnSpPr>
          <p:cNvPr id="34" name="Straight Connector 33">
            <a:extLst>
              <a:ext uri="{FF2B5EF4-FFF2-40B4-BE49-F238E27FC236}">
                <a16:creationId xmlns:a16="http://schemas.microsoft.com/office/drawing/2014/main" id="{44AED065-2517-46E3-8E6F-41078865D9EA}"/>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5" name="Content Placeholder 2"/>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Content Placeholder 3"/>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5483617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86675A4-90E8-437A-9468-FE78666463AD}"/>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2265297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EAB8F11-EBBC-47C0-854D-D06084F191BD}"/>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Box 34">
            <a:extLst>
              <a:ext uri="{FF2B5EF4-FFF2-40B4-BE49-F238E27FC236}">
                <a16:creationId xmlns:a16="http://schemas.microsoft.com/office/drawing/2014/main" id="{66C283DB-40A5-4D70-9142-50336FA1A6A3}"/>
              </a:ext>
            </a:extLst>
          </p:cNvPr>
          <p:cNvSpPr txBox="1">
            <a:spLocks noChangeArrowheads="1"/>
          </p:cNvSpPr>
          <p:nvPr/>
        </p:nvSpPr>
        <p:spPr bwMode="auto">
          <a:xfrm>
            <a:off x="11680825" y="6202363"/>
            <a:ext cx="274638"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59559A13-188C-4C25-A1AF-8FEFCBE53C75}" type="slidenum">
              <a:rPr altLang="en-US" sz="800" noProof="1">
                <a:solidFill>
                  <a:schemeClr val="bg1"/>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chemeClr val="bg1"/>
              </a:solidFill>
              <a:latin typeface="Arial" panose="020B0604020202020204" pitchFamily="34" charset="0"/>
              <a:cs typeface="Arial" panose="020B0604020202020204" pitchFamily="34" charset="0"/>
            </a:endParaRPr>
          </a:p>
        </p:txBody>
      </p:sp>
      <p:sp>
        <p:nvSpPr>
          <p:cNvPr id="2" name="Titolo 1"/>
          <p:cNvSpPr>
            <a:spLocks noGrp="1"/>
          </p:cNvSpPr>
          <p:nvPr>
            <p:ph type="title"/>
          </p:nvPr>
        </p:nvSpPr>
        <p:spPr>
          <a:xfrm>
            <a:off x="216000" y="154800"/>
            <a:ext cx="10108800" cy="565200"/>
          </a:xfrm>
        </p:spPr>
        <p:txBody>
          <a:bodyPr/>
          <a:lstStyle>
            <a:lvl1pPr>
              <a:defRPr sz="3000"/>
            </a:lvl1pPr>
          </a:lstStyle>
          <a:p>
            <a:r>
              <a:rPr lang="en-US" altLang="en-US" noProof="0"/>
              <a:t>Click to edit Master title style</a:t>
            </a:r>
            <a:endParaRPr lang="en-GB" noProof="0"/>
          </a:p>
        </p:txBody>
      </p:sp>
      <p:sp>
        <p:nvSpPr>
          <p:cNvPr id="4" name="Content Placeholder 2"/>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6605592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556064E-97F7-4298-8D36-6D7776B9E390}"/>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300864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CC9D7E8-77E2-4E0B-BB28-9CD016876936}"/>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4644483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9DD7E3F-38DC-429C-9C18-E0984DBFD73A}"/>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216000" y="154800"/>
            <a:ext cx="10108800" cy="565200"/>
          </a:xfrm>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374206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F218B7D-578A-4110-B66A-6F340D585326}"/>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a:p>
        </p:txBody>
      </p:sp>
      <p:sp>
        <p:nvSpPr>
          <p:cNvPr id="3" name="Content Placeholder 2"/>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956963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4" name="Rettangolo 2">
            <a:extLst>
              <a:ext uri="{FF2B5EF4-FFF2-40B4-BE49-F238E27FC236}">
                <a16:creationId xmlns:a16="http://schemas.microsoft.com/office/drawing/2014/main" id="{36F48AC5-7FAB-42F2-8E38-92114E333C30}"/>
              </a:ext>
            </a:extLst>
          </p:cNvPr>
          <p:cNvSpPr/>
          <p:nvPr/>
        </p:nvSpPr>
        <p:spPr>
          <a:xfrm>
            <a:off x="0" y="0"/>
            <a:ext cx="12277725"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5" name="Rectangle 4">
            <a:extLst>
              <a:ext uri="{FF2B5EF4-FFF2-40B4-BE49-F238E27FC236}">
                <a16:creationId xmlns:a16="http://schemas.microsoft.com/office/drawing/2014/main" id="{E32FEB6D-DD87-4903-BCB9-CA726632FD8F}"/>
              </a:ext>
            </a:extLst>
          </p:cNvPr>
          <p:cNvSpPr/>
          <p:nvPr/>
        </p:nvSpPr>
        <p:spPr>
          <a:xfrm flipH="1">
            <a:off x="4699000" y="2011363"/>
            <a:ext cx="2827338" cy="2819400"/>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272"/>
          </a:p>
        </p:txBody>
      </p:sp>
      <p:sp>
        <p:nvSpPr>
          <p:cNvPr id="6" name="Subtitle 2">
            <a:extLst>
              <a:ext uri="{FF2B5EF4-FFF2-40B4-BE49-F238E27FC236}">
                <a16:creationId xmlns:a16="http://schemas.microsoft.com/office/drawing/2014/main" id="{488639F4-DF7C-4E2A-8E67-1DF882403456}"/>
              </a:ext>
            </a:extLst>
          </p:cNvPr>
          <p:cNvSpPr txBox="1">
            <a:spLocks/>
          </p:cNvSpPr>
          <p:nvPr/>
        </p:nvSpPr>
        <p:spPr>
          <a:xfrm>
            <a:off x="4699000" y="4524375"/>
            <a:ext cx="2820988" cy="314325"/>
          </a:xfrm>
          <a:prstGeom prst="rect">
            <a:avLst/>
          </a:prstGeom>
        </p:spPr>
        <p:txBody>
          <a:bodyPr lIns="66151" tIns="33076" rIns="66151" bIns="33076">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013">
              <a:solidFill>
                <a:srgbClr val="8197A6"/>
              </a:solidFill>
              <a:ea typeface="Arial" charset="0"/>
              <a:cs typeface="Arial" charset="0"/>
            </a:endParaRPr>
          </a:p>
        </p:txBody>
      </p:sp>
      <p:sp>
        <p:nvSpPr>
          <p:cNvPr id="7" name="Subtitle 2">
            <a:extLst>
              <a:ext uri="{FF2B5EF4-FFF2-40B4-BE49-F238E27FC236}">
                <a16:creationId xmlns:a16="http://schemas.microsoft.com/office/drawing/2014/main" id="{55C60103-B537-4C13-BB4A-E8E3FFB59870}"/>
              </a:ext>
            </a:extLst>
          </p:cNvPr>
          <p:cNvSpPr txBox="1">
            <a:spLocks/>
          </p:cNvSpPr>
          <p:nvPr/>
        </p:nvSpPr>
        <p:spPr>
          <a:xfrm>
            <a:off x="4699000" y="1739900"/>
            <a:ext cx="2827338" cy="261938"/>
          </a:xfrm>
          <a:prstGeom prst="rect">
            <a:avLst/>
          </a:prstGeom>
        </p:spPr>
        <p:txBody>
          <a:bodyPr lIns="66151" tIns="33076" rIns="66151" bIns="33076"/>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796">
                <a:solidFill>
                  <a:schemeClr val="bg1"/>
                </a:solidFill>
                <a:ea typeface="Arial" charset="0"/>
                <a:cs typeface="Arial" charset="0"/>
              </a:rPr>
              <a:t>Produced by</a:t>
            </a:r>
            <a:endParaRPr lang="en-US" sz="796">
              <a:solidFill>
                <a:schemeClr val="bg1"/>
              </a:solidFill>
              <a:ea typeface="Arial" charset="0"/>
              <a:cs typeface="Arial" charset="0"/>
            </a:endParaRPr>
          </a:p>
        </p:txBody>
      </p:sp>
      <p:sp>
        <p:nvSpPr>
          <p:cNvPr id="11" name="Text Placeholder 2"/>
          <p:cNvSpPr>
            <a:spLocks noGrp="1"/>
          </p:cNvSpPr>
          <p:nvPr>
            <p:ph type="body" idx="14"/>
          </p:nvPr>
        </p:nvSpPr>
        <p:spPr>
          <a:xfrm>
            <a:off x="4699115" y="2041527"/>
            <a:ext cx="2827111"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
        <p:nvSpPr>
          <p:cNvPr id="13" name="Text Placeholder 2"/>
          <p:cNvSpPr>
            <a:spLocks noGrp="1"/>
          </p:cNvSpPr>
          <p:nvPr>
            <p:ph type="body" idx="15"/>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Tree>
    <p:extLst>
      <p:ext uri="{BB962C8B-B14F-4D97-AF65-F5344CB8AC3E}">
        <p14:creationId xmlns:p14="http://schemas.microsoft.com/office/powerpoint/2010/main" val="15760413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CLEAR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40" name="Rectangle 6">
            <a:extLst>
              <a:ext uri="{FF2B5EF4-FFF2-40B4-BE49-F238E27FC236}">
                <a16:creationId xmlns:a16="http://schemas.microsoft.com/office/drawing/2014/main" id="{B2630FB4-0043-964B-A87A-FFCB3139DEDF}"/>
              </a:ext>
            </a:extLst>
          </p:cNvPr>
          <p:cNvSpPr>
            <a:spLocks noGrp="1" noChangeArrowheads="1"/>
          </p:cNvSpPr>
          <p:nvPr>
            <p:ph type="title" hasCustomPrompt="1"/>
          </p:nvPr>
        </p:nvSpPr>
        <p:spPr bwMode="auto">
          <a:xfrm>
            <a:off x="218859" y="157325"/>
            <a:ext cx="1014088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59740" y="-216085"/>
            <a:ext cx="2099618" cy="1314000"/>
          </a:xfrm>
          <a:prstGeom prst="rect">
            <a:avLst/>
          </a:prstGeom>
        </p:spPr>
      </p:pic>
      <p:sp>
        <p:nvSpPr>
          <p:cNvPr id="34" name="Content Placeholder 2">
            <a:extLst>
              <a:ext uri="{FF2B5EF4-FFF2-40B4-BE49-F238E27FC236}">
                <a16:creationId xmlns:a16="http://schemas.microsoft.com/office/drawing/2014/main" id="{4D97AA66-51B6-E346-86AC-0DB59D5022D5}"/>
              </a:ext>
            </a:extLst>
          </p:cNvPr>
          <p:cNvSpPr>
            <a:spLocks noGrp="1"/>
          </p:cNvSpPr>
          <p:nvPr>
            <p:ph idx="1" hasCustomPrompt="1"/>
          </p:nvPr>
        </p:nvSpPr>
        <p:spPr>
          <a:xfrm>
            <a:off x="218859" y="882194"/>
            <a:ext cx="11795830"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1" name="Straight Connector 30">
            <a:extLst>
              <a:ext uri="{FF2B5EF4-FFF2-40B4-BE49-F238E27FC236}">
                <a16:creationId xmlns:a16="http://schemas.microsoft.com/office/drawing/2014/main" id="{100866D1-4C96-604E-ADA1-E8D39C7D00C7}"/>
              </a:ext>
            </a:extLst>
          </p:cNvPr>
          <p:cNvCxnSpPr>
            <a:cxnSpLocks/>
          </p:cNvCxnSpPr>
          <p:nvPr userDrawn="1"/>
        </p:nvCxnSpPr>
        <p:spPr>
          <a:xfrm>
            <a:off x="222041" y="6422971"/>
            <a:ext cx="11768091"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8928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a:t>CLICK TO EDIT MASTER TITLE STYLE</a:t>
            </a:r>
            <a:endParaRPr lang="en-GB" noProof="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9036" y="1321782"/>
          <a:ext cx="11656060"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1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a:t>CLICK TO EDIT MASTER TITLE STYLE</a:t>
            </a:r>
            <a:endParaRPr lang="en-GB" noProof="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9036" y="1219353"/>
          <a:ext cx="11656060"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12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23547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83" y="-3"/>
            <a:ext cx="12302859"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498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8.xml"/><Relationship Id="rId5" Type="http://schemas.openxmlformats.org/officeDocument/2006/relationships/image" Target="../media/image4.emf"/><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4.emf"/><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1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30.xml"/><Relationship Id="rId6" Type="http://schemas.openxmlformats.org/officeDocument/2006/relationships/image" Target="../media/image4.emf"/><Relationship Id="rId5" Type="http://schemas.openxmlformats.org/officeDocument/2006/relationships/image" Target="../media/image12.png"/><Relationship Id="rId4" Type="http://schemas.openxmlformats.org/officeDocument/2006/relationships/image" Target="../media/image1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1.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4.emf"/><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1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image" Target="../media/image2.png"/><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image" Target="../media/image1.jpe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image" Target="../media/image4.emf"/><Relationship Id="rId10" Type="http://schemas.openxmlformats.org/officeDocument/2006/relationships/slideLayout" Target="../slideLayouts/slideLayout51.xml"/><Relationship Id="rId19" Type="http://schemas.openxmlformats.org/officeDocument/2006/relationships/theme" Target="../theme/theme6.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225338" cy="6858000"/>
          </a:xfrm>
          <a:prstGeom prst="rect">
            <a:avLst/>
          </a:prstGeom>
        </p:spPr>
      </p:pic>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a:p>
        </p:txBody>
      </p:sp>
      <p:sp>
        <p:nvSpPr>
          <p:cNvPr id="39" name="Text Box 34"/>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7B88B654-6870-4EB8-A79A-306A0238640A}"/>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2" name="Picture 70">
            <a:extLst>
              <a:ext uri="{FF2B5EF4-FFF2-40B4-BE49-F238E27FC236}">
                <a16:creationId xmlns:a16="http://schemas.microsoft.com/office/drawing/2014/main" id="{6D86AA8A-25D8-EA4C-2E78-5C5893B02680}"/>
              </a:ext>
            </a:extLst>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29" r:id="rId1"/>
    <p:sldLayoutId id="2147483945" r:id="rId2"/>
    <p:sldLayoutId id="2147483974" r:id="rId3"/>
    <p:sldLayoutId id="2147483975" r:id="rId4"/>
    <p:sldLayoutId id="2147483973" r:id="rId5"/>
    <p:sldLayoutId id="2147483930" r:id="rId6"/>
    <p:sldLayoutId id="2147483931" r:id="rId7"/>
    <p:sldLayoutId id="2147483932" r:id="rId8"/>
    <p:sldLayoutId id="2147483933" r:id="rId9"/>
    <p:sldLayoutId id="2147483935" r:id="rId10"/>
    <p:sldLayoutId id="2147483936" r:id="rId11"/>
    <p:sldLayoutId id="2147483937" r:id="rId12"/>
    <p:sldLayoutId id="2147483938" r:id="rId13"/>
    <p:sldLayoutId id="2147483939" r:id="rId14"/>
    <p:sldLayoutId id="2147483946" r:id="rId15"/>
    <p:sldLayoutId id="2147483947" r:id="rId16"/>
    <p:sldLayoutId id="2147483977" r:id="rId17"/>
  </p:sldLayoutIdLst>
  <p:hf hdr="0" dt="0"/>
  <p:txStyles>
    <p:titleStyle>
      <a:lvl1pPr algn="l"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62" name="Picture 61">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B6E905FD-56C1-4FF6-A433-C72EFE86E9E9}"/>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2" name="Picture 70">
            <a:extLst>
              <a:ext uri="{FF2B5EF4-FFF2-40B4-BE49-F238E27FC236}">
                <a16:creationId xmlns:a16="http://schemas.microsoft.com/office/drawing/2014/main" id="{BFDF8C97-D83E-5830-C126-B5771D7D5F4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4798536"/>
      </p:ext>
    </p:extLst>
  </p:cSld>
  <p:clrMap bg1="lt1" tx1="dk1" bg2="lt2" tx2="dk2" accent1="accent1" accent2="accent2" accent3="accent3" accent4="accent4" accent5="accent5" accent6="accent6" hlink="hlink" folHlink="folHlink"/>
  <p:sldLayoutIdLst>
    <p:sldLayoutId id="2147483951" r:id="rId1"/>
  </p:sldLayoutIdLst>
  <p:hf sldNum="0" hdr="0" dt="0"/>
  <p:txStyles>
    <p:titleStyle>
      <a:lvl1pPr algn="just" rtl="0" fontAlgn="base">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AA5060D9-A09D-4130-9267-1E715CE49C5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94" name="Picture 93">
            <a:extLst>
              <a:ext uri="{FF2B5EF4-FFF2-40B4-BE49-F238E27FC236}">
                <a16:creationId xmlns:a16="http://schemas.microsoft.com/office/drawing/2014/main" id="{4732B035-7DC9-457A-B11E-1F17E69F566A}"/>
              </a:ext>
            </a:extLst>
          </p:cNvPr>
          <p:cNvPicPr>
            <a:picLocks/>
          </p:cNvPicPr>
          <p:nvPr userDrawn="1"/>
        </p:nvPicPr>
        <p:blipFill>
          <a:blip r:embed="rId14"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3" name="Picture 70">
            <a:extLst>
              <a:ext uri="{FF2B5EF4-FFF2-40B4-BE49-F238E27FC236}">
                <a16:creationId xmlns:a16="http://schemas.microsoft.com/office/drawing/2014/main" id="{55673E69-6B1F-92D5-8F8A-6C1688967D9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391583"/>
      </p:ext>
    </p:extLst>
  </p:cSld>
  <p:clrMap bg1="lt1" tx1="dk1" bg2="lt2" tx2="dk2" accent1="accent1" accent2="accent2" accent3="accent3" accent4="accent4" accent5="accent5" accent6="accent6" hlink="hlink" folHlink="folHlink"/>
  <p:sldLayoutIdLst>
    <p:sldLayoutId id="2147483976" r:id="rId1"/>
    <p:sldLayoutId id="2147483961" r:id="rId2"/>
    <p:sldLayoutId id="2147483962" r:id="rId3"/>
    <p:sldLayoutId id="2147483963" r:id="rId4"/>
    <p:sldLayoutId id="2147483964" r:id="rId5"/>
    <p:sldLayoutId id="2147483965" r:id="rId6"/>
    <p:sldLayoutId id="2147483972" r:id="rId7"/>
    <p:sldLayoutId id="2147483966" r:id="rId8"/>
    <p:sldLayoutId id="2147483967" r:id="rId9"/>
    <p:sldLayoutId id="2147483968" r:id="rId10"/>
    <p:sldLayoutId id="2147483969" r:id="rId1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974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cxnSp>
        <p:nvCxnSpPr>
          <p:cNvPr id="34" name="Straight Connector 64">
            <a:extLst>
              <a:ext uri="{FF2B5EF4-FFF2-40B4-BE49-F238E27FC236}">
                <a16:creationId xmlns:a16="http://schemas.microsoft.com/office/drawing/2014/main" id="{8F972EA9-1462-4B0E-A09A-25D9F39ABE44}"/>
              </a:ext>
            </a:extLst>
          </p:cNvPr>
          <p:cNvCxnSpPr>
            <a:cxnSpLocks/>
          </p:cNvCxnSpPr>
          <p:nvPr userDrawn="1"/>
        </p:nvCxnSpPr>
        <p:spPr>
          <a:xfrm>
            <a:off x="222041" y="6411947"/>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5217072E-26F2-4536-B7A4-4922A861E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71529" y="6578011"/>
            <a:ext cx="1641396" cy="113828"/>
          </a:xfrm>
          <a:prstGeom prst="rect">
            <a:avLst/>
          </a:prstGeom>
        </p:spPr>
      </p:pic>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59"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5" name="Text Box 34">
            <a:extLst>
              <a:ext uri="{FF2B5EF4-FFF2-40B4-BE49-F238E27FC236}">
                <a16:creationId xmlns:a16="http://schemas.microsoft.com/office/drawing/2014/main" id="{3DFCB740-7646-4EBC-AD20-3EBB6A01A799}"/>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CEC1D1E1-F167-4275-B0D3-2DDB714BE6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94" name="Picture 93">
            <a:extLst>
              <a:ext uri="{FF2B5EF4-FFF2-40B4-BE49-F238E27FC236}">
                <a16:creationId xmlns:a16="http://schemas.microsoft.com/office/drawing/2014/main" id="{EE9226E0-2BA4-4DC2-994B-AD70CB993B22}"/>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2" name="Picture 70">
            <a:extLst>
              <a:ext uri="{FF2B5EF4-FFF2-40B4-BE49-F238E27FC236}">
                <a16:creationId xmlns:a16="http://schemas.microsoft.com/office/drawing/2014/main" id="{55F8FFD1-D662-9A2C-44B2-17AFCFA1981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0336850"/>
      </p:ext>
    </p:extLst>
  </p:cSld>
  <p:clrMap bg1="lt1" tx1="dk1" bg2="lt2" tx2="dk2" accent1="accent1" accent2="accent2" accent3="accent3" accent4="accent4" accent5="accent5" accent6="accent6" hlink="hlink" folHlink="folHlink"/>
  <p:sldLayoutIdLst>
    <p:sldLayoutId id="2147483971" r:id="rId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a:extLst>
              <a:ext uri="{FF2B5EF4-FFF2-40B4-BE49-F238E27FC236}">
                <a16:creationId xmlns:a16="http://schemas.microsoft.com/office/drawing/2014/main" id="{9E541D73-6D1F-4AA4-A38D-2AF93BC764AE}"/>
              </a:ext>
            </a:extLst>
          </p:cNvPr>
          <p:cNvSpPr txBox="1">
            <a:spLocks noChangeArrowheads="1"/>
          </p:cNvSpPr>
          <p:nvPr/>
        </p:nvSpPr>
        <p:spPr bwMode="auto">
          <a:xfrm>
            <a:off x="773113" y="447675"/>
            <a:ext cx="6707187" cy="211138"/>
          </a:xfrm>
          <a:prstGeom prst="rect">
            <a:avLst/>
          </a:prstGeom>
          <a:noFill/>
          <a:ln>
            <a:noFill/>
          </a:ln>
          <a:effectLst/>
        </p:spPr>
        <p:txBody>
          <a:bodyPr>
            <a:spAutoFit/>
          </a:bodyPr>
          <a:lstStyle/>
          <a:p>
            <a:pPr eaLnBrk="1" hangingPunct="1">
              <a:spcBef>
                <a:spcPct val="50000"/>
              </a:spcBef>
              <a:defRPr/>
            </a:pPr>
            <a:endParaRPr lang="en-GB" sz="772"/>
          </a:p>
        </p:txBody>
      </p:sp>
      <p:sp>
        <p:nvSpPr>
          <p:cNvPr id="3075" name="Rectangle 6">
            <a:extLst>
              <a:ext uri="{FF2B5EF4-FFF2-40B4-BE49-F238E27FC236}">
                <a16:creationId xmlns:a16="http://schemas.microsoft.com/office/drawing/2014/main" id="{D570C996-6C2D-42FC-B34D-E259C5CFD62D}"/>
              </a:ext>
            </a:extLst>
          </p:cNvPr>
          <p:cNvSpPr>
            <a:spLocks noGrp="1" noChangeArrowheads="1"/>
          </p:cNvSpPr>
          <p:nvPr>
            <p:ph type="title"/>
          </p:nvPr>
        </p:nvSpPr>
        <p:spPr bwMode="auto">
          <a:xfrm>
            <a:off x="215900" y="155575"/>
            <a:ext cx="101092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GB" altLang="en-US"/>
              <a:t>CLICK TO EDIT MASTER TITLE STYLE</a:t>
            </a:r>
          </a:p>
        </p:txBody>
      </p:sp>
      <p:sp>
        <p:nvSpPr>
          <p:cNvPr id="3076" name="Rectangle 2">
            <a:extLst>
              <a:ext uri="{FF2B5EF4-FFF2-40B4-BE49-F238E27FC236}">
                <a16:creationId xmlns:a16="http://schemas.microsoft.com/office/drawing/2014/main" id="{FC0B1E88-8E05-4117-A917-A1968C7B1582}"/>
              </a:ext>
            </a:extLst>
          </p:cNvPr>
          <p:cNvSpPr>
            <a:spLocks noGrp="1" noChangeArrowheads="1"/>
          </p:cNvSpPr>
          <p:nvPr>
            <p:ph type="body" idx="1"/>
          </p:nvPr>
        </p:nvSpPr>
        <p:spPr bwMode="auto">
          <a:xfrm>
            <a:off x="219075" y="882650"/>
            <a:ext cx="11764963"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7" name="Text Box DG">
            <a:extLst>
              <a:ext uri="{FF2B5EF4-FFF2-40B4-BE49-F238E27FC236}">
                <a16:creationId xmlns:a16="http://schemas.microsoft.com/office/drawing/2014/main" id="{D2DC4CCD-0740-460E-BF02-77D04522C37A}"/>
              </a:ext>
            </a:extLst>
          </p:cNvPr>
          <p:cNvSpPr txBox="1">
            <a:spLocks noChangeArrowheads="1"/>
          </p:cNvSpPr>
          <p:nvPr/>
        </p:nvSpPr>
        <p:spPr bwMode="auto">
          <a:xfrm>
            <a:off x="773113" y="447675"/>
            <a:ext cx="6707187" cy="211138"/>
          </a:xfrm>
          <a:prstGeom prst="rect">
            <a:avLst/>
          </a:prstGeom>
          <a:noFill/>
          <a:ln>
            <a:noFill/>
          </a:ln>
          <a:effectLst/>
        </p:spPr>
        <p:txBody>
          <a:bodyPr>
            <a:spAutoFit/>
          </a:bodyPr>
          <a:lstStyle/>
          <a:p>
            <a:pPr eaLnBrk="1" hangingPunct="1">
              <a:spcBef>
                <a:spcPct val="50000"/>
              </a:spcBef>
              <a:defRPr/>
            </a:pPr>
            <a:endParaRPr lang="en-GB" sz="772"/>
          </a:p>
        </p:txBody>
      </p:sp>
      <p:sp>
        <p:nvSpPr>
          <p:cNvPr id="3078" name="Text Box 38">
            <a:extLst>
              <a:ext uri="{FF2B5EF4-FFF2-40B4-BE49-F238E27FC236}">
                <a16:creationId xmlns:a16="http://schemas.microsoft.com/office/drawing/2014/main" id="{9229DF3A-FB52-4684-A5C2-A5C99F6041E2}"/>
              </a:ext>
            </a:extLst>
          </p:cNvPr>
          <p:cNvSpPr txBox="1">
            <a:spLocks noChangeArrowheads="1"/>
          </p:cNvSpPr>
          <p:nvPr/>
        </p:nvSpPr>
        <p:spPr bwMode="auto">
          <a:xfrm>
            <a:off x="220663" y="6202363"/>
            <a:ext cx="122237"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a:solidFill>
                  <a:srgbClr val="8197A6"/>
                </a:solidFill>
                <a:latin typeface="Arial" panose="020B0604020202020204" pitchFamily="34" charset="0"/>
                <a:cs typeface="Arial" panose="020B0604020202020204" pitchFamily="34" charset="0"/>
              </a:rPr>
              <a:t> </a:t>
            </a:r>
          </a:p>
        </p:txBody>
      </p:sp>
      <p:sp>
        <p:nvSpPr>
          <p:cNvPr id="3079" name="Text Box 34">
            <a:extLst>
              <a:ext uri="{FF2B5EF4-FFF2-40B4-BE49-F238E27FC236}">
                <a16:creationId xmlns:a16="http://schemas.microsoft.com/office/drawing/2014/main" id="{606C3E97-5A25-49E6-B6EF-6892F202AB54}"/>
              </a:ext>
            </a:extLst>
          </p:cNvPr>
          <p:cNvSpPr txBox="1">
            <a:spLocks noChangeArrowheads="1"/>
          </p:cNvSpPr>
          <p:nvPr/>
        </p:nvSpPr>
        <p:spPr bwMode="auto">
          <a:xfrm>
            <a:off x="8204200" y="6202363"/>
            <a:ext cx="3751263"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0AEF5B6A-433E-4CF4-A2FD-67F73F4DB0AE}" type="slidenum">
              <a:rPr altLang="en-US" sz="800" noProof="1">
                <a:solidFill>
                  <a:srgbClr val="8197A6"/>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rgbClr val="8197A6"/>
              </a:solidFill>
              <a:latin typeface="Arial" panose="020B0604020202020204" pitchFamily="34" charset="0"/>
              <a:cs typeface="Arial" panose="020B0604020202020204" pitchFamily="34" charset="0"/>
            </a:endParaRPr>
          </a:p>
        </p:txBody>
      </p:sp>
      <p:pic>
        <p:nvPicPr>
          <p:cNvPr id="3080" name="Picture 37">
            <a:extLst>
              <a:ext uri="{FF2B5EF4-FFF2-40B4-BE49-F238E27FC236}">
                <a16:creationId xmlns:a16="http://schemas.microsoft.com/office/drawing/2014/main" id="{9A406C4A-BF6B-4ED4-BE88-4CDA7EEBB45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3">
            <a:extLst>
              <a:ext uri="{FF2B5EF4-FFF2-40B4-BE49-F238E27FC236}">
                <a16:creationId xmlns:a16="http://schemas.microsoft.com/office/drawing/2014/main" id="{1635FA8B-8588-4AF2-90D1-F2DAF5B6EA73}"/>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36">
            <a:extLst>
              <a:ext uri="{FF2B5EF4-FFF2-40B4-BE49-F238E27FC236}">
                <a16:creationId xmlns:a16="http://schemas.microsoft.com/office/drawing/2014/main" id="{B3611893-BA51-4118-9CD6-5E30C778077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5817335"/>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hf sldNum="0" hdr="0" dt="0"/>
  <p:txStyles>
    <p:titleStyle>
      <a:lvl1pPr algn="just" rtl="0" eaLnBrk="0" fontAlgn="base" hangingPunct="0">
        <a:spcBef>
          <a:spcPct val="0"/>
        </a:spcBef>
        <a:spcAft>
          <a:spcPct val="0"/>
        </a:spcAft>
        <a:defRPr lang="en-GB" sz="3000" b="1" dirty="0">
          <a:solidFill>
            <a:srgbClr val="003249"/>
          </a:solidFill>
          <a:latin typeface="Arial" panose="020B0604020202020204" pitchFamily="34" charset="0"/>
          <a:ea typeface="+mj-ea"/>
          <a:cs typeface="Arial" panose="020B0604020202020204" pitchFamily="34" charset="0"/>
        </a:defRPr>
      </a:lvl1pPr>
      <a:lvl2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2pPr>
      <a:lvl3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3pPr>
      <a:lvl4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4pPr>
      <a:lvl5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algn="l" rtl="0" eaLnBrk="0" fontAlgn="base" hangingPunct="0">
        <a:lnSpc>
          <a:spcPct val="119000"/>
        </a:lnSpc>
        <a:spcBef>
          <a:spcPct val="20000"/>
        </a:spcBef>
        <a:spcAft>
          <a:spcPct val="0"/>
        </a:spcAft>
        <a:buClr>
          <a:srgbClr val="8197A6"/>
        </a:buClr>
        <a:buFont typeface="Arial" panose="020B0604020202020204" pitchFamily="34" charset="0"/>
        <a:defRPr lang="en-US" altLang="en-US" dirty="0">
          <a:solidFill>
            <a:srgbClr val="8197A6"/>
          </a:solidFill>
          <a:latin typeface="Arial" panose="020B0604020202020204" pitchFamily="34" charset="0"/>
          <a:ea typeface="MS PGothic" pitchFamily="34" charset="-128"/>
          <a:cs typeface="Arial" panose="020B0604020202020204" pitchFamily="34" charset="0"/>
        </a:defRPr>
      </a:lvl1pPr>
      <a:lvl2pPr marL="781050"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dirty="0">
          <a:solidFill>
            <a:srgbClr val="8197A6"/>
          </a:solidFill>
          <a:latin typeface="Arial" panose="020B0604020202020204" pitchFamily="34" charset="0"/>
          <a:ea typeface="MS PGothic" pitchFamily="34" charset="-128"/>
          <a:cs typeface="Arial" panose="020B0604020202020204" pitchFamily="34" charset="0"/>
        </a:defRPr>
      </a:lvl2pPr>
      <a:lvl3pPr marL="1357313"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dirty="0">
          <a:solidFill>
            <a:srgbClr val="8197A6"/>
          </a:solidFill>
          <a:latin typeface="Arial" panose="020B0604020202020204" pitchFamily="34" charset="0"/>
          <a:ea typeface="MS PGothic" pitchFamily="34" charset="-128"/>
          <a:cs typeface="Arial" panose="020B0604020202020204" pitchFamily="34" charset="0"/>
        </a:defRPr>
      </a:lvl3pPr>
      <a:lvl4pPr marL="1933575"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dirty="0">
          <a:solidFill>
            <a:srgbClr val="8197A6"/>
          </a:solidFill>
          <a:latin typeface="Arial" charset="0"/>
          <a:ea typeface="MS PGothic" pitchFamily="34" charset="-128"/>
          <a:cs typeface="Arial" charset="0"/>
        </a:defRPr>
      </a:lvl4pPr>
      <a:lvl5pPr marL="2509838" algn="l" rtl="0" eaLnBrk="0" fontAlgn="base" hangingPunct="0">
        <a:lnSpc>
          <a:spcPct val="119000"/>
        </a:lnSpc>
        <a:spcBef>
          <a:spcPct val="20000"/>
        </a:spcBef>
        <a:spcAft>
          <a:spcPct val="0"/>
        </a:spcAft>
        <a:buClr>
          <a:schemeClr val="accent1"/>
        </a:buClr>
        <a:buFont typeface="Verdana" panose="020B0604030504040204" pitchFamily="34" charset="0"/>
        <a:defRPr lang="en-GB" altLang="en-US"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026" name="Text Box 38">
            <a:extLst>
              <a:ext uri="{FF2B5EF4-FFF2-40B4-BE49-F238E27FC236}">
                <a16:creationId xmlns:a16="http://schemas.microsoft.com/office/drawing/2014/main" id="{9F3F23CB-1081-4142-83C4-C49ED77C16A5}"/>
              </a:ext>
            </a:extLst>
          </p:cNvPr>
          <p:cNvSpPr txBox="1">
            <a:spLocks noChangeArrowheads="1"/>
          </p:cNvSpPr>
          <p:nvPr/>
        </p:nvSpPr>
        <p:spPr bwMode="auto">
          <a:xfrm>
            <a:off x="220663" y="6202363"/>
            <a:ext cx="122237"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a:solidFill>
                  <a:srgbClr val="8197A6"/>
                </a:solidFill>
                <a:latin typeface="Arial" panose="020B0604020202020204" pitchFamily="34" charset="0"/>
                <a:cs typeface="Arial" panose="020B0604020202020204" pitchFamily="34" charset="0"/>
              </a:rPr>
              <a:t> </a:t>
            </a:r>
          </a:p>
        </p:txBody>
      </p:sp>
      <p:pic>
        <p:nvPicPr>
          <p:cNvPr id="1027" name="Picture 35" hidden="1">
            <a:extLst>
              <a:ext uri="{FF2B5EF4-FFF2-40B4-BE49-F238E27FC236}">
                <a16:creationId xmlns:a16="http://schemas.microsoft.com/office/drawing/2014/main" id="{0450AB64-3744-448F-A1C4-3C2B8455E02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DG">
            <a:extLst>
              <a:ext uri="{FF2B5EF4-FFF2-40B4-BE49-F238E27FC236}">
                <a16:creationId xmlns:a16="http://schemas.microsoft.com/office/drawing/2014/main" id="{B4D89081-3586-40A4-8309-9019FE3D9E2D}"/>
              </a:ext>
            </a:extLst>
          </p:cNvPr>
          <p:cNvSpPr txBox="1">
            <a:spLocks noChangeArrowheads="1"/>
          </p:cNvSpPr>
          <p:nvPr/>
        </p:nvSpPr>
        <p:spPr bwMode="auto">
          <a:xfrm>
            <a:off x="773113" y="447675"/>
            <a:ext cx="6707187" cy="211138"/>
          </a:xfrm>
          <a:prstGeom prst="rect">
            <a:avLst/>
          </a:prstGeom>
          <a:noFill/>
          <a:ln>
            <a:noFill/>
          </a:ln>
          <a:effectLst/>
        </p:spPr>
        <p:txBody>
          <a:bodyPr>
            <a:spAutoFit/>
          </a:bodyPr>
          <a:lstStyle/>
          <a:p>
            <a:pPr eaLnBrk="1" hangingPunct="1">
              <a:spcBef>
                <a:spcPct val="50000"/>
              </a:spcBef>
              <a:defRPr/>
            </a:pPr>
            <a:endParaRPr lang="en-GB" sz="772"/>
          </a:p>
        </p:txBody>
      </p:sp>
      <p:sp>
        <p:nvSpPr>
          <p:cNvPr id="1029" name="Rectangle 6">
            <a:extLst>
              <a:ext uri="{FF2B5EF4-FFF2-40B4-BE49-F238E27FC236}">
                <a16:creationId xmlns:a16="http://schemas.microsoft.com/office/drawing/2014/main" id="{2E046D58-E808-41D6-BFFF-9DC16DC2BABF}"/>
              </a:ext>
            </a:extLst>
          </p:cNvPr>
          <p:cNvSpPr>
            <a:spLocks noGrp="1" noChangeArrowheads="1"/>
          </p:cNvSpPr>
          <p:nvPr>
            <p:ph type="title"/>
          </p:nvPr>
        </p:nvSpPr>
        <p:spPr bwMode="auto">
          <a:xfrm>
            <a:off x="215900" y="155575"/>
            <a:ext cx="101092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sp>
        <p:nvSpPr>
          <p:cNvPr id="1030" name="Rectangle 2">
            <a:extLst>
              <a:ext uri="{FF2B5EF4-FFF2-40B4-BE49-F238E27FC236}">
                <a16:creationId xmlns:a16="http://schemas.microsoft.com/office/drawing/2014/main" id="{7C9BFF8B-9F77-4851-B323-1A26FD0B7974}"/>
              </a:ext>
            </a:extLst>
          </p:cNvPr>
          <p:cNvSpPr>
            <a:spLocks noGrp="1" noChangeArrowheads="1"/>
          </p:cNvSpPr>
          <p:nvPr>
            <p:ph type="body" idx="1"/>
          </p:nvPr>
        </p:nvSpPr>
        <p:spPr bwMode="auto">
          <a:xfrm>
            <a:off x="219075" y="882650"/>
            <a:ext cx="11764963"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1" name="Text Box 34">
            <a:extLst>
              <a:ext uri="{FF2B5EF4-FFF2-40B4-BE49-F238E27FC236}">
                <a16:creationId xmlns:a16="http://schemas.microsoft.com/office/drawing/2014/main" id="{229E338D-0159-482D-9EAB-356C5ADA21A6}"/>
              </a:ext>
            </a:extLst>
          </p:cNvPr>
          <p:cNvSpPr txBox="1">
            <a:spLocks noChangeArrowheads="1"/>
          </p:cNvSpPr>
          <p:nvPr/>
        </p:nvSpPr>
        <p:spPr bwMode="auto">
          <a:xfrm>
            <a:off x="8204200" y="6202363"/>
            <a:ext cx="3751263"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ADEFCF0E-C421-44F6-A8AA-93573715621A}" type="slidenum">
              <a:rPr altLang="en-US" sz="800" noProof="1">
                <a:solidFill>
                  <a:srgbClr val="8197A6"/>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rgbClr val="8197A6"/>
              </a:solidFill>
              <a:latin typeface="Arial" panose="020B0604020202020204" pitchFamily="34" charset="0"/>
              <a:cs typeface="Arial" panose="020B0604020202020204" pitchFamily="34" charset="0"/>
            </a:endParaRPr>
          </a:p>
        </p:txBody>
      </p:sp>
      <p:pic>
        <p:nvPicPr>
          <p:cNvPr id="1032" name="Picture 36">
            <a:extLst>
              <a:ext uri="{FF2B5EF4-FFF2-40B4-BE49-F238E27FC236}">
                <a16:creationId xmlns:a16="http://schemas.microsoft.com/office/drawing/2014/main" id="{8F905EC1-F5FE-4090-BF9B-B287A7668011}"/>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Connector 37">
            <a:extLst>
              <a:ext uri="{FF2B5EF4-FFF2-40B4-BE49-F238E27FC236}">
                <a16:creationId xmlns:a16="http://schemas.microsoft.com/office/drawing/2014/main" id="{034EE195-43D4-4581-8950-822FCFCD943C}"/>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1034" name="Picture 5">
            <a:extLst>
              <a:ext uri="{FF2B5EF4-FFF2-40B4-BE49-F238E27FC236}">
                <a16:creationId xmlns:a16="http://schemas.microsoft.com/office/drawing/2014/main" id="{976451C8-6261-4F8D-B76D-F5A9ABEF622B}"/>
              </a:ext>
            </a:extLst>
          </p:cNvPr>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70">
            <a:extLst>
              <a:ext uri="{FF2B5EF4-FFF2-40B4-BE49-F238E27FC236}">
                <a16:creationId xmlns:a16="http://schemas.microsoft.com/office/drawing/2014/main" id="{CCFBD099-DBFB-46E4-AE07-21B6364420C5}"/>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2589585"/>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6" r:id="rId15"/>
    <p:sldLayoutId id="2147484007" r:id="rId16"/>
    <p:sldLayoutId id="2147484008" r:id="rId17"/>
    <p:sldLayoutId id="2147484009" r:id="rId18"/>
  </p:sldLayoutIdLst>
  <p:hf hdr="0" dt="0"/>
  <p:txStyles>
    <p:titleStyle>
      <a:lvl1pPr algn="l" rtl="0" eaLnBrk="1" fontAlgn="base" hangingPunct="1">
        <a:spcBef>
          <a:spcPct val="0"/>
        </a:spcBef>
        <a:spcAft>
          <a:spcPct val="0"/>
        </a:spcAft>
        <a:defRPr lang="en-GB" sz="3000" b="1" dirty="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2pPr>
      <a:lvl3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3pPr>
      <a:lvl4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4pPr>
      <a:lvl5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algn="l" rtl="0" eaLnBrk="1" fontAlgn="base" hangingPunct="1">
        <a:lnSpc>
          <a:spcPct val="119000"/>
        </a:lnSpc>
        <a:spcBef>
          <a:spcPct val="20000"/>
        </a:spcBef>
        <a:spcAft>
          <a:spcPct val="0"/>
        </a:spcAft>
        <a:buClr>
          <a:srgbClr val="8197A6"/>
        </a:buClr>
        <a:buFont typeface="Arial" panose="020B0604020202020204" pitchFamily="34" charset="0"/>
        <a:defRPr lang="en-GB" dirty="0">
          <a:solidFill>
            <a:srgbClr val="8197A6"/>
          </a:solidFill>
          <a:latin typeface="Arial" panose="020B0604020202020204" pitchFamily="34" charset="0"/>
          <a:ea typeface="+mn-ea"/>
          <a:cs typeface="Arial" panose="020B0604020202020204" pitchFamily="34" charset="0"/>
        </a:defRPr>
      </a:lvl1pPr>
      <a:lvl2pPr marL="781050"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2pPr>
      <a:lvl3pPr marL="1357313"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3pPr>
      <a:lvl4pPr marL="1933575"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4pPr>
      <a:lvl5pPr marL="2509838"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34.xml"/><Relationship Id="rId5" Type="http://schemas.openxmlformats.org/officeDocument/2006/relationships/image" Target="../media/image30.sv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43.xml"/><Relationship Id="rId5" Type="http://schemas.openxmlformats.org/officeDocument/2006/relationships/hyperlink" Target="mailto:Karol.Brzostowski@ext.esa.int" TargetMode="External"/><Relationship Id="rId4" Type="http://schemas.openxmlformats.org/officeDocument/2006/relationships/hyperlink" Target="mailto:Marco.Peru@ext.esa.int"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hyperlink" Target="https://esastar.sso.esa.int/" TargetMode="Externa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9">
            <a:extLst>
              <a:ext uri="{FF2B5EF4-FFF2-40B4-BE49-F238E27FC236}">
                <a16:creationId xmlns:a16="http://schemas.microsoft.com/office/drawing/2014/main" id="{B06A49EE-0921-4A0E-99D9-29F5A2AC6E1F}"/>
              </a:ext>
            </a:extLst>
          </p:cNvPr>
          <p:cNvSpPr/>
          <p:nvPr/>
        </p:nvSpPr>
        <p:spPr>
          <a:xfrm>
            <a:off x="7288567" y="5590659"/>
            <a:ext cx="4750834"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1200">
              <a:latin typeface="Arial" panose="020B0604020202020204" pitchFamily="34" charset="0"/>
              <a:cs typeface="Arial" panose="020B0604020202020204" pitchFamily="34" charset="0"/>
            </a:endParaRPr>
          </a:p>
        </p:txBody>
      </p:sp>
      <p:sp>
        <p:nvSpPr>
          <p:cNvPr id="3" name="Rectangle 19">
            <a:extLst>
              <a:ext uri="{FF2B5EF4-FFF2-40B4-BE49-F238E27FC236}">
                <a16:creationId xmlns:a16="http://schemas.microsoft.com/office/drawing/2014/main" id="{B8F1898A-172B-900F-69A3-4F2593BBB1B6}"/>
              </a:ext>
            </a:extLst>
          </p:cNvPr>
          <p:cNvSpPr txBox="1">
            <a:spLocks noChangeArrowheads="1"/>
          </p:cNvSpPr>
          <p:nvPr/>
        </p:nvSpPr>
        <p:spPr bwMode="auto">
          <a:xfrm>
            <a:off x="126000" y="2597764"/>
            <a:ext cx="11973338" cy="198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02" tIns="44101" rIns="88202" bIns="44101" numCol="1" anchor="b" anchorCtr="0" compatLnSpc="1">
            <a:prstTxWarp prst="textNoShape">
              <a:avLst/>
            </a:prstTxWarp>
            <a:spAutoFit/>
          </a:bodyPr>
          <a:lstStyle/>
          <a:p>
            <a:pPr defTabSz="882030">
              <a:defRPr/>
            </a:pPr>
            <a:r>
              <a:rPr lang="en-GB" sz="3087" b="1">
                <a:solidFill>
                  <a:schemeClr val="bg1"/>
                </a:solidFill>
                <a:highlight>
                  <a:srgbClr val="335E6F"/>
                </a:highlight>
                <a:latin typeface="Arial" panose="020B0604020202020204" pitchFamily="34" charset="0"/>
                <a:ea typeface="+mj-ea"/>
                <a:cs typeface="Arial" panose="020B0604020202020204" pitchFamily="34" charset="0"/>
              </a:rPr>
              <a:t>Fixed Call for Proposals for Co-Sponsored Research Activities (PhD Theses) under the Requesting Party Activity (RPA) in Latvia</a:t>
            </a:r>
          </a:p>
          <a:p>
            <a:pPr defTabSz="882030">
              <a:defRPr/>
            </a:pPr>
            <a:r>
              <a:rPr lang="pt-BR" sz="3087" b="1">
                <a:solidFill>
                  <a:schemeClr val="bg2"/>
                </a:solidFill>
                <a:latin typeface="Arial" panose="020B0604020202020204" pitchFamily="34" charset="0"/>
                <a:ea typeface="+mj-ea"/>
                <a:cs typeface="Arial" panose="020B0604020202020204" pitchFamily="34" charset="0"/>
              </a:rPr>
              <a:t>CfP/5-50036/23/NL/MH</a:t>
            </a:r>
            <a:endParaRPr lang="en-GB" sz="3087" b="1">
              <a:solidFill>
                <a:schemeClr val="bg2"/>
              </a:solidFill>
              <a:latin typeface="Arial" panose="020B0604020202020204" pitchFamily="34" charset="0"/>
              <a:ea typeface="+mj-ea"/>
              <a:cs typeface="Arial" panose="020B0604020202020204" pitchFamily="34" charset="0"/>
            </a:endParaRPr>
          </a:p>
        </p:txBody>
      </p:sp>
      <p:pic>
        <p:nvPicPr>
          <p:cNvPr id="4" name="Picture 3" descr="A black background with white text&#10;&#10;Description automatically generated">
            <a:extLst>
              <a:ext uri="{FF2B5EF4-FFF2-40B4-BE49-F238E27FC236}">
                <a16:creationId xmlns:a16="http://schemas.microsoft.com/office/drawing/2014/main" id="{2EFA89CE-E7A5-92E4-C946-4A3A963E2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0653" y="798328"/>
            <a:ext cx="2571882" cy="654084"/>
          </a:xfrm>
          <a:prstGeom prst="rect">
            <a:avLst/>
          </a:prstGeom>
        </p:spPr>
      </p:pic>
      <p:sp>
        <p:nvSpPr>
          <p:cNvPr id="9" name="Text Box 24">
            <a:extLst>
              <a:ext uri="{FF2B5EF4-FFF2-40B4-BE49-F238E27FC236}">
                <a16:creationId xmlns:a16="http://schemas.microsoft.com/office/drawing/2014/main" id="{F1D5534E-891B-FCB9-69E2-1F1526D8B847}"/>
              </a:ext>
            </a:extLst>
          </p:cNvPr>
          <p:cNvSpPr txBox="1">
            <a:spLocks noChangeArrowheads="1"/>
          </p:cNvSpPr>
          <p:nvPr/>
        </p:nvSpPr>
        <p:spPr bwMode="auto">
          <a:xfrm>
            <a:off x="6915705" y="5052848"/>
            <a:ext cx="5123696" cy="646331"/>
          </a:xfrm>
          <a:prstGeom prst="rect">
            <a:avLst/>
          </a:prstGeom>
          <a:noFill/>
          <a:ln>
            <a:noFill/>
          </a:ln>
          <a:effectLst/>
        </p:spPr>
        <p:txBody>
          <a:bodyPr wrap="squar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Karol Brzostowski</a:t>
            </a:r>
          </a:p>
          <a:p>
            <a:pPr algn="r">
              <a:spcBef>
                <a:spcPts val="0"/>
              </a:spcBef>
            </a:pPr>
            <a:r>
              <a:rPr lang="en-GB" sz="1200" dirty="0">
                <a:solidFill>
                  <a:schemeClr val="bg1"/>
                </a:solidFill>
                <a:latin typeface="Arial" panose="020B0604020202020204" pitchFamily="34" charset="0"/>
                <a:cs typeface="Arial" panose="020B0604020202020204" pitchFamily="34" charset="0"/>
              </a:rPr>
              <a:t>Stephane Combes</a:t>
            </a:r>
          </a:p>
          <a:p>
            <a:pPr algn="r">
              <a:spcBef>
                <a:spcPts val="0"/>
              </a:spcBef>
            </a:pPr>
            <a:r>
              <a:rPr lang="en-GB" sz="1200" dirty="0">
                <a:solidFill>
                  <a:schemeClr val="bg1"/>
                </a:solidFill>
                <a:latin typeface="Arial" panose="020B0604020202020204" pitchFamily="34" charset="0"/>
                <a:cs typeface="Arial" panose="020B0604020202020204" pitchFamily="34" charset="0"/>
              </a:rPr>
              <a:t>Marco Peru</a:t>
            </a:r>
          </a:p>
        </p:txBody>
      </p:sp>
      <p:sp>
        <p:nvSpPr>
          <p:cNvPr id="10" name="Text Box 25">
            <a:extLst>
              <a:ext uri="{FF2B5EF4-FFF2-40B4-BE49-F238E27FC236}">
                <a16:creationId xmlns:a16="http://schemas.microsoft.com/office/drawing/2014/main" id="{BF150725-F9BE-A383-DC73-759B02A935AD}"/>
              </a:ext>
            </a:extLst>
          </p:cNvPr>
          <p:cNvSpPr txBox="1">
            <a:spLocks noChangeArrowheads="1"/>
          </p:cNvSpPr>
          <p:nvPr/>
        </p:nvSpPr>
        <p:spPr bwMode="auto">
          <a:xfrm>
            <a:off x="6915681" y="5885467"/>
            <a:ext cx="5123720" cy="276999"/>
          </a:xfrm>
          <a:prstGeom prst="rect">
            <a:avLst/>
          </a:prstGeom>
          <a:noFill/>
          <a:ln>
            <a:noFill/>
          </a:ln>
          <a:effectLst/>
        </p:spPr>
        <p:txBody>
          <a:bodyPr wrap="square">
            <a:spAutoFit/>
          </a:bodyPr>
          <a:lstStyle/>
          <a:p>
            <a:pPr algn="r">
              <a:spcBef>
                <a:spcPts val="0"/>
              </a:spcBef>
            </a:pPr>
            <a:r>
              <a:rPr lang="en-GB" sz="1200" i="1" dirty="0">
                <a:solidFill>
                  <a:schemeClr val="bg1"/>
                </a:solidFill>
                <a:latin typeface="Arial" panose="020B0604020202020204" pitchFamily="34" charset="0"/>
                <a:cs typeface="Arial" panose="020B0604020202020204" pitchFamily="34" charset="0"/>
              </a:rPr>
              <a:t>Riga, 12/09/2023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037112-378D-446A-B50A-A049E9384DCA}"/>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EE790F93-F321-443F-B9A2-A88DDC6B39A5}"/>
              </a:ext>
            </a:extLst>
          </p:cNvPr>
          <p:cNvSpPr>
            <a:spLocks noGrp="1"/>
          </p:cNvSpPr>
          <p:nvPr>
            <p:ph idx="1"/>
          </p:nvPr>
        </p:nvSpPr>
        <p:spPr>
          <a:xfrm>
            <a:off x="219600" y="881999"/>
            <a:ext cx="11764800" cy="5604525"/>
          </a:xfrm>
        </p:spPr>
        <p:txBody>
          <a:bodyPr/>
          <a:lstStyle/>
          <a:p>
            <a:r>
              <a:rPr lang="en-GB" altLang="en-US" dirty="0">
                <a:solidFill>
                  <a:schemeClr val="accent6"/>
                </a:solidFill>
                <a:highlight>
                  <a:srgbClr val="003249"/>
                </a:highlight>
              </a:rPr>
              <a:t>Type G - Education activities</a:t>
            </a:r>
            <a:r>
              <a:rPr lang="en-GB" dirty="0"/>
              <a:t>		</a:t>
            </a:r>
          </a:p>
          <a:p>
            <a:r>
              <a:rPr lang="en-GB" b="1" dirty="0">
                <a:solidFill>
                  <a:schemeClr val="tx2"/>
                </a:solidFill>
              </a:rPr>
              <a:t>G2 – PhD Theses</a:t>
            </a:r>
          </a:p>
          <a:p>
            <a:pPr marL="285750" indent="-285750">
              <a:buClr>
                <a:schemeClr val="tx2"/>
              </a:buClr>
              <a:buFont typeface="Arial" panose="020B0604020202020204" pitchFamily="34" charset="0"/>
              <a:buChar char="•"/>
            </a:pPr>
            <a:r>
              <a:rPr lang="en-GB" sz="1600" dirty="0">
                <a:solidFill>
                  <a:schemeClr val="tx2"/>
                </a:solidFill>
              </a:rPr>
              <a:t>Corresponding to a </a:t>
            </a:r>
            <a:r>
              <a:rPr lang="en-GB" sz="1600" b="1" dirty="0">
                <a:solidFill>
                  <a:schemeClr val="tx2"/>
                </a:solidFill>
              </a:rPr>
              <a:t>clear need from the Latvian space industry </a:t>
            </a:r>
            <a:r>
              <a:rPr lang="en-GB" sz="1600" dirty="0">
                <a:solidFill>
                  <a:schemeClr val="tx2"/>
                </a:solidFill>
              </a:rPr>
              <a:t>and would </a:t>
            </a:r>
            <a:r>
              <a:rPr lang="en-GB" sz="1600" b="1" dirty="0">
                <a:solidFill>
                  <a:schemeClr val="tx2"/>
                </a:solidFill>
              </a:rPr>
              <a:t>lead to a new product or service </a:t>
            </a:r>
            <a:r>
              <a:rPr lang="en-GB" sz="1600" dirty="0">
                <a:solidFill>
                  <a:schemeClr val="tx2"/>
                </a:solidFill>
              </a:rPr>
              <a:t>being able to be developed.</a:t>
            </a:r>
          </a:p>
          <a:p>
            <a:endParaRPr lang="en-GB" dirty="0"/>
          </a:p>
          <a:p>
            <a:endParaRPr lang="en-GB" dirty="0"/>
          </a:p>
          <a:p>
            <a:endParaRPr lang="en-GB" sz="1600" b="1" dirty="0"/>
          </a:p>
          <a:p>
            <a:r>
              <a:rPr lang="en-GB" sz="1600" b="1" dirty="0"/>
              <a:t>Constraints:</a:t>
            </a:r>
          </a:p>
          <a:p>
            <a:pPr marL="285750" indent="-285750">
              <a:buFont typeface="Arial" panose="020B0604020202020204" pitchFamily="34" charset="0"/>
              <a:buChar char="•"/>
            </a:pPr>
            <a:r>
              <a:rPr lang="en-GB" sz="1600" dirty="0"/>
              <a:t>TRL requirements not applicable</a:t>
            </a:r>
          </a:p>
          <a:p>
            <a:pPr marL="285750" indent="-285750">
              <a:buFont typeface="Arial" panose="020B0604020202020204" pitchFamily="34" charset="0"/>
              <a:buChar char="•"/>
            </a:pPr>
            <a:r>
              <a:rPr lang="en-GB" sz="1600" dirty="0"/>
              <a:t>Expected duration: </a:t>
            </a:r>
            <a:r>
              <a:rPr lang="en-GB" sz="1600" dirty="0">
                <a:solidFill>
                  <a:schemeClr val="accent2"/>
                </a:solidFill>
              </a:rPr>
              <a:t>up to 36 months</a:t>
            </a:r>
          </a:p>
          <a:p>
            <a:pPr marL="285750" indent="-285750">
              <a:buFont typeface="Arial" panose="020B0604020202020204" pitchFamily="34" charset="0"/>
              <a:buChar char="•"/>
            </a:pPr>
            <a:r>
              <a:rPr lang="en-GB" sz="1600" dirty="0"/>
              <a:t>Minimum mark for recommendation: </a:t>
            </a:r>
            <a:endParaRPr lang="en-GB" sz="1600" dirty="0">
              <a:solidFill>
                <a:schemeClr val="accent2"/>
              </a:solidFill>
            </a:endParaRPr>
          </a:p>
          <a:p>
            <a:pPr marL="285750" indent="-285750">
              <a:buFont typeface="Arial" panose="020B0604020202020204" pitchFamily="34" charset="0"/>
              <a:buChar char="•"/>
            </a:pPr>
            <a:r>
              <a:rPr lang="en-GB" sz="1600" dirty="0">
                <a:solidFill>
                  <a:schemeClr val="accent2"/>
                </a:solidFill>
              </a:rPr>
              <a:t>MUST be submitted in a co-funded</a:t>
            </a:r>
            <a:r>
              <a:rPr lang="en-GB" sz="1600" dirty="0"/>
              <a:t> basis.</a:t>
            </a:r>
          </a:p>
          <a:p>
            <a:pPr marL="285750" indent="-285750">
              <a:buFont typeface="Arial" panose="020B0604020202020204" pitchFamily="34" charset="0"/>
              <a:buChar char="•"/>
            </a:pPr>
            <a:r>
              <a:rPr lang="en-GB" sz="1600" dirty="0"/>
              <a:t>The </a:t>
            </a:r>
            <a:r>
              <a:rPr lang="en-GB" sz="1600" dirty="0">
                <a:solidFill>
                  <a:schemeClr val="accent2"/>
                </a:solidFill>
              </a:rPr>
              <a:t>price of ESA MUST not be higher than 40,000 EUR</a:t>
            </a:r>
            <a:r>
              <a:rPr lang="en-GB" sz="1600" dirty="0"/>
              <a:t>. The </a:t>
            </a:r>
            <a:r>
              <a:rPr lang="en-GB" sz="1600" dirty="0">
                <a:solidFill>
                  <a:schemeClr val="accent2"/>
                </a:solidFill>
              </a:rPr>
              <a:t>industrial partner MUST co-fund a minimum of 10,000 EUR</a:t>
            </a:r>
          </a:p>
          <a:p>
            <a:pPr marL="285750" indent="-285750">
              <a:buFont typeface="Arial" panose="020B0604020202020204" pitchFamily="34" charset="0"/>
              <a:buChar char="•"/>
            </a:pPr>
            <a:r>
              <a:rPr lang="en-GB" sz="1600" dirty="0"/>
              <a:t>Prime </a:t>
            </a:r>
            <a:r>
              <a:rPr lang="en-GB" sz="1600" dirty="0" err="1"/>
              <a:t>contractorship</a:t>
            </a:r>
            <a:r>
              <a:rPr lang="en-GB" sz="1600" dirty="0"/>
              <a:t> </a:t>
            </a:r>
            <a:r>
              <a:rPr lang="en-GB" sz="1600" dirty="0">
                <a:solidFill>
                  <a:schemeClr val="accent2"/>
                </a:solidFill>
              </a:rPr>
              <a:t>MUST be led by academia </a:t>
            </a:r>
            <a:r>
              <a:rPr lang="en-GB" sz="1600" dirty="0"/>
              <a:t>and</a:t>
            </a:r>
            <a:r>
              <a:rPr lang="en-GB" sz="1600" dirty="0">
                <a:solidFill>
                  <a:schemeClr val="accent2"/>
                </a:solidFill>
              </a:rPr>
              <a:t> industry MUST be involved </a:t>
            </a:r>
            <a:r>
              <a:rPr lang="en-GB" sz="1600" dirty="0"/>
              <a:t>as a partner in the definition of the research topic</a:t>
            </a:r>
            <a:endParaRPr lang="en-GB" sz="1600" dirty="0">
              <a:highlight>
                <a:srgbClr val="FFFF00"/>
              </a:highlight>
            </a:endParaRPr>
          </a:p>
          <a:p>
            <a:pPr marL="285750" indent="-285750">
              <a:buFont typeface="Arial" panose="020B0604020202020204" pitchFamily="34" charset="0"/>
              <a:buChar char="•"/>
            </a:pPr>
            <a:r>
              <a:rPr lang="en-GB" sz="1600" dirty="0"/>
              <a:t>A maximum of 3 type G2 activities will be funded out of all successful submitted proposals</a:t>
            </a:r>
          </a:p>
        </p:txBody>
      </p:sp>
      <p:grpSp>
        <p:nvGrpSpPr>
          <p:cNvPr id="2" name="Group 1">
            <a:extLst>
              <a:ext uri="{FF2B5EF4-FFF2-40B4-BE49-F238E27FC236}">
                <a16:creationId xmlns:a16="http://schemas.microsoft.com/office/drawing/2014/main" id="{75183301-F651-4F93-B0E8-1FF8956305E2}"/>
              </a:ext>
            </a:extLst>
          </p:cNvPr>
          <p:cNvGrpSpPr/>
          <p:nvPr/>
        </p:nvGrpSpPr>
        <p:grpSpPr>
          <a:xfrm>
            <a:off x="5885216" y="3428999"/>
            <a:ext cx="6099184" cy="914401"/>
            <a:chOff x="5885216" y="3428999"/>
            <a:chExt cx="6099184" cy="914401"/>
          </a:xfrm>
        </p:grpSpPr>
        <p:grpSp>
          <p:nvGrpSpPr>
            <p:cNvPr id="8" name="Group 7">
              <a:extLst>
                <a:ext uri="{FF2B5EF4-FFF2-40B4-BE49-F238E27FC236}">
                  <a16:creationId xmlns:a16="http://schemas.microsoft.com/office/drawing/2014/main" id="{C545DBD1-2BAE-4329-9231-7016C44886A1}"/>
                </a:ext>
              </a:extLst>
            </p:cNvPr>
            <p:cNvGrpSpPr/>
            <p:nvPr/>
          </p:nvGrpSpPr>
          <p:grpSpPr>
            <a:xfrm>
              <a:off x="5885216" y="3428999"/>
              <a:ext cx="6099184" cy="914401"/>
              <a:chOff x="774292" y="4110641"/>
              <a:chExt cx="2783732" cy="802414"/>
            </a:xfrm>
          </p:grpSpPr>
          <p:sp>
            <p:nvSpPr>
              <p:cNvPr id="10" name="Rectangle 9">
                <a:extLst>
                  <a:ext uri="{FF2B5EF4-FFF2-40B4-BE49-F238E27FC236}">
                    <a16:creationId xmlns:a16="http://schemas.microsoft.com/office/drawing/2014/main" id="{504FE35E-1F4D-4625-95A1-85BE96788901}"/>
                  </a:ext>
                </a:extLst>
              </p:cNvPr>
              <p:cNvSpPr/>
              <p:nvPr/>
            </p:nvSpPr>
            <p:spPr>
              <a:xfrm>
                <a:off x="774292" y="4110641"/>
                <a:ext cx="368707"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b="1">
                  <a:solidFill>
                    <a:schemeClr val="accent3"/>
                  </a:solidFill>
                </a:endParaRPr>
              </a:p>
            </p:txBody>
          </p:sp>
          <p:sp>
            <p:nvSpPr>
              <p:cNvPr id="11" name="Rectangle 10">
                <a:extLst>
                  <a:ext uri="{FF2B5EF4-FFF2-40B4-BE49-F238E27FC236}">
                    <a16:creationId xmlns:a16="http://schemas.microsoft.com/office/drawing/2014/main" id="{D9D9673B-FCEF-4DEF-BAD8-E05A2621F5F1}"/>
                  </a:ext>
                </a:extLst>
              </p:cNvPr>
              <p:cNvSpPr/>
              <p:nvPr/>
            </p:nvSpPr>
            <p:spPr>
              <a:xfrm>
                <a:off x="1143001" y="4110641"/>
                <a:ext cx="2415023"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buFont typeface="Wingdings" panose="05000000000000000000" pitchFamily="2" charset="2"/>
                  <a:buChar char="ü"/>
                </a:pPr>
                <a:r>
                  <a:rPr lang="en-GB" sz="1400">
                    <a:solidFill>
                      <a:schemeClr val="accent3"/>
                    </a:solidFill>
                  </a:rPr>
                  <a:t>Development of key space competences in Latvia</a:t>
                </a:r>
              </a:p>
              <a:p>
                <a:pPr marL="285750" indent="-285750">
                  <a:buFont typeface="Wingdings" panose="05000000000000000000" pitchFamily="2" charset="2"/>
                  <a:buChar char="ü"/>
                </a:pPr>
                <a:r>
                  <a:rPr lang="en-GB" sz="1400">
                    <a:solidFill>
                      <a:schemeClr val="accent3"/>
                    </a:solidFill>
                  </a:rPr>
                  <a:t>Development of a qualified Latvian workforce</a:t>
                </a:r>
              </a:p>
              <a:p>
                <a:pPr marL="285750" indent="-285750">
                  <a:buFont typeface="Wingdings" panose="05000000000000000000" pitchFamily="2" charset="2"/>
                  <a:buChar char="ü"/>
                </a:pPr>
                <a:r>
                  <a:rPr lang="en-GB" sz="1400">
                    <a:solidFill>
                      <a:schemeClr val="accent3"/>
                    </a:solidFill>
                  </a:rPr>
                  <a:t>Improving cooperation of Academia and Industry</a:t>
                </a:r>
              </a:p>
            </p:txBody>
          </p:sp>
        </p:grpSp>
        <p:pic>
          <p:nvPicPr>
            <p:cNvPr id="13" name="Graphic 12" descr="Comment Important outline">
              <a:extLst>
                <a:ext uri="{FF2B5EF4-FFF2-40B4-BE49-F238E27FC236}">
                  <a16:creationId xmlns:a16="http://schemas.microsoft.com/office/drawing/2014/main" id="{24A6ABF6-D9B7-4AA8-9E61-B0D5495990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5216" y="3428999"/>
              <a:ext cx="914400" cy="914400"/>
            </a:xfrm>
            <a:prstGeom prst="rect">
              <a:avLst/>
            </a:prstGeom>
          </p:spPr>
        </p:pic>
      </p:grpSp>
    </p:spTree>
    <p:extLst>
      <p:ext uri="{BB962C8B-B14F-4D97-AF65-F5344CB8AC3E}">
        <p14:creationId xmlns:p14="http://schemas.microsoft.com/office/powerpoint/2010/main" val="1193589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0DE3-FD77-4834-AC98-B610A05DE616}"/>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18D9D9FA-9395-4E2B-8357-AA17C9427DB8}"/>
              </a:ext>
            </a:extLst>
          </p:cNvPr>
          <p:cNvSpPr>
            <a:spLocks noGrp="1"/>
          </p:cNvSpPr>
          <p:nvPr>
            <p:ph idx="1"/>
          </p:nvPr>
        </p:nvSpPr>
        <p:spPr>
          <a:xfrm>
            <a:off x="219600" y="882192"/>
            <a:ext cx="11764800" cy="5575757"/>
          </a:xfrm>
        </p:spPr>
        <p:txBody>
          <a:bodyPr/>
          <a:lstStyle/>
          <a:p>
            <a:endParaRPr lang="en-GB" dirty="0"/>
          </a:p>
          <a:p>
            <a:endParaRPr lang="en-GB" dirty="0"/>
          </a:p>
          <a:p>
            <a:pPr algn="just">
              <a:spcAft>
                <a:spcPts val="600"/>
              </a:spcAft>
              <a:buClr>
                <a:schemeClr val="tx2"/>
              </a:buClr>
            </a:pPr>
            <a:endParaRPr lang="en-GB" dirty="0">
              <a:solidFill>
                <a:schemeClr val="tx2"/>
              </a:solidFill>
            </a:endParaRPr>
          </a:p>
          <a:p>
            <a:pPr algn="just">
              <a:spcAft>
                <a:spcPts val="600"/>
              </a:spcAft>
              <a:buClr>
                <a:schemeClr val="tx2"/>
              </a:buClr>
            </a:pPr>
            <a:r>
              <a:rPr lang="en-GB" dirty="0">
                <a:solidFill>
                  <a:schemeClr val="tx2"/>
                </a:solidFill>
              </a:rPr>
              <a:t>PhD Theses proposals submitted under this </a:t>
            </a:r>
            <a:r>
              <a:rPr lang="en-GB" dirty="0" err="1">
                <a:solidFill>
                  <a:schemeClr val="tx2"/>
                </a:solidFill>
              </a:rPr>
              <a:t>CfP</a:t>
            </a:r>
            <a:r>
              <a:rPr lang="en-GB" dirty="0">
                <a:solidFill>
                  <a:schemeClr val="tx2"/>
                </a:solidFill>
              </a:rPr>
              <a:t> </a:t>
            </a:r>
            <a:r>
              <a:rPr lang="en-GB" b="1" dirty="0">
                <a:solidFill>
                  <a:schemeClr val="tx2"/>
                </a:solidFill>
              </a:rPr>
              <a:t>must correspond to a clear need from the Latvian Space Industry</a:t>
            </a:r>
            <a:r>
              <a:rPr lang="en-GB" dirty="0">
                <a:solidFill>
                  <a:schemeClr val="tx2"/>
                </a:solidFill>
              </a:rPr>
              <a:t> and </a:t>
            </a:r>
            <a:r>
              <a:rPr lang="en-GB" b="1" dirty="0">
                <a:solidFill>
                  <a:schemeClr val="tx2"/>
                </a:solidFill>
              </a:rPr>
              <a:t>should potentially lead to a new product or service being able to be developed</a:t>
            </a:r>
            <a:r>
              <a:rPr lang="en-GB" dirty="0">
                <a:solidFill>
                  <a:schemeClr val="tx2"/>
                </a:solidFill>
              </a:rPr>
              <a:t>.</a:t>
            </a:r>
            <a:endParaRPr lang="en-GB" dirty="0">
              <a:solidFill>
                <a:schemeClr val="accent5"/>
              </a:solidFill>
            </a:endParaRPr>
          </a:p>
          <a:p>
            <a:endParaRPr lang="en-GB" dirty="0"/>
          </a:p>
          <a:p>
            <a:r>
              <a:rPr lang="en-GB" dirty="0"/>
              <a:t> </a:t>
            </a:r>
          </a:p>
          <a:p>
            <a:endParaRPr lang="en-GB" dirty="0"/>
          </a:p>
          <a:p>
            <a:endParaRPr lang="en-GB" dirty="0"/>
          </a:p>
        </p:txBody>
      </p:sp>
      <p:sp>
        <p:nvSpPr>
          <p:cNvPr id="4" name="Rectangle 3">
            <a:extLst>
              <a:ext uri="{FF2B5EF4-FFF2-40B4-BE49-F238E27FC236}">
                <a16:creationId xmlns:a16="http://schemas.microsoft.com/office/drawing/2014/main" id="{1FF9F602-13CD-42AD-95E3-833525AC52AB}"/>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5 of the Cover Letter</a:t>
            </a:r>
          </a:p>
        </p:txBody>
      </p:sp>
    </p:spTree>
    <p:extLst>
      <p:ext uri="{BB962C8B-B14F-4D97-AF65-F5344CB8AC3E}">
        <p14:creationId xmlns:p14="http://schemas.microsoft.com/office/powerpoint/2010/main" val="642020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0DE3-FD77-4834-AC98-B610A05DE616}"/>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18D9D9FA-9395-4E2B-8357-AA17C9427DB8}"/>
              </a:ext>
            </a:extLst>
          </p:cNvPr>
          <p:cNvSpPr>
            <a:spLocks noGrp="1"/>
          </p:cNvSpPr>
          <p:nvPr>
            <p:ph idx="1"/>
          </p:nvPr>
        </p:nvSpPr>
        <p:spPr>
          <a:xfrm>
            <a:off x="219600" y="882192"/>
            <a:ext cx="11764800" cy="5575757"/>
          </a:xfrm>
        </p:spPr>
        <p:txBody>
          <a:bodyPr/>
          <a:lstStyle/>
          <a:p>
            <a:endParaRPr lang="en-GB" dirty="0"/>
          </a:p>
          <a:p>
            <a:endParaRPr lang="en-GB" dirty="0"/>
          </a:p>
          <a:p>
            <a:pPr marL="285750" indent="-285750" algn="just">
              <a:spcAft>
                <a:spcPts val="600"/>
              </a:spcAft>
              <a:buClr>
                <a:schemeClr val="tx2"/>
              </a:buClr>
              <a:buFont typeface="Arial" panose="020B0604020202020204" pitchFamily="34" charset="0"/>
              <a:buChar char="•"/>
            </a:pPr>
            <a:r>
              <a:rPr lang="en-GB" dirty="0">
                <a:solidFill>
                  <a:schemeClr val="tx2"/>
                </a:solidFill>
              </a:rPr>
              <a:t>The PhD is to be co-funded by the Latvian Requesting Party Activity Scheme and a Latvian industrial partner. As such, your idea </a:t>
            </a:r>
            <a:r>
              <a:rPr lang="en-GB" b="1" dirty="0">
                <a:solidFill>
                  <a:schemeClr val="tx2"/>
                </a:solidFill>
              </a:rPr>
              <a:t>must fit the programmatic objectives of the Scheme </a:t>
            </a:r>
            <a:r>
              <a:rPr lang="en-GB" dirty="0">
                <a:solidFill>
                  <a:schemeClr val="tx2"/>
                </a:solidFill>
              </a:rPr>
              <a:t>as described below:</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potential benefit to Latvian industry with regard to their current and future space products and services;</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potential to secure long term academic-industrial relations;</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potential benefit to the Student for future employment in the space sector;</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potential benefit to academia for continued research on space related topics;</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credibility of the resulting work benefitting a Latvian industry’s potential involvement in an ESA Programme;</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in particular, the idea must come from a Latvian industry’s need to conduct further research on potential future products and services before committing to their development or the need of Latvian industry to understand the physics, chemistry or behaviours of their existing space products and services in extreme conditions/durations more deeply, etc.</a:t>
            </a:r>
          </a:p>
          <a:p>
            <a:pPr marL="1066800" lvl="1" indent="-285750" algn="just">
              <a:spcAft>
                <a:spcPts val="600"/>
              </a:spcAft>
              <a:buClr>
                <a:schemeClr val="accent5"/>
              </a:buClr>
              <a:buFont typeface="Arial" panose="020B0604020202020204" pitchFamily="34" charset="0"/>
              <a:buChar char="•"/>
            </a:pPr>
            <a:endParaRPr lang="en-GB" dirty="0">
              <a:solidFill>
                <a:schemeClr val="accent5"/>
              </a:solidFill>
            </a:endParaRPr>
          </a:p>
          <a:p>
            <a:endParaRPr lang="en-GB" dirty="0"/>
          </a:p>
          <a:p>
            <a:r>
              <a:rPr lang="en-GB" dirty="0"/>
              <a:t> </a:t>
            </a:r>
          </a:p>
          <a:p>
            <a:endParaRPr lang="en-GB" dirty="0"/>
          </a:p>
          <a:p>
            <a:endParaRPr lang="en-GB" dirty="0"/>
          </a:p>
        </p:txBody>
      </p:sp>
      <p:sp>
        <p:nvSpPr>
          <p:cNvPr id="4" name="Rectangle 3">
            <a:extLst>
              <a:ext uri="{FF2B5EF4-FFF2-40B4-BE49-F238E27FC236}">
                <a16:creationId xmlns:a16="http://schemas.microsoft.com/office/drawing/2014/main" id="{1FF9F602-13CD-42AD-95E3-833525AC52AB}"/>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5 of the Cover Letter</a:t>
            </a:r>
          </a:p>
        </p:txBody>
      </p:sp>
    </p:spTree>
    <p:extLst>
      <p:ext uri="{BB962C8B-B14F-4D97-AF65-F5344CB8AC3E}">
        <p14:creationId xmlns:p14="http://schemas.microsoft.com/office/powerpoint/2010/main" val="219319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0DE3-FD77-4834-AC98-B610A05DE616}"/>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18D9D9FA-9395-4E2B-8357-AA17C9427DB8}"/>
              </a:ext>
            </a:extLst>
          </p:cNvPr>
          <p:cNvSpPr>
            <a:spLocks noGrp="1"/>
          </p:cNvSpPr>
          <p:nvPr>
            <p:ph idx="1"/>
          </p:nvPr>
        </p:nvSpPr>
        <p:spPr>
          <a:xfrm>
            <a:off x="219600" y="882192"/>
            <a:ext cx="11764800" cy="5575757"/>
          </a:xfrm>
        </p:spPr>
        <p:txBody>
          <a:bodyPr/>
          <a:lstStyle/>
          <a:p>
            <a:endParaRPr lang="en-GB"/>
          </a:p>
          <a:p>
            <a:endParaRPr lang="en-GB"/>
          </a:p>
          <a:p>
            <a:pPr marL="285750" indent="-285750" algn="just">
              <a:spcAft>
                <a:spcPts val="600"/>
              </a:spcAft>
              <a:buClr>
                <a:schemeClr val="tx2"/>
              </a:buClr>
              <a:buFont typeface="Arial" panose="020B0604020202020204" pitchFamily="34" charset="0"/>
              <a:buChar char="•"/>
            </a:pPr>
            <a:endParaRPr lang="en-GB">
              <a:solidFill>
                <a:schemeClr val="tx2"/>
              </a:solidFill>
            </a:endParaRPr>
          </a:p>
          <a:p>
            <a:pPr marL="285750" indent="-285750" algn="just">
              <a:spcAft>
                <a:spcPts val="600"/>
              </a:spcAft>
              <a:buClr>
                <a:schemeClr val="tx2"/>
              </a:buClr>
              <a:buFont typeface="Arial" panose="020B0604020202020204" pitchFamily="34" charset="0"/>
              <a:buChar char="•"/>
            </a:pPr>
            <a:r>
              <a:rPr lang="en-GB">
                <a:solidFill>
                  <a:schemeClr val="tx2"/>
                </a:solidFill>
                <a:latin typeface="Arial"/>
                <a:ea typeface="MS PGothic"/>
                <a:cs typeface="Arial"/>
              </a:rPr>
              <a:t>The research team shall be composed of:</a:t>
            </a:r>
          </a:p>
          <a:p>
            <a:pPr marL="1066800" lvl="1" indent="-285750" algn="just">
              <a:spcAft>
                <a:spcPts val="600"/>
              </a:spcAft>
              <a:buClr>
                <a:schemeClr val="accent5"/>
              </a:buClr>
              <a:buFont typeface="Arial" panose="020B0604020202020204" pitchFamily="34" charset="0"/>
              <a:buChar char="•"/>
            </a:pPr>
            <a:r>
              <a:rPr lang="en-GB">
                <a:solidFill>
                  <a:schemeClr val="accent5"/>
                </a:solidFill>
                <a:latin typeface="Arial"/>
                <a:ea typeface="MS PGothic"/>
                <a:cs typeface="Arial"/>
              </a:rPr>
              <a:t>University or Research Institute that will act as Legal Entity and Prime Contractor and provide the PhD supervisor;</a:t>
            </a:r>
          </a:p>
          <a:p>
            <a:pPr marL="1066800" lvl="1" indent="-285750" algn="just">
              <a:spcAft>
                <a:spcPts val="600"/>
              </a:spcAft>
              <a:buClr>
                <a:schemeClr val="accent5"/>
              </a:buClr>
              <a:buFont typeface="Arial" panose="020B0604020202020204" pitchFamily="34" charset="0"/>
              <a:buChar char="•"/>
            </a:pPr>
            <a:r>
              <a:rPr lang="en-GB">
                <a:solidFill>
                  <a:schemeClr val="accent5"/>
                </a:solidFill>
                <a:latin typeface="Arial"/>
                <a:ea typeface="MS PGothic"/>
                <a:cs typeface="Arial"/>
              </a:rPr>
              <a:t>industrial company that will co-fund the research, define the problem and act as the potential end-user of the Proposal with the prospect of a viable product, application or service that fits their business plan;</a:t>
            </a:r>
          </a:p>
          <a:p>
            <a:pPr marL="1066800" lvl="1" indent="-285750" algn="just">
              <a:spcAft>
                <a:spcPts val="600"/>
              </a:spcAft>
              <a:buClr>
                <a:schemeClr val="accent5"/>
              </a:buClr>
              <a:buFont typeface="Arial" panose="020B0604020202020204" pitchFamily="34" charset="0"/>
              <a:buChar char="•"/>
            </a:pPr>
            <a:r>
              <a:rPr lang="en-GB">
                <a:solidFill>
                  <a:schemeClr val="accent5"/>
                </a:solidFill>
                <a:latin typeface="Arial"/>
                <a:ea typeface="MS PGothic"/>
                <a:cs typeface="Arial"/>
              </a:rPr>
              <a:t>a PhD student who will conduct the research up to the delivery of a PhD Thesis in direct coordination with the PhD supervisor, their research group and industry.</a:t>
            </a:r>
          </a:p>
          <a:p>
            <a:pPr marL="1066800" lvl="1" indent="-285750" algn="just">
              <a:spcAft>
                <a:spcPts val="600"/>
              </a:spcAft>
              <a:buClr>
                <a:schemeClr val="accent5"/>
              </a:buClr>
              <a:buFont typeface="Arial" panose="020B0604020202020204" pitchFamily="34" charset="0"/>
              <a:buChar char="•"/>
            </a:pPr>
            <a:endParaRPr lang="en-GB">
              <a:solidFill>
                <a:schemeClr val="accent5"/>
              </a:solidFill>
            </a:endParaRPr>
          </a:p>
          <a:p>
            <a:endParaRPr lang="en-GB"/>
          </a:p>
          <a:p>
            <a:endParaRPr lang="en-GB"/>
          </a:p>
          <a:p>
            <a:endParaRPr lang="en-GB"/>
          </a:p>
          <a:p>
            <a:endParaRPr lang="en-GB"/>
          </a:p>
        </p:txBody>
      </p:sp>
      <p:sp>
        <p:nvSpPr>
          <p:cNvPr id="4" name="Rectangle 3">
            <a:extLst>
              <a:ext uri="{FF2B5EF4-FFF2-40B4-BE49-F238E27FC236}">
                <a16:creationId xmlns:a16="http://schemas.microsoft.com/office/drawing/2014/main" id="{1FF9F602-13CD-42AD-95E3-833525AC52AB}"/>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5 of the Cover Letter</a:t>
            </a:r>
          </a:p>
        </p:txBody>
      </p:sp>
    </p:spTree>
    <p:extLst>
      <p:ext uri="{BB962C8B-B14F-4D97-AF65-F5344CB8AC3E}">
        <p14:creationId xmlns:p14="http://schemas.microsoft.com/office/powerpoint/2010/main" val="2745302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B452-CFAA-4F86-8D90-E18C0C56EBAC}"/>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991EDE60-60EE-4090-9401-85A06E66E03E}"/>
              </a:ext>
            </a:extLst>
          </p:cNvPr>
          <p:cNvSpPr>
            <a:spLocks noGrp="1"/>
          </p:cNvSpPr>
          <p:nvPr>
            <p:ph idx="1"/>
          </p:nvPr>
        </p:nvSpPr>
        <p:spPr/>
        <p:txBody>
          <a:bodyPr/>
          <a:lstStyle/>
          <a:p>
            <a:endParaRPr lang="en-GB"/>
          </a:p>
          <a:p>
            <a:endParaRPr lang="en-GB"/>
          </a:p>
          <a:p>
            <a:endParaRPr lang="en-GB"/>
          </a:p>
          <a:p>
            <a:pPr marL="342900" indent="-342900" algn="just">
              <a:spcAft>
                <a:spcPts val="0"/>
              </a:spcAft>
              <a:buClr>
                <a:schemeClr val="tx2"/>
              </a:buClr>
              <a:buFont typeface="Arial" panose="020B0604020202020204" pitchFamily="34" charset="0"/>
              <a:buChar char="•"/>
            </a:pPr>
            <a:r>
              <a:rPr lang="en-GB">
                <a:solidFill>
                  <a:schemeClr val="tx2"/>
                </a:solidFill>
              </a:rPr>
              <a:t>Please ensure that your tender </a:t>
            </a:r>
            <a:r>
              <a:rPr lang="en-GB" b="1">
                <a:solidFill>
                  <a:schemeClr val="tx2"/>
                </a:solidFill>
              </a:rPr>
              <a:t>complies with the following essential requirements</a:t>
            </a:r>
            <a:r>
              <a:rPr lang="en-GB">
                <a:solidFill>
                  <a:schemeClr val="tx2"/>
                </a:solidFill>
              </a:rPr>
              <a:t>:</a:t>
            </a:r>
          </a:p>
          <a:p>
            <a:pPr marL="1123950" lvl="1" indent="-342900" algn="just">
              <a:spcAft>
                <a:spcPts val="0"/>
              </a:spcAft>
              <a:buClr>
                <a:schemeClr val="accent5"/>
              </a:buClr>
              <a:buFont typeface="+mj-lt"/>
              <a:buAutoNum type="alphaLcParenR"/>
            </a:pPr>
            <a:r>
              <a:rPr lang="en-GB">
                <a:solidFill>
                  <a:schemeClr val="accent5"/>
                </a:solidFill>
              </a:rPr>
              <a:t>You are required to clearly state that you </a:t>
            </a:r>
            <a:r>
              <a:rPr lang="en-GB" b="1">
                <a:solidFill>
                  <a:schemeClr val="accent2"/>
                </a:solidFill>
              </a:rPr>
              <a:t>accept all terms and conditions</a:t>
            </a:r>
            <a:r>
              <a:rPr lang="en-GB">
                <a:solidFill>
                  <a:schemeClr val="accent2"/>
                </a:solidFill>
              </a:rPr>
              <a:t> </a:t>
            </a:r>
            <a:r>
              <a:rPr lang="en-GB">
                <a:solidFill>
                  <a:schemeClr val="accent5"/>
                </a:solidFill>
              </a:rPr>
              <a:t>stated in the documents expected to form together the Contract </a:t>
            </a:r>
            <a:r>
              <a:rPr lang="en-GB" i="1">
                <a:solidFill>
                  <a:schemeClr val="accent5">
                    <a:lumMod val="60000"/>
                    <a:lumOff val="40000"/>
                  </a:schemeClr>
                </a:solidFill>
              </a:rPr>
              <a:t>(ref. paragraphs 5 and 6 of the Cover Letter of the Proposal Template)</a:t>
            </a:r>
            <a:r>
              <a:rPr lang="en-GB">
                <a:solidFill>
                  <a:schemeClr val="accent5"/>
                </a:solidFill>
              </a:rPr>
              <a:t>.</a:t>
            </a:r>
          </a:p>
          <a:p>
            <a:pPr marL="1123950" lvl="1" indent="-342900" algn="just">
              <a:spcAft>
                <a:spcPts val="0"/>
              </a:spcAft>
              <a:buClr>
                <a:schemeClr val="accent5"/>
              </a:buClr>
              <a:buFont typeface="+mj-lt"/>
              <a:buAutoNum type="alphaLcParenR"/>
            </a:pPr>
            <a:r>
              <a:rPr lang="en-GB">
                <a:solidFill>
                  <a:schemeClr val="accent5"/>
                </a:solidFill>
              </a:rPr>
              <a:t>Your tender is</a:t>
            </a:r>
            <a:r>
              <a:rPr lang="en-GB">
                <a:solidFill>
                  <a:schemeClr val="accent2"/>
                </a:solidFill>
              </a:rPr>
              <a:t> </a:t>
            </a:r>
            <a:r>
              <a:rPr lang="en-GB" b="1">
                <a:solidFill>
                  <a:schemeClr val="accent2"/>
                </a:solidFill>
              </a:rPr>
              <a:t>valid during a period of three (3) months </a:t>
            </a:r>
            <a:r>
              <a:rPr lang="en-GB">
                <a:solidFill>
                  <a:schemeClr val="accent5"/>
                </a:solidFill>
              </a:rPr>
              <a:t>from the time limit for tender submission.</a:t>
            </a:r>
          </a:p>
          <a:p>
            <a:pPr marL="1123950" lvl="1" indent="-342900" algn="just">
              <a:spcAft>
                <a:spcPts val="0"/>
              </a:spcAft>
              <a:buClr>
                <a:schemeClr val="accent5"/>
              </a:buClr>
              <a:buFont typeface="+mj-lt"/>
              <a:buAutoNum type="alphaLcParenR"/>
            </a:pPr>
            <a:r>
              <a:rPr lang="en-GB">
                <a:solidFill>
                  <a:schemeClr val="accent5"/>
                </a:solidFill>
              </a:rPr>
              <a:t>Your price quotation shall meet the following conditions: </a:t>
            </a:r>
          </a:p>
          <a:p>
            <a:pPr marL="1700395" lvl="2" indent="-342900" algn="just">
              <a:spcAft>
                <a:spcPts val="0"/>
              </a:spcAft>
              <a:buClr>
                <a:schemeClr val="accent5"/>
              </a:buClr>
              <a:buFont typeface="Arial" panose="020B0604020202020204" pitchFamily="34" charset="0"/>
              <a:buChar char="•"/>
            </a:pPr>
            <a:r>
              <a:rPr lang="en-GB">
                <a:solidFill>
                  <a:schemeClr val="accent5"/>
                </a:solidFill>
              </a:rPr>
              <a:t>ESA has defined a maximum budget of 40,000 Euro per Activity.</a:t>
            </a:r>
          </a:p>
          <a:p>
            <a:pPr marL="1700395" lvl="2" indent="-342900" algn="just">
              <a:spcAft>
                <a:spcPts val="0"/>
              </a:spcAft>
              <a:buClr>
                <a:schemeClr val="accent5"/>
              </a:buClr>
              <a:buFont typeface="Arial" panose="020B0604020202020204" pitchFamily="34" charset="0"/>
              <a:buChar char="•"/>
            </a:pPr>
            <a:r>
              <a:rPr lang="en-GB">
                <a:solidFill>
                  <a:schemeClr val="accent5"/>
                </a:solidFill>
              </a:rPr>
              <a:t>Consequently, please note that ESA will take your tender into consideration only if the total Firm Fixed Price in Euro as defined in Appendix 2 hereto (all in, with the exception of import duties and value added taxes in the ESA Member States) remains within this limit.</a:t>
            </a:r>
          </a:p>
          <a:p>
            <a:endParaRPr lang="en-GB"/>
          </a:p>
          <a:p>
            <a:r>
              <a:rPr lang="en-GB"/>
              <a:t> </a:t>
            </a:r>
          </a:p>
          <a:p>
            <a:endParaRPr lang="en-GB"/>
          </a:p>
          <a:p>
            <a:endParaRPr lang="en-GB"/>
          </a:p>
        </p:txBody>
      </p:sp>
      <p:sp>
        <p:nvSpPr>
          <p:cNvPr id="4" name="Rectangle 3">
            <a:extLst>
              <a:ext uri="{FF2B5EF4-FFF2-40B4-BE49-F238E27FC236}">
                <a16:creationId xmlns:a16="http://schemas.microsoft.com/office/drawing/2014/main" id="{BF474EDB-1567-4CA4-96EE-C7F9909BB3D4}"/>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9 of the Cover Letter</a:t>
            </a:r>
          </a:p>
        </p:txBody>
      </p:sp>
    </p:spTree>
    <p:extLst>
      <p:ext uri="{BB962C8B-B14F-4D97-AF65-F5344CB8AC3E}">
        <p14:creationId xmlns:p14="http://schemas.microsoft.com/office/powerpoint/2010/main" val="390869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ECEEC6-0303-4864-8D99-B21E62390BE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Draft Contract</a:t>
            </a:r>
            <a:endParaRPr lang="en-GB" sz="2800" dirty="0"/>
          </a:p>
        </p:txBody>
      </p:sp>
      <p:graphicFrame>
        <p:nvGraphicFramePr>
          <p:cNvPr id="4" name="Diagram 3">
            <a:extLst>
              <a:ext uri="{FF2B5EF4-FFF2-40B4-BE49-F238E27FC236}">
                <a16:creationId xmlns:a16="http://schemas.microsoft.com/office/drawing/2014/main" id="{E7751234-11C9-4F01-AF05-897567A57578}"/>
              </a:ext>
            </a:extLst>
          </p:cNvPr>
          <p:cNvGraphicFramePr/>
          <p:nvPr>
            <p:extLst>
              <p:ext uri="{D42A27DB-BD31-4B8C-83A1-F6EECF244321}">
                <p14:modId xmlns:p14="http://schemas.microsoft.com/office/powerpoint/2010/main" val="336719095"/>
              </p:ext>
            </p:extLst>
          </p:nvPr>
        </p:nvGraphicFramePr>
        <p:xfrm>
          <a:off x="2787366" y="2022699"/>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37783C8C-B302-4892-8477-C01F553C984B}"/>
              </a:ext>
            </a:extLst>
          </p:cNvPr>
          <p:cNvSpPr/>
          <p:nvPr/>
        </p:nvSpPr>
        <p:spPr>
          <a:xfrm>
            <a:off x="2787366" y="2933700"/>
            <a:ext cx="2222784" cy="1914525"/>
          </a:xfrm>
          <a:prstGeom prst="rect">
            <a:avLst/>
          </a:prstGeom>
          <a:noFill/>
          <a:ln w="57150">
            <a:solidFill>
              <a:srgbClr val="ED1B2F"/>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8276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DF180-5C87-4D6B-8050-05F937C66D49}"/>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Draft Contract</a:t>
            </a:r>
            <a:endParaRPr lang="en-GB" sz="2800" dirty="0"/>
          </a:p>
        </p:txBody>
      </p:sp>
      <p:sp>
        <p:nvSpPr>
          <p:cNvPr id="3" name="Content Placeholder 2">
            <a:extLst>
              <a:ext uri="{FF2B5EF4-FFF2-40B4-BE49-F238E27FC236}">
                <a16:creationId xmlns:a16="http://schemas.microsoft.com/office/drawing/2014/main" id="{50869228-C2FE-450F-9A04-E6B52D4AB134}"/>
              </a:ext>
            </a:extLst>
          </p:cNvPr>
          <p:cNvSpPr>
            <a:spLocks noGrp="1"/>
          </p:cNvSpPr>
          <p:nvPr>
            <p:ph idx="1"/>
          </p:nvPr>
        </p:nvSpPr>
        <p:spPr/>
        <p:txBody>
          <a:bodyPr/>
          <a:lstStyle/>
          <a:p>
            <a:r>
              <a:rPr lang="en-GB" altLang="ja-JP" sz="2000" b="1">
                <a:solidFill>
                  <a:schemeClr val="tx1"/>
                </a:solidFill>
                <a:highlight>
                  <a:srgbClr val="D9D9D9"/>
                </a:highlight>
              </a:rPr>
              <a:t>Full compliance to terms and conditions are expected</a:t>
            </a:r>
          </a:p>
          <a:p>
            <a:endParaRPr lang="en-GB" altLang="en-US" sz="2000" b="1">
              <a:solidFill>
                <a:schemeClr val="tx1"/>
              </a:solidFill>
              <a:highlight>
                <a:srgbClr val="D9D9D9"/>
              </a:highlight>
            </a:endParaRPr>
          </a:p>
          <a:p>
            <a:pPr marL="285750" indent="-285750">
              <a:spcAft>
                <a:spcPts val="600"/>
              </a:spcAft>
              <a:buClr>
                <a:schemeClr val="tx2"/>
              </a:buClr>
              <a:buFont typeface="Arial" panose="020B0604020202020204" pitchFamily="34" charset="0"/>
              <a:buChar char="•"/>
            </a:pPr>
            <a:r>
              <a:rPr lang="en-GB">
                <a:solidFill>
                  <a:schemeClr val="tx2"/>
                </a:solidFill>
              </a:rPr>
              <a:t>The Draft Contract, is based on the EXPRO (+) Contract and the “relevant” parts of the ESA General Clauses &amp; Conditions </a:t>
            </a:r>
            <a:r>
              <a:rPr lang="en-GB" i="1">
                <a:solidFill>
                  <a:schemeClr val="accent5"/>
                </a:solidFill>
              </a:rPr>
              <a:t>(ESA GC&amp;C) </a:t>
            </a:r>
            <a:r>
              <a:rPr lang="en-GB">
                <a:solidFill>
                  <a:schemeClr val="tx2"/>
                </a:solidFill>
              </a:rPr>
              <a:t>are embedded in the Contract with some adaptations. </a:t>
            </a:r>
          </a:p>
          <a:p>
            <a:pPr marL="285750" indent="-285750">
              <a:spcAft>
                <a:spcPts val="600"/>
              </a:spcAft>
              <a:buClr>
                <a:schemeClr val="tx2"/>
              </a:buClr>
              <a:buFont typeface="Arial" panose="020B0604020202020204" pitchFamily="34" charset="0"/>
              <a:buChar char="•"/>
            </a:pPr>
            <a:endParaRPr lang="en-GB">
              <a:solidFill>
                <a:schemeClr val="tx2"/>
              </a:solidFill>
            </a:endParaRPr>
          </a:p>
          <a:p>
            <a:pPr marL="285750" indent="-285750">
              <a:spcAft>
                <a:spcPts val="600"/>
              </a:spcAft>
              <a:buClr>
                <a:schemeClr val="tx2"/>
              </a:buClr>
              <a:buFont typeface="Arial" panose="020B0604020202020204" pitchFamily="34" charset="0"/>
              <a:buChar char="•"/>
            </a:pPr>
            <a:r>
              <a:rPr lang="en-GB">
                <a:solidFill>
                  <a:schemeClr val="tx2"/>
                </a:solidFill>
              </a:rPr>
              <a:t>The Clauses with an "Option" will be finalised at the negotiation stage.</a:t>
            </a:r>
          </a:p>
          <a:p>
            <a:pPr marL="285750" indent="-285750">
              <a:spcAft>
                <a:spcPts val="600"/>
              </a:spcAft>
              <a:buClr>
                <a:schemeClr val="tx2"/>
              </a:buClr>
              <a:buFont typeface="Arial" panose="020B0604020202020204" pitchFamily="34" charset="0"/>
              <a:buChar char="•"/>
            </a:pPr>
            <a:endParaRPr lang="en-GB">
              <a:solidFill>
                <a:schemeClr val="tx2"/>
              </a:solidFill>
            </a:endParaRPr>
          </a:p>
          <a:p>
            <a:pPr marL="285750" indent="-285750">
              <a:spcAft>
                <a:spcPts val="600"/>
              </a:spcAft>
              <a:buClr>
                <a:schemeClr val="tx2"/>
              </a:buClr>
              <a:buFont typeface="Arial" panose="020B0604020202020204" pitchFamily="34" charset="0"/>
              <a:buChar char="•"/>
            </a:pPr>
            <a:r>
              <a:rPr lang="en-GB">
                <a:solidFill>
                  <a:schemeClr val="tx2"/>
                </a:solidFill>
              </a:rPr>
              <a:t>the Draft Contract is tailored for straightforward contracts, the Contract will be adapted accordingly should the activity be more complex </a:t>
            </a:r>
            <a:r>
              <a:rPr lang="en-GB" i="1">
                <a:solidFill>
                  <a:schemeClr val="accent5"/>
                </a:solidFill>
              </a:rPr>
              <a:t>(e.g. flight hardware activities)</a:t>
            </a:r>
            <a:r>
              <a:rPr lang="en-GB">
                <a:solidFill>
                  <a:schemeClr val="tx2"/>
                </a:solidFill>
              </a:rPr>
              <a:t>.</a:t>
            </a:r>
          </a:p>
          <a:p>
            <a:endParaRPr lang="en-GB"/>
          </a:p>
          <a:p>
            <a:endParaRPr lang="en-GB"/>
          </a:p>
          <a:p>
            <a:endParaRPr lang="en-GB"/>
          </a:p>
          <a:p>
            <a:endParaRPr lang="en-GB"/>
          </a:p>
        </p:txBody>
      </p:sp>
    </p:spTree>
    <p:extLst>
      <p:ext uri="{BB962C8B-B14F-4D97-AF65-F5344CB8AC3E}">
        <p14:creationId xmlns:p14="http://schemas.microsoft.com/office/powerpoint/2010/main" val="395044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ECEEC6-0303-4864-8D99-B21E62390BE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Tender Conditions</a:t>
            </a:r>
            <a:endParaRPr lang="en-GB" sz="2800" dirty="0"/>
          </a:p>
        </p:txBody>
      </p:sp>
      <p:graphicFrame>
        <p:nvGraphicFramePr>
          <p:cNvPr id="4" name="Diagram 3">
            <a:extLst>
              <a:ext uri="{FF2B5EF4-FFF2-40B4-BE49-F238E27FC236}">
                <a16:creationId xmlns:a16="http://schemas.microsoft.com/office/drawing/2014/main" id="{E7751234-11C9-4F01-AF05-897567A57578}"/>
              </a:ext>
            </a:extLst>
          </p:cNvPr>
          <p:cNvGraphicFramePr/>
          <p:nvPr>
            <p:extLst>
              <p:ext uri="{D42A27DB-BD31-4B8C-83A1-F6EECF244321}">
                <p14:modId xmlns:p14="http://schemas.microsoft.com/office/powerpoint/2010/main" val="4195820495"/>
              </p:ext>
            </p:extLst>
          </p:nvPr>
        </p:nvGraphicFramePr>
        <p:xfrm>
          <a:off x="2787366" y="2022699"/>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37783C8C-B302-4892-8477-C01F553C984B}"/>
              </a:ext>
            </a:extLst>
          </p:cNvPr>
          <p:cNvSpPr/>
          <p:nvPr/>
        </p:nvSpPr>
        <p:spPr>
          <a:xfrm>
            <a:off x="5001277" y="2933700"/>
            <a:ext cx="2222784" cy="1914525"/>
          </a:xfrm>
          <a:prstGeom prst="rect">
            <a:avLst/>
          </a:prstGeom>
          <a:noFill/>
          <a:ln w="57150">
            <a:solidFill>
              <a:srgbClr val="ED1B2F"/>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3512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5E7D3-A141-4517-9EF6-F3F32161A747}"/>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Tender Conditions</a:t>
            </a:r>
            <a:endParaRPr lang="en-GB" sz="2800" dirty="0"/>
          </a:p>
        </p:txBody>
      </p:sp>
      <p:sp>
        <p:nvSpPr>
          <p:cNvPr id="3" name="Content Placeholder 2">
            <a:extLst>
              <a:ext uri="{FF2B5EF4-FFF2-40B4-BE49-F238E27FC236}">
                <a16:creationId xmlns:a16="http://schemas.microsoft.com/office/drawing/2014/main" id="{396D6CAD-EA8A-4959-A998-68F2F06F5A2C}"/>
              </a:ext>
            </a:extLst>
          </p:cNvPr>
          <p:cNvSpPr>
            <a:spLocks noGrp="1"/>
          </p:cNvSpPr>
          <p:nvPr>
            <p:ph idx="1"/>
          </p:nvPr>
        </p:nvSpPr>
        <p:spPr/>
        <p:txBody>
          <a:bodyPr/>
          <a:lstStyle/>
          <a:p>
            <a:pPr marL="285750" indent="-285750">
              <a:buClr>
                <a:schemeClr val="tx2"/>
              </a:buClr>
              <a:buFont typeface="Arial" panose="020B0604020202020204" pitchFamily="34" charset="0"/>
              <a:buChar char="•"/>
            </a:pPr>
            <a:r>
              <a:rPr lang="en-GB">
                <a:solidFill>
                  <a:schemeClr val="tx2"/>
                </a:solidFill>
              </a:rPr>
              <a:t>The EXPRO (+) Tendering Conditions </a:t>
            </a:r>
            <a:r>
              <a:rPr lang="en-GB" i="1">
                <a:solidFill>
                  <a:schemeClr val="accent5"/>
                </a:solidFill>
              </a:rPr>
              <a:t>(“EXPRO/TC”) </a:t>
            </a:r>
            <a:r>
              <a:rPr lang="en-GB">
                <a:solidFill>
                  <a:schemeClr val="tx2"/>
                </a:solidFill>
              </a:rPr>
              <a:t>apply instead of the ESA General Conditions of Tender. </a:t>
            </a:r>
          </a:p>
          <a:p>
            <a:pPr marL="285750" indent="-285750">
              <a:buClr>
                <a:schemeClr val="tx2"/>
              </a:buClr>
              <a:buFont typeface="Arial" panose="020B0604020202020204" pitchFamily="34" charset="0"/>
              <a:buChar char="•"/>
            </a:pPr>
            <a:endParaRPr lang="en-GB">
              <a:solidFill>
                <a:schemeClr val="tx2"/>
              </a:solidFill>
            </a:endParaRPr>
          </a:p>
          <a:p>
            <a:pPr marL="285750" indent="-285750">
              <a:buClr>
                <a:schemeClr val="tx2"/>
              </a:buClr>
              <a:buFont typeface="Arial" panose="020B0604020202020204" pitchFamily="34" charset="0"/>
              <a:buChar char="•"/>
            </a:pPr>
            <a:r>
              <a:rPr lang="en-GB">
                <a:solidFill>
                  <a:schemeClr val="tx2"/>
                </a:solidFill>
              </a:rPr>
              <a:t>What type of Information will you find?</a:t>
            </a:r>
          </a:p>
          <a:p>
            <a:pPr marL="1066800" lvl="1" indent="-285750">
              <a:buClr>
                <a:schemeClr val="tx2"/>
              </a:buClr>
              <a:buFont typeface="Arial" panose="020B0604020202020204" pitchFamily="34" charset="0"/>
              <a:buChar char="•"/>
            </a:pPr>
            <a:r>
              <a:rPr lang="en-GB">
                <a:solidFill>
                  <a:schemeClr val="accent5"/>
                </a:solidFill>
              </a:rPr>
              <a:t>Formal conditions for tendering </a:t>
            </a:r>
            <a:r>
              <a:rPr lang="en-GB" i="1">
                <a:solidFill>
                  <a:schemeClr val="accent5"/>
                </a:solidFill>
              </a:rPr>
              <a:t>(eligibility, negotiation, retention, etc.)</a:t>
            </a:r>
          </a:p>
          <a:p>
            <a:pPr marL="1066800" lvl="1" indent="-285750">
              <a:buClr>
                <a:schemeClr val="tx2"/>
              </a:buClr>
              <a:buFont typeface="Arial" panose="020B0604020202020204" pitchFamily="34" charset="0"/>
              <a:buChar char="•"/>
            </a:pPr>
            <a:r>
              <a:rPr lang="en-GB">
                <a:solidFill>
                  <a:schemeClr val="accent5"/>
                </a:solidFill>
              </a:rPr>
              <a:t>Compliance and Key Acceptance Factors</a:t>
            </a:r>
          </a:p>
          <a:p>
            <a:pPr marL="1066800" lvl="1" indent="-285750">
              <a:buClr>
                <a:schemeClr val="tx2"/>
              </a:buClr>
              <a:buFont typeface="Arial" panose="020B0604020202020204" pitchFamily="34" charset="0"/>
              <a:buChar char="•"/>
            </a:pPr>
            <a:r>
              <a:rPr lang="en-GB">
                <a:solidFill>
                  <a:schemeClr val="accent5"/>
                </a:solidFill>
              </a:rPr>
              <a:t>Communication with ESA</a:t>
            </a:r>
          </a:p>
          <a:p>
            <a:pPr marL="1066800" lvl="1" indent="-285750">
              <a:buClr>
                <a:schemeClr val="tx2"/>
              </a:buClr>
              <a:buFont typeface="Arial" panose="020B0604020202020204" pitchFamily="34" charset="0"/>
              <a:buChar char="•"/>
            </a:pPr>
            <a:r>
              <a:rPr lang="en-GB">
                <a:solidFill>
                  <a:schemeClr val="accent5"/>
                </a:solidFill>
              </a:rPr>
              <a:t>Proposal submission conditions</a:t>
            </a:r>
          </a:p>
          <a:p>
            <a:pPr marL="1066800" lvl="1" indent="-285750">
              <a:buClr>
                <a:schemeClr val="tx2"/>
              </a:buClr>
              <a:buFont typeface="Arial" panose="020B0604020202020204" pitchFamily="34" charset="0"/>
              <a:buChar char="•"/>
            </a:pPr>
            <a:r>
              <a:rPr lang="en-GB">
                <a:solidFill>
                  <a:schemeClr val="accent5"/>
                </a:solidFill>
              </a:rPr>
              <a:t>General considerations regarding </a:t>
            </a:r>
            <a:r>
              <a:rPr lang="en-GB" err="1">
                <a:solidFill>
                  <a:schemeClr val="accent5"/>
                </a:solidFill>
              </a:rPr>
              <a:t>esa</a:t>
            </a:r>
            <a:r>
              <a:rPr lang="en-GB">
                <a:solidFill>
                  <a:schemeClr val="accent5"/>
                </a:solidFill>
              </a:rPr>
              <a:t>-star</a:t>
            </a:r>
          </a:p>
          <a:p>
            <a:pPr marL="285750" indent="-285750">
              <a:buClr>
                <a:schemeClr val="tx2"/>
              </a:buClr>
              <a:buFont typeface="Arial" panose="020B0604020202020204" pitchFamily="34" charset="0"/>
              <a:buChar char="•"/>
            </a:pPr>
            <a:endParaRPr lang="en-GB">
              <a:solidFill>
                <a:schemeClr val="tx2"/>
              </a:solidFill>
            </a:endParaRPr>
          </a:p>
          <a:p>
            <a:pPr marL="285750" indent="-285750">
              <a:buClr>
                <a:schemeClr val="tx2"/>
              </a:buClr>
              <a:buFont typeface="Arial" panose="020B0604020202020204" pitchFamily="34" charset="0"/>
              <a:buChar char="•"/>
            </a:pPr>
            <a:r>
              <a:rPr lang="en-GB">
                <a:solidFill>
                  <a:schemeClr val="tx2"/>
                </a:solidFill>
              </a:rPr>
              <a:t>The </a:t>
            </a:r>
            <a:r>
              <a:rPr lang="en-GB" b="1">
                <a:solidFill>
                  <a:schemeClr val="tx2"/>
                </a:solidFill>
              </a:rPr>
              <a:t>Proposal Template </a:t>
            </a:r>
            <a:r>
              <a:rPr lang="en-GB">
                <a:solidFill>
                  <a:schemeClr val="tx2"/>
                </a:solidFill>
              </a:rPr>
              <a:t>supports the compliance with the Special Conditions of Tender.</a:t>
            </a:r>
          </a:p>
          <a:p>
            <a:endParaRPr lang="en-GB"/>
          </a:p>
        </p:txBody>
      </p:sp>
      <p:grpSp>
        <p:nvGrpSpPr>
          <p:cNvPr id="5" name="Group 4">
            <a:extLst>
              <a:ext uri="{FF2B5EF4-FFF2-40B4-BE49-F238E27FC236}">
                <a16:creationId xmlns:a16="http://schemas.microsoft.com/office/drawing/2014/main" id="{C86AAC13-6F25-42D2-8B99-21DB694BE9AE}"/>
              </a:ext>
            </a:extLst>
          </p:cNvPr>
          <p:cNvGrpSpPr/>
          <p:nvPr/>
        </p:nvGrpSpPr>
        <p:grpSpPr>
          <a:xfrm>
            <a:off x="2468651" y="5061407"/>
            <a:ext cx="7288035" cy="914400"/>
            <a:chOff x="228600" y="4054648"/>
            <a:chExt cx="7288035" cy="914400"/>
          </a:xfrm>
        </p:grpSpPr>
        <p:sp>
          <p:nvSpPr>
            <p:cNvPr id="6" name="Rectangle 5">
              <a:extLst>
                <a:ext uri="{FF2B5EF4-FFF2-40B4-BE49-F238E27FC236}">
                  <a16:creationId xmlns:a16="http://schemas.microsoft.com/office/drawing/2014/main" id="{1F1C312D-F87F-476E-8B9F-83D0F1D9DEA9}"/>
                </a:ext>
              </a:extLst>
            </p:cNvPr>
            <p:cNvSpPr/>
            <p:nvPr/>
          </p:nvSpPr>
          <p:spPr>
            <a:xfrm>
              <a:off x="228600" y="4110641"/>
              <a:ext cx="914400"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600" b="1">
                <a:solidFill>
                  <a:schemeClr val="accent3"/>
                </a:solidFill>
              </a:endParaRPr>
            </a:p>
          </p:txBody>
        </p:sp>
        <p:pic>
          <p:nvPicPr>
            <p:cNvPr id="7" name="Graphic 6" descr="Comment Important outline">
              <a:extLst>
                <a:ext uri="{FF2B5EF4-FFF2-40B4-BE49-F238E27FC236}">
                  <a16:creationId xmlns:a16="http://schemas.microsoft.com/office/drawing/2014/main" id="{116B4338-4990-4C7F-8F8F-CEE1D67CB2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 y="4054648"/>
              <a:ext cx="914400" cy="914400"/>
            </a:xfrm>
            <a:prstGeom prst="rect">
              <a:avLst/>
            </a:prstGeom>
          </p:spPr>
        </p:pic>
        <p:sp>
          <p:nvSpPr>
            <p:cNvPr id="8" name="Rectangle 7">
              <a:extLst>
                <a:ext uri="{FF2B5EF4-FFF2-40B4-BE49-F238E27FC236}">
                  <a16:creationId xmlns:a16="http://schemas.microsoft.com/office/drawing/2014/main" id="{4BCF42EE-485A-41DC-9395-0C9A76AE09CC}"/>
                </a:ext>
              </a:extLst>
            </p:cNvPr>
            <p:cNvSpPr/>
            <p:nvPr/>
          </p:nvSpPr>
          <p:spPr>
            <a:xfrm>
              <a:off x="1143000" y="4110641"/>
              <a:ext cx="6373635"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b="1" dirty="0">
                  <a:solidFill>
                    <a:schemeClr val="accent3"/>
                  </a:solidFill>
                </a:rPr>
                <a:t>NOTE: Annex II to the Tendering Conditions contains important practical information for submitting proposals to ESA-STAR.</a:t>
              </a:r>
            </a:p>
          </p:txBody>
        </p:sp>
      </p:grpSp>
    </p:spTree>
    <p:extLst>
      <p:ext uri="{BB962C8B-B14F-4D97-AF65-F5344CB8AC3E}">
        <p14:creationId xmlns:p14="http://schemas.microsoft.com/office/powerpoint/2010/main" val="1682439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ECEEC6-0303-4864-8D99-B21E62390BE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Proposal Template</a:t>
            </a:r>
            <a:endParaRPr lang="en-GB" sz="2800" dirty="0"/>
          </a:p>
        </p:txBody>
      </p:sp>
      <p:graphicFrame>
        <p:nvGraphicFramePr>
          <p:cNvPr id="4" name="Diagram 3">
            <a:extLst>
              <a:ext uri="{FF2B5EF4-FFF2-40B4-BE49-F238E27FC236}">
                <a16:creationId xmlns:a16="http://schemas.microsoft.com/office/drawing/2014/main" id="{E7751234-11C9-4F01-AF05-897567A57578}"/>
              </a:ext>
            </a:extLst>
          </p:cNvPr>
          <p:cNvGraphicFramePr/>
          <p:nvPr>
            <p:extLst>
              <p:ext uri="{D42A27DB-BD31-4B8C-83A1-F6EECF244321}">
                <p14:modId xmlns:p14="http://schemas.microsoft.com/office/powerpoint/2010/main" val="4161382434"/>
              </p:ext>
            </p:extLst>
          </p:nvPr>
        </p:nvGraphicFramePr>
        <p:xfrm>
          <a:off x="2787366" y="2022699"/>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37783C8C-B302-4892-8477-C01F553C984B}"/>
              </a:ext>
            </a:extLst>
          </p:cNvPr>
          <p:cNvSpPr/>
          <p:nvPr/>
        </p:nvSpPr>
        <p:spPr>
          <a:xfrm>
            <a:off x="7215188" y="2933700"/>
            <a:ext cx="2222784" cy="1914525"/>
          </a:xfrm>
          <a:prstGeom prst="rect">
            <a:avLst/>
          </a:prstGeom>
          <a:noFill/>
          <a:ln w="57150">
            <a:solidFill>
              <a:srgbClr val="ED1B2F"/>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3123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a:solidFill>
                  <a:schemeClr val="tx1"/>
                </a:solidFill>
              </a:rPr>
              <a:t>Summary of the presentation</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28469" y="873778"/>
            <a:ext cx="11768400" cy="5580361"/>
          </a:xfrm>
        </p:spPr>
        <p:txBody>
          <a:bodyPr/>
          <a:lstStyle/>
          <a:p>
            <a:pPr marL="342900" indent="-342900" algn="just">
              <a:lnSpc>
                <a:spcPct val="100000"/>
              </a:lnSpc>
              <a:spcBef>
                <a:spcPts val="500"/>
              </a:spcBef>
              <a:spcAft>
                <a:spcPts val="500"/>
              </a:spcAft>
              <a:buClrTx/>
              <a:buFont typeface="+mj-lt"/>
              <a:buAutoNum type="arabicPeriod"/>
            </a:pPr>
            <a:r>
              <a:rPr lang="en-US" altLang="en-US" dirty="0">
                <a:solidFill>
                  <a:schemeClr val="tx2"/>
                </a:solidFill>
                <a:latin typeface="Arial"/>
                <a:ea typeface="Verdana"/>
                <a:cs typeface="Verdana" pitchFamily="34" charset="0"/>
              </a:rPr>
              <a:t>Tender Package for Open Call for Proposals</a:t>
            </a:r>
          </a:p>
          <a:p>
            <a:pPr marL="1123950" lvl="1" indent="-342900" algn="just">
              <a:lnSpc>
                <a:spcPct val="100000"/>
              </a:lnSpc>
              <a:spcBef>
                <a:spcPts val="500"/>
              </a:spcBef>
              <a:spcAft>
                <a:spcPts val="500"/>
              </a:spcAft>
              <a:buClrTx/>
              <a:buFont typeface="+mj-lt"/>
              <a:buAutoNum type="alphaLcPeriod"/>
            </a:pPr>
            <a:r>
              <a:rPr lang="en-US" altLang="en-US" dirty="0">
                <a:solidFill>
                  <a:schemeClr val="accent5"/>
                </a:solidFill>
                <a:latin typeface="Arial"/>
                <a:ea typeface="Verdana"/>
                <a:cs typeface="Verdana" pitchFamily="34" charset="0"/>
              </a:rPr>
              <a:t>Cover Letter</a:t>
            </a:r>
          </a:p>
          <a:p>
            <a:pPr marL="1123950" lvl="1" indent="-342900" algn="just">
              <a:lnSpc>
                <a:spcPct val="100000"/>
              </a:lnSpc>
              <a:spcBef>
                <a:spcPts val="500"/>
              </a:spcBef>
              <a:spcAft>
                <a:spcPts val="500"/>
              </a:spcAft>
              <a:buClrTx/>
              <a:buFont typeface="+mj-lt"/>
              <a:buAutoNum type="alphaLcPeriod"/>
            </a:pPr>
            <a:r>
              <a:rPr lang="en-US" altLang="en-US" dirty="0">
                <a:solidFill>
                  <a:schemeClr val="accent5"/>
                </a:solidFill>
                <a:latin typeface="Arial"/>
                <a:ea typeface="Verdana"/>
                <a:cs typeface="Verdana" pitchFamily="34" charset="0"/>
              </a:rPr>
              <a:t>Draft Contract</a:t>
            </a:r>
          </a:p>
          <a:p>
            <a:pPr marL="1123950" lvl="1" indent="-342900" algn="just">
              <a:lnSpc>
                <a:spcPct val="100000"/>
              </a:lnSpc>
              <a:spcBef>
                <a:spcPts val="500"/>
              </a:spcBef>
              <a:spcAft>
                <a:spcPts val="500"/>
              </a:spcAft>
              <a:buClrTx/>
              <a:buFont typeface="+mj-lt"/>
              <a:buAutoNum type="alphaLcPeriod"/>
            </a:pPr>
            <a:r>
              <a:rPr lang="en-US" altLang="en-US" dirty="0">
                <a:solidFill>
                  <a:schemeClr val="accent5"/>
                </a:solidFill>
                <a:latin typeface="Arial"/>
                <a:ea typeface="Verdana"/>
                <a:cs typeface="Verdana" pitchFamily="34" charset="0"/>
              </a:rPr>
              <a:t>Tendering Conditions</a:t>
            </a:r>
          </a:p>
          <a:p>
            <a:pPr marL="1123950" lvl="1" indent="-342900" algn="just">
              <a:lnSpc>
                <a:spcPct val="100000"/>
              </a:lnSpc>
              <a:spcBef>
                <a:spcPts val="500"/>
              </a:spcBef>
              <a:spcAft>
                <a:spcPts val="500"/>
              </a:spcAft>
              <a:buClrTx/>
              <a:buFont typeface="+mj-lt"/>
              <a:buAutoNum type="alphaLcPeriod"/>
            </a:pPr>
            <a:r>
              <a:rPr lang="en-US" altLang="en-US" dirty="0">
                <a:solidFill>
                  <a:schemeClr val="accent5"/>
                </a:solidFill>
                <a:latin typeface="Arial"/>
                <a:ea typeface="Verdana"/>
                <a:cs typeface="Verdana" pitchFamily="34" charset="0"/>
              </a:rPr>
              <a:t>Proposal Template</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latin typeface="Arial"/>
                <a:ea typeface="Verdana"/>
                <a:cs typeface="Verdana" pitchFamily="34" charset="0"/>
              </a:rPr>
              <a:t>The Tender Evaluation</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latin typeface="Arial"/>
                <a:ea typeface="Verdana"/>
                <a:cs typeface="Verdana" pitchFamily="34" charset="0"/>
              </a:rPr>
              <a:t>The Negotiation Period</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latin typeface="Arial"/>
                <a:ea typeface="Verdana"/>
                <a:cs typeface="Verdana" pitchFamily="34" charset="0"/>
              </a:rPr>
              <a:t>Debriefing</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latin typeface="Arial"/>
                <a:ea typeface="Verdana"/>
                <a:cs typeface="Verdana" pitchFamily="34" charset="0"/>
              </a:rPr>
              <a:t>Schedule</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latin typeface="Arial"/>
                <a:ea typeface="Verdana"/>
                <a:cs typeface="Verdana" pitchFamily="34" charset="0"/>
              </a:rPr>
              <a:t>Questions?</a:t>
            </a:r>
          </a:p>
        </p:txBody>
      </p:sp>
    </p:spTree>
    <p:extLst>
      <p:ext uri="{BB962C8B-B14F-4D97-AF65-F5344CB8AC3E}">
        <p14:creationId xmlns:p14="http://schemas.microsoft.com/office/powerpoint/2010/main" val="3549329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B33B8-AB27-4782-8DB6-6682B680145B}"/>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Proposal Template</a:t>
            </a:r>
            <a:endParaRPr lang="en-GB" sz="2800" dirty="0"/>
          </a:p>
        </p:txBody>
      </p:sp>
      <p:sp>
        <p:nvSpPr>
          <p:cNvPr id="3" name="Content Placeholder 2">
            <a:extLst>
              <a:ext uri="{FF2B5EF4-FFF2-40B4-BE49-F238E27FC236}">
                <a16:creationId xmlns:a16="http://schemas.microsoft.com/office/drawing/2014/main" id="{71F260F7-C014-4E1D-B23D-732A3FA0A5EE}"/>
              </a:ext>
            </a:extLst>
          </p:cNvPr>
          <p:cNvSpPr>
            <a:spLocks noGrp="1"/>
          </p:cNvSpPr>
          <p:nvPr>
            <p:ph idx="1"/>
          </p:nvPr>
        </p:nvSpPr>
        <p:spPr/>
        <p:txBody>
          <a:bodyPr/>
          <a:lstStyle/>
          <a:p>
            <a:r>
              <a:rPr lang="en-GB" altLang="en-US" sz="2000" b="1">
                <a:solidFill>
                  <a:schemeClr val="tx1"/>
                </a:solidFill>
                <a:highlight>
                  <a:srgbClr val="D9D9D9"/>
                </a:highlight>
              </a:rPr>
              <a:t>Structure of the Proposal Template</a:t>
            </a:r>
          </a:p>
          <a:p>
            <a:endParaRPr lang="en-GB"/>
          </a:p>
          <a:p>
            <a:pPr marL="285750" indent="-285750">
              <a:spcAft>
                <a:spcPts val="600"/>
              </a:spcAft>
              <a:buClr>
                <a:schemeClr val="tx2"/>
              </a:buClr>
              <a:buFont typeface="Arial" panose="020B0604020202020204" pitchFamily="34" charset="0"/>
              <a:buChar char="•"/>
            </a:pPr>
            <a:r>
              <a:rPr lang="en-GB" b="1">
                <a:solidFill>
                  <a:schemeClr val="tx2"/>
                </a:solidFill>
              </a:rPr>
              <a:t>Cover Letter</a:t>
            </a:r>
          </a:p>
          <a:p>
            <a:pPr marL="1066800" lvl="1" indent="-285750">
              <a:spcAft>
                <a:spcPts val="600"/>
              </a:spcAft>
              <a:buClr>
                <a:schemeClr val="accent5"/>
              </a:buClr>
              <a:buFont typeface="Arial" panose="020B0604020202020204" pitchFamily="34" charset="0"/>
              <a:buChar char="•"/>
            </a:pPr>
            <a:r>
              <a:rPr lang="en-GB">
                <a:solidFill>
                  <a:schemeClr val="accent2"/>
                </a:solidFill>
              </a:rPr>
              <a:t>MUST</a:t>
            </a:r>
            <a:r>
              <a:rPr lang="en-GB"/>
              <a:t> be signed.</a:t>
            </a:r>
          </a:p>
          <a:p>
            <a:pPr marL="285750" indent="-285750">
              <a:spcAft>
                <a:spcPts val="600"/>
              </a:spcAft>
              <a:buClr>
                <a:schemeClr val="tx2"/>
              </a:buClr>
              <a:buFont typeface="Arial" panose="020B0604020202020204" pitchFamily="34" charset="0"/>
              <a:buChar char="•"/>
            </a:pPr>
            <a:r>
              <a:rPr lang="en-GB" b="1">
                <a:solidFill>
                  <a:schemeClr val="tx2"/>
                </a:solidFill>
              </a:rPr>
              <a:t>Detailed Proposal Template</a:t>
            </a:r>
          </a:p>
          <a:p>
            <a:pPr marL="1066800" lvl="1" indent="-285750">
              <a:spcAft>
                <a:spcPts val="600"/>
              </a:spcAft>
              <a:buClr>
                <a:schemeClr val="accent5"/>
              </a:buClr>
              <a:buFont typeface="Arial" panose="020B0604020202020204" pitchFamily="34" charset="0"/>
              <a:buChar char="•"/>
            </a:pPr>
            <a:r>
              <a:rPr lang="en-GB"/>
              <a:t>Abstract</a:t>
            </a:r>
          </a:p>
          <a:p>
            <a:pPr marL="1066800" lvl="1" indent="-285750">
              <a:spcAft>
                <a:spcPts val="600"/>
              </a:spcAft>
              <a:buClr>
                <a:schemeClr val="accent5"/>
              </a:buClr>
              <a:buFont typeface="Arial" panose="020B0604020202020204" pitchFamily="34" charset="0"/>
              <a:buChar char="•"/>
            </a:pPr>
            <a:r>
              <a:rPr lang="en-GB"/>
              <a:t>Objectives</a:t>
            </a:r>
          </a:p>
          <a:p>
            <a:pPr marL="1066800" lvl="1" indent="-285750">
              <a:spcAft>
                <a:spcPts val="600"/>
              </a:spcAft>
              <a:buClr>
                <a:schemeClr val="accent5"/>
              </a:buClr>
              <a:buFont typeface="Arial" panose="020B0604020202020204" pitchFamily="34" charset="0"/>
              <a:buChar char="•"/>
            </a:pPr>
            <a:r>
              <a:rPr lang="en-GB"/>
              <a:t>Research Idea and Methodology</a:t>
            </a:r>
          </a:p>
          <a:p>
            <a:pPr marL="1066800" lvl="1" indent="-285750">
              <a:spcAft>
                <a:spcPts val="600"/>
              </a:spcAft>
              <a:buClr>
                <a:schemeClr val="accent5"/>
              </a:buClr>
              <a:buFont typeface="Arial" panose="020B0604020202020204" pitchFamily="34" charset="0"/>
              <a:buChar char="•"/>
            </a:pPr>
            <a:r>
              <a:rPr lang="en-GB"/>
              <a:t>Justification of Need and Prospect for Exploitation/Use</a:t>
            </a:r>
          </a:p>
          <a:p>
            <a:pPr marL="1066800" lvl="1" indent="-285750">
              <a:spcAft>
                <a:spcPts val="600"/>
              </a:spcAft>
              <a:buClr>
                <a:schemeClr val="accent5"/>
              </a:buClr>
              <a:buFont typeface="Arial" panose="020B0604020202020204" pitchFamily="34" charset="0"/>
              <a:buChar char="•"/>
            </a:pPr>
            <a:r>
              <a:rPr lang="en-GB"/>
              <a:t>Background of PhD Student and Adequacy of Research Partnership</a:t>
            </a:r>
          </a:p>
          <a:p>
            <a:pPr marL="1066800" lvl="1" indent="-285750">
              <a:spcAft>
                <a:spcPts val="600"/>
              </a:spcAft>
              <a:buClr>
                <a:schemeClr val="accent5"/>
              </a:buClr>
              <a:buFont typeface="Arial" panose="020B0604020202020204" pitchFamily="34" charset="0"/>
              <a:buChar char="•"/>
            </a:pPr>
            <a:r>
              <a:rPr lang="en-GB"/>
              <a:t>CV of PhD Student and PhD Student’s Supervisor</a:t>
            </a:r>
          </a:p>
          <a:p>
            <a:pPr marL="1066800" lvl="1" indent="-285750">
              <a:spcAft>
                <a:spcPts val="600"/>
              </a:spcAft>
              <a:buClr>
                <a:schemeClr val="accent5"/>
              </a:buClr>
              <a:buFont typeface="Arial" panose="020B0604020202020204" pitchFamily="34" charset="0"/>
              <a:buChar char="•"/>
            </a:pPr>
            <a:r>
              <a:rPr lang="en-GB"/>
              <a:t>Commitment Letter from the Industrial Partner</a:t>
            </a:r>
          </a:p>
          <a:p>
            <a:endParaRPr lang="en-GB"/>
          </a:p>
        </p:txBody>
      </p:sp>
    </p:spTree>
    <p:extLst>
      <p:ext uri="{BB962C8B-B14F-4D97-AF65-F5344CB8AC3E}">
        <p14:creationId xmlns:p14="http://schemas.microsoft.com/office/powerpoint/2010/main" val="1079850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E34E9-F977-462F-ABA0-17ECAFEDAEA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Proposal Template</a:t>
            </a:r>
            <a:endParaRPr lang="en-GB" sz="2800" dirty="0"/>
          </a:p>
        </p:txBody>
      </p:sp>
      <p:sp>
        <p:nvSpPr>
          <p:cNvPr id="3" name="Content Placeholder 2">
            <a:extLst>
              <a:ext uri="{FF2B5EF4-FFF2-40B4-BE49-F238E27FC236}">
                <a16:creationId xmlns:a16="http://schemas.microsoft.com/office/drawing/2014/main" id="{AD695430-457E-4B4B-B1D0-EA6F8E3B843E}"/>
              </a:ext>
            </a:extLst>
          </p:cNvPr>
          <p:cNvSpPr>
            <a:spLocks noGrp="1"/>
          </p:cNvSpPr>
          <p:nvPr>
            <p:ph idx="1"/>
          </p:nvPr>
        </p:nvSpPr>
        <p:spPr/>
        <p:txBody>
          <a:bodyPr/>
          <a:lstStyle/>
          <a:p>
            <a:r>
              <a:rPr lang="en-GB" altLang="en-US" sz="2000" b="1" dirty="0">
                <a:solidFill>
                  <a:schemeClr val="tx1"/>
                </a:solidFill>
                <a:highlight>
                  <a:srgbClr val="D9D9D9"/>
                </a:highlight>
              </a:rPr>
              <a:t>IMPORTANT INFORMATION</a:t>
            </a:r>
          </a:p>
          <a:p>
            <a:endParaRPr lang="en-GB" dirty="0"/>
          </a:p>
          <a:p>
            <a:pPr marL="285750" indent="-285750">
              <a:spcAft>
                <a:spcPts val="600"/>
              </a:spcAft>
              <a:buClr>
                <a:schemeClr val="tx2"/>
              </a:buClr>
              <a:buFont typeface="Arial" panose="020B0604020202020204" pitchFamily="34" charset="0"/>
              <a:buChar char="•"/>
            </a:pPr>
            <a:r>
              <a:rPr lang="en-GB" dirty="0">
                <a:solidFill>
                  <a:schemeClr val="tx2"/>
                </a:solidFill>
              </a:rPr>
              <a:t>All </a:t>
            </a:r>
            <a:r>
              <a:rPr lang="en-GB" dirty="0">
                <a:solidFill>
                  <a:schemeClr val="accent2"/>
                </a:solidFill>
              </a:rPr>
              <a:t>red font paragraphs </a:t>
            </a:r>
            <a:r>
              <a:rPr lang="en-GB" dirty="0">
                <a:solidFill>
                  <a:schemeClr val="tx2"/>
                </a:solidFill>
              </a:rPr>
              <a:t>of the template are for your information Only. </a:t>
            </a:r>
          </a:p>
          <a:p>
            <a:pPr marL="1066800" lvl="1" indent="-285750">
              <a:spcAft>
                <a:spcPts val="600"/>
              </a:spcAft>
              <a:buClr>
                <a:schemeClr val="accent5"/>
              </a:buClr>
              <a:buFont typeface="Arial" panose="020B0604020202020204" pitchFamily="34" charset="0"/>
              <a:buChar char="•"/>
            </a:pPr>
            <a:r>
              <a:rPr lang="en-GB" dirty="0">
                <a:solidFill>
                  <a:schemeClr val="accent5"/>
                </a:solidFill>
              </a:rPr>
              <a:t>The red font must be deleted. </a:t>
            </a:r>
          </a:p>
          <a:p>
            <a:pPr marL="285750" indent="-285750">
              <a:spcAft>
                <a:spcPts val="600"/>
              </a:spcAft>
              <a:buClr>
                <a:schemeClr val="tx2"/>
              </a:buClr>
              <a:buFont typeface="Arial" panose="020B0604020202020204" pitchFamily="34" charset="0"/>
              <a:buChar char="•"/>
            </a:pPr>
            <a:r>
              <a:rPr lang="en-GB" dirty="0">
                <a:solidFill>
                  <a:schemeClr val="accent2"/>
                </a:solidFill>
              </a:rPr>
              <a:t>NO CHANGES </a:t>
            </a:r>
            <a:r>
              <a:rPr lang="en-GB" dirty="0">
                <a:solidFill>
                  <a:schemeClr val="tx2"/>
                </a:solidFill>
              </a:rPr>
              <a:t>in the structure, title headings, margins, font are allowed.</a:t>
            </a:r>
          </a:p>
          <a:p>
            <a:pPr marL="285750" indent="-285750">
              <a:spcAft>
                <a:spcPts val="600"/>
              </a:spcAft>
              <a:buClr>
                <a:schemeClr val="tx2"/>
              </a:buClr>
              <a:buFont typeface="Arial" panose="020B0604020202020204" pitchFamily="34" charset="0"/>
              <a:buChar char="•"/>
            </a:pPr>
            <a:r>
              <a:rPr lang="en-GB" dirty="0">
                <a:solidFill>
                  <a:schemeClr val="tx2"/>
                </a:solidFill>
              </a:rPr>
              <a:t>When submitting to ESA-STAR, </a:t>
            </a:r>
            <a:r>
              <a:rPr lang="en-GB" dirty="0">
                <a:solidFill>
                  <a:schemeClr val="accent2"/>
                </a:solidFill>
              </a:rPr>
              <a:t>two documents shall be submitted:</a:t>
            </a:r>
          </a:p>
          <a:p>
            <a:pPr marL="1066800" lvl="1" indent="-285750">
              <a:spcAft>
                <a:spcPts val="600"/>
              </a:spcAft>
              <a:buClr>
                <a:schemeClr val="accent5"/>
              </a:buClr>
              <a:buFont typeface="Arial" panose="020B0604020202020204" pitchFamily="34" charset="0"/>
              <a:buChar char="•"/>
            </a:pPr>
            <a:r>
              <a:rPr lang="en-GB" dirty="0">
                <a:solidFill>
                  <a:schemeClr val="accent5"/>
                </a:solidFill>
              </a:rPr>
              <a:t>The signed Cover Letter</a:t>
            </a:r>
          </a:p>
          <a:p>
            <a:pPr marL="1066800" lvl="1" indent="-285750">
              <a:spcAft>
                <a:spcPts val="600"/>
              </a:spcAft>
              <a:buClr>
                <a:schemeClr val="accent5"/>
              </a:buClr>
              <a:buFont typeface="Arial" panose="020B0604020202020204" pitchFamily="34" charset="0"/>
              <a:buChar char="•"/>
            </a:pPr>
            <a:r>
              <a:rPr lang="en-GB" dirty="0">
                <a:solidFill>
                  <a:schemeClr val="accent5"/>
                </a:solidFill>
              </a:rPr>
              <a:t>One single file collating the signed Cover Letter, the proposal, the signed PSS forms and Annexes, if any.</a:t>
            </a:r>
          </a:p>
          <a:p>
            <a:pPr marL="285750" indent="-285750">
              <a:spcAft>
                <a:spcPts val="600"/>
              </a:spcAft>
              <a:buClr>
                <a:schemeClr val="tx2"/>
              </a:buClr>
              <a:buFont typeface="Arial" panose="020B0604020202020204" pitchFamily="34" charset="0"/>
              <a:buChar char="•"/>
            </a:pPr>
            <a:r>
              <a:rPr lang="en-GB" dirty="0">
                <a:solidFill>
                  <a:schemeClr val="accent2"/>
                </a:solidFill>
              </a:rPr>
              <a:t>Respect the given maximum number of words </a:t>
            </a:r>
            <a:r>
              <a:rPr lang="en-GB" dirty="0">
                <a:solidFill>
                  <a:schemeClr val="tx2"/>
                </a:solidFill>
              </a:rPr>
              <a:t>per section of the detailed proposal template</a:t>
            </a:r>
          </a:p>
          <a:p>
            <a:endParaRPr lang="en-GB" dirty="0"/>
          </a:p>
        </p:txBody>
      </p:sp>
    </p:spTree>
    <p:extLst>
      <p:ext uri="{BB962C8B-B14F-4D97-AF65-F5344CB8AC3E}">
        <p14:creationId xmlns:p14="http://schemas.microsoft.com/office/powerpoint/2010/main" val="3201266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lipboard All Crosses outline">
            <a:extLst>
              <a:ext uri="{FF2B5EF4-FFF2-40B4-BE49-F238E27FC236}">
                <a16:creationId xmlns:a16="http://schemas.microsoft.com/office/drawing/2014/main" id="{10D33628-C5E7-4D2D-9955-EA66D8012418}"/>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GB" dirty="0"/>
              <a:t>2. The Tender Evaluation</a:t>
            </a:r>
          </a:p>
        </p:txBody>
      </p:sp>
    </p:spTree>
    <p:extLst>
      <p:ext uri="{BB962C8B-B14F-4D97-AF65-F5344CB8AC3E}">
        <p14:creationId xmlns:p14="http://schemas.microsoft.com/office/powerpoint/2010/main" val="788407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88A0-2777-409E-B538-1A7AD42CC8CB}"/>
              </a:ext>
            </a:extLst>
          </p:cNvPr>
          <p:cNvSpPr>
            <a:spLocks noGrp="1"/>
          </p:cNvSpPr>
          <p:nvPr>
            <p:ph type="title"/>
          </p:nvPr>
        </p:nvSpPr>
        <p:spPr>
          <a:xfrm>
            <a:off x="216000" y="175790"/>
            <a:ext cx="10108800" cy="523220"/>
          </a:xfrm>
        </p:spPr>
        <p:txBody>
          <a:bodyPr/>
          <a:lstStyle/>
          <a:p>
            <a:r>
              <a:rPr lang="en-GB" sz="2800" dirty="0"/>
              <a:t>2. The Tender Evaluation</a:t>
            </a:r>
          </a:p>
        </p:txBody>
      </p:sp>
      <p:sp>
        <p:nvSpPr>
          <p:cNvPr id="3" name="Content Placeholder 2">
            <a:extLst>
              <a:ext uri="{FF2B5EF4-FFF2-40B4-BE49-F238E27FC236}">
                <a16:creationId xmlns:a16="http://schemas.microsoft.com/office/drawing/2014/main" id="{850551CB-1EB0-46D1-970C-0F9584057891}"/>
              </a:ext>
            </a:extLst>
          </p:cNvPr>
          <p:cNvSpPr>
            <a:spLocks noGrp="1"/>
          </p:cNvSpPr>
          <p:nvPr>
            <p:ph idx="1"/>
          </p:nvPr>
        </p:nvSpPr>
        <p:spPr/>
        <p:txBody>
          <a:bodyPr/>
          <a:lstStyle/>
          <a:p>
            <a:pPr marL="342900" indent="-342900">
              <a:buClr>
                <a:schemeClr val="tx1"/>
              </a:buClr>
              <a:buFont typeface="+mj-lt"/>
              <a:buAutoNum type="arabicPeriod"/>
            </a:pPr>
            <a:r>
              <a:rPr lang="en-GB" sz="2000" b="1" dirty="0">
                <a:solidFill>
                  <a:schemeClr val="tx1"/>
                </a:solidFill>
                <a:highlight>
                  <a:srgbClr val="D9D9D9"/>
                </a:highlight>
              </a:rPr>
              <a:t>Tendering Opening Board (TOB) meeting</a:t>
            </a:r>
            <a:r>
              <a:rPr lang="en-GB" b="1" dirty="0">
                <a:solidFill>
                  <a:schemeClr val="tx1"/>
                </a:solidFill>
                <a:highlight>
                  <a:srgbClr val="D9D9D9"/>
                </a:highlight>
              </a:rPr>
              <a:t> </a:t>
            </a:r>
            <a:endParaRPr lang="en-GB" altLang="en-US" dirty="0">
              <a:solidFill>
                <a:schemeClr val="tx2"/>
              </a:solidFill>
            </a:endParaRPr>
          </a:p>
          <a:p>
            <a:pPr marL="285750" indent="-285750">
              <a:spcAft>
                <a:spcPts val="1200"/>
              </a:spcAft>
              <a:buClr>
                <a:schemeClr val="tx2"/>
              </a:buClr>
              <a:buFont typeface="Arial" panose="020B0604020202020204" pitchFamily="34" charset="0"/>
              <a:buChar char="•"/>
            </a:pPr>
            <a:r>
              <a:rPr lang="en-GB" altLang="en-US" dirty="0">
                <a:solidFill>
                  <a:schemeClr val="tx2"/>
                </a:solidFill>
                <a:latin typeface="Arial"/>
                <a:ea typeface="MS PGothic"/>
                <a:cs typeface="Arial"/>
              </a:rPr>
              <a:t>After the announced submission deadlines, there is a formal opening </a:t>
            </a:r>
            <a:r>
              <a:rPr lang="en-GB" altLang="en-US" i="1" dirty="0">
                <a:solidFill>
                  <a:schemeClr val="accent5"/>
                </a:solidFill>
                <a:latin typeface="Arial"/>
                <a:ea typeface="MS PGothic"/>
                <a:cs typeface="Arial"/>
              </a:rPr>
              <a:t>(i.e., TOB meeting)</a:t>
            </a:r>
            <a:r>
              <a:rPr lang="en-GB" altLang="en-US" dirty="0">
                <a:solidFill>
                  <a:schemeClr val="accent5"/>
                </a:solidFill>
                <a:latin typeface="Arial"/>
                <a:ea typeface="MS PGothic"/>
                <a:cs typeface="Arial"/>
              </a:rPr>
              <a:t> </a:t>
            </a:r>
            <a:r>
              <a:rPr lang="en-GB" altLang="en-US" dirty="0">
                <a:solidFill>
                  <a:schemeClr val="tx2"/>
                </a:solidFill>
                <a:latin typeface="Arial"/>
                <a:ea typeface="MS PGothic"/>
                <a:cs typeface="Arial"/>
              </a:rPr>
              <a:t>of the  proposals that have been submitted</a:t>
            </a:r>
          </a:p>
          <a:p>
            <a:pPr marL="285750" indent="-285750">
              <a:spcAft>
                <a:spcPts val="1200"/>
              </a:spcAft>
              <a:buClr>
                <a:schemeClr val="tx2"/>
              </a:buClr>
              <a:buFont typeface="Arial" panose="020B0604020202020204" pitchFamily="34" charset="0"/>
              <a:buChar char="•"/>
            </a:pPr>
            <a:r>
              <a:rPr lang="en-GB" altLang="en-US" dirty="0">
                <a:solidFill>
                  <a:schemeClr val="tx2"/>
                </a:solidFill>
              </a:rPr>
              <a:t>The proposals with compliant cover letters will be accepted for evaluation by the TEB. The proposals with </a:t>
            </a:r>
            <a:r>
              <a:rPr lang="en-GB" altLang="en-US" dirty="0">
                <a:solidFill>
                  <a:schemeClr val="accent2"/>
                </a:solidFill>
              </a:rPr>
              <a:t>non-compliant cover letters will be rejected and not evaluated.</a:t>
            </a:r>
          </a:p>
          <a:p>
            <a:pPr marL="342900" indent="-342900">
              <a:buClr>
                <a:schemeClr val="tx1"/>
              </a:buClr>
              <a:buFont typeface="+mj-lt"/>
              <a:buAutoNum type="arabicPeriod" startAt="2"/>
            </a:pPr>
            <a:r>
              <a:rPr lang="en-GB" sz="2000" b="1" dirty="0">
                <a:solidFill>
                  <a:schemeClr val="tx1"/>
                </a:solidFill>
                <a:highlight>
                  <a:srgbClr val="D9D9D9"/>
                </a:highlight>
              </a:rPr>
              <a:t>Tendering Evaluation Board (TEB) meeting</a:t>
            </a:r>
            <a:endParaRPr lang="en-GB" altLang="en-US" sz="2000" dirty="0">
              <a:solidFill>
                <a:schemeClr val="tx2"/>
              </a:solidFill>
            </a:endParaRPr>
          </a:p>
          <a:p>
            <a:pPr marL="285750" indent="-285750">
              <a:spcAft>
                <a:spcPts val="1200"/>
              </a:spcAft>
              <a:buClr>
                <a:schemeClr val="accent5"/>
              </a:buClr>
              <a:buFont typeface="Arial" panose="020B0604020202020204" pitchFamily="34" charset="0"/>
              <a:buChar char="•"/>
            </a:pPr>
            <a:r>
              <a:rPr lang="en-GB" altLang="en-US" dirty="0">
                <a:solidFill>
                  <a:schemeClr val="accent5"/>
                </a:solidFill>
              </a:rPr>
              <a:t>The TEB is composed of ESA staff supported by ESA experts in the specific area of the proposal</a:t>
            </a:r>
          </a:p>
          <a:p>
            <a:pPr marL="285750" indent="-285750">
              <a:spcAft>
                <a:spcPts val="1200"/>
              </a:spcAft>
              <a:buClr>
                <a:schemeClr val="accent5"/>
              </a:buClr>
              <a:buFont typeface="Arial" panose="020B0604020202020204" pitchFamily="34" charset="0"/>
              <a:buChar char="•"/>
            </a:pPr>
            <a:r>
              <a:rPr lang="en-GB" altLang="en-US" dirty="0">
                <a:solidFill>
                  <a:schemeClr val="accent5"/>
                </a:solidFill>
              </a:rPr>
              <a:t>Statement of Non-Disclosure and Non-Interest Form is signed by all TEB members</a:t>
            </a:r>
          </a:p>
          <a:p>
            <a:pPr marL="285750" indent="-285750">
              <a:spcAft>
                <a:spcPts val="1200"/>
              </a:spcAft>
              <a:buClr>
                <a:schemeClr val="accent5"/>
              </a:buClr>
              <a:buFont typeface="Arial" panose="020B0604020202020204" pitchFamily="34" charset="0"/>
              <a:buChar char="•"/>
            </a:pPr>
            <a:r>
              <a:rPr lang="en-GB" altLang="en-US" dirty="0">
                <a:solidFill>
                  <a:schemeClr val="accent5"/>
                </a:solidFill>
              </a:rPr>
              <a:t>The TEB members independently assess proposals, then the board convenes to discuss comments and mark the proposals. A TEB report is written containing all details of the collective evaluation</a:t>
            </a:r>
          </a:p>
          <a:p>
            <a:pPr marL="285750" indent="-285750">
              <a:buClr>
                <a:schemeClr val="accent5"/>
              </a:buClr>
              <a:buFont typeface="Arial" panose="020B0604020202020204" pitchFamily="34" charset="0"/>
              <a:buChar char="•"/>
            </a:pPr>
            <a:r>
              <a:rPr lang="en-GB" altLang="en-US" dirty="0">
                <a:solidFill>
                  <a:schemeClr val="accent5"/>
                </a:solidFill>
              </a:rPr>
              <a:t>The Ministry of Education and Science of the Republic of Latvia</a:t>
            </a:r>
            <a:r>
              <a:rPr lang="en-GB" altLang="en-US" i="1" dirty="0">
                <a:solidFill>
                  <a:schemeClr val="accent5"/>
                </a:solidFill>
              </a:rPr>
              <a:t> </a:t>
            </a:r>
            <a:r>
              <a:rPr lang="en-GB" altLang="en-US" dirty="0">
                <a:solidFill>
                  <a:schemeClr val="accent5"/>
                </a:solidFill>
              </a:rPr>
              <a:t>is informed with the outcome of reviews of the proposals with corresponding ranking and recommendations</a:t>
            </a:r>
          </a:p>
          <a:p>
            <a:endParaRPr lang="en-GB" altLang="en-US" dirty="0">
              <a:solidFill>
                <a:schemeClr val="tx2"/>
              </a:solidFill>
            </a:endParaRPr>
          </a:p>
          <a:p>
            <a:endParaRPr lang="en-GB" altLang="en-US" dirty="0">
              <a:solidFill>
                <a:schemeClr val="tx2"/>
              </a:solidFill>
            </a:endParaRPr>
          </a:p>
          <a:p>
            <a:endParaRPr lang="en-GB" sz="1400" dirty="0"/>
          </a:p>
        </p:txBody>
      </p:sp>
    </p:spTree>
    <p:extLst>
      <p:ext uri="{BB962C8B-B14F-4D97-AF65-F5344CB8AC3E}">
        <p14:creationId xmlns:p14="http://schemas.microsoft.com/office/powerpoint/2010/main" val="3311422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88A0-2777-409E-B538-1A7AD42CC8CB}"/>
              </a:ext>
            </a:extLst>
          </p:cNvPr>
          <p:cNvSpPr>
            <a:spLocks noGrp="1"/>
          </p:cNvSpPr>
          <p:nvPr>
            <p:ph type="title"/>
          </p:nvPr>
        </p:nvSpPr>
        <p:spPr>
          <a:xfrm>
            <a:off x="216000" y="175790"/>
            <a:ext cx="10108800" cy="523220"/>
          </a:xfrm>
        </p:spPr>
        <p:txBody>
          <a:bodyPr/>
          <a:lstStyle/>
          <a:p>
            <a:r>
              <a:rPr lang="en-GB" sz="2800" dirty="0"/>
              <a:t>2. The Tender – </a:t>
            </a:r>
            <a:r>
              <a:rPr lang="en-GB" sz="2800" dirty="0">
                <a:solidFill>
                  <a:schemeClr val="accent5"/>
                </a:solidFill>
              </a:rPr>
              <a:t>Evaluation Criteria</a:t>
            </a:r>
            <a:endParaRPr lang="en-GB" sz="2800" dirty="0"/>
          </a:p>
        </p:txBody>
      </p:sp>
      <p:sp>
        <p:nvSpPr>
          <p:cNvPr id="3" name="Content Placeholder 2">
            <a:extLst>
              <a:ext uri="{FF2B5EF4-FFF2-40B4-BE49-F238E27FC236}">
                <a16:creationId xmlns:a16="http://schemas.microsoft.com/office/drawing/2014/main" id="{850551CB-1EB0-46D1-970C-0F9584057891}"/>
              </a:ext>
            </a:extLst>
          </p:cNvPr>
          <p:cNvSpPr>
            <a:spLocks noGrp="1"/>
          </p:cNvSpPr>
          <p:nvPr>
            <p:ph idx="1"/>
          </p:nvPr>
        </p:nvSpPr>
        <p:spPr>
          <a:xfrm>
            <a:off x="219600" y="1700463"/>
            <a:ext cx="11764800" cy="4509730"/>
          </a:xfrm>
        </p:spPr>
        <p:txBody>
          <a:bodyPr/>
          <a:lstStyle/>
          <a:p>
            <a:pPr marL="342900" indent="-342900">
              <a:buClr>
                <a:schemeClr val="tx1"/>
              </a:buClr>
              <a:buFont typeface="+mj-lt"/>
              <a:buAutoNum type="arabicPeriod"/>
            </a:pPr>
            <a:r>
              <a:rPr lang="en-GB" sz="2000" b="1" dirty="0">
                <a:solidFill>
                  <a:schemeClr val="tx1"/>
                </a:solidFill>
                <a:highlight>
                  <a:srgbClr val="D9D9D9"/>
                </a:highlight>
              </a:rPr>
              <a:t>Technical (Weighting factor: 50%)</a:t>
            </a:r>
            <a:r>
              <a:rPr lang="en-GB" b="1" dirty="0">
                <a:solidFill>
                  <a:schemeClr val="tx1"/>
                </a:solidFill>
                <a:highlight>
                  <a:srgbClr val="D9D9D9"/>
                </a:highlight>
              </a:rPr>
              <a:t> </a:t>
            </a:r>
            <a:endParaRPr lang="en-GB" altLang="en-US" dirty="0">
              <a:solidFill>
                <a:schemeClr val="tx2"/>
              </a:solidFill>
            </a:endParaRPr>
          </a:p>
          <a:p>
            <a:pPr marL="285750" indent="-285750">
              <a:spcAft>
                <a:spcPts val="1200"/>
              </a:spcAft>
              <a:buClr>
                <a:schemeClr val="tx2"/>
              </a:buClr>
              <a:buFont typeface="Arial" panose="020B0604020202020204" pitchFamily="34" charset="0"/>
              <a:buChar char="•"/>
            </a:pPr>
            <a:r>
              <a:rPr lang="en-GB" altLang="en-US" dirty="0">
                <a:solidFill>
                  <a:schemeClr val="accent2"/>
                </a:solidFill>
              </a:rPr>
              <a:t>Clarity</a:t>
            </a:r>
            <a:r>
              <a:rPr lang="en-GB" altLang="en-US" dirty="0"/>
              <a:t> of the objectives and of the Proposal</a:t>
            </a:r>
          </a:p>
          <a:p>
            <a:pPr marL="285750" indent="-285750">
              <a:spcAft>
                <a:spcPts val="1200"/>
              </a:spcAft>
              <a:buClr>
                <a:schemeClr val="tx2"/>
              </a:buClr>
              <a:buFont typeface="Arial" panose="020B0604020202020204" pitchFamily="34" charset="0"/>
              <a:buChar char="•"/>
            </a:pPr>
            <a:r>
              <a:rPr lang="en-GB" altLang="en-US" dirty="0"/>
              <a:t>Research methodology</a:t>
            </a:r>
          </a:p>
          <a:p>
            <a:pPr marL="285750" indent="-285750">
              <a:spcAft>
                <a:spcPts val="1200"/>
              </a:spcAft>
              <a:buClr>
                <a:schemeClr val="tx2"/>
              </a:buClr>
              <a:buFont typeface="Arial" panose="020B0604020202020204" pitchFamily="34" charset="0"/>
              <a:buChar char="•"/>
            </a:pPr>
            <a:r>
              <a:rPr lang="en-GB" altLang="en-US" dirty="0">
                <a:solidFill>
                  <a:schemeClr val="accent2"/>
                </a:solidFill>
              </a:rPr>
              <a:t>Novelty</a:t>
            </a:r>
            <a:r>
              <a:rPr lang="en-GB" altLang="en-US" dirty="0"/>
              <a:t> of the Proposal, stating what is new compared to published concepts, techniques or processes</a:t>
            </a:r>
          </a:p>
          <a:p>
            <a:pPr marL="285750" indent="-285750">
              <a:spcAft>
                <a:spcPts val="1200"/>
              </a:spcAft>
              <a:buClr>
                <a:schemeClr val="tx2"/>
              </a:buClr>
              <a:buFont typeface="Arial" panose="020B0604020202020204" pitchFamily="34" charset="0"/>
              <a:buChar char="•"/>
            </a:pPr>
            <a:r>
              <a:rPr lang="en-GB" altLang="en-US" dirty="0"/>
              <a:t>The proposed work needs to </a:t>
            </a:r>
            <a:r>
              <a:rPr lang="en-GB" altLang="en-US" dirty="0">
                <a:solidFill>
                  <a:schemeClr val="accent2"/>
                </a:solidFill>
              </a:rPr>
              <a:t>address a not yet described or tested, but potentially feasible Proposal</a:t>
            </a:r>
          </a:p>
          <a:p>
            <a:pPr marL="285750" indent="-285750">
              <a:spcAft>
                <a:spcPts val="1200"/>
              </a:spcAft>
              <a:buClr>
                <a:schemeClr val="tx2"/>
              </a:buClr>
              <a:buFont typeface="Arial" panose="020B0604020202020204" pitchFamily="34" charset="0"/>
              <a:buChar char="•"/>
            </a:pPr>
            <a:r>
              <a:rPr lang="en-GB" altLang="en-US" dirty="0"/>
              <a:t>Clear and potentially significant </a:t>
            </a:r>
            <a:r>
              <a:rPr lang="en-GB" altLang="en-US" dirty="0">
                <a:solidFill>
                  <a:schemeClr val="accent2"/>
                </a:solidFill>
              </a:rPr>
              <a:t>benefit</a:t>
            </a:r>
            <a:r>
              <a:rPr lang="en-GB" altLang="en-US" dirty="0"/>
              <a:t> with regard to the current state of the art</a:t>
            </a:r>
          </a:p>
          <a:p>
            <a:pPr marL="285750" indent="-285750">
              <a:spcAft>
                <a:spcPts val="1200"/>
              </a:spcAft>
              <a:buClr>
                <a:schemeClr val="tx2"/>
              </a:buClr>
              <a:buFont typeface="Arial" panose="020B0604020202020204" pitchFamily="34" charset="0"/>
              <a:buChar char="•"/>
            </a:pPr>
            <a:r>
              <a:rPr lang="en-GB" altLang="en-US" dirty="0">
                <a:solidFill>
                  <a:schemeClr val="accent2"/>
                </a:solidFill>
              </a:rPr>
              <a:t>Background and experience</a:t>
            </a:r>
            <a:r>
              <a:rPr lang="en-GB" altLang="en-US" dirty="0"/>
              <a:t> of the PhD Student and entities related to the particular field concerned, including adequacy of the proposed facilities </a:t>
            </a:r>
          </a:p>
          <a:p>
            <a:pPr marL="285750" indent="-285750">
              <a:spcAft>
                <a:spcPts val="1200"/>
              </a:spcAft>
              <a:buClr>
                <a:schemeClr val="tx2"/>
              </a:buClr>
              <a:buFont typeface="Arial" panose="020B0604020202020204" pitchFamily="34" charset="0"/>
              <a:buChar char="•"/>
            </a:pPr>
            <a:r>
              <a:rPr lang="en-GB" altLang="en-US" dirty="0">
                <a:solidFill>
                  <a:schemeClr val="accent2"/>
                </a:solidFill>
              </a:rPr>
              <a:t>Adequacy of the proposed partnership</a:t>
            </a:r>
            <a:r>
              <a:rPr lang="en-GB" altLang="en-US" dirty="0"/>
              <a:t> for the execution of the work</a:t>
            </a:r>
          </a:p>
          <a:p>
            <a:endParaRPr lang="en-GB" altLang="en-US" dirty="0">
              <a:solidFill>
                <a:schemeClr val="tx2"/>
              </a:solidFill>
            </a:endParaRPr>
          </a:p>
          <a:p>
            <a:endParaRPr lang="en-GB" altLang="en-US" dirty="0">
              <a:solidFill>
                <a:schemeClr val="tx2"/>
              </a:solidFill>
            </a:endParaRPr>
          </a:p>
          <a:p>
            <a:endParaRPr lang="en-GB" sz="1400" dirty="0"/>
          </a:p>
        </p:txBody>
      </p:sp>
      <p:sp>
        <p:nvSpPr>
          <p:cNvPr id="4" name="Rectangle 3">
            <a:extLst>
              <a:ext uri="{FF2B5EF4-FFF2-40B4-BE49-F238E27FC236}">
                <a16:creationId xmlns:a16="http://schemas.microsoft.com/office/drawing/2014/main" id="{BC353923-B510-0E46-2B75-D44F73AE50AF}"/>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6 of the Cover Letter</a:t>
            </a:r>
          </a:p>
        </p:txBody>
      </p:sp>
    </p:spTree>
    <p:extLst>
      <p:ext uri="{BB962C8B-B14F-4D97-AF65-F5344CB8AC3E}">
        <p14:creationId xmlns:p14="http://schemas.microsoft.com/office/powerpoint/2010/main" val="4231856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88A0-2777-409E-B538-1A7AD42CC8CB}"/>
              </a:ext>
            </a:extLst>
          </p:cNvPr>
          <p:cNvSpPr>
            <a:spLocks noGrp="1"/>
          </p:cNvSpPr>
          <p:nvPr>
            <p:ph type="title"/>
          </p:nvPr>
        </p:nvSpPr>
        <p:spPr>
          <a:xfrm>
            <a:off x="216000" y="175790"/>
            <a:ext cx="10108800" cy="523220"/>
          </a:xfrm>
        </p:spPr>
        <p:txBody>
          <a:bodyPr/>
          <a:lstStyle/>
          <a:p>
            <a:r>
              <a:rPr lang="en-GB" sz="2800" dirty="0"/>
              <a:t>2. The Tender – </a:t>
            </a:r>
            <a:r>
              <a:rPr lang="en-GB" sz="2800" dirty="0">
                <a:solidFill>
                  <a:schemeClr val="accent5"/>
                </a:solidFill>
              </a:rPr>
              <a:t>Evaluation Criteria</a:t>
            </a:r>
            <a:endParaRPr lang="en-GB" sz="2800" dirty="0"/>
          </a:p>
        </p:txBody>
      </p:sp>
      <p:sp>
        <p:nvSpPr>
          <p:cNvPr id="3" name="Content Placeholder 2">
            <a:extLst>
              <a:ext uri="{FF2B5EF4-FFF2-40B4-BE49-F238E27FC236}">
                <a16:creationId xmlns:a16="http://schemas.microsoft.com/office/drawing/2014/main" id="{850551CB-1EB0-46D1-970C-0F9584057891}"/>
              </a:ext>
            </a:extLst>
          </p:cNvPr>
          <p:cNvSpPr>
            <a:spLocks noGrp="1"/>
          </p:cNvSpPr>
          <p:nvPr>
            <p:ph idx="1"/>
          </p:nvPr>
        </p:nvSpPr>
        <p:spPr>
          <a:xfrm>
            <a:off x="219600" y="1700463"/>
            <a:ext cx="11764800" cy="4509730"/>
          </a:xfrm>
        </p:spPr>
        <p:txBody>
          <a:bodyPr/>
          <a:lstStyle/>
          <a:p>
            <a:pPr marL="457200" indent="-457200">
              <a:buClr>
                <a:schemeClr val="tx1"/>
              </a:buClr>
              <a:buFont typeface="+mj-lt"/>
              <a:buAutoNum type="arabicPeriod" startAt="2"/>
            </a:pPr>
            <a:r>
              <a:rPr lang="en-GB" sz="2000" b="1" dirty="0">
                <a:solidFill>
                  <a:schemeClr val="tx1"/>
                </a:solidFill>
                <a:highlight>
                  <a:srgbClr val="D9D9D9"/>
                </a:highlight>
              </a:rPr>
              <a:t>Programmatic (Weighting factor: 50%)</a:t>
            </a:r>
            <a:r>
              <a:rPr lang="en-GB" b="1" dirty="0">
                <a:solidFill>
                  <a:schemeClr val="tx1"/>
                </a:solidFill>
                <a:highlight>
                  <a:srgbClr val="D9D9D9"/>
                </a:highlight>
              </a:rPr>
              <a:t> </a:t>
            </a:r>
            <a:endParaRPr lang="en-GB" altLang="en-US" dirty="0">
              <a:solidFill>
                <a:schemeClr val="tx2"/>
              </a:solidFill>
            </a:endParaRPr>
          </a:p>
          <a:p>
            <a:pPr marL="285750" indent="-285750">
              <a:spcAft>
                <a:spcPts val="1200"/>
              </a:spcAft>
              <a:buClr>
                <a:schemeClr val="tx2"/>
              </a:buClr>
              <a:buFont typeface="Arial" panose="020B0604020202020204" pitchFamily="34" charset="0"/>
              <a:buChar char="•"/>
            </a:pPr>
            <a:r>
              <a:rPr lang="en-GB" altLang="en-US" dirty="0"/>
              <a:t>Potential </a:t>
            </a:r>
            <a:r>
              <a:rPr lang="en-GB" altLang="en-US" dirty="0">
                <a:solidFill>
                  <a:schemeClr val="accent2"/>
                </a:solidFill>
              </a:rPr>
              <a:t>benefit to the Latvian industry </a:t>
            </a:r>
            <a:r>
              <a:rPr lang="en-GB" altLang="en-US" dirty="0"/>
              <a:t>with regard to their current and future space products and services</a:t>
            </a:r>
          </a:p>
          <a:p>
            <a:pPr marL="285750" indent="-285750">
              <a:spcAft>
                <a:spcPts val="1200"/>
              </a:spcAft>
              <a:buClr>
                <a:schemeClr val="tx2"/>
              </a:buClr>
              <a:buFont typeface="Arial" panose="020B0604020202020204" pitchFamily="34" charset="0"/>
              <a:buChar char="•"/>
            </a:pPr>
            <a:r>
              <a:rPr lang="en-GB" altLang="en-US" dirty="0"/>
              <a:t>Potential to secure long-term academic / industrial </a:t>
            </a:r>
            <a:r>
              <a:rPr lang="en-GB" altLang="en-US" dirty="0">
                <a:solidFill>
                  <a:schemeClr val="accent2"/>
                </a:solidFill>
              </a:rPr>
              <a:t>relations</a:t>
            </a:r>
          </a:p>
          <a:p>
            <a:pPr marL="285750" indent="-285750">
              <a:spcAft>
                <a:spcPts val="1200"/>
              </a:spcAft>
              <a:buClr>
                <a:schemeClr val="tx2"/>
              </a:buClr>
              <a:buFont typeface="Arial" panose="020B0604020202020204" pitchFamily="34" charset="0"/>
              <a:buChar char="•"/>
            </a:pPr>
            <a:r>
              <a:rPr lang="en-GB" altLang="en-US" dirty="0"/>
              <a:t>Potential </a:t>
            </a:r>
            <a:r>
              <a:rPr lang="en-GB" altLang="en-US" dirty="0">
                <a:solidFill>
                  <a:schemeClr val="accent2"/>
                </a:solidFill>
              </a:rPr>
              <a:t>benefit to the Student</a:t>
            </a:r>
            <a:r>
              <a:rPr lang="en-GB" altLang="en-US" dirty="0"/>
              <a:t> for future employment in the space sector</a:t>
            </a:r>
          </a:p>
          <a:p>
            <a:pPr marL="285750" indent="-285750">
              <a:spcAft>
                <a:spcPts val="1200"/>
              </a:spcAft>
              <a:buClr>
                <a:schemeClr val="tx2"/>
              </a:buClr>
              <a:buFont typeface="Arial" panose="020B0604020202020204" pitchFamily="34" charset="0"/>
              <a:buChar char="•"/>
            </a:pPr>
            <a:r>
              <a:rPr lang="en-GB" altLang="en-US" dirty="0"/>
              <a:t>Potential </a:t>
            </a:r>
            <a:r>
              <a:rPr lang="en-GB" altLang="en-US" dirty="0">
                <a:solidFill>
                  <a:schemeClr val="accent2"/>
                </a:solidFill>
              </a:rPr>
              <a:t>benefit to academia</a:t>
            </a:r>
            <a:r>
              <a:rPr lang="en-GB" altLang="en-US" dirty="0"/>
              <a:t> for continued research on space-related topics</a:t>
            </a:r>
          </a:p>
          <a:p>
            <a:pPr marL="285750" indent="-285750">
              <a:spcAft>
                <a:spcPts val="1200"/>
              </a:spcAft>
              <a:buClr>
                <a:schemeClr val="tx2"/>
              </a:buClr>
              <a:buFont typeface="Arial" panose="020B0604020202020204" pitchFamily="34" charset="0"/>
              <a:buChar char="•"/>
            </a:pPr>
            <a:r>
              <a:rPr lang="en-GB" altLang="en-US" dirty="0">
                <a:solidFill>
                  <a:schemeClr val="accent2"/>
                </a:solidFill>
              </a:rPr>
              <a:t>Credibility of the resulting work</a:t>
            </a:r>
            <a:r>
              <a:rPr lang="en-GB" altLang="en-US" dirty="0"/>
              <a:t> benefiting a Latvian industry’s potential involvement in an ESA Programme</a:t>
            </a:r>
          </a:p>
          <a:p>
            <a:endParaRPr lang="en-GB" altLang="en-US" dirty="0">
              <a:solidFill>
                <a:schemeClr val="tx2"/>
              </a:solidFill>
            </a:endParaRPr>
          </a:p>
          <a:p>
            <a:endParaRPr lang="en-GB" altLang="en-US" dirty="0">
              <a:solidFill>
                <a:schemeClr val="tx2"/>
              </a:solidFill>
            </a:endParaRPr>
          </a:p>
          <a:p>
            <a:endParaRPr lang="en-GB" sz="1400" dirty="0"/>
          </a:p>
        </p:txBody>
      </p:sp>
      <p:sp>
        <p:nvSpPr>
          <p:cNvPr id="4" name="Rectangle 3">
            <a:extLst>
              <a:ext uri="{FF2B5EF4-FFF2-40B4-BE49-F238E27FC236}">
                <a16:creationId xmlns:a16="http://schemas.microsoft.com/office/drawing/2014/main" id="{BC353923-B510-0E46-2B75-D44F73AE50AF}"/>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6 of the Cover Letter</a:t>
            </a:r>
          </a:p>
        </p:txBody>
      </p:sp>
    </p:spTree>
    <p:extLst>
      <p:ext uri="{BB962C8B-B14F-4D97-AF65-F5344CB8AC3E}">
        <p14:creationId xmlns:p14="http://schemas.microsoft.com/office/powerpoint/2010/main" val="1627121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88A0-2777-409E-B538-1A7AD42CC8CB}"/>
              </a:ext>
            </a:extLst>
          </p:cNvPr>
          <p:cNvSpPr>
            <a:spLocks noGrp="1"/>
          </p:cNvSpPr>
          <p:nvPr>
            <p:ph type="title"/>
          </p:nvPr>
        </p:nvSpPr>
        <p:spPr>
          <a:xfrm>
            <a:off x="216000" y="175790"/>
            <a:ext cx="10108800" cy="523220"/>
          </a:xfrm>
        </p:spPr>
        <p:txBody>
          <a:bodyPr/>
          <a:lstStyle/>
          <a:p>
            <a:r>
              <a:rPr lang="en-GB" sz="2800" dirty="0"/>
              <a:t>2. The Tender Evaluation</a:t>
            </a:r>
          </a:p>
        </p:txBody>
      </p:sp>
      <p:sp>
        <p:nvSpPr>
          <p:cNvPr id="6" name="Content Placeholder 5">
            <a:extLst>
              <a:ext uri="{FF2B5EF4-FFF2-40B4-BE49-F238E27FC236}">
                <a16:creationId xmlns:a16="http://schemas.microsoft.com/office/drawing/2014/main" id="{50348CCD-F536-440F-A155-628386B9E06A}"/>
              </a:ext>
            </a:extLst>
          </p:cNvPr>
          <p:cNvSpPr>
            <a:spLocks noGrp="1"/>
          </p:cNvSpPr>
          <p:nvPr>
            <p:ph idx="1"/>
          </p:nvPr>
        </p:nvSpPr>
        <p:spPr/>
        <p:txBody>
          <a:bodyPr/>
          <a:lstStyle/>
          <a:p>
            <a:pPr>
              <a:spcAft>
                <a:spcPts val="600"/>
              </a:spcAft>
            </a:pPr>
            <a:r>
              <a:rPr lang="en-GB" sz="2000" b="1" dirty="0">
                <a:solidFill>
                  <a:schemeClr val="tx1"/>
                </a:solidFill>
                <a:highlight>
                  <a:srgbClr val="D9D9D9"/>
                </a:highlight>
              </a:rPr>
              <a:t>Programmatic Review</a:t>
            </a:r>
            <a:endParaRPr lang="en-GB" altLang="en-US" sz="2000" dirty="0">
              <a:solidFill>
                <a:schemeClr val="tx2"/>
              </a:solidFill>
            </a:endParaRPr>
          </a:p>
          <a:p>
            <a:pPr>
              <a:spcAft>
                <a:spcPts val="600"/>
              </a:spcAft>
              <a:buClr>
                <a:schemeClr val="tx2"/>
              </a:buClr>
            </a:pPr>
            <a:r>
              <a:rPr lang="en-GB" altLang="en-US" b="1" dirty="0">
                <a:solidFill>
                  <a:schemeClr val="tx2"/>
                </a:solidFill>
              </a:rPr>
              <a:t>For type G2 activities:</a:t>
            </a:r>
            <a:r>
              <a:rPr lang="en-GB" altLang="en-US" dirty="0">
                <a:solidFill>
                  <a:schemeClr val="tx2"/>
                </a:solidFill>
              </a:rPr>
              <a:t> only proposals with </a:t>
            </a:r>
            <a:r>
              <a:rPr lang="en-GB" altLang="en-US" dirty="0">
                <a:solidFill>
                  <a:schemeClr val="accent2"/>
                </a:solidFill>
              </a:rPr>
              <a:t>an overall weighted mark equal to or above fair to good [60] </a:t>
            </a:r>
            <a:r>
              <a:rPr lang="en-GB" altLang="en-US" dirty="0">
                <a:solidFill>
                  <a:schemeClr val="tx2"/>
                </a:solidFill>
              </a:rPr>
              <a:t>will be recommended to the RPA board composed of representatives of Latvia and ESA.</a:t>
            </a:r>
          </a:p>
          <a:p>
            <a:pPr>
              <a:spcAft>
                <a:spcPts val="600"/>
              </a:spcAft>
              <a:buClr>
                <a:schemeClr val="tx2"/>
              </a:buClr>
            </a:pPr>
            <a:endParaRPr lang="en-GB" altLang="en-US" dirty="0">
              <a:solidFill>
                <a:schemeClr val="tx2"/>
              </a:solidFill>
            </a:endParaRPr>
          </a:p>
          <a:p>
            <a:pPr>
              <a:spcAft>
                <a:spcPts val="600"/>
              </a:spcAft>
              <a:buClr>
                <a:schemeClr val="tx2"/>
              </a:buClr>
            </a:pPr>
            <a:r>
              <a:rPr lang="en-GB" altLang="en-US" dirty="0">
                <a:solidFill>
                  <a:schemeClr val="tx2"/>
                </a:solidFill>
              </a:rPr>
              <a:t>The programmatic evaluation of the proposals by the RPA board:</a:t>
            </a:r>
          </a:p>
          <a:p>
            <a:pPr marL="285750" indent="-285750">
              <a:spcAft>
                <a:spcPts val="600"/>
              </a:spcAft>
              <a:buClr>
                <a:schemeClr val="tx2"/>
              </a:buClr>
              <a:buFont typeface="Arial" panose="020B0604020202020204" pitchFamily="34" charset="0"/>
              <a:buChar char="•"/>
            </a:pPr>
            <a:r>
              <a:rPr lang="en-GB" altLang="en-US" dirty="0">
                <a:solidFill>
                  <a:schemeClr val="tx2"/>
                </a:solidFill>
              </a:rPr>
              <a:t>Takes into account the TEB report containing the technical evaluation, marks, ranking and recommendations;</a:t>
            </a:r>
          </a:p>
          <a:p>
            <a:pPr marL="285750" indent="-285750">
              <a:spcAft>
                <a:spcPts val="600"/>
              </a:spcAft>
              <a:buClr>
                <a:schemeClr val="tx2"/>
              </a:buClr>
              <a:buFont typeface="Arial" panose="020B0604020202020204" pitchFamily="34" charset="0"/>
              <a:buChar char="•"/>
            </a:pPr>
            <a:r>
              <a:rPr lang="en-GB" altLang="en-US" dirty="0">
                <a:solidFill>
                  <a:schemeClr val="tx2"/>
                </a:solidFill>
              </a:rPr>
              <a:t>Considers the available budget, the programmatic priorities and national interests;</a:t>
            </a:r>
          </a:p>
          <a:p>
            <a:pPr marL="285750" indent="-285750">
              <a:spcAft>
                <a:spcPts val="600"/>
              </a:spcAft>
              <a:buClr>
                <a:schemeClr val="tx2"/>
              </a:buClr>
              <a:buFont typeface="Arial" panose="020B0604020202020204" pitchFamily="34" charset="0"/>
              <a:buChar char="•"/>
            </a:pPr>
            <a:r>
              <a:rPr lang="en-GB" altLang="en-US" dirty="0">
                <a:solidFill>
                  <a:schemeClr val="tx2"/>
                </a:solidFill>
              </a:rPr>
              <a:t>Recommends activities for implementation (subject to final approval by ESA programme boards);</a:t>
            </a:r>
          </a:p>
          <a:p>
            <a:pPr marL="285750" indent="-285750">
              <a:spcAft>
                <a:spcPts val="600"/>
              </a:spcAft>
              <a:buClr>
                <a:schemeClr val="tx2"/>
              </a:buClr>
              <a:buFont typeface="Arial" panose="020B0604020202020204" pitchFamily="34" charset="0"/>
              <a:buChar char="•"/>
            </a:pPr>
            <a:r>
              <a:rPr lang="en-GB" altLang="en-US" dirty="0">
                <a:solidFill>
                  <a:schemeClr val="tx2"/>
                </a:solidFill>
              </a:rPr>
              <a:t>This meeting is planned in </a:t>
            </a:r>
            <a:r>
              <a:rPr lang="en-GB" altLang="en-US" dirty="0">
                <a:solidFill>
                  <a:schemeClr val="accent2"/>
                </a:solidFill>
              </a:rPr>
              <a:t>February 2024</a:t>
            </a:r>
            <a:r>
              <a:rPr lang="en-GB" altLang="en-US" dirty="0">
                <a:solidFill>
                  <a:schemeClr val="tx2"/>
                </a:solidFill>
              </a:rPr>
              <a:t>.</a:t>
            </a:r>
          </a:p>
        </p:txBody>
      </p:sp>
    </p:spTree>
    <p:extLst>
      <p:ext uri="{BB962C8B-B14F-4D97-AF65-F5344CB8AC3E}">
        <p14:creationId xmlns:p14="http://schemas.microsoft.com/office/powerpoint/2010/main" val="580920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Handshake outline">
            <a:extLst>
              <a:ext uri="{FF2B5EF4-FFF2-40B4-BE49-F238E27FC236}">
                <a16:creationId xmlns:a16="http://schemas.microsoft.com/office/drawing/2014/main" id="{C6DF02A7-30AC-4F9A-BEDA-D5F1FBF28F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GB" dirty="0"/>
              <a:t>3. The Negotiation Period</a:t>
            </a:r>
          </a:p>
        </p:txBody>
      </p:sp>
    </p:spTree>
    <p:extLst>
      <p:ext uri="{BB962C8B-B14F-4D97-AF65-F5344CB8AC3E}">
        <p14:creationId xmlns:p14="http://schemas.microsoft.com/office/powerpoint/2010/main" val="1308087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6A18F-A369-4BAA-A7CD-5AFF957D48ED}"/>
              </a:ext>
            </a:extLst>
          </p:cNvPr>
          <p:cNvSpPr>
            <a:spLocks noGrp="1"/>
          </p:cNvSpPr>
          <p:nvPr>
            <p:ph type="title"/>
          </p:nvPr>
        </p:nvSpPr>
        <p:spPr>
          <a:xfrm>
            <a:off x="216000" y="175790"/>
            <a:ext cx="10108800" cy="523220"/>
          </a:xfrm>
        </p:spPr>
        <p:txBody>
          <a:bodyPr/>
          <a:lstStyle/>
          <a:p>
            <a:r>
              <a:rPr lang="en-GB" sz="2800" dirty="0"/>
              <a:t>3. The Negotiation Period</a:t>
            </a:r>
          </a:p>
        </p:txBody>
      </p:sp>
      <p:sp>
        <p:nvSpPr>
          <p:cNvPr id="3" name="Content Placeholder 2">
            <a:extLst>
              <a:ext uri="{FF2B5EF4-FFF2-40B4-BE49-F238E27FC236}">
                <a16:creationId xmlns:a16="http://schemas.microsoft.com/office/drawing/2014/main" id="{AA47038D-33B5-4032-894D-384326C7AFF5}"/>
              </a:ext>
            </a:extLst>
          </p:cNvPr>
          <p:cNvSpPr>
            <a:spLocks noGrp="1"/>
          </p:cNvSpPr>
          <p:nvPr>
            <p:ph idx="1"/>
          </p:nvPr>
        </p:nvSpPr>
        <p:spPr>
          <a:xfrm>
            <a:off x="219600" y="1936339"/>
            <a:ext cx="11764800" cy="4407311"/>
          </a:xfrm>
        </p:spPr>
        <p:txBody>
          <a:bodyPr/>
          <a:lstStyle/>
          <a:p>
            <a:pPr algn="just">
              <a:buClr>
                <a:schemeClr val="tx1"/>
              </a:buClr>
            </a:pPr>
            <a:r>
              <a:rPr lang="en-GB" dirty="0">
                <a:solidFill>
                  <a:schemeClr val="tx2"/>
                </a:solidFill>
              </a:rPr>
              <a:t>For approved proposals, the Agency will start the negotiation process to place a Co-Sponsored Agreement with the Tenderer on the basis of the submitted Proposal and the comments from the TEB and the RPA Board.</a:t>
            </a:r>
            <a:endParaRPr lang="en-GB" dirty="0"/>
          </a:p>
          <a:p>
            <a:endParaRPr lang="en-GB" dirty="0"/>
          </a:p>
        </p:txBody>
      </p:sp>
      <p:sp>
        <p:nvSpPr>
          <p:cNvPr id="4" name="Rectangle 3">
            <a:extLst>
              <a:ext uri="{FF2B5EF4-FFF2-40B4-BE49-F238E27FC236}">
                <a16:creationId xmlns:a16="http://schemas.microsoft.com/office/drawing/2014/main" id="{2508D872-055D-4A89-ACF4-87AA86F4DCD4}"/>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8 of the Cover Letter</a:t>
            </a:r>
          </a:p>
        </p:txBody>
      </p:sp>
    </p:spTree>
    <p:extLst>
      <p:ext uri="{BB962C8B-B14F-4D97-AF65-F5344CB8AC3E}">
        <p14:creationId xmlns:p14="http://schemas.microsoft.com/office/powerpoint/2010/main" val="3810350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descr="Customer review outline">
            <a:extLst>
              <a:ext uri="{FF2B5EF4-FFF2-40B4-BE49-F238E27FC236}">
                <a16:creationId xmlns:a16="http://schemas.microsoft.com/office/drawing/2014/main" id="{C25806C5-0B9A-462C-A787-A0AFDD3B79E7}"/>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US" dirty="0"/>
              <a:t>4. Debriefing</a:t>
            </a:r>
            <a:endParaRPr lang="en-GB" dirty="0"/>
          </a:p>
        </p:txBody>
      </p:sp>
    </p:spTree>
    <p:extLst>
      <p:ext uri="{BB962C8B-B14F-4D97-AF65-F5344CB8AC3E}">
        <p14:creationId xmlns:p14="http://schemas.microsoft.com/office/powerpoint/2010/main" val="4098602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Box outline">
            <a:extLst>
              <a:ext uri="{FF2B5EF4-FFF2-40B4-BE49-F238E27FC236}">
                <a16:creationId xmlns:a16="http://schemas.microsoft.com/office/drawing/2014/main" id="{BA556ED6-B9D1-43D0-AFB6-EECDDE31EE46}"/>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GB" dirty="0">
                <a:latin typeface="Arial"/>
                <a:cs typeface="Arial"/>
              </a:rPr>
              <a:t>1. Tender Package for Call for Proposals</a:t>
            </a:r>
          </a:p>
        </p:txBody>
      </p:sp>
      <p:sp>
        <p:nvSpPr>
          <p:cNvPr id="3" name="TextBox 2">
            <a:extLst>
              <a:ext uri="{FF2B5EF4-FFF2-40B4-BE49-F238E27FC236}">
                <a16:creationId xmlns:a16="http://schemas.microsoft.com/office/drawing/2014/main" id="{05EDDE4A-0B56-43DE-81EA-822820A8413D}"/>
              </a:ext>
            </a:extLst>
          </p:cNvPr>
          <p:cNvSpPr txBox="1"/>
          <p:nvPr/>
        </p:nvSpPr>
        <p:spPr>
          <a:xfrm>
            <a:off x="5598025" y="5100750"/>
            <a:ext cx="450350" cy="432525"/>
          </a:xfrm>
          <a:prstGeom prst="rect">
            <a:avLst/>
          </a:prstGeom>
          <a:noFill/>
          <a:effectLst>
            <a:outerShdw blurRad="50800" dist="38100" dir="2700000" algn="tl" rotWithShape="0">
              <a:prstClr val="black">
                <a:alpha val="40000"/>
              </a:prstClr>
            </a:outerShdw>
          </a:effectLst>
        </p:spPr>
        <p:txBody>
          <a:bodyPr wrap="none" lIns="91440" tIns="45720" rIns="91440" bIns="45720" numCol="1" rtlCol="0" anchor="t">
            <a:prstTxWarp prst="textSlantDown">
              <a:avLst>
                <a:gd name="adj" fmla="val 37378"/>
              </a:avLst>
            </a:prstTxWarp>
            <a:spAutoFit/>
          </a:bodyPr>
          <a:lstStyle/>
          <a:p>
            <a:pPr algn="l"/>
            <a:r>
              <a:rPr lang="en-US" dirty="0" err="1">
                <a:solidFill>
                  <a:srgbClr val="8197A6"/>
                </a:solidFill>
                <a:latin typeface="Arial"/>
                <a:ea typeface="MS PGothic"/>
                <a:cs typeface="Arial"/>
              </a:rPr>
              <a:t>CfP</a:t>
            </a:r>
            <a:endParaRPr lang="en-GB" dirty="0" err="1">
              <a:solidFill>
                <a:srgbClr val="8197A6"/>
              </a:solidFill>
              <a:latin typeface="Arial" panose="020B0604020202020204" pitchFamily="34" charset="0"/>
              <a:ea typeface="MS PGothic" pitchFamily="34" charset="-128"/>
              <a:cs typeface="Arial" panose="020B0604020202020204" pitchFamily="34" charset="0"/>
            </a:endParaRPr>
          </a:p>
        </p:txBody>
      </p:sp>
    </p:spTree>
    <p:extLst>
      <p:ext uri="{BB962C8B-B14F-4D97-AF65-F5344CB8AC3E}">
        <p14:creationId xmlns:p14="http://schemas.microsoft.com/office/powerpoint/2010/main" val="1493098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B4746A4-DE6A-44B5-8E22-3B16C7F77D40}"/>
              </a:ext>
            </a:extLst>
          </p:cNvPr>
          <p:cNvSpPr txBox="1">
            <a:spLocks/>
          </p:cNvSpPr>
          <p:nvPr/>
        </p:nvSpPr>
        <p:spPr bwMode="auto">
          <a:xfrm>
            <a:off x="219600" y="1936339"/>
            <a:ext cx="11764800" cy="4407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119000"/>
              </a:lnSpc>
              <a:spcBef>
                <a:spcPct val="20000"/>
              </a:spcBef>
              <a:spcAft>
                <a:spcPct val="0"/>
              </a:spcAft>
              <a:buClr>
                <a:srgbClr val="8197A6"/>
              </a:buClr>
              <a:buFont typeface="Arial" panose="020B0604020202020204" pitchFamily="34" charset="0"/>
              <a:defRPr lang="en-US" altLang="en-US" sz="1800">
                <a:solidFill>
                  <a:srgbClr val="8197A6"/>
                </a:solidFill>
                <a:latin typeface="Arial" panose="020B0604020202020204" pitchFamily="34" charset="0"/>
                <a:ea typeface="MS PGothic" pitchFamily="34" charset="-128"/>
                <a:cs typeface="Arial" panose="020B0604020202020204" pitchFamily="34" charset="0"/>
              </a:defRPr>
            </a:lvl1pPr>
            <a:lvl2pPr marL="781050"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sz="1800">
                <a:solidFill>
                  <a:srgbClr val="8197A6"/>
                </a:solidFill>
                <a:latin typeface="Arial" panose="020B0604020202020204" pitchFamily="34" charset="0"/>
                <a:ea typeface="MS PGothic" pitchFamily="34" charset="-128"/>
                <a:cs typeface="Arial" panose="020B0604020202020204" pitchFamily="34" charset="0"/>
              </a:defRPr>
            </a:lvl2pPr>
            <a:lvl3pPr marL="1357313"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sz="1800">
                <a:solidFill>
                  <a:srgbClr val="8197A6"/>
                </a:solidFill>
                <a:latin typeface="Arial" panose="020B0604020202020204" pitchFamily="34" charset="0"/>
                <a:ea typeface="MS PGothic" pitchFamily="34" charset="-128"/>
                <a:cs typeface="Arial" panose="020B0604020202020204" pitchFamily="34" charset="0"/>
              </a:defRPr>
            </a:lvl3pPr>
            <a:lvl4pPr marL="1933575"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sz="1800">
                <a:solidFill>
                  <a:srgbClr val="8197A6"/>
                </a:solidFill>
                <a:latin typeface="Arial" charset="0"/>
                <a:ea typeface="MS PGothic" pitchFamily="34" charset="-128"/>
                <a:cs typeface="Arial" charset="0"/>
              </a:defRPr>
            </a:lvl4pPr>
            <a:lvl5pPr marL="2509838" algn="l" rtl="0" eaLnBrk="0" fontAlgn="base" hangingPunct="0">
              <a:lnSpc>
                <a:spcPct val="119000"/>
              </a:lnSpc>
              <a:spcBef>
                <a:spcPct val="20000"/>
              </a:spcBef>
              <a:spcAft>
                <a:spcPct val="0"/>
              </a:spcAft>
              <a:buClr>
                <a:schemeClr val="accent1"/>
              </a:buClr>
              <a:buFont typeface="Verdana" panose="020B0604030504040204" pitchFamily="34" charset="0"/>
              <a:defRPr lang="en-GB" altLang="en-US" sz="180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marR="0" lvl="0" algn="just" defTabSz="914400" rtl="0" eaLnBrk="0" fontAlgn="base" latinLnBrk="0" hangingPunct="0">
              <a:lnSpc>
                <a:spcPct val="119000"/>
              </a:lnSpc>
              <a:spcBef>
                <a:spcPct val="20000"/>
              </a:spcBef>
              <a:spcAft>
                <a:spcPct val="0"/>
              </a:spcAft>
              <a:buClr>
                <a:srgbClr val="003249"/>
              </a:buClr>
              <a:buSzTx/>
              <a:tabLst/>
              <a:defRPr/>
            </a:pPr>
            <a:r>
              <a:rPr kumimoji="0" lang="en-GB" altLang="en-US" sz="1800" b="0" i="0" u="none" strike="noStrike" kern="0" cap="none" spc="0" normalizeH="0" baseline="0" noProof="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The contact person of the Prime Contractor mentioned in the proposal </a:t>
            </a:r>
            <a:r>
              <a:rPr kumimoji="0" lang="en-GB" altLang="en-US" sz="1800" b="0" i="1" u="none" strike="noStrike" kern="0" cap="none" spc="0" normalizeH="0" baseline="0" noProof="0">
                <a:ln>
                  <a:noFill/>
                </a:ln>
                <a:solidFill>
                  <a:schemeClr val="accent5"/>
                </a:solidFill>
                <a:effectLst/>
                <a:uLnTx/>
                <a:uFillTx/>
                <a:latin typeface="Arial" panose="020B0604020202020204" pitchFamily="34" charset="0"/>
                <a:ea typeface="MS PGothic" pitchFamily="34" charset="-128"/>
                <a:cs typeface="Arial" panose="020B0604020202020204" pitchFamily="34" charset="0"/>
              </a:rPr>
              <a:t>(see point 4 in the Cover Letter of the Proposal Template)</a:t>
            </a:r>
            <a:r>
              <a:rPr kumimoji="0" lang="en-GB" altLang="en-US" sz="1800" b="0" i="0" u="none" strike="noStrike" kern="0" cap="none" spc="0" normalizeH="0" baseline="0" noProof="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 will be informed in writing of the result of the </a:t>
            </a:r>
            <a:r>
              <a:rPr kumimoji="0" lang="en-GB" altLang="en-US" sz="1800" b="0" i="0" u="none" strike="noStrike" kern="0" cap="none" spc="0" normalizeH="0" baseline="0" noProof="0" err="1">
                <a:ln>
                  <a:noFill/>
                </a:ln>
                <a:solidFill>
                  <a:srgbClr val="335E6E"/>
                </a:solidFill>
                <a:effectLst/>
                <a:uLnTx/>
                <a:uFillTx/>
                <a:latin typeface="Arial" panose="020B0604020202020204" pitchFamily="34" charset="0"/>
                <a:ea typeface="MS PGothic" pitchFamily="34" charset="-128"/>
                <a:cs typeface="Arial" panose="020B0604020202020204" pitchFamily="34" charset="0"/>
              </a:rPr>
              <a:t>CfP</a:t>
            </a:r>
            <a:r>
              <a:rPr kumimoji="0" lang="en-GB" altLang="en-US" sz="1800" b="0" i="0" u="none" strike="noStrike" kern="0" cap="none" spc="0" normalizeH="0" baseline="0" noProof="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 after a decision has been taken. If the proposal has been unsuccessful, the Tenderer may request the nominated the Agency’s Contracts Officer to advise them of the reasons why the proposal has not been retained in a </a:t>
            </a:r>
            <a:r>
              <a:rPr kumimoji="0" lang="en-GB" altLang="en-US" sz="1800" b="1" i="0" u="none" strike="noStrike" kern="0" cap="none" spc="0" normalizeH="0" baseline="0" noProof="0">
                <a:ln>
                  <a:noFill/>
                </a:ln>
                <a:solidFill>
                  <a:schemeClr val="accent2"/>
                </a:solidFill>
                <a:effectLst/>
                <a:uLnTx/>
                <a:uFillTx/>
                <a:latin typeface="Arial" panose="020B0604020202020204" pitchFamily="34" charset="0"/>
                <a:ea typeface="MS PGothic" pitchFamily="34" charset="-128"/>
                <a:cs typeface="Arial" panose="020B0604020202020204" pitchFamily="34" charset="0"/>
              </a:rPr>
              <a:t>verbal debriefing</a:t>
            </a:r>
            <a:r>
              <a:rPr kumimoji="0" lang="en-GB" altLang="en-US" sz="1800" b="0" i="0" u="none" strike="noStrike" kern="0" cap="none" spc="0" normalizeH="0" baseline="0" noProof="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 Any information will be limited to the Tenderer’s own proposal.</a:t>
            </a:r>
            <a:endParaRPr kumimoji="0" lang="en-GB" altLang="en-US" sz="1800" b="0" i="0" u="none" strike="noStrike" kern="0" cap="none" spc="0" normalizeH="0" baseline="0" noProof="0">
              <a:ln>
                <a:noFill/>
              </a:ln>
              <a:solidFill>
                <a:srgbClr val="8197A6"/>
              </a:solidFill>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0" fontAlgn="base" latinLnBrk="0" hangingPunct="0">
              <a:lnSpc>
                <a:spcPct val="119000"/>
              </a:lnSpc>
              <a:spcBef>
                <a:spcPct val="20000"/>
              </a:spcBef>
              <a:spcAft>
                <a:spcPct val="0"/>
              </a:spcAft>
              <a:buClr>
                <a:srgbClr val="8197A6"/>
              </a:buClr>
              <a:buSzTx/>
              <a:buFont typeface="Arial" panose="020B0604020202020204" pitchFamily="34" charset="0"/>
              <a:buNone/>
              <a:tabLst/>
              <a:defRPr/>
            </a:pPr>
            <a:endParaRPr kumimoji="0" lang="en-GB" altLang="en-US" sz="1800" b="0" i="0" u="none" strike="noStrike" kern="0" cap="none" spc="0" normalizeH="0" baseline="0" noProof="0">
              <a:ln>
                <a:noFill/>
              </a:ln>
              <a:solidFill>
                <a:srgbClr val="8197A6"/>
              </a:solidFill>
              <a:effectLst/>
              <a:uLnTx/>
              <a:uFillTx/>
              <a:latin typeface="Arial" panose="020B0604020202020204" pitchFamily="34" charset="0"/>
              <a:ea typeface="MS PGothic" pitchFamily="34" charset="-128"/>
              <a:cs typeface="Arial" panose="020B0604020202020204" pitchFamily="34" charset="0"/>
            </a:endParaRPr>
          </a:p>
        </p:txBody>
      </p:sp>
      <p:sp>
        <p:nvSpPr>
          <p:cNvPr id="2" name="Title 1">
            <a:extLst>
              <a:ext uri="{FF2B5EF4-FFF2-40B4-BE49-F238E27FC236}">
                <a16:creationId xmlns:a16="http://schemas.microsoft.com/office/drawing/2014/main" id="{08D64A1B-00AF-4B3F-82B8-D6CD54E0FE0E}"/>
              </a:ext>
            </a:extLst>
          </p:cNvPr>
          <p:cNvSpPr>
            <a:spLocks noGrp="1"/>
          </p:cNvSpPr>
          <p:nvPr>
            <p:ph type="title"/>
          </p:nvPr>
        </p:nvSpPr>
        <p:spPr>
          <a:xfrm>
            <a:off x="215900" y="176540"/>
            <a:ext cx="10109200" cy="523220"/>
          </a:xfrm>
        </p:spPr>
        <p:txBody>
          <a:bodyPr/>
          <a:lstStyle/>
          <a:p>
            <a:r>
              <a:rPr lang="en-GB" sz="2800" dirty="0"/>
              <a:t>4. Debriefing</a:t>
            </a:r>
          </a:p>
        </p:txBody>
      </p:sp>
      <p:sp>
        <p:nvSpPr>
          <p:cNvPr id="4" name="Rectangle 3">
            <a:extLst>
              <a:ext uri="{FF2B5EF4-FFF2-40B4-BE49-F238E27FC236}">
                <a16:creationId xmlns:a16="http://schemas.microsoft.com/office/drawing/2014/main" id="{C06D7A62-BB11-47D2-BAE5-73A318772499}"/>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GB" altLang="en-US" sz="2000" b="1" i="0" u="none" strike="noStrike" kern="1200" cap="none" spc="0" normalizeH="0" baseline="0" noProof="0">
                <a:ln>
                  <a:noFill/>
                </a:ln>
                <a:solidFill>
                  <a:srgbClr val="335E6E"/>
                </a:solidFill>
                <a:effectLst/>
                <a:uLnTx/>
                <a:uFillTx/>
                <a:latin typeface="Arial" panose="020B0604020202020204"/>
                <a:ea typeface="+mn-ea"/>
                <a:cs typeface="+mn-cs"/>
              </a:rPr>
              <a:t>See Section 8 of the Cover Letter</a:t>
            </a:r>
          </a:p>
        </p:txBody>
      </p:sp>
      <p:grpSp>
        <p:nvGrpSpPr>
          <p:cNvPr id="15" name="Group 14">
            <a:extLst>
              <a:ext uri="{FF2B5EF4-FFF2-40B4-BE49-F238E27FC236}">
                <a16:creationId xmlns:a16="http://schemas.microsoft.com/office/drawing/2014/main" id="{119E67A3-5BF4-40F8-8865-E347D0B63B7E}"/>
              </a:ext>
            </a:extLst>
          </p:cNvPr>
          <p:cNvGrpSpPr/>
          <p:nvPr/>
        </p:nvGrpSpPr>
        <p:grpSpPr>
          <a:xfrm>
            <a:off x="2447926" y="4102922"/>
            <a:ext cx="7329486" cy="914400"/>
            <a:chOff x="2867024" y="4169164"/>
            <a:chExt cx="7329486" cy="914400"/>
          </a:xfrm>
        </p:grpSpPr>
        <p:sp>
          <p:nvSpPr>
            <p:cNvPr id="10" name="Rectangle 9">
              <a:extLst>
                <a:ext uri="{FF2B5EF4-FFF2-40B4-BE49-F238E27FC236}">
                  <a16:creationId xmlns:a16="http://schemas.microsoft.com/office/drawing/2014/main" id="{B7B522F8-495F-4D7F-B3BD-8558266106AF}"/>
                </a:ext>
              </a:extLst>
            </p:cNvPr>
            <p:cNvSpPr/>
            <p:nvPr/>
          </p:nvSpPr>
          <p:spPr>
            <a:xfrm>
              <a:off x="2867024" y="4169164"/>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E7E8E3"/>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DB71DE46-B21C-45C6-97D4-09DE9C7DE105}"/>
                </a:ext>
              </a:extLst>
            </p:cNvPr>
            <p:cNvSpPr/>
            <p:nvPr/>
          </p:nvSpPr>
          <p:spPr>
            <a:xfrm>
              <a:off x="3781425" y="4169164"/>
              <a:ext cx="6415085"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F06669"/>
                  </a:solidFill>
                  <a:effectLst/>
                  <a:uLnTx/>
                  <a:uFillTx/>
                  <a:latin typeface="Arial" panose="020B0604020202020204"/>
                  <a:ea typeface="+mn-ea"/>
                  <a:cs typeface="+mn-cs"/>
                </a:rPr>
                <a:t>Important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0" i="0" u="sng" strike="noStrike" kern="1200" cap="none" spc="0" normalizeH="0" baseline="0" noProof="0">
                  <a:ln>
                    <a:noFill/>
                  </a:ln>
                  <a:solidFill>
                    <a:srgbClr val="E7E8E3"/>
                  </a:solidFill>
                  <a:effectLst/>
                  <a:uLnTx/>
                  <a:uFillTx/>
                  <a:latin typeface="Arial" panose="020B0604020202020204"/>
                  <a:ea typeface="+mn-ea"/>
                  <a:cs typeface="+mn-cs"/>
                </a:rPr>
                <a:t>Ask for a debriefing!</a:t>
              </a:r>
              <a:r>
                <a:rPr kumimoji="0" lang="en-GB" sz="1600" b="0" i="0" u="none" strike="noStrike" kern="1200" cap="none" spc="0" normalizeH="0" baseline="0" noProof="0">
                  <a:ln>
                    <a:noFill/>
                  </a:ln>
                  <a:solidFill>
                    <a:srgbClr val="E7E8E3"/>
                  </a:solidFill>
                  <a:effectLst/>
                  <a:uLnTx/>
                  <a:uFillTx/>
                  <a:latin typeface="Arial" panose="020B0604020202020204"/>
                  <a:ea typeface="+mn-ea"/>
                  <a:cs typeface="+mn-cs"/>
                </a:rPr>
                <a:t> It is the best way of learning why your proposal was not recommended and what you need to improve!</a:t>
              </a:r>
            </a:p>
          </p:txBody>
        </p:sp>
        <p:pic>
          <p:nvPicPr>
            <p:cNvPr id="9" name="Graphic 8" descr="Exclamation mark with solid fill">
              <a:extLst>
                <a:ext uri="{FF2B5EF4-FFF2-40B4-BE49-F238E27FC236}">
                  <a16:creationId xmlns:a16="http://schemas.microsoft.com/office/drawing/2014/main" id="{D42DCF8E-08AC-47FA-9828-FB98E06074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67024" y="4169164"/>
              <a:ext cx="914400" cy="914400"/>
            </a:xfrm>
            <a:prstGeom prst="rect">
              <a:avLst/>
            </a:prstGeom>
          </p:spPr>
        </p:pic>
      </p:grpSp>
      <p:grpSp>
        <p:nvGrpSpPr>
          <p:cNvPr id="16" name="Group 15">
            <a:extLst>
              <a:ext uri="{FF2B5EF4-FFF2-40B4-BE49-F238E27FC236}">
                <a16:creationId xmlns:a16="http://schemas.microsoft.com/office/drawing/2014/main" id="{A7CC9326-1F57-413C-8352-1712729293F2}"/>
              </a:ext>
            </a:extLst>
          </p:cNvPr>
          <p:cNvGrpSpPr/>
          <p:nvPr/>
        </p:nvGrpSpPr>
        <p:grpSpPr>
          <a:xfrm>
            <a:off x="2447926" y="5272323"/>
            <a:ext cx="7329486" cy="914400"/>
            <a:chOff x="2867024" y="5404261"/>
            <a:chExt cx="7329486" cy="914400"/>
          </a:xfrm>
        </p:grpSpPr>
        <p:sp>
          <p:nvSpPr>
            <p:cNvPr id="12" name="Rectangle 11">
              <a:extLst>
                <a:ext uri="{FF2B5EF4-FFF2-40B4-BE49-F238E27FC236}">
                  <a16:creationId xmlns:a16="http://schemas.microsoft.com/office/drawing/2014/main" id="{4016C8CE-5D5F-486D-B25D-69CDF0CCB57B}"/>
                </a:ext>
              </a:extLst>
            </p:cNvPr>
            <p:cNvSpPr/>
            <p:nvPr/>
          </p:nvSpPr>
          <p:spPr>
            <a:xfrm>
              <a:off x="3781424" y="5404261"/>
              <a:ext cx="6415086"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75C8AE"/>
                  </a:solidFill>
                  <a:effectLst/>
                  <a:uLnTx/>
                  <a:uFillTx/>
                  <a:latin typeface="Arial" panose="020B0604020202020204"/>
                  <a:ea typeface="+mn-ea"/>
                  <a:cs typeface="+mn-cs"/>
                </a:rPr>
                <a:t>Suggestion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E7E8E3"/>
                  </a:solidFill>
                  <a:effectLst/>
                  <a:uLnTx/>
                  <a:uFillTx/>
                  <a:latin typeface="Arial" panose="020B0604020202020204"/>
                  <a:ea typeface="+mn-ea"/>
                  <a:cs typeface="+mn-cs"/>
                </a:rPr>
                <a:t>Even if your proposal was recommended, ask for a debriefing during the negotiation.</a:t>
              </a:r>
            </a:p>
          </p:txBody>
        </p:sp>
        <p:sp>
          <p:nvSpPr>
            <p:cNvPr id="13" name="Rectangle 12">
              <a:extLst>
                <a:ext uri="{FF2B5EF4-FFF2-40B4-BE49-F238E27FC236}">
                  <a16:creationId xmlns:a16="http://schemas.microsoft.com/office/drawing/2014/main" id="{5373FD93-0696-488D-BEE8-92B1AB7F676B}"/>
                </a:ext>
              </a:extLst>
            </p:cNvPr>
            <p:cNvSpPr/>
            <p:nvPr/>
          </p:nvSpPr>
          <p:spPr>
            <a:xfrm>
              <a:off x="2867024" y="5404261"/>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E7E8E3"/>
                </a:solidFill>
                <a:effectLst/>
                <a:uLnTx/>
                <a:uFillTx/>
                <a:latin typeface="Arial" panose="020B0604020202020204"/>
                <a:ea typeface="+mn-ea"/>
                <a:cs typeface="+mn-cs"/>
              </a:endParaRPr>
            </a:p>
          </p:txBody>
        </p:sp>
        <p:pic>
          <p:nvPicPr>
            <p:cNvPr id="6" name="Graphic 5" descr="Right pointing backhand index outline">
              <a:extLst>
                <a:ext uri="{FF2B5EF4-FFF2-40B4-BE49-F238E27FC236}">
                  <a16:creationId xmlns:a16="http://schemas.microsoft.com/office/drawing/2014/main" id="{0C522449-E969-44B2-AD20-96EF35121F3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2867024" y="5404261"/>
              <a:ext cx="914400" cy="914400"/>
            </a:xfrm>
            <a:prstGeom prst="rect">
              <a:avLst/>
            </a:prstGeom>
          </p:spPr>
        </p:pic>
      </p:grpSp>
    </p:spTree>
    <p:extLst>
      <p:ext uri="{BB962C8B-B14F-4D97-AF65-F5344CB8AC3E}">
        <p14:creationId xmlns:p14="http://schemas.microsoft.com/office/powerpoint/2010/main" val="581814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Monthly calendar outline">
            <a:extLst>
              <a:ext uri="{FF2B5EF4-FFF2-40B4-BE49-F238E27FC236}">
                <a16:creationId xmlns:a16="http://schemas.microsoft.com/office/drawing/2014/main" id="{6FBD9187-B6E6-442A-815A-757135561802}"/>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US" dirty="0"/>
              <a:t>5. Schedule</a:t>
            </a:r>
            <a:endParaRPr lang="en-GB" dirty="0"/>
          </a:p>
        </p:txBody>
      </p:sp>
    </p:spTree>
    <p:extLst>
      <p:ext uri="{BB962C8B-B14F-4D97-AF65-F5344CB8AC3E}">
        <p14:creationId xmlns:p14="http://schemas.microsoft.com/office/powerpoint/2010/main" val="766607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8E5E5-F2BB-4462-A77D-5DB683B12A75}"/>
              </a:ext>
            </a:extLst>
          </p:cNvPr>
          <p:cNvSpPr>
            <a:spLocks noGrp="1"/>
          </p:cNvSpPr>
          <p:nvPr>
            <p:ph type="title"/>
          </p:nvPr>
        </p:nvSpPr>
        <p:spPr>
          <a:xfrm>
            <a:off x="215900" y="176540"/>
            <a:ext cx="10109200" cy="523220"/>
          </a:xfrm>
          <a:noFill/>
        </p:spPr>
        <p:txBody>
          <a:bodyPr/>
          <a:lstStyle/>
          <a:p>
            <a:r>
              <a:rPr lang="en-GB" sz="2800" dirty="0"/>
              <a:t>5. Schedule</a:t>
            </a:r>
          </a:p>
        </p:txBody>
      </p:sp>
      <p:graphicFrame>
        <p:nvGraphicFramePr>
          <p:cNvPr id="4" name="Table 4">
            <a:extLst>
              <a:ext uri="{FF2B5EF4-FFF2-40B4-BE49-F238E27FC236}">
                <a16:creationId xmlns:a16="http://schemas.microsoft.com/office/drawing/2014/main" id="{C8BA6B96-AC6C-4169-BB1A-9BB1A36C197B}"/>
              </a:ext>
            </a:extLst>
          </p:cNvPr>
          <p:cNvGraphicFramePr>
            <a:graphicFrameLocks noGrp="1"/>
          </p:cNvGraphicFramePr>
          <p:nvPr>
            <p:ph idx="1"/>
            <p:extLst>
              <p:ext uri="{D42A27DB-BD31-4B8C-83A1-F6EECF244321}">
                <p14:modId xmlns:p14="http://schemas.microsoft.com/office/powerpoint/2010/main" val="1437961616"/>
              </p:ext>
            </p:extLst>
          </p:nvPr>
        </p:nvGraphicFramePr>
        <p:xfrm>
          <a:off x="1215627" y="1622517"/>
          <a:ext cx="9794083" cy="3612966"/>
        </p:xfrm>
        <a:graphic>
          <a:graphicData uri="http://schemas.openxmlformats.org/drawingml/2006/table">
            <a:tbl>
              <a:tblPr firstRow="1" bandRow="1">
                <a:tableStyleId>{5940675A-B579-460E-94D1-54222C63F5DA}</a:tableStyleId>
              </a:tblPr>
              <a:tblGrid>
                <a:gridCol w="4352122">
                  <a:extLst>
                    <a:ext uri="{9D8B030D-6E8A-4147-A177-3AD203B41FA5}">
                      <a16:colId xmlns:a16="http://schemas.microsoft.com/office/drawing/2014/main" val="2315895359"/>
                    </a:ext>
                  </a:extLst>
                </a:gridCol>
                <a:gridCol w="5441961">
                  <a:extLst>
                    <a:ext uri="{9D8B030D-6E8A-4147-A177-3AD203B41FA5}">
                      <a16:colId xmlns:a16="http://schemas.microsoft.com/office/drawing/2014/main" val="3536182936"/>
                    </a:ext>
                  </a:extLst>
                </a:gridCol>
              </a:tblGrid>
              <a:tr h="510721">
                <a:tc>
                  <a:txBody>
                    <a:bodyPr/>
                    <a:lstStyle/>
                    <a:p>
                      <a:pPr marL="0" algn="l" defTabSz="882030" rtl="0" eaLnBrk="1" latinLnBrk="0" hangingPunct="1">
                        <a:spcBef>
                          <a:spcPts val="0"/>
                        </a:spcBef>
                        <a:spcAft>
                          <a:spcPts val="0"/>
                        </a:spcAft>
                      </a:pPr>
                      <a:r>
                        <a:rPr lang="en-GB" sz="1600" b="1" kern="1200">
                          <a:solidFill>
                            <a:schemeClr val="tx1"/>
                          </a:solidFill>
                          <a:latin typeface="+mn-lt"/>
                          <a:ea typeface="+mn-ea"/>
                          <a:cs typeface="+mn-cs"/>
                        </a:rPr>
                        <a:t>What</a:t>
                      </a:r>
                    </a:p>
                  </a:txBody>
                  <a:tcPr anchor="ctr">
                    <a:solidFill>
                      <a:schemeClr val="tx2">
                        <a:lumMod val="20000"/>
                        <a:lumOff val="80000"/>
                      </a:schemeClr>
                    </a:solidFill>
                  </a:tcPr>
                </a:tc>
                <a:tc>
                  <a:txBody>
                    <a:bodyPr/>
                    <a:lstStyle/>
                    <a:p>
                      <a:pPr marL="0" algn="l" defTabSz="882030" rtl="0" eaLnBrk="1" latinLnBrk="0" hangingPunct="1">
                        <a:spcBef>
                          <a:spcPts val="0"/>
                        </a:spcBef>
                        <a:spcAft>
                          <a:spcPts val="0"/>
                        </a:spcAft>
                      </a:pPr>
                      <a:r>
                        <a:rPr lang="en-GB" sz="1600" b="1" kern="1200">
                          <a:solidFill>
                            <a:schemeClr val="tx1"/>
                          </a:solidFill>
                          <a:latin typeface="+mn-lt"/>
                          <a:ea typeface="+mn-ea"/>
                          <a:cs typeface="+mn-cs"/>
                        </a:rPr>
                        <a:t>When</a:t>
                      </a:r>
                    </a:p>
                  </a:txBody>
                  <a:tcPr anchor="ctr">
                    <a:solidFill>
                      <a:schemeClr val="tx2">
                        <a:lumMod val="20000"/>
                        <a:lumOff val="80000"/>
                      </a:schemeClr>
                    </a:solidFill>
                  </a:tcPr>
                </a:tc>
                <a:extLst>
                  <a:ext uri="{0D108BD9-81ED-4DB2-BD59-A6C34878D82A}">
                    <a16:rowId xmlns:a16="http://schemas.microsoft.com/office/drawing/2014/main" val="1636087437"/>
                  </a:ext>
                </a:extLst>
              </a:tr>
              <a:tr h="510721">
                <a:tc>
                  <a:txBody>
                    <a:bodyPr/>
                    <a:lstStyle/>
                    <a:p>
                      <a:pPr algn="l">
                        <a:spcBef>
                          <a:spcPts val="0"/>
                        </a:spcBef>
                        <a:spcAft>
                          <a:spcPts val="0"/>
                        </a:spcAft>
                      </a:pPr>
                      <a:r>
                        <a:rPr lang="en-GB" sz="1600"/>
                        <a:t>Publication in esa-star Publication</a:t>
                      </a:r>
                    </a:p>
                  </a:txBody>
                  <a:tcPr anchor="ctr">
                    <a:solidFill>
                      <a:schemeClr val="accent5">
                        <a:lumMod val="20000"/>
                        <a:lumOff val="80000"/>
                      </a:schemeClr>
                    </a:solidFill>
                  </a:tcPr>
                </a:tc>
                <a:tc>
                  <a:txBody>
                    <a:bodyPr/>
                    <a:lstStyle/>
                    <a:p>
                      <a:pPr algn="l">
                        <a:spcBef>
                          <a:spcPts val="0"/>
                        </a:spcBef>
                        <a:spcAft>
                          <a:spcPts val="0"/>
                        </a:spcAft>
                      </a:pPr>
                      <a:r>
                        <a:rPr lang="en-GB" sz="1600" b="1"/>
                        <a:t>19 September 2023</a:t>
                      </a:r>
                    </a:p>
                  </a:txBody>
                  <a:tcPr anchor="ctr"/>
                </a:tc>
                <a:extLst>
                  <a:ext uri="{0D108BD9-81ED-4DB2-BD59-A6C34878D82A}">
                    <a16:rowId xmlns:a16="http://schemas.microsoft.com/office/drawing/2014/main" val="846069514"/>
                  </a:ext>
                </a:extLst>
              </a:tr>
              <a:tr h="510721">
                <a:tc>
                  <a:txBody>
                    <a:bodyPr/>
                    <a:lstStyle/>
                    <a:p>
                      <a:pPr algn="l">
                        <a:spcBef>
                          <a:spcPts val="0"/>
                        </a:spcBef>
                        <a:spcAft>
                          <a:spcPts val="0"/>
                        </a:spcAft>
                      </a:pPr>
                      <a:r>
                        <a:rPr lang="en-GB" sz="1600"/>
                        <a:t>Deadline for submission of Proposals</a:t>
                      </a:r>
                    </a:p>
                  </a:txBody>
                  <a:tcPr anchor="ctr">
                    <a:solidFill>
                      <a:schemeClr val="accent5">
                        <a:lumMod val="20000"/>
                        <a:lumOff val="80000"/>
                      </a:schemeClr>
                    </a:solidFill>
                  </a:tcPr>
                </a:tc>
                <a:tc>
                  <a:txBody>
                    <a:bodyPr/>
                    <a:lstStyle/>
                    <a:p>
                      <a:pPr algn="l">
                        <a:spcBef>
                          <a:spcPts val="0"/>
                        </a:spcBef>
                        <a:spcAft>
                          <a:spcPts val="0"/>
                        </a:spcAft>
                      </a:pPr>
                      <a:r>
                        <a:rPr lang="en-GB" sz="1600" b="1"/>
                        <a:t>31 October 2023, 13:00 hours </a:t>
                      </a:r>
                      <a:r>
                        <a:rPr lang="en-GB" sz="1600"/>
                        <a:t>(Amsterdam time zone)</a:t>
                      </a:r>
                    </a:p>
                  </a:txBody>
                  <a:tcPr anchor="ctr"/>
                </a:tc>
                <a:extLst>
                  <a:ext uri="{0D108BD9-81ED-4DB2-BD59-A6C34878D82A}">
                    <a16:rowId xmlns:a16="http://schemas.microsoft.com/office/drawing/2014/main" val="1567537591"/>
                  </a:ext>
                </a:extLst>
              </a:tr>
              <a:tr h="510721">
                <a:tc>
                  <a:txBody>
                    <a:bodyPr/>
                    <a:lstStyle/>
                    <a:p>
                      <a:pPr algn="l">
                        <a:spcBef>
                          <a:spcPts val="0"/>
                        </a:spcBef>
                        <a:spcAft>
                          <a:spcPts val="0"/>
                        </a:spcAft>
                      </a:pPr>
                      <a:r>
                        <a:rPr lang="en-GB" sz="1600"/>
                        <a:t>Tender Evaluation Board (TEB) meeting</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End January 2024</a:t>
                      </a:r>
                    </a:p>
                  </a:txBody>
                  <a:tcPr anchor="ctr"/>
                </a:tc>
                <a:extLst>
                  <a:ext uri="{0D108BD9-81ED-4DB2-BD59-A6C34878D82A}">
                    <a16:rowId xmlns:a16="http://schemas.microsoft.com/office/drawing/2014/main" val="2511875841"/>
                  </a:ext>
                </a:extLst>
              </a:tr>
              <a:tr h="510721">
                <a:tc>
                  <a:txBody>
                    <a:bodyPr/>
                    <a:lstStyle/>
                    <a:p>
                      <a:pPr algn="l">
                        <a:spcBef>
                          <a:spcPts val="0"/>
                        </a:spcBef>
                        <a:spcAft>
                          <a:spcPts val="0"/>
                        </a:spcAft>
                      </a:pPr>
                      <a:r>
                        <a:rPr lang="en-GB" sz="1600"/>
                        <a:t>Programmatic review</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February 2024</a:t>
                      </a:r>
                    </a:p>
                  </a:txBody>
                  <a:tcPr anchor="ctr"/>
                </a:tc>
                <a:extLst>
                  <a:ext uri="{0D108BD9-81ED-4DB2-BD59-A6C34878D82A}">
                    <a16:rowId xmlns:a16="http://schemas.microsoft.com/office/drawing/2014/main" val="1570909145"/>
                  </a:ext>
                </a:extLst>
              </a:tr>
              <a:tr h="510721">
                <a:tc>
                  <a:txBody>
                    <a:bodyPr/>
                    <a:lstStyle/>
                    <a:p>
                      <a:pPr algn="l">
                        <a:spcBef>
                          <a:spcPts val="0"/>
                        </a:spcBef>
                        <a:spcAft>
                          <a:spcPts val="0"/>
                        </a:spcAft>
                      </a:pPr>
                      <a:r>
                        <a:rPr lang="en-GB" sz="1600"/>
                        <a:t>First communication to Bidders</a:t>
                      </a:r>
                    </a:p>
                  </a:txBody>
                  <a:tcPr anchor="ctr">
                    <a:solidFill>
                      <a:schemeClr val="accent5">
                        <a:lumMod val="20000"/>
                        <a:lumOff val="80000"/>
                      </a:schemeClr>
                    </a:solidFill>
                  </a:tcPr>
                </a:tc>
                <a:tc>
                  <a:txBody>
                    <a:bodyPr/>
                    <a:lstStyle/>
                    <a:p>
                      <a:pPr algn="l">
                        <a:spcBef>
                          <a:spcPts val="0"/>
                        </a:spcBef>
                        <a:spcAft>
                          <a:spcPts val="0"/>
                        </a:spcAft>
                      </a:pPr>
                      <a:r>
                        <a:rPr lang="en-GB" sz="1600"/>
                        <a:t>4-6 weeks after the programmatic review</a:t>
                      </a:r>
                    </a:p>
                    <a:p>
                      <a:pPr algn="l">
                        <a:spcBef>
                          <a:spcPts val="0"/>
                        </a:spcBef>
                        <a:spcAft>
                          <a:spcPts val="0"/>
                        </a:spcAft>
                      </a:pPr>
                      <a:r>
                        <a:rPr lang="en-GB" sz="1400" i="1"/>
                        <a:t>(positive outcomes will be conditional to approval by the ESA IPC)</a:t>
                      </a:r>
                      <a:endParaRPr lang="en-GB" sz="1600" i="1"/>
                    </a:p>
                  </a:txBody>
                  <a:tcPr anchor="ctr"/>
                </a:tc>
                <a:extLst>
                  <a:ext uri="{0D108BD9-81ED-4DB2-BD59-A6C34878D82A}">
                    <a16:rowId xmlns:a16="http://schemas.microsoft.com/office/drawing/2014/main" val="1841274107"/>
                  </a:ext>
                </a:extLst>
              </a:tr>
              <a:tr h="510721">
                <a:tc>
                  <a:txBody>
                    <a:bodyPr/>
                    <a:lstStyle/>
                    <a:p>
                      <a:pPr algn="l">
                        <a:spcBef>
                          <a:spcPts val="0"/>
                        </a:spcBef>
                        <a:spcAft>
                          <a:spcPts val="0"/>
                        </a:spcAft>
                      </a:pPr>
                      <a:r>
                        <a:rPr lang="en-GB" sz="1600"/>
                        <a:t>First contracts based on Proposals</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Q2 2024</a:t>
                      </a:r>
                    </a:p>
                  </a:txBody>
                  <a:tcPr anchor="ctr"/>
                </a:tc>
                <a:extLst>
                  <a:ext uri="{0D108BD9-81ED-4DB2-BD59-A6C34878D82A}">
                    <a16:rowId xmlns:a16="http://schemas.microsoft.com/office/drawing/2014/main" val="954848763"/>
                  </a:ext>
                </a:extLst>
              </a:tr>
            </a:tbl>
          </a:graphicData>
        </a:graphic>
      </p:graphicFrame>
    </p:spTree>
    <p:extLst>
      <p:ext uri="{BB962C8B-B14F-4D97-AF65-F5344CB8AC3E}">
        <p14:creationId xmlns:p14="http://schemas.microsoft.com/office/powerpoint/2010/main" val="4025345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F91F-DE95-4A0D-B3FC-1BA754B81BFE}"/>
              </a:ext>
            </a:extLst>
          </p:cNvPr>
          <p:cNvSpPr>
            <a:spLocks noGrp="1"/>
          </p:cNvSpPr>
          <p:nvPr>
            <p:ph type="title"/>
          </p:nvPr>
        </p:nvSpPr>
        <p:spPr>
          <a:xfrm>
            <a:off x="215900" y="176540"/>
            <a:ext cx="10109200" cy="523220"/>
          </a:xfrm>
        </p:spPr>
        <p:txBody>
          <a:bodyPr/>
          <a:lstStyle/>
          <a:p>
            <a:r>
              <a:rPr lang="en-GB" sz="2800"/>
              <a:t>Questions?</a:t>
            </a:r>
          </a:p>
        </p:txBody>
      </p:sp>
      <p:pic>
        <p:nvPicPr>
          <p:cNvPr id="4" name="Graphic 3" descr="Questions outline">
            <a:extLst>
              <a:ext uri="{FF2B5EF4-FFF2-40B4-BE49-F238E27FC236}">
                <a16:creationId xmlns:a16="http://schemas.microsoft.com/office/drawing/2014/main" id="{CECC65FC-D754-464C-986A-A496A6B9B2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19174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8D493E1D-63EC-4D48-95DC-00B50D18C57B}"/>
              </a:ext>
            </a:extLst>
          </p:cNvPr>
          <p:cNvSpPr txBox="1">
            <a:spLocks/>
          </p:cNvSpPr>
          <p:nvPr/>
        </p:nvSpPr>
        <p:spPr bwMode="auto">
          <a:xfrm>
            <a:off x="215900" y="1099669"/>
            <a:ext cx="11764800" cy="646331"/>
          </a:xfrm>
          <a:prstGeom prst="rect">
            <a:avLst/>
          </a:prstGeom>
          <a:solidFill>
            <a:schemeClr val="accent2">
              <a:alpha val="50000"/>
            </a:schemeClr>
          </a:solidFill>
          <a:ln>
            <a:noFill/>
          </a:ln>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3000" b="1" dirty="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2pPr>
            <a:lvl3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3pPr>
            <a:lvl4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4pPr>
            <a:lvl5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srgbClr val="E7E8E3"/>
                </a:solidFill>
                <a:effectLst/>
                <a:uLnTx/>
                <a:uFillTx/>
                <a:latin typeface="Arial" panose="020B0604020202020204" pitchFamily="34" charset="0"/>
                <a:ea typeface="+mj-ea"/>
                <a:cs typeface="Arial" panose="020B0604020202020204" pitchFamily="34" charset="0"/>
              </a:rPr>
              <a:t>For questions related to specific projects or issues use the one-on-one sessions. In the one-on-one sessions please </a:t>
            </a:r>
            <a:r>
              <a:rPr kumimoji="0" lang="en-GB" sz="1800" b="1" i="0" u="none" strike="noStrike" kern="1200" cap="none" spc="0" normalizeH="0" baseline="0" noProof="0">
                <a:ln>
                  <a:noFill/>
                </a:ln>
                <a:solidFill>
                  <a:srgbClr val="E7E8E3"/>
                </a:solidFill>
                <a:effectLst/>
                <a:uLnTx/>
                <a:uFillTx/>
                <a:latin typeface="Arial" panose="020B0604020202020204" pitchFamily="34" charset="0"/>
                <a:ea typeface="+mj-ea"/>
                <a:cs typeface="Arial" panose="020B0604020202020204" pitchFamily="34" charset="0"/>
              </a:rPr>
              <a:t>do not ask general questions </a:t>
            </a:r>
            <a:r>
              <a:rPr kumimoji="0" lang="en-GB" sz="1800" b="0" i="0" u="none" strike="noStrike" kern="1200" cap="none" spc="0" normalizeH="0" baseline="0" noProof="0">
                <a:ln>
                  <a:noFill/>
                </a:ln>
                <a:solidFill>
                  <a:srgbClr val="E7E8E3"/>
                </a:solidFill>
                <a:effectLst/>
                <a:uLnTx/>
                <a:uFillTx/>
                <a:latin typeface="Arial" panose="020B0604020202020204" pitchFamily="34" charset="0"/>
                <a:ea typeface="+mj-ea"/>
                <a:cs typeface="Arial" panose="020B0604020202020204" pitchFamily="34" charset="0"/>
              </a:rPr>
              <a:t>– they are very limited in time.</a:t>
            </a:r>
          </a:p>
        </p:txBody>
      </p:sp>
      <p:sp>
        <p:nvSpPr>
          <p:cNvPr id="6" name="Rectangle 5">
            <a:extLst>
              <a:ext uri="{FF2B5EF4-FFF2-40B4-BE49-F238E27FC236}">
                <a16:creationId xmlns:a16="http://schemas.microsoft.com/office/drawing/2014/main" id="{3682506C-E449-427C-A20B-9721C2F64C94}"/>
              </a:ext>
            </a:extLst>
          </p:cNvPr>
          <p:cNvSpPr/>
          <p:nvPr/>
        </p:nvSpPr>
        <p:spPr>
          <a:xfrm>
            <a:off x="2305069" y="3888900"/>
            <a:ext cx="7586662" cy="1074420"/>
          </a:xfrm>
          <a:prstGeom prst="rect">
            <a:avLst/>
          </a:prstGeom>
          <a:solidFill>
            <a:schemeClr val="tx2">
              <a:alpha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0" i="0" u="none" strike="noStrike" kern="1200" cap="none" spc="0" normalizeH="0" baseline="0" noProof="0">
                <a:ln>
                  <a:noFill/>
                </a:ln>
                <a:solidFill>
                  <a:srgbClr val="FEFFFF"/>
                </a:solidFill>
                <a:effectLst/>
                <a:uLnTx/>
                <a:uFillTx/>
                <a:latin typeface="Arial" panose="020B0604020202020204"/>
                <a:ea typeface="+mn-ea"/>
                <a:cs typeface="+mn-cs"/>
              </a:rPr>
              <a:t>For issues </a:t>
            </a:r>
            <a:r>
              <a:rPr kumimoji="0" lang="en-GB" altLang="en-US" sz="1600" b="1" i="0" u="none" strike="noStrike" kern="1200" cap="none" spc="0" normalizeH="0" baseline="0" noProof="0">
                <a:ln>
                  <a:noFill/>
                </a:ln>
                <a:solidFill>
                  <a:srgbClr val="FEFFFF"/>
                </a:solidFill>
                <a:effectLst/>
                <a:uLnTx/>
                <a:uFillTx/>
                <a:latin typeface="Arial" panose="020B0604020202020204"/>
                <a:ea typeface="+mn-ea"/>
                <a:cs typeface="+mn-cs"/>
              </a:rPr>
              <a:t>DIRECTLY</a:t>
            </a:r>
            <a:r>
              <a:rPr kumimoji="0" lang="en-GB" altLang="en-US" sz="1600" b="0" i="0" u="none" strike="noStrike" kern="1200" cap="none" spc="0" normalizeH="0" baseline="0" noProof="0">
                <a:ln>
                  <a:noFill/>
                </a:ln>
                <a:solidFill>
                  <a:srgbClr val="FEFFFF"/>
                </a:solidFill>
                <a:effectLst/>
                <a:uLnTx/>
                <a:uFillTx/>
                <a:latin typeface="Arial" panose="020B0604020202020204"/>
                <a:ea typeface="+mn-ea"/>
                <a:cs typeface="+mn-cs"/>
              </a:rPr>
              <a:t> related to this Call, contact the </a:t>
            </a:r>
            <a:r>
              <a:rPr kumimoji="0" lang="en-GB" altLang="en-US" sz="1600" b="1" i="0" u="none" strike="noStrike" kern="1200" cap="none" spc="0" normalizeH="0" baseline="0" noProof="0">
                <a:ln>
                  <a:noFill/>
                </a:ln>
                <a:solidFill>
                  <a:srgbClr val="FEFFFF"/>
                </a:solidFill>
                <a:effectLst/>
                <a:uLnTx/>
                <a:uFillTx/>
                <a:latin typeface="Arial" panose="020B0604020202020204"/>
                <a:ea typeface="+mn-ea"/>
                <a:cs typeface="+mn-cs"/>
              </a:rPr>
              <a:t>Contract Officer</a:t>
            </a:r>
            <a:r>
              <a:rPr kumimoji="0" lang="en-GB" altLang="en-US" sz="1600" b="0" i="0" u="none" strike="noStrike" kern="1200" cap="none" spc="0" normalizeH="0" baseline="0" noProof="0">
                <a:ln>
                  <a:noFill/>
                </a:ln>
                <a:solidFill>
                  <a:srgbClr val="FEFFFF"/>
                </a:solidFill>
                <a:effectLst/>
                <a:uLnTx/>
                <a:uFillTx/>
                <a:latin typeface="Arial" panose="020B0604020202020204"/>
                <a:ea typeface="+mn-ea"/>
                <a:cs typeface="+mn-cs"/>
              </a:rPr>
              <a:t>:</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altLang="en-US" sz="1600" b="0" i="0" u="none" strike="noStrike" kern="1200" cap="none" spc="0" normalizeH="0" baseline="0" noProof="0">
              <a:ln>
                <a:noFill/>
              </a:ln>
              <a:solidFill>
                <a:srgbClr val="335E6E"/>
              </a:solidFill>
              <a:effectLst/>
              <a:uLnTx/>
              <a:uFillTx/>
              <a:latin typeface="Arial" panose="020B0604020202020204"/>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E7E8E3"/>
                </a:solidFill>
                <a:effectLst/>
                <a:uLnTx/>
                <a:uFillTx/>
                <a:latin typeface="Arial" panose="020B0604020202020204"/>
                <a:ea typeface="+mn-ea"/>
                <a:cs typeface="+mn-cs"/>
              </a:rPr>
              <a:t>Email:</a:t>
            </a:r>
            <a:r>
              <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mn-cs"/>
              </a:rPr>
              <a:t> </a:t>
            </a:r>
            <a:r>
              <a:rPr kumimoji="0" lang="en-GB" altLang="en-US" sz="1600" b="0" i="0" u="sng" strike="noStrike" kern="1200" cap="none" spc="0" normalizeH="0" baseline="0" noProof="0">
                <a:ln>
                  <a:noFill/>
                </a:ln>
                <a:solidFill>
                  <a:srgbClr val="E7E8E3"/>
                </a:solidFill>
                <a:effectLst/>
                <a:uLnTx/>
                <a:uFillTx/>
                <a:latin typeface="Arial" panose="020B0604020202020204"/>
                <a:ea typeface="+mn-ea"/>
                <a:cs typeface="+mn-cs"/>
                <a:hlinkClick r:id="rId4"/>
              </a:rPr>
              <a:t>Marco.Peru@ext.esa.int</a:t>
            </a:r>
            <a:r>
              <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mn-cs"/>
              </a:rPr>
              <a:t>		</a:t>
            </a:r>
            <a:r>
              <a:rPr kumimoji="0" lang="en-GB" altLang="en-US" sz="1600" b="1" i="0" u="none" strike="noStrike" kern="1200" cap="none" spc="0" normalizeH="0" baseline="0" noProof="0">
                <a:ln>
                  <a:noFill/>
                </a:ln>
                <a:solidFill>
                  <a:srgbClr val="E7E8E3"/>
                </a:solidFill>
                <a:effectLst/>
                <a:uLnTx/>
                <a:uFillTx/>
                <a:latin typeface="Arial" panose="020B0604020202020204"/>
                <a:ea typeface="+mn-ea"/>
                <a:cs typeface="+mn-cs"/>
              </a:rPr>
              <a:t>Phone:</a:t>
            </a:r>
            <a:r>
              <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mn-cs"/>
              </a:rPr>
              <a:t> +31 71 565 5374</a:t>
            </a:r>
          </a:p>
        </p:txBody>
      </p:sp>
      <p:sp>
        <p:nvSpPr>
          <p:cNvPr id="7" name="Rectangle 6">
            <a:extLst>
              <a:ext uri="{FF2B5EF4-FFF2-40B4-BE49-F238E27FC236}">
                <a16:creationId xmlns:a16="http://schemas.microsoft.com/office/drawing/2014/main" id="{3F8FE027-C582-433A-851F-61FFBE35E2B9}"/>
              </a:ext>
            </a:extLst>
          </p:cNvPr>
          <p:cNvSpPr/>
          <p:nvPr/>
        </p:nvSpPr>
        <p:spPr>
          <a:xfrm>
            <a:off x="2319338" y="5176281"/>
            <a:ext cx="7586662" cy="1074420"/>
          </a:xfrm>
          <a:prstGeom prst="rect">
            <a:avLst/>
          </a:prstGeom>
          <a:solidFill>
            <a:schemeClr val="tx2">
              <a:alpha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0" i="0" u="none" strike="noStrike" kern="1200" cap="none" spc="0" normalizeH="0" baseline="0" noProof="0">
                <a:ln>
                  <a:noFill/>
                </a:ln>
                <a:solidFill>
                  <a:srgbClr val="FEFFFF"/>
                </a:solidFill>
                <a:effectLst/>
                <a:uLnTx/>
                <a:uFillTx/>
                <a:latin typeface="Arial" panose="020B0604020202020204"/>
                <a:ea typeface="+mn-ea"/>
                <a:cs typeface="+mn-cs"/>
              </a:rPr>
              <a:t>For issues </a:t>
            </a:r>
            <a:r>
              <a:rPr kumimoji="0" lang="en-GB" altLang="en-US" sz="1600" b="1" i="0" u="none" strike="noStrike" kern="1200" cap="none" spc="0" normalizeH="0" baseline="0" noProof="0">
                <a:ln>
                  <a:noFill/>
                </a:ln>
                <a:solidFill>
                  <a:srgbClr val="FEFFFF"/>
                </a:solidFill>
                <a:effectLst/>
                <a:uLnTx/>
                <a:uFillTx/>
                <a:latin typeface="Arial" panose="020B0604020202020204"/>
                <a:ea typeface="+mn-ea"/>
                <a:cs typeface="+mn-cs"/>
              </a:rPr>
              <a:t>NOT</a:t>
            </a:r>
            <a:r>
              <a:rPr kumimoji="0" lang="en-GB" altLang="en-US" sz="1600" b="0" i="0" u="none" strike="noStrike" kern="1200" cap="none" spc="0" normalizeH="0" baseline="0" noProof="0">
                <a:ln>
                  <a:noFill/>
                </a:ln>
                <a:solidFill>
                  <a:srgbClr val="FEFFFF"/>
                </a:solidFill>
                <a:effectLst/>
                <a:uLnTx/>
                <a:uFillTx/>
                <a:latin typeface="Arial" panose="020B0604020202020204"/>
                <a:ea typeface="+mn-ea"/>
                <a:cs typeface="+mn-cs"/>
              </a:rPr>
              <a:t> related to this Call, feel free to contact:</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altLang="en-US" sz="1600" b="0" i="0" u="none" strike="noStrike" kern="1200" cap="none" spc="0" normalizeH="0" baseline="0" noProof="0">
              <a:ln>
                <a:noFill/>
              </a:ln>
              <a:solidFill>
                <a:srgbClr val="FEFFFF"/>
              </a:solidFill>
              <a:effectLst/>
              <a:uLnTx/>
              <a:uFillTx/>
              <a:latin typeface="Arial" panose="020B0604020202020204"/>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E7E8E3"/>
                </a:solidFill>
                <a:effectLst/>
                <a:uLnTx/>
                <a:uFillTx/>
                <a:latin typeface="Arial" panose="020B0604020202020204"/>
                <a:ea typeface="+mn-ea"/>
                <a:cs typeface="+mn-cs"/>
              </a:rPr>
              <a:t>Email:</a:t>
            </a:r>
            <a:r>
              <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mn-cs"/>
              </a:rPr>
              <a:t> </a:t>
            </a:r>
            <a:r>
              <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mn-cs"/>
                <a:hlinkClick r:id="rId5"/>
              </a:rPr>
              <a:t>Karol.Brzostowski@ext.esa.int</a:t>
            </a:r>
            <a:r>
              <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mn-cs"/>
              </a:rPr>
              <a:t>		</a:t>
            </a:r>
            <a:r>
              <a:rPr kumimoji="0" lang="en-GB" altLang="en-US" sz="1600" b="1" i="0" u="none" strike="noStrike" kern="1200" cap="none" spc="0" normalizeH="0" baseline="0" noProof="0">
                <a:ln>
                  <a:noFill/>
                </a:ln>
                <a:solidFill>
                  <a:srgbClr val="E7E8E3"/>
                </a:solidFill>
                <a:effectLst/>
                <a:uLnTx/>
                <a:uFillTx/>
                <a:latin typeface="Arial" panose="020B0604020202020204"/>
                <a:ea typeface="+mn-ea"/>
                <a:cs typeface="+mn-cs"/>
              </a:rPr>
              <a:t>Phone:</a:t>
            </a:r>
            <a:r>
              <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mn-cs"/>
              </a:rPr>
              <a:t> +31 </a:t>
            </a:r>
            <a:r>
              <a:rPr lang="en-GB" altLang="en-US" sz="1600">
                <a:solidFill>
                  <a:srgbClr val="E7E8E3"/>
                </a:solidFill>
                <a:latin typeface="Arial" panose="020B0604020202020204"/>
              </a:rPr>
              <a:t>6 4845 6263</a:t>
            </a:r>
            <a:endParaRPr kumimoji="0" lang="en-GB" altLang="en-US" sz="1600" b="0" i="0" u="none" strike="noStrike" kern="1200" cap="none" spc="0" normalizeH="0" baseline="0" noProof="0">
              <a:ln>
                <a:noFill/>
              </a:ln>
              <a:solidFill>
                <a:srgbClr val="E7E8E3"/>
              </a:solidFill>
              <a:effectLst/>
              <a:uLnTx/>
              <a:uFillTx/>
              <a:latin typeface="Arial" panose="020B0604020202020204"/>
              <a:ea typeface="+mn-ea"/>
              <a:cs typeface="Arial"/>
            </a:endParaRPr>
          </a:p>
        </p:txBody>
      </p:sp>
    </p:spTree>
    <p:extLst>
      <p:ext uri="{BB962C8B-B14F-4D97-AF65-F5344CB8AC3E}">
        <p14:creationId xmlns:p14="http://schemas.microsoft.com/office/powerpoint/2010/main" val="592830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28F3-209A-4DB6-9A95-DEC99BBE6AF4}"/>
              </a:ext>
            </a:extLst>
          </p:cNvPr>
          <p:cNvSpPr>
            <a:spLocks noGrp="1"/>
          </p:cNvSpPr>
          <p:nvPr>
            <p:ph type="title"/>
          </p:nvPr>
        </p:nvSpPr>
        <p:spPr>
          <a:xfrm>
            <a:off x="215900" y="176540"/>
            <a:ext cx="10109200" cy="523220"/>
          </a:xfrm>
        </p:spPr>
        <p:txBody>
          <a:bodyPr/>
          <a:lstStyle/>
          <a:p>
            <a:r>
              <a:rPr lang="en-GB" sz="2800" dirty="0">
                <a:latin typeface="Arial"/>
                <a:cs typeface="Arial"/>
              </a:rPr>
              <a:t>1. Tender Package – </a:t>
            </a:r>
            <a:r>
              <a:rPr lang="en-GB" sz="2800" dirty="0">
                <a:solidFill>
                  <a:schemeClr val="accent5"/>
                </a:solidFill>
                <a:latin typeface="Arial"/>
                <a:cs typeface="Arial"/>
              </a:rPr>
              <a:t>Call Overview</a:t>
            </a:r>
            <a:endParaRPr lang="en-GB" sz="2800" dirty="0">
              <a:solidFill>
                <a:schemeClr val="accent5"/>
              </a:solidFill>
              <a:highlight>
                <a:srgbClr val="F1666A"/>
              </a:highlight>
              <a:latin typeface="Arial"/>
              <a:cs typeface="Arial"/>
            </a:endParaRPr>
          </a:p>
        </p:txBody>
      </p:sp>
      <p:sp>
        <p:nvSpPr>
          <p:cNvPr id="3" name="Content Placeholder 2">
            <a:extLst>
              <a:ext uri="{FF2B5EF4-FFF2-40B4-BE49-F238E27FC236}">
                <a16:creationId xmlns:a16="http://schemas.microsoft.com/office/drawing/2014/main" id="{A582FF50-FA90-4B1B-84A2-B2C8FCCE9867}"/>
              </a:ext>
            </a:extLst>
          </p:cNvPr>
          <p:cNvSpPr>
            <a:spLocks noGrp="1"/>
          </p:cNvSpPr>
          <p:nvPr>
            <p:ph idx="1"/>
          </p:nvPr>
        </p:nvSpPr>
        <p:spPr/>
        <p:txBody>
          <a:bodyPr/>
          <a:lstStyle/>
          <a:p>
            <a:pPr>
              <a:spcAft>
                <a:spcPts val="600"/>
              </a:spcAft>
            </a:pPr>
            <a:r>
              <a:rPr lang="en-GB" sz="2000" b="1" dirty="0">
                <a:solidFill>
                  <a:schemeClr val="tx1"/>
                </a:solidFill>
                <a:latin typeface="Arial"/>
                <a:ea typeface="MS PGothic"/>
                <a:cs typeface="Arial"/>
              </a:rPr>
              <a:t>Call overview</a:t>
            </a:r>
            <a:endParaRPr lang="en-US" dirty="0">
              <a:solidFill>
                <a:schemeClr val="tx1"/>
              </a:solidFill>
              <a:latin typeface="Arial"/>
              <a:ea typeface="MS PGothic"/>
              <a:cs typeface="Arial"/>
            </a:endParaRPr>
          </a:p>
          <a:p>
            <a:pPr marL="285750" indent="-285750">
              <a:spcAft>
                <a:spcPts val="600"/>
              </a:spcAft>
              <a:buClr>
                <a:schemeClr val="tx2"/>
              </a:buClr>
              <a:buFont typeface="Arial" panose="020B0604020202020204" pitchFamily="34" charset="0"/>
              <a:buChar char="•"/>
            </a:pPr>
            <a:r>
              <a:rPr lang="en-GB">
                <a:solidFill>
                  <a:schemeClr val="tx2"/>
                </a:solidFill>
                <a:latin typeface="Arial"/>
                <a:ea typeface="MS PGothic"/>
                <a:cs typeface="Arial"/>
              </a:rPr>
              <a:t>Call for proposals reference: </a:t>
            </a:r>
            <a:r>
              <a:rPr lang="en-GB" dirty="0" err="1">
                <a:solidFill>
                  <a:schemeClr val="tx2"/>
                </a:solidFill>
                <a:latin typeface="Arial"/>
                <a:ea typeface="MS PGothic"/>
                <a:cs typeface="Arial"/>
              </a:rPr>
              <a:t>CfP</a:t>
            </a:r>
            <a:r>
              <a:rPr lang="en-GB" dirty="0">
                <a:solidFill>
                  <a:schemeClr val="tx2"/>
                </a:solidFill>
                <a:latin typeface="Arial"/>
                <a:ea typeface="MS PGothic"/>
                <a:cs typeface="Arial"/>
              </a:rPr>
              <a:t>/5-50036/23/NL/MH</a:t>
            </a:r>
          </a:p>
          <a:p>
            <a:pPr marL="285750" indent="-285750">
              <a:spcAft>
                <a:spcPts val="600"/>
              </a:spcAft>
              <a:buClr>
                <a:schemeClr val="tx2"/>
              </a:buClr>
              <a:buFont typeface="Arial" panose="020B0604020202020204" pitchFamily="34" charset="0"/>
              <a:buChar char="•"/>
            </a:pPr>
            <a:r>
              <a:rPr lang="en-GB" dirty="0">
                <a:solidFill>
                  <a:schemeClr val="accent2"/>
                </a:solidFill>
                <a:latin typeface="Arial"/>
                <a:ea typeface="MS PGothic"/>
                <a:cs typeface="Arial"/>
              </a:rPr>
              <a:t>This is NOT a permanently open call!</a:t>
            </a:r>
          </a:p>
          <a:p>
            <a:pPr marL="285750" indent="-285750">
              <a:buFont typeface="Arial" panose="020B0604020202020204" pitchFamily="34" charset="0"/>
              <a:buChar char="•"/>
            </a:pPr>
            <a:endParaRPr lang="en-GB"/>
          </a:p>
          <a:p>
            <a:endParaRPr lang="en-GB"/>
          </a:p>
          <a:p>
            <a:endParaRPr lang="en-GB"/>
          </a:p>
        </p:txBody>
      </p:sp>
      <p:graphicFrame>
        <p:nvGraphicFramePr>
          <p:cNvPr id="6" name="Diagram 5">
            <a:extLst>
              <a:ext uri="{FF2B5EF4-FFF2-40B4-BE49-F238E27FC236}">
                <a16:creationId xmlns:a16="http://schemas.microsoft.com/office/drawing/2014/main" id="{0FCF31D9-2AE2-44B8-BC6A-6FC62D11029C}"/>
              </a:ext>
            </a:extLst>
          </p:cNvPr>
          <p:cNvGraphicFramePr/>
          <p:nvPr>
            <p:extLst>
              <p:ext uri="{D42A27DB-BD31-4B8C-83A1-F6EECF244321}">
                <p14:modId xmlns:p14="http://schemas.microsoft.com/office/powerpoint/2010/main" val="302107027"/>
              </p:ext>
            </p:extLst>
          </p:nvPr>
        </p:nvGraphicFramePr>
        <p:xfrm>
          <a:off x="636691" y="2781086"/>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1">
            <a:extLst>
              <a:ext uri="{FF2B5EF4-FFF2-40B4-BE49-F238E27FC236}">
                <a16:creationId xmlns:a16="http://schemas.microsoft.com/office/drawing/2014/main" id="{2947FFBF-A4F3-4E89-B452-C874CCF0C41D}"/>
              </a:ext>
            </a:extLst>
          </p:cNvPr>
          <p:cNvSpPr txBox="1">
            <a:spLocks noChangeArrowheads="1"/>
          </p:cNvSpPr>
          <p:nvPr/>
        </p:nvSpPr>
        <p:spPr bwMode="auto">
          <a:xfrm>
            <a:off x="7825308" y="2879573"/>
            <a:ext cx="3763339" cy="2850011"/>
          </a:xfrm>
          <a:prstGeom prst="rect">
            <a:avLst/>
          </a:prstGeom>
          <a:solidFill>
            <a:schemeClr val="accent6"/>
          </a:solidFill>
          <a:ln w="28575">
            <a:solidFill>
              <a:schemeClr val="tx2"/>
            </a:solidFill>
          </a:ln>
          <a:effectLst>
            <a:outerShdw blurRad="40000" dist="20000" dir="5400000" rotWithShape="0">
              <a:srgbClr val="000000">
                <a:alpha val="38000"/>
              </a:srgbClr>
            </a:outerShdw>
          </a:effectLst>
        </p:spPr>
        <p:style>
          <a:lnRef idx="1">
            <a:schemeClr val="accent6"/>
          </a:lnRef>
          <a:fillRef idx="2">
            <a:schemeClr val="accent6"/>
          </a:fillRef>
          <a:effectRef idx="1">
            <a:schemeClr val="accent6"/>
          </a:effectRef>
          <a:fontRef idx="minor">
            <a:schemeClr val="dk1"/>
          </a:fontRef>
        </p:style>
        <p:txBody>
          <a:bodyPr wrap="square" anchor="ctr">
            <a:spAutoFit/>
          </a:bodyPr>
          <a:lstStyle>
            <a:lvl1pPr>
              <a:lnSpc>
                <a:spcPct val="119000"/>
              </a:lnSpc>
              <a:spcBef>
                <a:spcPct val="20000"/>
              </a:spcBef>
              <a:buClr>
                <a:schemeClr val="accent1"/>
              </a:buClr>
              <a:buFont typeface="Verdana" pitchFamily="34" charset="0"/>
              <a:buAutoNum type="arabicPeriod"/>
              <a:defRPr sz="1600">
                <a:solidFill>
                  <a:schemeClr val="bg2"/>
                </a:solidFill>
                <a:latin typeface="Verdana" pitchFamily="34" charset="0"/>
                <a:ea typeface="MS PGothic" pitchFamily="34" charset="-128"/>
              </a:defRPr>
            </a:lvl1pPr>
            <a:lvl2pPr marL="742950" indent="-285750">
              <a:lnSpc>
                <a:spcPct val="119000"/>
              </a:lnSpc>
              <a:spcBef>
                <a:spcPct val="20000"/>
              </a:spcBef>
              <a:buClr>
                <a:schemeClr val="accent1"/>
              </a:buClr>
              <a:buFont typeface="Verdana" pitchFamily="34" charset="0"/>
              <a:buAutoNum type="alphaLcPeriod"/>
              <a:defRPr sz="1600">
                <a:solidFill>
                  <a:schemeClr val="bg2"/>
                </a:solidFill>
                <a:latin typeface="Verdana" pitchFamily="34" charset="0"/>
                <a:ea typeface="MS PGothic" pitchFamily="34" charset="-128"/>
              </a:defRPr>
            </a:lvl2pPr>
            <a:lvl3pPr marL="1143000" indent="-228600">
              <a:lnSpc>
                <a:spcPct val="119000"/>
              </a:lnSpc>
              <a:spcBef>
                <a:spcPct val="20000"/>
              </a:spcBef>
              <a:buClr>
                <a:schemeClr val="accent1"/>
              </a:buClr>
              <a:buFont typeface="Verdana" pitchFamily="34" charset="0"/>
              <a:buChar char="–"/>
              <a:defRPr sz="1600">
                <a:solidFill>
                  <a:schemeClr val="bg2"/>
                </a:solidFill>
                <a:latin typeface="Verdana" pitchFamily="34" charset="0"/>
                <a:ea typeface="MS PGothic" pitchFamily="34" charset="-128"/>
              </a:defRPr>
            </a:lvl3pPr>
            <a:lvl4pPr marL="1600200" indent="-228600">
              <a:lnSpc>
                <a:spcPct val="119000"/>
              </a:lnSpc>
              <a:spcBef>
                <a:spcPct val="20000"/>
              </a:spcBef>
              <a:buClr>
                <a:schemeClr val="accent1"/>
              </a:buClr>
              <a:buFont typeface="Verdana" pitchFamily="34" charset="0"/>
              <a:buChar char="–"/>
              <a:defRPr sz="1600">
                <a:solidFill>
                  <a:schemeClr val="bg2"/>
                </a:solidFill>
                <a:latin typeface="Verdana" pitchFamily="34" charset="0"/>
                <a:ea typeface="MS PGothic" pitchFamily="34" charset="-128"/>
              </a:defRPr>
            </a:lvl4pPr>
            <a:lvl5pPr marL="2057400" indent="-228600">
              <a:lnSpc>
                <a:spcPct val="119000"/>
              </a:lnSpc>
              <a:spcBef>
                <a:spcPct val="20000"/>
              </a:spcBef>
              <a:buClr>
                <a:schemeClr val="accent1"/>
              </a:buClr>
              <a:buFont typeface="Verdana" pitchFamily="34" charset="0"/>
              <a:buChar char="–"/>
              <a:defRPr sz="1600">
                <a:solidFill>
                  <a:schemeClr val="bg2"/>
                </a:solidFill>
                <a:latin typeface="Verdana" pitchFamily="34" charset="0"/>
                <a:ea typeface="MS PGothic" pitchFamily="34" charset="-128"/>
              </a:defRPr>
            </a:lvl5pPr>
            <a:lvl6pPr marL="25146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6pPr>
            <a:lvl7pPr marL="29718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7pPr>
            <a:lvl8pPr marL="34290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8pPr>
            <a:lvl9pPr marL="38862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9pPr>
          </a:lstStyle>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r>
              <a:rPr kumimoji="0" lang="en-US" altLang="en-US"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Call for Proposals published</a:t>
            </a:r>
          </a:p>
          <a:p>
            <a:pPr marL="285750" marR="0" lvl="0" indent="-285750" algn="l" defTabSz="914400" rtl="0" eaLnBrk="1" fontAlgn="auto" latinLnBrk="0" hangingPunct="1">
              <a:lnSpc>
                <a:spcPct val="80000"/>
              </a:lnSpc>
              <a:spcBef>
                <a:spcPct val="20000"/>
              </a:spcBef>
              <a:spcAft>
                <a:spcPts val="0"/>
              </a:spcAft>
              <a:buClr>
                <a:srgbClr val="F06669"/>
              </a:buClr>
              <a:buSzTx/>
              <a:buFont typeface="Arial" panose="020B0604020202020204" pitchFamily="34" charset="0"/>
              <a:buChar char="•"/>
              <a:tabLst/>
              <a:defRPr/>
            </a:pPr>
            <a:r>
              <a:rPr kumimoji="0" lang="en-GB"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19 September 2023</a:t>
            </a:r>
            <a:endParaRPr kumimoji="0" lang="en-US"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endParaRPr kumimoji="0" lang="en-US" altLang="en-US" sz="1600" b="1" i="0" u="none" strike="noStrike" kern="0" cap="none" spc="0" normalizeH="0" baseline="0" noProof="0" dirty="0">
              <a:ln>
                <a:noFill/>
              </a:ln>
              <a:solidFill>
                <a:srgbClr val="E7E8E3"/>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r>
              <a:rPr kumimoji="0" lang="en-US" altLang="en-US"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Submission Deadline</a:t>
            </a:r>
          </a:p>
          <a:p>
            <a:pPr marL="285750" marR="0" lvl="0" indent="-285750" algn="l" defTabSz="914400" rtl="0" eaLnBrk="1" fontAlgn="auto" latinLnBrk="0" hangingPunct="1">
              <a:lnSpc>
                <a:spcPct val="80000"/>
              </a:lnSpc>
              <a:spcBef>
                <a:spcPct val="20000"/>
              </a:spcBef>
              <a:spcAft>
                <a:spcPts val="0"/>
              </a:spcAft>
              <a:buClr>
                <a:srgbClr val="F06669"/>
              </a:buClr>
              <a:buSzTx/>
              <a:buFont typeface="Arial" panose="020B0604020202020204" pitchFamily="34" charset="0"/>
              <a:buChar char="•"/>
              <a:tabLst/>
              <a:defRPr/>
            </a:pPr>
            <a:r>
              <a:rPr kumimoji="0" lang="en-GB"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31 October 2023, 13:00 CET</a:t>
            </a:r>
            <a:endParaRPr kumimoji="0" lang="en-US"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endParaRPr kumimoji="0" lang="en-US" altLang="en-US" sz="1600" b="1" i="0" u="none" strike="noStrike" kern="0" cap="none" spc="0" normalizeH="0" baseline="0" noProof="0" dirty="0">
              <a:ln>
                <a:noFill/>
              </a:ln>
              <a:solidFill>
                <a:srgbClr val="E7E8E3"/>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100000"/>
              </a:lnSpc>
              <a:spcBef>
                <a:spcPct val="20000"/>
              </a:spcBef>
              <a:spcAft>
                <a:spcPts val="0"/>
              </a:spcAft>
              <a:buClr>
                <a:srgbClr val="0098DB"/>
              </a:buClr>
              <a:buSzTx/>
              <a:buFont typeface="Verdana" pitchFamily="34" charset="0"/>
              <a:buNone/>
              <a:tabLst/>
              <a:defRPr/>
            </a:pPr>
            <a:r>
              <a:rPr kumimoji="0" lang="en-GB"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Maximum budget</a:t>
            </a:r>
          </a:p>
          <a:p>
            <a:pPr marL="285750" marR="0" lvl="0" indent="-285750" algn="l" defTabSz="914400" rtl="0" eaLnBrk="1" fontAlgn="auto" latinLnBrk="0" hangingPunct="1">
              <a:lnSpc>
                <a:spcPct val="100000"/>
              </a:lnSpc>
              <a:spcBef>
                <a:spcPct val="20000"/>
              </a:spcBef>
              <a:spcAft>
                <a:spcPts val="0"/>
              </a:spcAft>
              <a:buClr>
                <a:srgbClr val="F06669"/>
              </a:buClr>
              <a:buSzTx/>
              <a:buFont typeface="Arial" panose="020B0604020202020204" pitchFamily="34" charset="0"/>
              <a:buChar char="•"/>
              <a:tabLst/>
              <a:defRPr/>
            </a:pPr>
            <a:r>
              <a:rPr kumimoji="0" lang="en-GB"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120,000 EUR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600" b="1" i="0" u="none" strike="noStrike" kern="0" cap="none" spc="0" normalizeH="0" baseline="0" noProof="0" dirty="0">
              <a:ln>
                <a:noFill/>
              </a:ln>
              <a:solidFill>
                <a:srgbClr val="E7E8E3"/>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First contracts</a:t>
            </a:r>
          </a:p>
          <a:p>
            <a:pPr marL="285750" marR="0" lvl="0" indent="-2857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GB"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Q2 2024</a:t>
            </a:r>
            <a:endParaRPr kumimoji="0" lang="en-US"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endParaRPr>
          </a:p>
        </p:txBody>
      </p:sp>
    </p:spTree>
    <p:extLst>
      <p:ext uri="{BB962C8B-B14F-4D97-AF65-F5344CB8AC3E}">
        <p14:creationId xmlns:p14="http://schemas.microsoft.com/office/powerpoint/2010/main" val="3190985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28F3-209A-4DB6-9A95-DEC99BBE6AF4}"/>
              </a:ext>
            </a:extLst>
          </p:cNvPr>
          <p:cNvSpPr>
            <a:spLocks noGrp="1"/>
          </p:cNvSpPr>
          <p:nvPr>
            <p:ph type="title"/>
          </p:nvPr>
        </p:nvSpPr>
        <p:spPr>
          <a:xfrm>
            <a:off x="215900" y="176540"/>
            <a:ext cx="101092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A582FF50-FA90-4B1B-84A2-B2C8FCCE9867}"/>
              </a:ext>
            </a:extLst>
          </p:cNvPr>
          <p:cNvSpPr>
            <a:spLocks noGrp="1"/>
          </p:cNvSpPr>
          <p:nvPr>
            <p:ph idx="1"/>
          </p:nvPr>
        </p:nvSpPr>
        <p:spPr/>
        <p:txBody>
          <a:bodyPr/>
          <a:lstStyle/>
          <a:p>
            <a:pPr>
              <a:spcAft>
                <a:spcPts val="600"/>
              </a:spcAft>
            </a:pPr>
            <a:r>
              <a:rPr lang="en-GB" altLang="en-US" sz="2000" b="1" dirty="0">
                <a:solidFill>
                  <a:schemeClr val="tx1"/>
                </a:solidFill>
                <a:highlight>
                  <a:srgbClr val="D9D9D9"/>
                </a:highlight>
              </a:rPr>
              <a:t>The Cover Letter contains a number of essential features regarding the Call, such as:</a:t>
            </a:r>
          </a:p>
          <a:p>
            <a:pPr marL="285750" indent="-285750">
              <a:spcAft>
                <a:spcPts val="600"/>
              </a:spcAft>
              <a:buClr>
                <a:schemeClr val="tx2"/>
              </a:buClr>
              <a:buFont typeface="Arial" panose="020B0604020202020204" pitchFamily="34" charset="0"/>
              <a:buChar char="•"/>
            </a:pPr>
            <a:r>
              <a:rPr lang="en-GB" dirty="0">
                <a:solidFill>
                  <a:schemeClr val="tx2"/>
                </a:solidFill>
              </a:rPr>
              <a:t>The name of the responsible Contracts Officer, </a:t>
            </a:r>
            <a:r>
              <a:rPr lang="en-GB" b="1" dirty="0">
                <a:solidFill>
                  <a:schemeClr val="tx2"/>
                </a:solidFill>
              </a:rPr>
              <a:t>Marco Peru</a:t>
            </a:r>
          </a:p>
          <a:p>
            <a:pPr marL="285750" indent="-285750">
              <a:spcAft>
                <a:spcPts val="600"/>
              </a:spcAft>
              <a:buClr>
                <a:schemeClr val="tx2"/>
              </a:buClr>
              <a:buFont typeface="Arial" panose="020B0604020202020204" pitchFamily="34" charset="0"/>
              <a:buChar char="•"/>
            </a:pPr>
            <a:r>
              <a:rPr lang="en-GB" b="1" dirty="0">
                <a:solidFill>
                  <a:schemeClr val="tx2"/>
                </a:solidFill>
              </a:rPr>
              <a:t>Submission deadlines</a:t>
            </a:r>
            <a:r>
              <a:rPr lang="en-GB" dirty="0">
                <a:solidFill>
                  <a:schemeClr val="tx2"/>
                </a:solidFill>
              </a:rPr>
              <a:t> for evaluation</a:t>
            </a:r>
          </a:p>
          <a:p>
            <a:pPr marL="285750" indent="-285750">
              <a:spcAft>
                <a:spcPts val="600"/>
              </a:spcAft>
              <a:buClr>
                <a:schemeClr val="tx2"/>
              </a:buClr>
              <a:buFont typeface="Arial" panose="020B0604020202020204" pitchFamily="34" charset="0"/>
              <a:buChar char="•"/>
            </a:pPr>
            <a:r>
              <a:rPr lang="en-GB" dirty="0">
                <a:solidFill>
                  <a:schemeClr val="tx2"/>
                </a:solidFill>
              </a:rPr>
              <a:t>All </a:t>
            </a:r>
            <a:r>
              <a:rPr lang="en-GB" b="1" dirty="0">
                <a:solidFill>
                  <a:schemeClr val="tx2"/>
                </a:solidFill>
              </a:rPr>
              <a:t>programmatic</a:t>
            </a:r>
            <a:r>
              <a:rPr lang="en-GB" dirty="0">
                <a:solidFill>
                  <a:schemeClr val="tx2"/>
                </a:solidFill>
              </a:rPr>
              <a:t> and </a:t>
            </a:r>
            <a:r>
              <a:rPr lang="en-GB" b="1" dirty="0">
                <a:solidFill>
                  <a:schemeClr val="tx2"/>
                </a:solidFill>
              </a:rPr>
              <a:t>price constraints</a:t>
            </a:r>
          </a:p>
          <a:p>
            <a:pPr marL="285750" indent="-285750">
              <a:spcAft>
                <a:spcPts val="600"/>
              </a:spcAft>
              <a:buClr>
                <a:schemeClr val="tx2"/>
              </a:buClr>
              <a:buFont typeface="Arial" panose="020B0604020202020204" pitchFamily="34" charset="0"/>
              <a:buChar char="•"/>
            </a:pPr>
            <a:r>
              <a:rPr lang="en-GB" dirty="0">
                <a:solidFill>
                  <a:schemeClr val="tx2"/>
                </a:solidFill>
              </a:rPr>
              <a:t>Description of the </a:t>
            </a:r>
            <a:r>
              <a:rPr lang="en-GB" b="1" dirty="0">
                <a:solidFill>
                  <a:schemeClr val="tx2"/>
                </a:solidFill>
              </a:rPr>
              <a:t>process of evaluation</a:t>
            </a:r>
            <a:r>
              <a:rPr lang="en-GB" dirty="0">
                <a:solidFill>
                  <a:schemeClr val="tx2"/>
                </a:solidFill>
              </a:rPr>
              <a:t> and selection</a:t>
            </a:r>
          </a:p>
          <a:p>
            <a:pPr marL="285750" indent="-285750">
              <a:spcAft>
                <a:spcPts val="600"/>
              </a:spcAft>
              <a:buClr>
                <a:schemeClr val="tx2"/>
              </a:buClr>
              <a:buFont typeface="Arial" panose="020B0604020202020204" pitchFamily="34" charset="0"/>
              <a:buChar char="•"/>
            </a:pPr>
            <a:r>
              <a:rPr lang="en-GB" b="1" dirty="0">
                <a:solidFill>
                  <a:schemeClr val="tx2"/>
                </a:solidFill>
              </a:rPr>
              <a:t>Evaluation criteria </a:t>
            </a:r>
            <a:r>
              <a:rPr lang="en-GB" dirty="0">
                <a:solidFill>
                  <a:schemeClr val="tx2"/>
                </a:solidFill>
              </a:rPr>
              <a:t>and</a:t>
            </a:r>
            <a:r>
              <a:rPr lang="en-GB" b="1" dirty="0">
                <a:solidFill>
                  <a:schemeClr val="tx2"/>
                </a:solidFill>
              </a:rPr>
              <a:t> weighting factors</a:t>
            </a:r>
          </a:p>
          <a:p>
            <a:pPr marL="285750" indent="-285750">
              <a:spcAft>
                <a:spcPts val="600"/>
              </a:spcAft>
              <a:buClr>
                <a:schemeClr val="tx2"/>
              </a:buClr>
              <a:buFont typeface="Arial" panose="020B0604020202020204" pitchFamily="34" charset="0"/>
              <a:buChar char="•"/>
            </a:pPr>
            <a:r>
              <a:rPr lang="en-GB" b="1" dirty="0">
                <a:solidFill>
                  <a:schemeClr val="tx2"/>
                </a:solidFill>
              </a:rPr>
              <a:t>Instructions and restrictions</a:t>
            </a:r>
            <a:r>
              <a:rPr lang="en-GB" dirty="0">
                <a:solidFill>
                  <a:schemeClr val="tx2"/>
                </a:solidFill>
              </a:rPr>
              <a:t> for proposals submission</a:t>
            </a:r>
          </a:p>
          <a:p>
            <a:endParaRPr lang="en-GB" dirty="0"/>
          </a:p>
        </p:txBody>
      </p:sp>
      <p:grpSp>
        <p:nvGrpSpPr>
          <p:cNvPr id="5" name="Group 4">
            <a:extLst>
              <a:ext uri="{FF2B5EF4-FFF2-40B4-BE49-F238E27FC236}">
                <a16:creationId xmlns:a16="http://schemas.microsoft.com/office/drawing/2014/main" id="{211FDB1E-0848-402C-9991-6CFDADE92C54}"/>
              </a:ext>
            </a:extLst>
          </p:cNvPr>
          <p:cNvGrpSpPr/>
          <p:nvPr/>
        </p:nvGrpSpPr>
        <p:grpSpPr>
          <a:xfrm>
            <a:off x="2290762" y="4782889"/>
            <a:ext cx="7643813" cy="914400"/>
            <a:chOff x="1933574" y="4954339"/>
            <a:chExt cx="7643813" cy="914400"/>
          </a:xfrm>
        </p:grpSpPr>
        <p:sp>
          <p:nvSpPr>
            <p:cNvPr id="9" name="Rectangle 8">
              <a:extLst>
                <a:ext uri="{FF2B5EF4-FFF2-40B4-BE49-F238E27FC236}">
                  <a16:creationId xmlns:a16="http://schemas.microsoft.com/office/drawing/2014/main" id="{CC4A439C-C310-4007-AEDC-8F2E91FD94D0}"/>
                </a:ext>
              </a:extLst>
            </p:cNvPr>
            <p:cNvSpPr/>
            <p:nvPr/>
          </p:nvSpPr>
          <p:spPr>
            <a:xfrm>
              <a:off x="1933574" y="4954339"/>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2000" b="1">
                <a:solidFill>
                  <a:schemeClr val="accent2"/>
                </a:solidFill>
              </a:endParaRPr>
            </a:p>
          </p:txBody>
        </p:sp>
        <p:pic>
          <p:nvPicPr>
            <p:cNvPr id="6" name="Graphic 5" descr="Exclamation mark with solid fill">
              <a:extLst>
                <a:ext uri="{FF2B5EF4-FFF2-40B4-BE49-F238E27FC236}">
                  <a16:creationId xmlns:a16="http://schemas.microsoft.com/office/drawing/2014/main" id="{B3C7E5AC-0EE0-4BD2-84C4-7C0C9A97E1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3574" y="4954339"/>
              <a:ext cx="914400" cy="914400"/>
            </a:xfrm>
            <a:prstGeom prst="rect">
              <a:avLst/>
            </a:prstGeom>
          </p:spPr>
        </p:pic>
        <p:sp>
          <p:nvSpPr>
            <p:cNvPr id="7" name="Rectangle 6">
              <a:extLst>
                <a:ext uri="{FF2B5EF4-FFF2-40B4-BE49-F238E27FC236}">
                  <a16:creationId xmlns:a16="http://schemas.microsoft.com/office/drawing/2014/main" id="{5232DD89-2D4B-4557-BEFD-8DFE1EE130C6}"/>
                </a:ext>
              </a:extLst>
            </p:cNvPr>
            <p:cNvSpPr/>
            <p:nvPr/>
          </p:nvSpPr>
          <p:spPr>
            <a:xfrm>
              <a:off x="2847974" y="4954339"/>
              <a:ext cx="6729413"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b="1">
                  <a:solidFill>
                    <a:schemeClr val="accent2"/>
                  </a:solidFill>
                </a:rPr>
                <a:t>Read the Cover Letter carefully and be sure to comply</a:t>
              </a:r>
            </a:p>
          </p:txBody>
        </p:sp>
      </p:grpSp>
    </p:spTree>
    <p:extLst>
      <p:ext uri="{BB962C8B-B14F-4D97-AF65-F5344CB8AC3E}">
        <p14:creationId xmlns:p14="http://schemas.microsoft.com/office/powerpoint/2010/main" val="940604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9CB90-3365-4796-AA4D-B8D155885D1D}"/>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432CCA9E-9536-49D5-95A4-607934F91026}"/>
              </a:ext>
            </a:extLst>
          </p:cNvPr>
          <p:cNvSpPr>
            <a:spLocks noGrp="1"/>
          </p:cNvSpPr>
          <p:nvPr>
            <p:ph idx="1"/>
          </p:nvPr>
        </p:nvSpPr>
        <p:spPr/>
        <p:txBody>
          <a:bodyPr/>
          <a:lstStyle/>
          <a:p>
            <a:pPr>
              <a:spcAft>
                <a:spcPts val="600"/>
              </a:spcAft>
            </a:pPr>
            <a:r>
              <a:rPr lang="en-GB" altLang="en-US" sz="2000" b="1" dirty="0">
                <a:solidFill>
                  <a:schemeClr val="tx1"/>
                </a:solidFill>
                <a:highlight>
                  <a:srgbClr val="D9D9D9"/>
                </a:highlight>
              </a:rPr>
              <a:t>The Cover Letter indicates the formal conditions of submission:</a:t>
            </a:r>
          </a:p>
          <a:p>
            <a:pPr marL="285750" indent="-285750">
              <a:spcAft>
                <a:spcPts val="600"/>
              </a:spcAft>
              <a:buClr>
                <a:schemeClr val="tx2"/>
              </a:buClr>
              <a:buFont typeface="Arial" panose="020B0604020202020204" pitchFamily="34" charset="0"/>
              <a:buChar char="•"/>
            </a:pPr>
            <a:r>
              <a:rPr lang="en-GB" dirty="0">
                <a:solidFill>
                  <a:schemeClr val="tx2"/>
                </a:solidFill>
              </a:rPr>
              <a:t>The exact duration of the tendering period;</a:t>
            </a:r>
          </a:p>
          <a:p>
            <a:pPr marL="285750" indent="-285750">
              <a:spcAft>
                <a:spcPts val="600"/>
              </a:spcAft>
              <a:buClr>
                <a:schemeClr val="tx2"/>
              </a:buClr>
              <a:buFont typeface="Arial" panose="020B0604020202020204" pitchFamily="34" charset="0"/>
              <a:buChar char="•"/>
            </a:pPr>
            <a:r>
              <a:rPr lang="en-GB" dirty="0">
                <a:solidFill>
                  <a:schemeClr val="tx2"/>
                </a:solidFill>
              </a:rPr>
              <a:t>The exact date, </a:t>
            </a:r>
            <a:r>
              <a:rPr lang="en-GB" b="1" dirty="0">
                <a:solidFill>
                  <a:schemeClr val="accent2"/>
                </a:solidFill>
              </a:rPr>
              <a:t>31 October 2023</a:t>
            </a:r>
            <a:r>
              <a:rPr lang="en-GB" dirty="0">
                <a:solidFill>
                  <a:schemeClr val="tx2"/>
                </a:solidFill>
              </a:rPr>
              <a:t>;</a:t>
            </a:r>
          </a:p>
          <a:p>
            <a:pPr marL="285750" indent="-285750">
              <a:spcAft>
                <a:spcPts val="600"/>
              </a:spcAft>
              <a:buClr>
                <a:schemeClr val="tx2"/>
              </a:buClr>
              <a:buFont typeface="Arial" panose="020B0604020202020204" pitchFamily="34" charset="0"/>
              <a:buChar char="•"/>
            </a:pPr>
            <a:r>
              <a:rPr lang="en-GB" dirty="0">
                <a:solidFill>
                  <a:schemeClr val="tx2"/>
                </a:solidFill>
              </a:rPr>
              <a:t>The exact time, </a:t>
            </a:r>
            <a:r>
              <a:rPr lang="en-GB" b="1" dirty="0">
                <a:solidFill>
                  <a:schemeClr val="accent2"/>
                </a:solidFill>
              </a:rPr>
              <a:t>13:00 (CET / Amsterdam time zone) </a:t>
            </a:r>
            <a:r>
              <a:rPr lang="en-GB" dirty="0">
                <a:solidFill>
                  <a:schemeClr val="tx2"/>
                </a:solidFill>
              </a:rPr>
              <a:t>by which proposals must be submitted.</a:t>
            </a:r>
          </a:p>
          <a:p>
            <a:pPr>
              <a:spcAft>
                <a:spcPts val="600"/>
              </a:spcAft>
            </a:pPr>
            <a:endParaRPr lang="en-GB" dirty="0">
              <a:solidFill>
                <a:schemeClr val="tx2"/>
              </a:solidFill>
            </a:endParaRPr>
          </a:p>
          <a:p>
            <a:endParaRPr lang="en-GB" dirty="0">
              <a:solidFill>
                <a:schemeClr val="tx2"/>
              </a:solidFill>
            </a:endParaRPr>
          </a:p>
          <a:p>
            <a:endParaRPr lang="en-GB" dirty="0">
              <a:solidFill>
                <a:schemeClr val="tx2"/>
              </a:solidFill>
            </a:endParaRPr>
          </a:p>
          <a:p>
            <a:endParaRPr lang="en-GB" dirty="0">
              <a:solidFill>
                <a:schemeClr val="tx2"/>
              </a:solidFill>
            </a:endParaRPr>
          </a:p>
          <a:p>
            <a:endParaRPr lang="en-GB" dirty="0">
              <a:solidFill>
                <a:schemeClr val="tx2"/>
              </a:solidFill>
            </a:endParaRPr>
          </a:p>
        </p:txBody>
      </p:sp>
      <p:sp>
        <p:nvSpPr>
          <p:cNvPr id="5" name="Rectangle 4">
            <a:extLst>
              <a:ext uri="{FF2B5EF4-FFF2-40B4-BE49-F238E27FC236}">
                <a16:creationId xmlns:a16="http://schemas.microsoft.com/office/drawing/2014/main" id="{0E623889-3904-4CCE-962B-BB3ED974EA49}"/>
              </a:ext>
            </a:extLst>
          </p:cNvPr>
          <p:cNvSpPr/>
          <p:nvPr/>
        </p:nvSpPr>
        <p:spPr>
          <a:xfrm>
            <a:off x="1821657" y="3305176"/>
            <a:ext cx="8582025" cy="2412472"/>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b="1" dirty="0">
                <a:solidFill>
                  <a:schemeClr val="accent6"/>
                </a:solidFill>
              </a:rPr>
              <a:t>The Call is expected to be published on:</a:t>
            </a:r>
          </a:p>
          <a:p>
            <a:pPr algn="ctr"/>
            <a:r>
              <a:rPr lang="en-GB" sz="2400" b="1" dirty="0">
                <a:solidFill>
                  <a:schemeClr val="accent2"/>
                </a:solidFill>
              </a:rPr>
              <a:t>19 September 2023</a:t>
            </a:r>
          </a:p>
          <a:p>
            <a:pPr algn="ctr"/>
            <a:endParaRPr lang="en-GB" sz="2000" b="1" dirty="0">
              <a:solidFill>
                <a:schemeClr val="accent6"/>
              </a:solidFill>
            </a:endParaRPr>
          </a:p>
          <a:p>
            <a:pPr algn="ctr"/>
            <a:endParaRPr lang="en-GB" sz="2000" b="1" dirty="0">
              <a:solidFill>
                <a:schemeClr val="accent6"/>
              </a:solidFill>
            </a:endParaRPr>
          </a:p>
          <a:p>
            <a:pPr algn="ctr"/>
            <a:r>
              <a:rPr lang="en-GB" b="1" dirty="0">
                <a:solidFill>
                  <a:schemeClr val="accent6"/>
                </a:solidFill>
              </a:rPr>
              <a:t>To be found on:</a:t>
            </a:r>
          </a:p>
          <a:p>
            <a:pPr algn="ctr"/>
            <a:r>
              <a:rPr lang="en-GB" dirty="0">
                <a:solidFill>
                  <a:schemeClr val="accent6"/>
                </a:solidFill>
              </a:rPr>
              <a:t>ESA-star Tendering (</a:t>
            </a:r>
            <a:r>
              <a:rPr lang="en-GB" dirty="0">
                <a:solidFill>
                  <a:schemeClr val="accent6"/>
                </a:solidFill>
                <a:hlinkClick r:id="rId2"/>
              </a:rPr>
              <a:t>https://esastar.sso.esa.int/</a:t>
            </a:r>
            <a:r>
              <a:rPr lang="en-GB" dirty="0">
                <a:solidFill>
                  <a:schemeClr val="accent6"/>
                </a:solidFill>
              </a:rPr>
              <a:t>) – activity type G2</a:t>
            </a:r>
            <a:endParaRPr lang="en-GB" sz="2000" dirty="0">
              <a:solidFill>
                <a:schemeClr val="accent6"/>
              </a:solidFill>
            </a:endParaRPr>
          </a:p>
        </p:txBody>
      </p:sp>
    </p:spTree>
    <p:extLst>
      <p:ext uri="{BB962C8B-B14F-4D97-AF65-F5344CB8AC3E}">
        <p14:creationId xmlns:p14="http://schemas.microsoft.com/office/powerpoint/2010/main" val="2871076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930756-99CC-482B-AA7B-992EC6BC9856}"/>
              </a:ext>
            </a:extLst>
          </p:cNvPr>
          <p:cNvSpPr>
            <a:spLocks noGrp="1"/>
          </p:cNvSpPr>
          <p:nvPr>
            <p:ph idx="1"/>
          </p:nvPr>
        </p:nvSpPr>
        <p:spPr/>
        <p:txBody>
          <a:bodyPr/>
          <a:lstStyle/>
          <a:p>
            <a:pPr algn="just"/>
            <a:endParaRPr lang="en-GB">
              <a:solidFill>
                <a:schemeClr val="tx2"/>
              </a:solidFill>
            </a:endParaRPr>
          </a:p>
          <a:p>
            <a:pPr algn="just"/>
            <a:endParaRPr lang="en-GB">
              <a:solidFill>
                <a:schemeClr val="tx2"/>
              </a:solidFill>
            </a:endParaRPr>
          </a:p>
          <a:p>
            <a:pPr algn="just"/>
            <a:endParaRPr lang="en-GB">
              <a:solidFill>
                <a:schemeClr val="tx2"/>
              </a:solidFill>
            </a:endParaRPr>
          </a:p>
          <a:p>
            <a:pPr algn="just"/>
            <a:r>
              <a:rPr lang="en-GB">
                <a:solidFill>
                  <a:schemeClr val="tx2"/>
                </a:solidFill>
              </a:rPr>
              <a:t>The present Call for  Proposals is addressed only to Latvian companies (including SMEs) or academic and research organizations.</a:t>
            </a:r>
          </a:p>
          <a:p>
            <a:pPr algn="just"/>
            <a:endParaRPr lang="en-GB">
              <a:solidFill>
                <a:schemeClr val="tx2"/>
              </a:solidFill>
            </a:endParaRPr>
          </a:p>
          <a:p>
            <a:pPr algn="just"/>
            <a:r>
              <a:rPr lang="en-GB">
                <a:solidFill>
                  <a:schemeClr val="accent5"/>
                </a:solidFill>
              </a:rPr>
              <a:t>Prospective Tenderers are therefore requested to note that the Agency can only consider Proposals from legal entities registered in Latvia. Tasks may be assigned to non-Latvian entities registered in other ESA Member States.</a:t>
            </a:r>
          </a:p>
          <a:p>
            <a:pPr algn="just"/>
            <a:endParaRPr lang="en-GB">
              <a:solidFill>
                <a:schemeClr val="accent5"/>
              </a:solidFill>
            </a:endParaRPr>
          </a:p>
          <a:p>
            <a:pPr algn="just"/>
            <a:r>
              <a:rPr lang="en-GB">
                <a:solidFill>
                  <a:schemeClr val="accent5"/>
                </a:solidFill>
              </a:rPr>
              <a:t>Such tasks </a:t>
            </a:r>
            <a:r>
              <a:rPr lang="en-GB">
                <a:solidFill>
                  <a:schemeClr val="accent2"/>
                </a:solidFill>
              </a:rPr>
              <a:t>shall in any case not constitute the core activities of the proposed study or development </a:t>
            </a:r>
            <a:r>
              <a:rPr lang="en-GB">
                <a:solidFill>
                  <a:schemeClr val="accent5"/>
                </a:solidFill>
              </a:rPr>
              <a:t>and </a:t>
            </a:r>
            <a:r>
              <a:rPr lang="en-GB">
                <a:solidFill>
                  <a:schemeClr val="accent2"/>
                </a:solidFill>
              </a:rPr>
              <a:t>shall not exceed 20% of the total price</a:t>
            </a:r>
            <a:r>
              <a:rPr lang="en-GB">
                <a:solidFill>
                  <a:schemeClr val="accent5"/>
                </a:solidFill>
              </a:rPr>
              <a:t>.</a:t>
            </a:r>
          </a:p>
          <a:p>
            <a:pPr algn="just"/>
            <a:endParaRPr lang="en-GB">
              <a:solidFill>
                <a:schemeClr val="tx2"/>
              </a:solidFill>
            </a:endParaRPr>
          </a:p>
        </p:txBody>
      </p:sp>
      <p:sp>
        <p:nvSpPr>
          <p:cNvPr id="5" name="Rectangle 4">
            <a:extLst>
              <a:ext uri="{FF2B5EF4-FFF2-40B4-BE49-F238E27FC236}">
                <a16:creationId xmlns:a16="http://schemas.microsoft.com/office/drawing/2014/main" id="{E896F206-F8BC-435B-B784-F18181DDD6CE}"/>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a:t>
            </a:r>
            <a:r>
              <a:rPr lang="en-GB" altLang="en-US" sz="2000" b="1">
                <a:solidFill>
                  <a:schemeClr val="tx2"/>
                </a:solidFill>
              </a:rPr>
              <a:t>2</a:t>
            </a:r>
            <a:r>
              <a:rPr lang="en-GB" altLang="en-US" sz="2000" b="1">
                <a:solidFill>
                  <a:schemeClr val="tx2"/>
                </a:solidFill>
                <a:latin typeface="+mn-lt"/>
              </a:rPr>
              <a:t> of the Cover Letter</a:t>
            </a:r>
          </a:p>
        </p:txBody>
      </p:sp>
      <p:sp>
        <p:nvSpPr>
          <p:cNvPr id="2" name="Title 1">
            <a:extLst>
              <a:ext uri="{FF2B5EF4-FFF2-40B4-BE49-F238E27FC236}">
                <a16:creationId xmlns:a16="http://schemas.microsoft.com/office/drawing/2014/main" id="{4AF60015-2BC7-4201-BEF7-F7067437FF2F}"/>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Tree>
    <p:extLst>
      <p:ext uri="{BB962C8B-B14F-4D97-AF65-F5344CB8AC3E}">
        <p14:creationId xmlns:p14="http://schemas.microsoft.com/office/powerpoint/2010/main" val="1872148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FDB9-D07C-4D09-9577-9CECAA441731}"/>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1D41072F-8EB6-4F0E-B579-D502466B8545}"/>
              </a:ext>
            </a:extLst>
          </p:cNvPr>
          <p:cNvSpPr>
            <a:spLocks noGrp="1"/>
          </p:cNvSpPr>
          <p:nvPr>
            <p:ph idx="1"/>
          </p:nvPr>
        </p:nvSpPr>
        <p:spPr/>
        <p:txBody>
          <a:bodyPr/>
          <a:lstStyle/>
          <a:p>
            <a:endParaRPr lang="en-GB"/>
          </a:p>
          <a:p>
            <a:endParaRPr lang="en-GB"/>
          </a:p>
          <a:p>
            <a:endParaRPr lang="en-GB"/>
          </a:p>
          <a:p>
            <a:endParaRPr lang="en-GB"/>
          </a:p>
        </p:txBody>
      </p:sp>
      <p:sp>
        <p:nvSpPr>
          <p:cNvPr id="4" name="Rectangle 3">
            <a:extLst>
              <a:ext uri="{FF2B5EF4-FFF2-40B4-BE49-F238E27FC236}">
                <a16:creationId xmlns:a16="http://schemas.microsoft.com/office/drawing/2014/main" id="{541FB850-9C55-4BBC-9D95-297F51AA7057}"/>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tx2"/>
                </a:solidFill>
                <a:latin typeface="+mn-lt"/>
              </a:rPr>
              <a:t>See Section </a:t>
            </a:r>
            <a:r>
              <a:rPr lang="en-GB" altLang="en-US" sz="2000" b="1">
                <a:solidFill>
                  <a:schemeClr val="tx2"/>
                </a:solidFill>
              </a:rPr>
              <a:t>2</a:t>
            </a:r>
            <a:r>
              <a:rPr lang="en-GB" altLang="en-US" sz="2000" b="1">
                <a:solidFill>
                  <a:schemeClr val="tx2"/>
                </a:solidFill>
                <a:latin typeface="+mn-lt"/>
              </a:rPr>
              <a:t> of the Cover Letter</a:t>
            </a:r>
          </a:p>
        </p:txBody>
      </p:sp>
      <p:grpSp>
        <p:nvGrpSpPr>
          <p:cNvPr id="11" name="Group 10">
            <a:extLst>
              <a:ext uri="{FF2B5EF4-FFF2-40B4-BE49-F238E27FC236}">
                <a16:creationId xmlns:a16="http://schemas.microsoft.com/office/drawing/2014/main" id="{089D403C-0202-4B9B-902F-B4A8DF37132F}"/>
              </a:ext>
            </a:extLst>
          </p:cNvPr>
          <p:cNvGrpSpPr/>
          <p:nvPr/>
        </p:nvGrpSpPr>
        <p:grpSpPr>
          <a:xfrm>
            <a:off x="2357626" y="2914757"/>
            <a:ext cx="7510086" cy="1039210"/>
            <a:chOff x="3443286" y="2914757"/>
            <a:chExt cx="7510086" cy="1039210"/>
          </a:xfrm>
        </p:grpSpPr>
        <p:sp>
          <p:nvSpPr>
            <p:cNvPr id="10" name="Rectangle 9">
              <a:extLst>
                <a:ext uri="{FF2B5EF4-FFF2-40B4-BE49-F238E27FC236}">
                  <a16:creationId xmlns:a16="http://schemas.microsoft.com/office/drawing/2014/main" id="{1E05FAC4-E0AA-4C24-A0EF-816AA00289E3}"/>
                </a:ext>
              </a:extLst>
            </p:cNvPr>
            <p:cNvSpPr/>
            <p:nvPr/>
          </p:nvSpPr>
          <p:spPr>
            <a:xfrm>
              <a:off x="3443286" y="2914757"/>
              <a:ext cx="914400" cy="103921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b="1">
                <a:solidFill>
                  <a:schemeClr val="accent2"/>
                </a:solidFill>
              </a:endParaRPr>
            </a:p>
          </p:txBody>
        </p:sp>
        <p:pic>
          <p:nvPicPr>
            <p:cNvPr id="6" name="Graphic 5" descr="Coins outline">
              <a:extLst>
                <a:ext uri="{FF2B5EF4-FFF2-40B4-BE49-F238E27FC236}">
                  <a16:creationId xmlns:a16="http://schemas.microsoft.com/office/drawing/2014/main" id="{0E67868D-BADB-4A31-9F4E-E296AF3851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43286" y="2971800"/>
              <a:ext cx="914400" cy="914400"/>
            </a:xfrm>
            <a:prstGeom prst="rect">
              <a:avLst/>
            </a:prstGeom>
          </p:spPr>
        </p:pic>
        <p:sp>
          <p:nvSpPr>
            <p:cNvPr id="7" name="Rectangle 6">
              <a:extLst>
                <a:ext uri="{FF2B5EF4-FFF2-40B4-BE49-F238E27FC236}">
                  <a16:creationId xmlns:a16="http://schemas.microsoft.com/office/drawing/2014/main" id="{26176D49-3B2E-4202-B13F-6787A9A3B930}"/>
                </a:ext>
              </a:extLst>
            </p:cNvPr>
            <p:cNvSpPr/>
            <p:nvPr/>
          </p:nvSpPr>
          <p:spPr>
            <a:xfrm>
              <a:off x="4357686" y="2914757"/>
              <a:ext cx="6595686" cy="103921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accent3"/>
                  </a:solidFill>
                </a:rPr>
                <a:t>The total maximum budget for this Call is</a:t>
              </a:r>
            </a:p>
            <a:p>
              <a:pPr algn="ctr"/>
              <a:endParaRPr lang="en-GB" b="1" dirty="0">
                <a:solidFill>
                  <a:schemeClr val="accent2"/>
                </a:solidFill>
              </a:endParaRPr>
            </a:p>
            <a:p>
              <a:pPr algn="ctr"/>
              <a:r>
                <a:rPr lang="en-GB" dirty="0">
                  <a:solidFill>
                    <a:schemeClr val="accent6"/>
                  </a:solidFill>
                </a:rPr>
                <a:t>120,000 EUR 	(One Hundred and Twenty Thousand Euro)</a:t>
              </a:r>
            </a:p>
          </p:txBody>
        </p:sp>
      </p:grpSp>
    </p:spTree>
    <p:extLst>
      <p:ext uri="{BB962C8B-B14F-4D97-AF65-F5344CB8AC3E}">
        <p14:creationId xmlns:p14="http://schemas.microsoft.com/office/powerpoint/2010/main" val="2368680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70918C4-9413-4FA6-A118-587E311BD1AE}"/>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0CDFCA80-23C7-4282-AEED-A459EF251492}"/>
              </a:ext>
            </a:extLst>
          </p:cNvPr>
          <p:cNvSpPr>
            <a:spLocks noGrp="1"/>
          </p:cNvSpPr>
          <p:nvPr>
            <p:ph idx="1"/>
          </p:nvPr>
        </p:nvSpPr>
        <p:spPr/>
        <p:txBody>
          <a:bodyPr/>
          <a:lstStyle/>
          <a:p>
            <a:endParaRPr lang="en-GB" dirty="0"/>
          </a:p>
          <a:p>
            <a:endParaRPr lang="en-GB" dirty="0"/>
          </a:p>
          <a:p>
            <a:r>
              <a:rPr lang="en-GB" dirty="0">
                <a:solidFill>
                  <a:srgbClr val="003249"/>
                </a:solidFill>
              </a:rPr>
              <a:t>The subject of this Call is exclusively for the following activity types:</a:t>
            </a:r>
          </a:p>
          <a:p>
            <a:pPr marL="285750" indent="-285750">
              <a:buClr>
                <a:schemeClr val="accent5"/>
              </a:buClr>
              <a:buFont typeface="Arial" panose="020B0604020202020204" pitchFamily="34" charset="0"/>
              <a:buChar char="•"/>
            </a:pPr>
            <a:r>
              <a:rPr lang="en-GB" b="1" strike="sngStrike" dirty="0">
                <a:solidFill>
                  <a:schemeClr val="accent5">
                    <a:lumMod val="60000"/>
                    <a:lumOff val="40000"/>
                  </a:schemeClr>
                </a:solidFill>
              </a:rPr>
              <a:t>Type A </a:t>
            </a:r>
            <a:r>
              <a:rPr lang="en-GB" strike="sngStrike" dirty="0">
                <a:solidFill>
                  <a:schemeClr val="accent5">
                    <a:lumMod val="60000"/>
                    <a:lumOff val="40000"/>
                  </a:schemeClr>
                </a:solidFill>
              </a:rPr>
              <a:t>– Research and preparatory Activity</a:t>
            </a:r>
            <a:r>
              <a:rPr lang="en-GB" dirty="0">
                <a:solidFill>
                  <a:schemeClr val="accent2"/>
                </a:solidFill>
              </a:rPr>
              <a:t> NOT APPLICABLE TO THIS TENDER</a:t>
            </a:r>
            <a:endParaRPr lang="en-GB" b="1" strike="sngStrike" dirty="0">
              <a:solidFill>
                <a:schemeClr val="accent5">
                  <a:lumMod val="60000"/>
                  <a:lumOff val="40000"/>
                </a:schemeClr>
              </a:solidFill>
            </a:endParaRPr>
          </a:p>
          <a:p>
            <a:pPr marL="285750" indent="-285750">
              <a:buClr>
                <a:schemeClr val="accent5"/>
              </a:buClr>
              <a:buFont typeface="Arial" panose="020B0604020202020204" pitchFamily="34" charset="0"/>
              <a:buChar char="•"/>
            </a:pPr>
            <a:r>
              <a:rPr lang="en-GB" b="1" strike="sngStrike" dirty="0">
                <a:solidFill>
                  <a:schemeClr val="accent5">
                    <a:lumMod val="60000"/>
                    <a:lumOff val="40000"/>
                  </a:schemeClr>
                </a:solidFill>
              </a:rPr>
              <a:t>Type B </a:t>
            </a:r>
            <a:r>
              <a:rPr lang="en-GB" strike="sngStrike" dirty="0">
                <a:solidFill>
                  <a:schemeClr val="accent5">
                    <a:lumMod val="60000"/>
                    <a:lumOff val="40000"/>
                  </a:schemeClr>
                </a:solidFill>
              </a:rPr>
              <a:t>– Flight and Ground segment related research and development activities </a:t>
            </a:r>
            <a:r>
              <a:rPr lang="en-GB" dirty="0">
                <a:solidFill>
                  <a:schemeClr val="accent2"/>
                </a:solidFill>
              </a:rPr>
              <a:t>N/A TO THIS TENDER</a:t>
            </a:r>
            <a:endParaRPr lang="en-GB" strike="sngStrike" dirty="0">
              <a:solidFill>
                <a:schemeClr val="accent5">
                  <a:lumMod val="60000"/>
                  <a:lumOff val="40000"/>
                </a:schemeClr>
              </a:solidFill>
            </a:endParaRPr>
          </a:p>
          <a:p>
            <a:pPr marL="285750" indent="-285750">
              <a:buClr>
                <a:schemeClr val="accent5">
                  <a:lumMod val="60000"/>
                  <a:lumOff val="40000"/>
                </a:schemeClr>
              </a:buClr>
              <a:buFont typeface="Arial" panose="020B0604020202020204" pitchFamily="34" charset="0"/>
              <a:buChar char="•"/>
            </a:pPr>
            <a:r>
              <a:rPr lang="en-GB" b="1" strike="sngStrike" dirty="0">
                <a:solidFill>
                  <a:schemeClr val="accent5">
                    <a:lumMod val="60000"/>
                    <a:lumOff val="40000"/>
                  </a:schemeClr>
                </a:solidFill>
              </a:rPr>
              <a:t>Type C</a:t>
            </a:r>
            <a:r>
              <a:rPr lang="en-GB" strike="sngStrike" dirty="0">
                <a:solidFill>
                  <a:schemeClr val="accent5">
                    <a:lumMod val="60000"/>
                    <a:lumOff val="40000"/>
                  </a:schemeClr>
                </a:solidFill>
              </a:rPr>
              <a:t> – Flight Opportunities  </a:t>
            </a:r>
            <a:r>
              <a:rPr lang="en-GB" dirty="0">
                <a:solidFill>
                  <a:schemeClr val="accent2"/>
                </a:solidFill>
              </a:rPr>
              <a:t>N/A TO THIS TENDER</a:t>
            </a:r>
            <a:endParaRPr lang="en-GB" b="1" dirty="0">
              <a:solidFill>
                <a:schemeClr val="accent2"/>
              </a:solidFill>
            </a:endParaRPr>
          </a:p>
          <a:p>
            <a:pPr marL="285750" indent="-285750">
              <a:buClr>
                <a:schemeClr val="accent5"/>
              </a:buClr>
              <a:buFont typeface="Arial" panose="020B0604020202020204" pitchFamily="34" charset="0"/>
              <a:buChar char="•"/>
            </a:pPr>
            <a:r>
              <a:rPr lang="en-GB" b="1" strike="sngStrike" dirty="0">
                <a:solidFill>
                  <a:schemeClr val="accent5">
                    <a:lumMod val="60000"/>
                    <a:lumOff val="40000"/>
                  </a:schemeClr>
                </a:solidFill>
              </a:rPr>
              <a:t>Type D </a:t>
            </a:r>
            <a:r>
              <a:rPr lang="en-GB" strike="sngStrike" dirty="0">
                <a:solidFill>
                  <a:schemeClr val="accent5">
                    <a:lumMod val="60000"/>
                    <a:lumOff val="40000"/>
                  </a:schemeClr>
                </a:solidFill>
              </a:rPr>
              <a:t>– Space science activities</a:t>
            </a:r>
            <a:r>
              <a:rPr lang="en-GB" dirty="0">
                <a:solidFill>
                  <a:schemeClr val="accent2"/>
                </a:solidFill>
              </a:rPr>
              <a:t> N/A TO THIS TENDER</a:t>
            </a:r>
            <a:endParaRPr lang="en-GB" strike="sngStrike" dirty="0">
              <a:solidFill>
                <a:schemeClr val="accent5">
                  <a:lumMod val="60000"/>
                  <a:lumOff val="40000"/>
                </a:schemeClr>
              </a:solidFill>
            </a:endParaRPr>
          </a:p>
          <a:p>
            <a:pPr marL="285750" indent="-285750">
              <a:buClr>
                <a:schemeClr val="accent5">
                  <a:lumMod val="60000"/>
                  <a:lumOff val="40000"/>
                </a:schemeClr>
              </a:buClr>
              <a:buFont typeface="Arial" panose="020B0604020202020204" pitchFamily="34" charset="0"/>
              <a:buChar char="•"/>
            </a:pPr>
            <a:r>
              <a:rPr lang="en-GB" altLang="en-US" b="1" strike="sngStrike" dirty="0">
                <a:solidFill>
                  <a:schemeClr val="accent5">
                    <a:lumMod val="60000"/>
                    <a:lumOff val="40000"/>
                  </a:schemeClr>
                </a:solidFill>
              </a:rPr>
              <a:t>Type E</a:t>
            </a:r>
            <a:r>
              <a:rPr lang="en-GB" altLang="en-US" strike="sngStrike" dirty="0">
                <a:solidFill>
                  <a:schemeClr val="accent5">
                    <a:lumMod val="60000"/>
                    <a:lumOff val="40000"/>
                  </a:schemeClr>
                </a:solidFill>
              </a:rPr>
              <a:t> – Satellite development </a:t>
            </a:r>
            <a:r>
              <a:rPr lang="en-GB" dirty="0">
                <a:solidFill>
                  <a:schemeClr val="accent2"/>
                </a:solidFill>
              </a:rPr>
              <a:t> N/A TO THIS TENDER</a:t>
            </a:r>
            <a:endParaRPr lang="en-GB" b="1" dirty="0">
              <a:solidFill>
                <a:schemeClr val="accent2"/>
              </a:solidFill>
            </a:endParaRPr>
          </a:p>
          <a:p>
            <a:pPr marL="285750" indent="-285750">
              <a:buClr>
                <a:schemeClr val="accent5"/>
              </a:buClr>
              <a:buFont typeface="Arial" panose="020B0604020202020204" pitchFamily="34" charset="0"/>
              <a:buChar char="•"/>
            </a:pPr>
            <a:r>
              <a:rPr lang="en-GB" b="1" strike="sngStrike" dirty="0">
                <a:solidFill>
                  <a:schemeClr val="accent5">
                    <a:lumMod val="60000"/>
                    <a:lumOff val="40000"/>
                  </a:schemeClr>
                </a:solidFill>
              </a:rPr>
              <a:t>Type F </a:t>
            </a:r>
            <a:r>
              <a:rPr lang="en-GB" strike="sngStrike" dirty="0">
                <a:solidFill>
                  <a:schemeClr val="accent5">
                    <a:lumMod val="60000"/>
                    <a:lumOff val="40000"/>
                  </a:schemeClr>
                </a:solidFill>
              </a:rPr>
              <a:t>– Space (downstream) Applications</a:t>
            </a:r>
          </a:p>
          <a:p>
            <a:pPr marL="285750" indent="-285750">
              <a:buClr>
                <a:schemeClr val="accent5"/>
              </a:buClr>
              <a:buFont typeface="Arial" panose="020B0604020202020204" pitchFamily="34" charset="0"/>
              <a:buChar char="•"/>
            </a:pPr>
            <a:r>
              <a:rPr lang="en-GB" b="1" dirty="0">
                <a:solidFill>
                  <a:srgbClr val="003249"/>
                </a:solidFill>
              </a:rPr>
              <a:t>Type G</a:t>
            </a:r>
            <a:r>
              <a:rPr lang="en-GB" dirty="0">
                <a:solidFill>
                  <a:srgbClr val="003249"/>
                </a:solidFill>
              </a:rPr>
              <a:t> – Education activities</a:t>
            </a:r>
          </a:p>
          <a:p>
            <a:pPr marL="1066800" lvl="1" indent="-285750">
              <a:buClr>
                <a:schemeClr val="accent5"/>
              </a:buClr>
              <a:buFont typeface="Arial" panose="020B0604020202020204" pitchFamily="34" charset="0"/>
              <a:buChar char="•"/>
            </a:pPr>
            <a:r>
              <a:rPr lang="en-GB" b="1" strike="sngStrike" dirty="0">
                <a:solidFill>
                  <a:schemeClr val="accent5">
                    <a:lumMod val="60000"/>
                    <a:lumOff val="40000"/>
                  </a:schemeClr>
                </a:solidFill>
              </a:rPr>
              <a:t>G1</a:t>
            </a:r>
            <a:r>
              <a:rPr lang="en-GB" strike="sngStrike" dirty="0">
                <a:solidFill>
                  <a:schemeClr val="accent5">
                    <a:lumMod val="60000"/>
                    <a:lumOff val="40000"/>
                  </a:schemeClr>
                </a:solidFill>
              </a:rPr>
              <a:t> – University courses</a:t>
            </a:r>
            <a:r>
              <a:rPr lang="en-GB" dirty="0">
                <a:solidFill>
                  <a:schemeClr val="accent2"/>
                </a:solidFill>
              </a:rPr>
              <a:t> N/A TO THIS TENDER</a:t>
            </a:r>
            <a:endParaRPr lang="en-GB" strike="sngStrike" dirty="0">
              <a:solidFill>
                <a:schemeClr val="accent5">
                  <a:lumMod val="60000"/>
                  <a:lumOff val="40000"/>
                </a:schemeClr>
              </a:solidFill>
            </a:endParaRPr>
          </a:p>
          <a:p>
            <a:pPr marL="1066800" lvl="1" indent="-285750">
              <a:buClr>
                <a:schemeClr val="accent5">
                  <a:lumMod val="60000"/>
                  <a:lumOff val="40000"/>
                </a:schemeClr>
              </a:buClr>
              <a:buFont typeface="Arial" panose="020B0604020202020204" pitchFamily="34" charset="0"/>
              <a:buChar char="•"/>
            </a:pPr>
            <a:r>
              <a:rPr lang="en-GB" altLang="en-US" b="1" dirty="0">
                <a:solidFill>
                  <a:schemeClr val="tx2"/>
                </a:solidFill>
              </a:rPr>
              <a:t>G2</a:t>
            </a:r>
            <a:r>
              <a:rPr lang="en-GB" altLang="en-US" dirty="0">
                <a:solidFill>
                  <a:schemeClr val="tx2"/>
                </a:solidFill>
              </a:rPr>
              <a:t> – PhD Theses</a:t>
            </a:r>
          </a:p>
          <a:p>
            <a:pPr marL="285750" indent="-285750">
              <a:buClr>
                <a:schemeClr val="accent5">
                  <a:lumMod val="60000"/>
                  <a:lumOff val="40000"/>
                </a:schemeClr>
              </a:buClr>
              <a:buFont typeface="Arial" panose="020B0604020202020204" pitchFamily="34" charset="0"/>
              <a:buChar char="•"/>
            </a:pPr>
            <a:r>
              <a:rPr lang="en-GB" altLang="en-US" b="1" strike="sngStrike" dirty="0">
                <a:solidFill>
                  <a:schemeClr val="accent5">
                    <a:lumMod val="60000"/>
                    <a:lumOff val="40000"/>
                  </a:schemeClr>
                </a:solidFill>
              </a:rPr>
              <a:t>Type H</a:t>
            </a:r>
            <a:r>
              <a:rPr lang="en-GB" altLang="en-US" strike="sngStrike" dirty="0">
                <a:solidFill>
                  <a:schemeClr val="accent5">
                    <a:lumMod val="60000"/>
                    <a:lumOff val="40000"/>
                  </a:schemeClr>
                </a:solidFill>
              </a:rPr>
              <a:t> – Space related courses</a:t>
            </a:r>
            <a:r>
              <a:rPr lang="en-GB" altLang="en-US" dirty="0">
                <a:solidFill>
                  <a:schemeClr val="accent1"/>
                </a:solidFill>
              </a:rPr>
              <a:t> </a:t>
            </a:r>
            <a:r>
              <a:rPr lang="en-GB" dirty="0">
                <a:solidFill>
                  <a:schemeClr val="accent2"/>
                </a:solidFill>
              </a:rPr>
              <a:t>N/A TO THIS TENDER </a:t>
            </a:r>
            <a:endParaRPr lang="en-GB" altLang="en-US" strike="sngStrike" dirty="0"/>
          </a:p>
          <a:p>
            <a:endParaRPr lang="en-GB" dirty="0"/>
          </a:p>
        </p:txBody>
      </p:sp>
      <p:sp>
        <p:nvSpPr>
          <p:cNvPr id="4" name="Rectangle 3">
            <a:extLst>
              <a:ext uri="{FF2B5EF4-FFF2-40B4-BE49-F238E27FC236}">
                <a16:creationId xmlns:a16="http://schemas.microsoft.com/office/drawing/2014/main" id="{6D3C1F70-6EF0-44FD-A36A-45BFD010A99D}"/>
              </a:ext>
            </a:extLst>
          </p:cNvPr>
          <p:cNvSpPr/>
          <p:nvPr/>
        </p:nvSpPr>
        <p:spPr>
          <a:xfrm>
            <a:off x="3656648" y="1128477"/>
            <a:ext cx="4912043" cy="40011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a:solidFill>
                  <a:schemeClr val="accent6"/>
                </a:solidFill>
                <a:latin typeface="+mn-lt"/>
              </a:rPr>
              <a:t>See Section 4 of the Cover Letter</a:t>
            </a:r>
          </a:p>
        </p:txBody>
      </p:sp>
    </p:spTree>
    <p:extLst>
      <p:ext uri="{BB962C8B-B14F-4D97-AF65-F5344CB8AC3E}">
        <p14:creationId xmlns:p14="http://schemas.microsoft.com/office/powerpoint/2010/main" val="3913176724"/>
      </p:ext>
    </p:extLst>
  </p:cSld>
  <p:clrMapOvr>
    <a:masterClrMapping/>
  </p:clrMapOvr>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6A8FBB11-3885-4762-83D6-B4EE41EDCD97}"/>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E46EDA70-55A4-4F57-A141-721148227D0D}"/>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2405D75C-B040-4AF8-8FB2-A44AA11FB65B}"/>
    </a:ext>
  </a:extLst>
</a:theme>
</file>

<file path=ppt/theme/theme4.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F19CE89D-E146-46A8-B657-C7825DB984A0}"/>
    </a:ext>
  </a:extLst>
</a:theme>
</file>

<file path=ppt/theme/theme5.xml><?xml version="1.0" encoding="utf-8"?>
<a:theme xmlns:a="http://schemas.openxmlformats.org/drawingml/2006/main" name="1_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  Read-Only  -  Compatibility Mode" id="{94339DF0-0A00-4356-B8AC-92D28D87B7EF}" vid="{8EA7D397-C7B2-486A-B451-B4767AA3E22F}"/>
    </a:ext>
  </a:extLst>
</a:theme>
</file>

<file path=ppt/theme/theme6.xml><?xml version="1.0" encoding="utf-8"?>
<a:theme xmlns:a="http://schemas.openxmlformats.org/drawingml/2006/main" name="1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  Read-Only  -  Compatibility Mode" id="{94339DF0-0A00-4356-B8AC-92D28D87B7EF}" vid="{163CC420-D32A-40FF-91A9-3E6B1C602E88}"/>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760b1d43-dbbb-4ccd-81d1-8af7af92a028" xsi:nil="true"/>
    <lcf76f155ced4ddcb4097134ff3c332f xmlns="02323e2b-ed6c-4601-bc4f-7f982fb3745d">
      <Terms xmlns="http://schemas.microsoft.com/office/infopath/2007/PartnerControls"/>
    </lcf76f155ced4ddcb4097134ff3c332f>
    <Label xmlns="02323e2b-ed6c-4601-bc4f-7f982fb3745d">
      <Value>Trainees</Value>
    </Label>
    <Date xmlns="02323e2b-ed6c-4601-bc4f-7f982fb3745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57F8890F759C44ACFA1EBD5B9C41D8" ma:contentTypeVersion="18" ma:contentTypeDescription="Create a new document." ma:contentTypeScope="" ma:versionID="33de0665ab300a735fe9690eb95f3ab8">
  <xsd:schema xmlns:xsd="http://www.w3.org/2001/XMLSchema" xmlns:xs="http://www.w3.org/2001/XMLSchema" xmlns:p="http://schemas.microsoft.com/office/2006/metadata/properties" xmlns:ns1="http://schemas.microsoft.com/sharepoint/v3" xmlns:ns2="02323e2b-ed6c-4601-bc4f-7f982fb3745d" xmlns:ns3="760b1d43-dbbb-4ccd-81d1-8af7af92a028" targetNamespace="http://schemas.microsoft.com/office/2006/metadata/properties" ma:root="true" ma:fieldsID="958ed58fc9bcd7228b27896c3c8a9e39" ns1:_="" ns2:_="" ns3:_="">
    <xsd:import namespace="http://schemas.microsoft.com/sharepoint/v3"/>
    <xsd:import namespace="02323e2b-ed6c-4601-bc4f-7f982fb3745d"/>
    <xsd:import namespace="760b1d43-dbbb-4ccd-81d1-8af7af92a02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1:_ip_UnifiedCompliancePolicyProperties" minOccurs="0"/>
                <xsd:element ref="ns1:_ip_UnifiedCompliancePolicyUIAction" minOccurs="0"/>
                <xsd:element ref="ns2:MediaServiceLocation" minOccurs="0"/>
                <xsd:element ref="ns2:Date" minOccurs="0"/>
                <xsd:element ref="ns2:Labe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323e2b-ed6c-4601-bc4f-7f982fb37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688d343-e684-46db-b94f-a4cae8ed196c"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Date" ma:index="23" nillable="true" ma:displayName="Date" ma:format="DateTime" ma:internalName="Date">
      <xsd:simpleType>
        <xsd:restriction base="dms:DateTime"/>
      </xsd:simpleType>
    </xsd:element>
    <xsd:element name="Label" ma:index="24" nillable="true" ma:displayName="Label" ma:default="Trainees" ma:format="Dropdown" ma:internalName="Label">
      <xsd:complexType>
        <xsd:complexContent>
          <xsd:extension base="dms:MultiChoice">
            <xsd:sequence>
              <xsd:element name="Value" maxOccurs="unbounded" minOccurs="0" nillable="true">
                <xsd:simpleType>
                  <xsd:restriction base="dms:Choice">
                    <xsd:enumeration value="Trainees"/>
                    <xsd:enumeration value="Staff"/>
                  </xsd:restriction>
                </xsd:simpleType>
              </xsd:element>
            </xsd:sequence>
          </xsd:extension>
        </xsd:complexContent>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0b1d43-dbbb-4ccd-81d1-8af7af92a02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ea46e86-a036-4144-b5d5-e9ee15c60ef7}" ma:internalName="TaxCatchAll" ma:showField="CatchAllData" ma:web="760b1d43-dbbb-4ccd-81d1-8af7af92a028">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22279E-2C4C-4C93-8498-455A58D1433E}">
  <ds:schemaRefs>
    <ds:schemaRef ds:uri="02323e2b-ed6c-4601-bc4f-7f982fb3745d"/>
    <ds:schemaRef ds:uri="760b1d43-dbbb-4ccd-81d1-8af7af92a028"/>
    <ds:schemaRef ds:uri="ddc99d1b-0883-4f2c-a8e6-6d8ebaa0e5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microsoft.com/sharepoint/v3/fields"/>
    <ds:schemaRef ds:uri="http://schemas.microsoft.com/sharepoint/v4"/>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48D79E0-F545-4A75-B39D-7B8AF1D9BA85}">
  <ds:schemaRefs>
    <ds:schemaRef ds:uri="http://schemas.microsoft.com/sharepoint/v3/contenttype/forms"/>
  </ds:schemaRefs>
</ds:datastoreItem>
</file>

<file path=customXml/itemProps3.xml><?xml version="1.0" encoding="utf-8"?>
<ds:datastoreItem xmlns:ds="http://schemas.openxmlformats.org/officeDocument/2006/customXml" ds:itemID="{67D273D3-95A9-4BF7-9911-A68985C15DBE}">
  <ds:schemaRefs>
    <ds:schemaRef ds:uri="02323e2b-ed6c-4601-bc4f-7f982fb3745d"/>
    <ds:schemaRef ds:uri="760b1d43-dbbb-4ccd-81d1-8af7af92a02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976fa30-1907-4356-8241-62ea5e1c0256}" enabled="1" method="Standard" siteId="{9a5cacd0-2bef-4dd7-ac5c-7ebe1f54f495}" removed="0"/>
</clbl:labelList>
</file>

<file path=docProps/app.xml><?xml version="1.0" encoding="utf-8"?>
<Properties xmlns="http://schemas.openxmlformats.org/officeDocument/2006/extended-properties" xmlns:vt="http://schemas.openxmlformats.org/officeDocument/2006/docPropsVTypes">
  <Template>2020_ESA_Presentation</Template>
  <TotalTime>102</TotalTime>
  <Words>2453</Words>
  <Application>Microsoft Office PowerPoint</Application>
  <PresentationFormat>Custom</PresentationFormat>
  <Paragraphs>322</Paragraphs>
  <Slides>33</Slides>
  <Notes>2</Notes>
  <HiddenSlides>0</HiddenSlides>
  <MMClips>0</MMClips>
  <ScaleCrop>false</ScaleCrop>
  <HeadingPairs>
    <vt:vector size="4" baseType="variant">
      <vt:variant>
        <vt:lpstr>Theme</vt:lpstr>
      </vt:variant>
      <vt:variant>
        <vt:i4>6</vt:i4>
      </vt:variant>
      <vt:variant>
        <vt:lpstr>Slide Titles</vt:lpstr>
      </vt:variant>
      <vt:variant>
        <vt:i4>33</vt:i4>
      </vt:variant>
    </vt:vector>
  </HeadingPairs>
  <TitlesOfParts>
    <vt:vector size="39" baseType="lpstr">
      <vt:lpstr>ESA_Presentation_DARK</vt:lpstr>
      <vt:lpstr>ESA_Presentation_DARK_BG</vt:lpstr>
      <vt:lpstr>ESA_Presentation_CLEAR</vt:lpstr>
      <vt:lpstr>ESA_Presentation_CLEAR_BG</vt:lpstr>
      <vt:lpstr>1_ESA_Presentation_CLEAR</vt:lpstr>
      <vt:lpstr>1_ESA_Presentation_DARK</vt:lpstr>
      <vt:lpstr>PowerPoint Presentation</vt:lpstr>
      <vt:lpstr>Summary of the presentation</vt:lpstr>
      <vt:lpstr>1. Tender Package for Call for Proposals</vt:lpstr>
      <vt:lpstr>1. Tender Package – Call Overview</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Draft Contract</vt:lpstr>
      <vt:lpstr>1. Tender Package – Draft Contract</vt:lpstr>
      <vt:lpstr>1. Tender Package – Tender Conditions</vt:lpstr>
      <vt:lpstr>1. Tender Package – Tender Conditions</vt:lpstr>
      <vt:lpstr>1. Tender Package – Proposal Template</vt:lpstr>
      <vt:lpstr>1. Tender Package – Proposal Template</vt:lpstr>
      <vt:lpstr>1. Tender Package – Proposal Template</vt:lpstr>
      <vt:lpstr>2. The Tender Evaluation</vt:lpstr>
      <vt:lpstr>2. The Tender Evaluation</vt:lpstr>
      <vt:lpstr>2. The Tender – Evaluation Criteria</vt:lpstr>
      <vt:lpstr>2. The Tender – Evaluation Criteria</vt:lpstr>
      <vt:lpstr>2. The Tender Evaluation</vt:lpstr>
      <vt:lpstr>3. The Negotiation Period</vt:lpstr>
      <vt:lpstr>3. The Negotiation Period</vt:lpstr>
      <vt:lpstr>4. Debriefing</vt:lpstr>
      <vt:lpstr>4. Debriefing</vt:lpstr>
      <vt:lpstr>5. Schedule</vt:lpstr>
      <vt:lpstr>5. Schedule</vt:lpstr>
      <vt:lpstr>Questions?</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PECS Briefing for Slovakia - 7th call</dc:title>
  <dc:subject>PECS Briefing for Slovakia - 7th call</dc:subject>
  <dc:creator>Karol Brzostowski</dc:creator>
  <cp:keywords/>
  <dc:description/>
  <cp:lastModifiedBy>Kim Johnson</cp:lastModifiedBy>
  <cp:revision>13</cp:revision>
  <cp:lastPrinted>2008-08-26T16:26:23Z</cp:lastPrinted>
  <dcterms:created xsi:type="dcterms:W3CDTF">2021-08-16T10:21:16Z</dcterms:created>
  <dcterms:modified xsi:type="dcterms:W3CDTF">2023-09-11T13:45:15Z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Karol Brzostowski</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0x010100BA57F8890F759C44ACFA1EBD5B9C41D8</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ESA Official Use Only</vt:lpwstr>
  </property>
  <property fmtid="{D5CDD505-2E9C-101B-9397-08002B2CF9AE}" pid="18" name="Classification Caveat">
    <vt:lpwstr/>
  </property>
  <property fmtid="{D5CDD505-2E9C-101B-9397-08002B2CF9AE}" pid="19" name="Status">
    <vt:lpwstr>N/A</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2021-08-17T23:00:00Z</vt:filetime>
  </property>
  <property fmtid="{D5CDD505-2E9C-101B-9397-08002B2CF9AE}" pid="30" name="Organisational_x0020_entity">
    <vt:lpwstr/>
  </property>
  <property fmtid="{D5CDD505-2E9C-101B-9397-08002B2CF9AE}" pid="31" name="_dlc_DocIdItemGuid">
    <vt:lpwstr>5f0bab48-4ce0-4eab-83cc-d71b5b88219f</vt:lpwstr>
  </property>
  <property fmtid="{D5CDD505-2E9C-101B-9397-08002B2CF9AE}" pid="32" name="Organisational entity">
    <vt:lpwstr/>
  </property>
  <property fmtid="{D5CDD505-2E9C-101B-9397-08002B2CF9AE}" pid="33" name="IconOverlay">
    <vt:lpwstr/>
  </property>
  <property fmtid="{D5CDD505-2E9C-101B-9397-08002B2CF9AE}" pid="34" name="Document ID Value">
    <vt:lpwstr>PKKMWAM5UKCP-1108600927-1303</vt:lpwstr>
  </property>
  <property fmtid="{D5CDD505-2E9C-101B-9397-08002B2CF9AE}" pid="35" name="MSIP_Label_3976fa30-1907-4356-8241-62ea5e1c0256_Enabled">
    <vt:lpwstr>true</vt:lpwstr>
  </property>
  <property fmtid="{D5CDD505-2E9C-101B-9397-08002B2CF9AE}" pid="36" name="MSIP_Label_3976fa30-1907-4356-8241-62ea5e1c0256_SetDate">
    <vt:lpwstr>2020-09-30T12:03:24Z</vt:lpwstr>
  </property>
  <property fmtid="{D5CDD505-2E9C-101B-9397-08002B2CF9AE}" pid="37" name="MSIP_Label_3976fa30-1907-4356-8241-62ea5e1c0256_Method">
    <vt:lpwstr>Standard</vt:lpwstr>
  </property>
  <property fmtid="{D5CDD505-2E9C-101B-9397-08002B2CF9AE}" pid="38" name="MSIP_Label_3976fa30-1907-4356-8241-62ea5e1c0256_Name">
    <vt:lpwstr>ESA UNCLASSIFIED – For ESA Official Use Only</vt:lpwstr>
  </property>
  <property fmtid="{D5CDD505-2E9C-101B-9397-08002B2CF9AE}" pid="39" name="MSIP_Label_3976fa30-1907-4356-8241-62ea5e1c0256_SiteId">
    <vt:lpwstr>9a5cacd0-2bef-4dd7-ac5c-7ebe1f54f495</vt:lpwstr>
  </property>
  <property fmtid="{D5CDD505-2E9C-101B-9397-08002B2CF9AE}" pid="40" name="MSIP_Label_3976fa30-1907-4356-8241-62ea5e1c0256_ActionId">
    <vt:lpwstr>12cffb5a-e4fd-4993-a937-3b8906224a24</vt:lpwstr>
  </property>
  <property fmtid="{D5CDD505-2E9C-101B-9397-08002B2CF9AE}" pid="41" name="MSIP_Label_3976fa30-1907-4356-8241-62ea5e1c0256_ContentBits">
    <vt:lpwstr>0</vt:lpwstr>
  </property>
  <property fmtid="{D5CDD505-2E9C-101B-9397-08002B2CF9AE}" pid="42" name="Unified Compliance Policy UI Action">
    <vt:lpwstr/>
  </property>
  <property fmtid="{D5CDD505-2E9C-101B-9397-08002B2CF9AE}" pid="43" name="Unified Compliance Policy Properties">
    <vt:lpwstr/>
  </property>
  <property fmtid="{D5CDD505-2E9C-101B-9397-08002B2CF9AE}" pid="44" name="Image Tags">
    <vt:lpwstr/>
  </property>
  <property fmtid="{D5CDD505-2E9C-101B-9397-08002B2CF9AE}" pid="45" name="Date">
    <vt:lpwstr/>
  </property>
  <property fmtid="{D5CDD505-2E9C-101B-9397-08002B2CF9AE}" pid="46" name="MediaServiceImageTags">
    <vt:lpwstr/>
  </property>
</Properties>
</file>