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88_902A6E38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  <p:sldMasterId id="2147483950" r:id="rId5"/>
    <p:sldMasterId id="2147483957" r:id="rId6"/>
    <p:sldMasterId id="2147483970" r:id="rId7"/>
  </p:sldMasterIdLst>
  <p:notesMasterIdLst>
    <p:notesMasterId r:id="rId21"/>
  </p:notesMasterIdLst>
  <p:handoutMasterIdLst>
    <p:handoutMasterId r:id="rId22"/>
  </p:handoutMasterIdLst>
  <p:sldIdLst>
    <p:sldId id="256" r:id="rId8"/>
    <p:sldId id="257" r:id="rId9"/>
    <p:sldId id="258" r:id="rId10"/>
    <p:sldId id="298" r:id="rId11"/>
    <p:sldId id="279" r:id="rId12"/>
    <p:sldId id="261" r:id="rId13"/>
    <p:sldId id="290" r:id="rId14"/>
    <p:sldId id="291" r:id="rId15"/>
    <p:sldId id="292" r:id="rId16"/>
    <p:sldId id="293" r:id="rId17"/>
    <p:sldId id="294" r:id="rId18"/>
    <p:sldId id="393" r:id="rId19"/>
    <p:sldId id="392" r:id="rId20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D11C8E3-6199-8552-FD1E-730444241997}" name="Kim Johnson" initials="KJ" userId="S::Kim.Johnson@esa.int::0c0109ed-3dc6-40da-abfd-066e6e50102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y Courtois" initials="SC" lastIdx="1" clrIdx="0">
    <p:extLst>
      <p:ext uri="{19B8F6BF-5375-455C-9EA6-DF929625EA0E}">
        <p15:presenceInfo xmlns:p15="http://schemas.microsoft.com/office/powerpoint/2012/main" userId="S::Sandy.Courtois@esa.int::25e781d7-0b89-483f-9736-3fcb7a1209d8" providerId="AD"/>
      </p:ext>
    </p:extLst>
  </p:cmAuthor>
  <p:cmAuthor id="2" name="Helena Morais" initials="HM" lastIdx="6" clrIdx="1">
    <p:extLst>
      <p:ext uri="{19B8F6BF-5375-455C-9EA6-DF929625EA0E}">
        <p15:presenceInfo xmlns:p15="http://schemas.microsoft.com/office/powerpoint/2012/main" userId="S::Helena.Morais@ext.esa.int::ac4dec46-2b55-4394-8934-0be22ab6d24b" providerId="AD"/>
      </p:ext>
    </p:extLst>
  </p:cmAuthor>
  <p:cmAuthor id="3" name="Kim Johnson" initials="KJ" lastIdx="20" clrIdx="2">
    <p:extLst>
      <p:ext uri="{19B8F6BF-5375-455C-9EA6-DF929625EA0E}">
        <p15:presenceInfo xmlns:p15="http://schemas.microsoft.com/office/powerpoint/2012/main" userId="S::Kim.Johnson@esa.int::0c0109ed-3dc6-40da-abfd-066e6e50102b" providerId="AD"/>
      </p:ext>
    </p:extLst>
  </p:cmAuthor>
  <p:cmAuthor id="4" name="Dina Carapinha" initials="DC" lastIdx="1" clrIdx="3">
    <p:extLst>
      <p:ext uri="{19B8F6BF-5375-455C-9EA6-DF929625EA0E}">
        <p15:presenceInfo xmlns:p15="http://schemas.microsoft.com/office/powerpoint/2012/main" userId="S::Dina.Paula.Carapinha@esa.int::fb13dee1-b2db-4b4b-a9f7-3d9cb99cd6a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76C8AE"/>
    <a:srgbClr val="335E6F"/>
    <a:srgbClr val="8197A6"/>
    <a:srgbClr val="F1666A"/>
    <a:srgbClr val="053249"/>
    <a:srgbClr val="D9D9D9"/>
    <a:srgbClr val="003249"/>
    <a:srgbClr val="006196"/>
    <a:srgbClr val="6DCFF6"/>
    <a:srgbClr val="FFCC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5" autoAdjust="0"/>
    <p:restoredTop sz="89879" autoAdjust="0"/>
  </p:normalViewPr>
  <p:slideViewPr>
    <p:cSldViewPr snapToGrid="0">
      <p:cViewPr varScale="1">
        <p:scale>
          <a:sx n="60" d="100"/>
          <a:sy n="60" d="100"/>
        </p:scale>
        <p:origin x="60" y="1008"/>
      </p:cViewPr>
      <p:guideLst>
        <p:guide orient="horz" pos="2160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-2659" y="-67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commentAuthors" Target="commentAuthors.xml"/><Relationship Id="rId28" Type="http://schemas.microsoft.com/office/2018/10/relationships/authors" Target="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c:spPr>
          <c:explosion val="5"/>
          <c:dPt>
            <c:idx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741F-47C1-9996-DF6877D07366}"/>
              </c:ext>
            </c:extLst>
          </c:dPt>
          <c:dPt>
            <c:idx val="1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741F-47C1-9996-DF6877D07366}"/>
              </c:ext>
            </c:extLst>
          </c:dPt>
          <c:dPt>
            <c:idx val="2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741F-47C1-9996-DF6877D07366}"/>
              </c:ext>
            </c:extLst>
          </c:dPt>
          <c:dPt>
            <c:idx val="3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741F-47C1-9996-DF6877D07366}"/>
              </c:ext>
            </c:extLst>
          </c:dPt>
          <c:dPt>
            <c:idx val="4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741F-47C1-9996-DF6877D07366}"/>
              </c:ext>
            </c:extLst>
          </c:dPt>
          <c:dPt>
            <c:idx val="5"/>
            <c:bubble3D val="0"/>
            <c:spPr>
              <a:solidFill>
                <a:srgbClr val="FBAB1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741F-47C1-9996-DF6877D07366}"/>
              </c:ext>
            </c:extLst>
          </c:dPt>
          <c:dPt>
            <c:idx val="6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D-741F-47C1-9996-DF6877D07366}"/>
              </c:ext>
            </c:extLst>
          </c:dPt>
          <c:dPt>
            <c:idx val="7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F-741F-47C1-9996-DF6877D07366}"/>
              </c:ext>
            </c:extLst>
          </c:dPt>
          <c:dPt>
            <c:idx val="8"/>
            <c:bubble3D val="0"/>
            <c:spPr>
              <a:solidFill>
                <a:srgbClr val="F1666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1-741F-47C1-9996-DF6877D07366}"/>
              </c:ext>
            </c:extLst>
          </c:dPt>
          <c:dPt>
            <c:idx val="9"/>
            <c:bubble3D val="0"/>
            <c:spPr>
              <a:solidFill>
                <a:srgbClr val="ED1B2F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3-741F-47C1-9996-DF6877D07366}"/>
              </c:ext>
            </c:extLst>
          </c:dPt>
          <c:dPt>
            <c:idx val="10"/>
            <c:bubble3D val="0"/>
            <c:spPr>
              <a:solidFill>
                <a:srgbClr val="CF1D3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5-741F-47C1-9996-DF6877D07366}"/>
              </c:ext>
            </c:extLst>
          </c:dPt>
          <c:dPt>
            <c:idx val="11"/>
            <c:bubble3D val="0"/>
            <c:spPr>
              <a:solidFill>
                <a:srgbClr val="96013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7-741F-47C1-9996-DF6877D07366}"/>
              </c:ext>
            </c:extLst>
          </c:dPt>
          <c:dPt>
            <c:idx val="12"/>
            <c:bubble3D val="0"/>
            <c:spPr>
              <a:solidFill>
                <a:srgbClr val="6DCFF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9-741F-47C1-9996-DF6877D07366}"/>
              </c:ext>
            </c:extLst>
          </c:dPt>
          <c:dPt>
            <c:idx val="13"/>
            <c:bubble3D val="0"/>
            <c:spPr>
              <a:solidFill>
                <a:srgbClr val="009BDB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B-741F-47C1-9996-DF6877D07366}"/>
              </c:ext>
            </c:extLst>
          </c:dPt>
          <c:dPt>
            <c:idx val="14"/>
            <c:bubble3D val="0"/>
            <c:spPr>
              <a:solidFill>
                <a:srgbClr val="00619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D-741F-47C1-9996-DF6877D07366}"/>
              </c:ext>
            </c:extLst>
          </c:dPt>
          <c:dPt>
            <c:idx val="15"/>
            <c:bubble3D val="0"/>
            <c:spPr>
              <a:solidFill>
                <a:srgbClr val="1E337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F-741F-47C1-9996-DF6877D07366}"/>
              </c:ext>
            </c:extLst>
          </c:dPt>
          <c:dPt>
            <c:idx val="16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1-741F-47C1-9996-DF6877D07366}"/>
              </c:ext>
            </c:extLst>
          </c:dPt>
          <c:dPt>
            <c:idx val="17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3-741F-47C1-9996-DF6877D07366}"/>
              </c:ext>
            </c:extLst>
          </c:dPt>
          <c:dPt>
            <c:idx val="18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5-741F-47C1-9996-DF6877D07366}"/>
              </c:ext>
            </c:extLst>
          </c:dPt>
          <c:dPt>
            <c:idx val="19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7-741F-47C1-9996-DF6877D07366}"/>
              </c:ext>
            </c:extLst>
          </c:dPt>
          <c:dPt>
            <c:idx val="20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9-741F-47C1-9996-DF6877D07366}"/>
              </c:ext>
            </c:extLst>
          </c:dPt>
          <c:dPt>
            <c:idx val="21"/>
            <c:bubble3D val="0"/>
            <c:spPr>
              <a:solidFill>
                <a:srgbClr val="FFDE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B-741F-47C1-9996-DF6877D07366}"/>
              </c:ext>
            </c:extLst>
          </c:dPt>
          <c:dPt>
            <c:idx val="22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D-741F-47C1-9996-DF6877D07366}"/>
              </c:ext>
            </c:extLst>
          </c:dPt>
          <c:dPt>
            <c:idx val="23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F-741F-47C1-9996-DF6877D0736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41F-47C1-9996-DF6877D0736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41F-47C1-9996-DF6877D0736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741F-47C1-9996-DF6877D0736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41F-47C1-9996-DF6877D07366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741F-47C1-9996-DF6877D07366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741F-47C1-9996-DF6877D07366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741F-47C1-9996-DF6877D0736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741F-47C1-9996-DF6877D07366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741F-47C1-9996-DF6877D07366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741F-47C1-9996-DF6877D07366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741F-47C1-9996-DF6877D07366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7-741F-47C1-9996-DF6877D07366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9-741F-47C1-9996-DF6877D07366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741F-47C1-9996-DF6877D07366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D-741F-47C1-9996-DF6877D07366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F-741F-47C1-9996-DF6877D07366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1-741F-47C1-9996-DF6877D07366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3-741F-47C1-9996-DF6877D07366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5-741F-47C1-9996-DF6877D07366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7-741F-47C1-9996-DF6877D07366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9-741F-47C1-9996-DF6877D07366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B-741F-47C1-9996-DF6877D07366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D-741F-47C1-9996-DF6877D07366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F-741F-47C1-9996-DF6877D073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sng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741F-47C1-9996-DF6877D0736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u="sng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solidFill>
          <a:schemeClr val="accent1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916454801487282E-2"/>
          <c:y val="5.9660478663425089E-2"/>
          <c:w val="0.93792021248511792"/>
          <c:h val="0.593915137966616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504-4AAD-8BCA-155C626759E1}"/>
              </c:ext>
            </c:extLst>
          </c:dPt>
          <c:dPt>
            <c:idx val="1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504-4AAD-8BCA-155C626759E1}"/>
              </c:ext>
            </c:extLst>
          </c:dPt>
          <c:dPt>
            <c:idx val="2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1504-4AAD-8BCA-155C626759E1}"/>
              </c:ext>
            </c:extLst>
          </c:dPt>
          <c:dPt>
            <c:idx val="3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1504-4AAD-8BCA-155C626759E1}"/>
              </c:ext>
            </c:extLst>
          </c:dPt>
          <c:dPt>
            <c:idx val="4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1504-4AAD-8BCA-155C626759E1}"/>
              </c:ext>
            </c:extLst>
          </c:dPt>
          <c:dPt>
            <c:idx val="5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1504-4AAD-8BCA-155C626759E1}"/>
              </c:ext>
            </c:extLst>
          </c:dPt>
          <c:dPt>
            <c:idx val="6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1504-4AAD-8BCA-155C626759E1}"/>
              </c:ext>
            </c:extLst>
          </c:dPt>
          <c:dPt>
            <c:idx val="7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1504-4AAD-8BCA-155C626759E1}"/>
              </c:ext>
            </c:extLst>
          </c:dPt>
          <c:dPt>
            <c:idx val="8"/>
            <c:invertIfNegative val="0"/>
            <c:bubble3D val="0"/>
            <c:spPr>
              <a:solidFill>
                <a:srgbClr val="F1666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1504-4AAD-8BCA-155C626759E1}"/>
              </c:ext>
            </c:extLst>
          </c:dPt>
          <c:dPt>
            <c:idx val="9"/>
            <c:invertIfNegative val="0"/>
            <c:bubble3D val="0"/>
            <c:spPr>
              <a:solidFill>
                <a:srgbClr val="ED1B2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1504-4AAD-8BCA-155C626759E1}"/>
              </c:ext>
            </c:extLst>
          </c:dPt>
          <c:dPt>
            <c:idx val="10"/>
            <c:invertIfNegative val="0"/>
            <c:bubble3D val="0"/>
            <c:spPr>
              <a:solidFill>
                <a:srgbClr val="CF1D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1504-4AAD-8BCA-155C626759E1}"/>
              </c:ext>
            </c:extLst>
          </c:dPt>
          <c:dPt>
            <c:idx val="11"/>
            <c:invertIfNegative val="0"/>
            <c:bubble3D val="0"/>
            <c:spPr>
              <a:solidFill>
                <a:srgbClr val="96013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1504-4AAD-8BCA-155C626759E1}"/>
              </c:ext>
            </c:extLst>
          </c:dPt>
          <c:dPt>
            <c:idx val="12"/>
            <c:invertIfNegative val="0"/>
            <c:bubble3D val="0"/>
            <c:spPr>
              <a:solidFill>
                <a:srgbClr val="6DCFF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1504-4AAD-8BCA-155C626759E1}"/>
              </c:ext>
            </c:extLst>
          </c:dPt>
          <c:dPt>
            <c:idx val="13"/>
            <c:invertIfNegative val="0"/>
            <c:bubble3D val="0"/>
            <c:spPr>
              <a:solidFill>
                <a:srgbClr val="009BDB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1504-4AAD-8BCA-155C626759E1}"/>
              </c:ext>
            </c:extLst>
          </c:dPt>
          <c:dPt>
            <c:idx val="14"/>
            <c:invertIfNegative val="0"/>
            <c:bubble3D val="0"/>
            <c:spPr>
              <a:solidFill>
                <a:srgbClr val="00619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1504-4AAD-8BCA-155C626759E1}"/>
              </c:ext>
            </c:extLst>
          </c:dPt>
          <c:dPt>
            <c:idx val="15"/>
            <c:invertIfNegative val="0"/>
            <c:bubble3D val="0"/>
            <c:spPr>
              <a:solidFill>
                <a:srgbClr val="1E337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F-1504-4AAD-8BCA-155C626759E1}"/>
              </c:ext>
            </c:extLst>
          </c:dPt>
          <c:dPt>
            <c:idx val="16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1-1504-4AAD-8BCA-155C626759E1}"/>
              </c:ext>
            </c:extLst>
          </c:dPt>
          <c:dPt>
            <c:idx val="17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3-1504-4AAD-8BCA-155C626759E1}"/>
              </c:ext>
            </c:extLst>
          </c:dPt>
          <c:dPt>
            <c:idx val="18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5-1504-4AAD-8BCA-155C626759E1}"/>
              </c:ext>
            </c:extLst>
          </c:dPt>
          <c:dPt>
            <c:idx val="19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7-1504-4AAD-8BCA-155C626759E1}"/>
              </c:ext>
            </c:extLst>
          </c:dPt>
          <c:dPt>
            <c:idx val="20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9-1504-4AAD-8BCA-155C626759E1}"/>
              </c:ext>
            </c:extLst>
          </c:dPt>
          <c:dPt>
            <c:idx val="21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B-1504-4AAD-8BCA-155C626759E1}"/>
              </c:ext>
            </c:extLst>
          </c:dPt>
          <c:dPt>
            <c:idx val="22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D-1504-4AAD-8BCA-155C626759E1}"/>
              </c:ext>
            </c:extLst>
          </c:dPt>
          <c:dPt>
            <c:idx val="23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F-1504-4AAD-8BCA-155C626759E1}"/>
              </c:ext>
            </c:extLst>
          </c:dPt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1504-4AAD-8BCA-155C626759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10"/>
        <c:shape val="box"/>
        <c:axId val="1929698128"/>
        <c:axId val="1929700880"/>
        <c:axId val="0"/>
      </c:bar3DChart>
      <c:catAx>
        <c:axId val="1929698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spc="150" normalizeH="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700880"/>
        <c:crosses val="autoZero"/>
        <c:auto val="1"/>
        <c:lblAlgn val="ctr"/>
        <c:lblOffset val="100"/>
        <c:noMultiLvlLbl val="0"/>
      </c:catAx>
      <c:valAx>
        <c:axId val="192970088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698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5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  <a:sp3d/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>
      <cs:styleClr val="0"/>
    </cs:fillRef>
    <cs:effectRef idx="0"/>
    <cs:fontRef idx="minor">
      <a:schemeClr val="dk1"/>
    </cs:fontRef>
    <cs:spPr>
      <a:solidFill>
        <a:schemeClr val="phClr">
          <a:alpha val="30000"/>
        </a:schemeClr>
      </a:solidFill>
      <a:sp3d/>
    </cs:spPr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lumMod val="60000"/>
            <a:lumOff val="40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lumMod val="50000"/>
            <a:lumOff val="5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omments/modernComment_188_902A6E3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117B50E-E865-48D5-9BD6-D07760ED5F48}" authorId="{AD11C8E3-6199-8552-FD1E-730444241997}" status="resolved" created="2023-09-07T13:53:18.402" complete="100000">
    <pc:sldMkLst xmlns:pc="http://schemas.microsoft.com/office/powerpoint/2013/main/command">
      <pc:docMk/>
      <pc:sldMk cId="2418699832" sldId="392"/>
    </pc:sldMkLst>
    <p188:txBody>
      <a:bodyPr/>
      <a:lstStyle/>
      <a:p>
        <a:r>
          <a:rPr lang="en-GB"/>
          <a:t>Add NA types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9/11/2023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025" y="693738"/>
            <a:ext cx="6176963" cy="34655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12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19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670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9">
            <a:extLst>
              <a:ext uri="{FF2B5EF4-FFF2-40B4-BE49-F238E27FC236}">
                <a16:creationId xmlns:a16="http://schemas.microsoft.com/office/drawing/2014/main" id="{655A41B8-2864-44C4-A9B2-9F40A95F93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361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47704" y="3421831"/>
            <a:ext cx="10625007" cy="567399"/>
          </a:xfrm>
          <a:prstGeom prst="rect">
            <a:avLst/>
          </a:prstGeom>
        </p:spPr>
        <p:txBody>
          <a:bodyPr/>
          <a:lstStyle>
            <a:lvl1pPr>
              <a:defRPr sz="3087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3480" y="6202800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Use Only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36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0A106D-F82D-4A4A-81C2-51E2F76FBD9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5">
            <a:extLst>
              <a:ext uri="{FF2B5EF4-FFF2-40B4-BE49-F238E27FC236}">
                <a16:creationId xmlns:a16="http://schemas.microsoft.com/office/drawing/2014/main" id="{F2382437-E20D-44CE-9678-6FC2D2C8FA21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pic>
        <p:nvPicPr>
          <p:cNvPr id="3" name="Picture 70">
            <a:extLst>
              <a:ext uri="{FF2B5EF4-FFF2-40B4-BE49-F238E27FC236}">
                <a16:creationId xmlns:a16="http://schemas.microsoft.com/office/drawing/2014/main" id="{0BAD7C6E-B45D-AE68-B692-B22776078E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491288"/>
            <a:ext cx="10185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5">
            <a:extLst>
              <a:ext uri="{FF2B5EF4-FFF2-40B4-BE49-F238E27FC236}">
                <a16:creationId xmlns:a16="http://schemas.microsoft.com/office/drawing/2014/main" id="{79B5329C-A2C5-4ECB-BC98-1EE910A59C5C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8" name="Rectangle 36" hidden="1">
              <a:extLst>
                <a:ext uri="{FF2B5EF4-FFF2-40B4-BE49-F238E27FC236}">
                  <a16:creationId xmlns:a16="http://schemas.microsoft.com/office/drawing/2014/main" id="{C8958B36-AB2D-48BD-9A47-6687DB792AE7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9" name="Group 37" hidden="1">
              <a:extLst>
                <a:ext uri="{FF2B5EF4-FFF2-40B4-BE49-F238E27FC236}">
                  <a16:creationId xmlns:a16="http://schemas.microsoft.com/office/drawing/2014/main" id="{430FC37E-46B5-4BD2-9E97-2B76C0573440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10" name="Straight Connector 38">
                <a:extLst>
                  <a:ext uri="{FF2B5EF4-FFF2-40B4-BE49-F238E27FC236}">
                    <a16:creationId xmlns:a16="http://schemas.microsoft.com/office/drawing/2014/main" id="{E63B12F6-68E5-4FD2-AE82-2C61E9FEC371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39">
                <a:extLst>
                  <a:ext uri="{FF2B5EF4-FFF2-40B4-BE49-F238E27FC236}">
                    <a16:creationId xmlns:a16="http://schemas.microsoft.com/office/drawing/2014/main" id="{3F18698A-2CC1-42F7-AFA2-0ED6A65A0467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0">
                <a:extLst>
                  <a:ext uri="{FF2B5EF4-FFF2-40B4-BE49-F238E27FC236}">
                    <a16:creationId xmlns:a16="http://schemas.microsoft.com/office/drawing/2014/main" id="{5A3E8D2A-FCB8-46D8-8E13-5DFD77E0857A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1">
                <a:extLst>
                  <a:ext uri="{FF2B5EF4-FFF2-40B4-BE49-F238E27FC236}">
                    <a16:creationId xmlns:a16="http://schemas.microsoft.com/office/drawing/2014/main" id="{2A1A5DCC-95B9-432D-9319-E61A83F71866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2">
                <a:extLst>
                  <a:ext uri="{FF2B5EF4-FFF2-40B4-BE49-F238E27FC236}">
                    <a16:creationId xmlns:a16="http://schemas.microsoft.com/office/drawing/2014/main" id="{B8820250-F9E0-4311-BF0C-802AF6875CAD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3">
                <a:extLst>
                  <a:ext uri="{FF2B5EF4-FFF2-40B4-BE49-F238E27FC236}">
                    <a16:creationId xmlns:a16="http://schemas.microsoft.com/office/drawing/2014/main" id="{388E2DD4-2471-4F2A-8590-D3A12C918E40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4">
                <a:extLst>
                  <a:ext uri="{FF2B5EF4-FFF2-40B4-BE49-F238E27FC236}">
                    <a16:creationId xmlns:a16="http://schemas.microsoft.com/office/drawing/2014/main" id="{93FCA856-D622-4D05-8EC1-5A1167A0E484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5">
                <a:extLst>
                  <a:ext uri="{FF2B5EF4-FFF2-40B4-BE49-F238E27FC236}">
                    <a16:creationId xmlns:a16="http://schemas.microsoft.com/office/drawing/2014/main" id="{920EE15C-2FE5-464B-9141-CB9BF0147888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6">
                <a:extLst>
                  <a:ext uri="{FF2B5EF4-FFF2-40B4-BE49-F238E27FC236}">
                    <a16:creationId xmlns:a16="http://schemas.microsoft.com/office/drawing/2014/main" id="{4B6CEFD2-1B8D-4244-B930-8D2849ED397B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7">
                <a:extLst>
                  <a:ext uri="{FF2B5EF4-FFF2-40B4-BE49-F238E27FC236}">
                    <a16:creationId xmlns:a16="http://schemas.microsoft.com/office/drawing/2014/main" id="{8A33E851-D6BA-438B-B03A-38CCF7C6E26B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48">
                <a:extLst>
                  <a:ext uri="{FF2B5EF4-FFF2-40B4-BE49-F238E27FC236}">
                    <a16:creationId xmlns:a16="http://schemas.microsoft.com/office/drawing/2014/main" id="{4A28DC0D-210E-4248-9128-A55D9A06369B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49">
                <a:extLst>
                  <a:ext uri="{FF2B5EF4-FFF2-40B4-BE49-F238E27FC236}">
                    <a16:creationId xmlns:a16="http://schemas.microsoft.com/office/drawing/2014/main" id="{1464FE7F-7592-47D7-8ADE-D22FEDEBFB3D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0">
                <a:extLst>
                  <a:ext uri="{FF2B5EF4-FFF2-40B4-BE49-F238E27FC236}">
                    <a16:creationId xmlns:a16="http://schemas.microsoft.com/office/drawing/2014/main" id="{B7EA4283-4EAA-4DD8-8791-6F9976FBC69B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1">
                <a:extLst>
                  <a:ext uri="{FF2B5EF4-FFF2-40B4-BE49-F238E27FC236}">
                    <a16:creationId xmlns:a16="http://schemas.microsoft.com/office/drawing/2014/main" id="{92F79F70-7C67-441A-BE5F-68EF88D42721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2">
                <a:extLst>
                  <a:ext uri="{FF2B5EF4-FFF2-40B4-BE49-F238E27FC236}">
                    <a16:creationId xmlns:a16="http://schemas.microsoft.com/office/drawing/2014/main" id="{235AD71C-D9EE-4E4E-81B5-BBAF4D8497D8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3">
                <a:extLst>
                  <a:ext uri="{FF2B5EF4-FFF2-40B4-BE49-F238E27FC236}">
                    <a16:creationId xmlns:a16="http://schemas.microsoft.com/office/drawing/2014/main" id="{F97E8D7C-177F-4679-88B2-B2A1A0F63008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4">
                <a:extLst>
                  <a:ext uri="{FF2B5EF4-FFF2-40B4-BE49-F238E27FC236}">
                    <a16:creationId xmlns:a16="http://schemas.microsoft.com/office/drawing/2014/main" id="{CCBF4EED-8DF1-4D4C-9233-2A5AED92FAF5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5">
                <a:extLst>
                  <a:ext uri="{FF2B5EF4-FFF2-40B4-BE49-F238E27FC236}">
                    <a16:creationId xmlns:a16="http://schemas.microsoft.com/office/drawing/2014/main" id="{FE781963-B521-4090-B33E-52BA0D08DD4D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6">
                <a:extLst>
                  <a:ext uri="{FF2B5EF4-FFF2-40B4-BE49-F238E27FC236}">
                    <a16:creationId xmlns:a16="http://schemas.microsoft.com/office/drawing/2014/main" id="{97A5F321-E5FD-4460-AB50-6E7982BCF2C1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7">
                <a:extLst>
                  <a:ext uri="{FF2B5EF4-FFF2-40B4-BE49-F238E27FC236}">
                    <a16:creationId xmlns:a16="http://schemas.microsoft.com/office/drawing/2014/main" id="{77249232-6F79-4387-A6B7-F3681620C2C6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58">
                <a:extLst>
                  <a:ext uri="{FF2B5EF4-FFF2-40B4-BE49-F238E27FC236}">
                    <a16:creationId xmlns:a16="http://schemas.microsoft.com/office/drawing/2014/main" id="{0B03DDF2-C067-4050-B9E3-973ACB79D110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59">
                <a:extLst>
                  <a:ext uri="{FF2B5EF4-FFF2-40B4-BE49-F238E27FC236}">
                    <a16:creationId xmlns:a16="http://schemas.microsoft.com/office/drawing/2014/main" id="{2CCD4EA8-14AB-4EF3-AA4F-068028B23FD9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60">
                <a:extLst>
                  <a:ext uri="{FF2B5EF4-FFF2-40B4-BE49-F238E27FC236}">
                    <a16:creationId xmlns:a16="http://schemas.microsoft.com/office/drawing/2014/main" id="{C8AD15C4-17A1-4D20-A30D-913A27934A98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61">
                <a:extLst>
                  <a:ext uri="{FF2B5EF4-FFF2-40B4-BE49-F238E27FC236}">
                    <a16:creationId xmlns:a16="http://schemas.microsoft.com/office/drawing/2014/main" id="{53B14BAE-6D30-487C-A35C-CEEAB0526FC6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CC007AC-F8AF-47C6-A900-868B5879D7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A3B02F-74FE-439F-AB2D-C6EF6331C16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18859" y="1674000"/>
            <a:ext cx="5788800" cy="43164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BA924DC-7418-41D7-8688-B91299655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2800" y="1674000"/>
            <a:ext cx="5778000" cy="43164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74DA607-7660-4BC3-BE10-CE82F2344A79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0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1">
    <p:bg>
      <p:bgPr>
        <a:solidFill>
          <a:srgbClr val="335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8E21D1-D3AB-467C-827A-60A3C23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ECD27-029B-4C0A-8414-E1DCA075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D2C6DB2-558F-4C84-B5E0-4624E082FC47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966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2">
    <p:bg>
      <p:bgPr>
        <a:solidFill>
          <a:srgbClr val="819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54D428-23AE-4B01-BE91-F59947AAFD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36C13B-CB48-4EFE-B92B-E0DF778BB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335E6F"/>
                </a:solidFill>
              </a:defRPr>
            </a:lvl1pPr>
            <a:lvl2pPr>
              <a:defRPr sz="1800">
                <a:solidFill>
                  <a:srgbClr val="335E6F"/>
                </a:solidFill>
              </a:defRPr>
            </a:lvl2pPr>
            <a:lvl3pPr>
              <a:defRPr sz="1800">
                <a:solidFill>
                  <a:srgbClr val="335E6F"/>
                </a:solidFill>
              </a:defRPr>
            </a:lvl3pPr>
            <a:lvl4pPr>
              <a:defRPr sz="1800">
                <a:solidFill>
                  <a:srgbClr val="335E6F"/>
                </a:solidFill>
              </a:defRPr>
            </a:lvl4pPr>
            <a:lvl5pPr>
              <a:defRPr sz="1800">
                <a:solidFill>
                  <a:srgbClr val="335E6F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39F78FA-F6D0-43E1-8D5E-F43274ADA42E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34">
            <a:extLst>
              <a:ext uri="{FF2B5EF4-FFF2-40B4-BE49-F238E27FC236}">
                <a16:creationId xmlns:a16="http://schemas.microsoft.com/office/drawing/2014/main" id="{EAF7257E-F8F1-46E7-AB31-BEECBE97600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80525" y="6202800"/>
            <a:ext cx="27507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609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3">
    <p:bg>
      <p:bgPr>
        <a:solidFill>
          <a:srgbClr val="008E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EE28F-8201-4291-B91D-87424F6B0F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958D4-DB1F-4336-9FAC-F1310EA70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76C8AE"/>
                </a:solidFill>
              </a:defRPr>
            </a:lvl1pPr>
            <a:lvl2pPr>
              <a:defRPr sz="1800">
                <a:solidFill>
                  <a:srgbClr val="76C8AE"/>
                </a:solidFill>
              </a:defRPr>
            </a:lvl2pPr>
            <a:lvl3pPr>
              <a:defRPr sz="1800">
                <a:solidFill>
                  <a:srgbClr val="76C8AE"/>
                </a:solidFill>
              </a:defRPr>
            </a:lvl3pPr>
            <a:lvl4pPr>
              <a:defRPr sz="1800">
                <a:solidFill>
                  <a:srgbClr val="76C8AE"/>
                </a:solidFill>
              </a:defRPr>
            </a:lvl4pPr>
            <a:lvl5pPr>
              <a:defRPr sz="1800">
                <a:solidFill>
                  <a:srgbClr val="76C8AE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F35ECC-E470-43DD-98A9-B01624008E8A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07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4">
    <p:bg>
      <p:bgPr>
        <a:solidFill>
          <a:srgbClr val="9601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9134E1-D455-4C26-B381-3FC697018E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CBCA6-6806-4F98-BCC6-89DD1EF3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>
                <a:solidFill>
                  <a:srgbClr val="F1666A"/>
                </a:solidFill>
              </a:defRPr>
            </a:lvl1pPr>
            <a:lvl2pPr>
              <a:defRPr>
                <a:solidFill>
                  <a:srgbClr val="F1666A"/>
                </a:solidFill>
              </a:defRPr>
            </a:lvl2pPr>
            <a:lvl3pPr>
              <a:defRPr>
                <a:solidFill>
                  <a:srgbClr val="F1666A"/>
                </a:solidFill>
              </a:defRPr>
            </a:lvl3pPr>
            <a:lvl4pPr>
              <a:defRPr>
                <a:solidFill>
                  <a:srgbClr val="F1666A"/>
                </a:solidFill>
              </a:defRPr>
            </a:lvl4pPr>
            <a:lvl5pPr>
              <a:defRPr>
                <a:solidFill>
                  <a:srgbClr val="F1666A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574315-B7CB-4D67-938B-343DBD8D47E1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5557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5">
    <p:bg>
      <p:bgPr>
        <a:solidFill>
          <a:srgbClr val="F479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E46C08-64B4-42D6-AF34-8AC1C34A0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9B6CC-D6D4-4607-B2F0-95D88CF486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FFCC4E"/>
                </a:solidFill>
              </a:defRPr>
            </a:lvl1pPr>
            <a:lvl2pPr>
              <a:defRPr sz="1800">
                <a:solidFill>
                  <a:srgbClr val="FFCC4E"/>
                </a:solidFill>
              </a:defRPr>
            </a:lvl2pPr>
            <a:lvl3pPr>
              <a:defRPr sz="1800">
                <a:solidFill>
                  <a:srgbClr val="FFCC4E"/>
                </a:solidFill>
              </a:defRPr>
            </a:lvl3pPr>
            <a:lvl4pPr>
              <a:defRPr sz="1800">
                <a:solidFill>
                  <a:srgbClr val="FFCC4E"/>
                </a:solidFill>
              </a:defRPr>
            </a:lvl4pPr>
            <a:lvl5pPr>
              <a:defRPr sz="1800">
                <a:solidFill>
                  <a:srgbClr val="FFCC4E"/>
                </a:solidFill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 err="1"/>
              <a:t>fth</a:t>
            </a:r>
            <a:r>
              <a:rPr lang="en-GB" noProof="0" dirty="0"/>
              <a:t>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629367B-34A8-4563-A1F3-2FC66FD3EB06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696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6">
    <p:bg>
      <p:bgPr>
        <a:solidFill>
          <a:srgbClr val="0061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5B35B1-EFE6-4875-B916-1BC8765B59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32693-5FF5-4EE9-BE3E-903A4B28F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009BDB"/>
                </a:solidFill>
              </a:defRPr>
            </a:lvl1pPr>
            <a:lvl2pPr>
              <a:defRPr sz="1800">
                <a:solidFill>
                  <a:srgbClr val="009BDB"/>
                </a:solidFill>
              </a:defRPr>
            </a:lvl2pPr>
            <a:lvl3pPr>
              <a:defRPr sz="1800">
                <a:solidFill>
                  <a:srgbClr val="009BDB"/>
                </a:solidFill>
              </a:defRPr>
            </a:lvl3pPr>
            <a:lvl4pPr>
              <a:defRPr sz="1800">
                <a:solidFill>
                  <a:srgbClr val="009BDB"/>
                </a:solidFill>
              </a:defRPr>
            </a:lvl4pPr>
            <a:lvl5pPr>
              <a:defRPr sz="1800">
                <a:solidFill>
                  <a:srgbClr val="009BDB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75EAA0-B23C-4CF3-8040-68232CDD55A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609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0" y="0"/>
            <a:ext cx="12277314" cy="6858000"/>
          </a:xfrm>
          <a:prstGeom prst="rect">
            <a:avLst/>
          </a:prstGeom>
          <a:solidFill>
            <a:srgbClr val="335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99115" y="2011304"/>
            <a:ext cx="2827109" cy="2819035"/>
          </a:xfrm>
          <a:prstGeom prst="rect">
            <a:avLst/>
          </a:prstGeom>
          <a:solidFill>
            <a:srgbClr val="003249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2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99115" y="4524207"/>
            <a:ext cx="2820471" cy="314495"/>
          </a:xfrm>
          <a:prstGeom prst="rect">
            <a:avLst/>
          </a:prstGeom>
        </p:spPr>
        <p:txBody>
          <a:bodyPr vert="horz" lIns="66151" tIns="33076" rIns="66151" bIns="3307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3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4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99115" y="1740025"/>
            <a:ext cx="2827111" cy="261521"/>
          </a:xfrm>
          <a:prstGeom prst="rect">
            <a:avLst/>
          </a:prstGeom>
        </p:spPr>
        <p:txBody>
          <a:bodyPr vert="horz" lIns="66151" tIns="33076" rIns="66151" bIns="3307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6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6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5991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2B2E7-BCE3-4EC1-AD51-3894C5284D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91853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9">
            <a:extLst>
              <a:ext uri="{FF2B5EF4-FFF2-40B4-BE49-F238E27FC236}">
                <a16:creationId xmlns:a16="http://schemas.microsoft.com/office/drawing/2014/main" id="{62C2602F-BC1F-4AC9-8F8F-37D4246EC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29200" cy="6878925"/>
          </a:xfrm>
          <a:prstGeom prst="rect">
            <a:avLst/>
          </a:prstGeom>
        </p:spPr>
      </p:pic>
      <p:sp>
        <p:nvSpPr>
          <p:cNvPr id="90" name="Rectangle 4">
            <a:extLst>
              <a:ext uri="{FF2B5EF4-FFF2-40B4-BE49-F238E27FC236}">
                <a16:creationId xmlns:a16="http://schemas.microsoft.com/office/drawing/2014/main" id="{FBF93EDD-5149-43C3-AE03-E4F5F512FE93}"/>
              </a:ext>
            </a:extLst>
          </p:cNvPr>
          <p:cNvSpPr/>
          <p:nvPr userDrawn="1"/>
        </p:nvSpPr>
        <p:spPr>
          <a:xfrm>
            <a:off x="1" y="-2"/>
            <a:ext cx="12225338" cy="6878925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869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000" y="3421831"/>
            <a:ext cx="10625007" cy="567399"/>
          </a:xfrm>
          <a:prstGeom prst="rect">
            <a:avLst/>
          </a:prstGeom>
        </p:spPr>
        <p:txBody>
          <a:bodyPr/>
          <a:lstStyle>
            <a:lvl1pPr algn="l">
              <a:defRPr sz="3087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cxnSp>
        <p:nvCxnSpPr>
          <p:cNvPr id="121" name="Straight Connector 64">
            <a:extLst>
              <a:ext uri="{FF2B5EF4-FFF2-40B4-BE49-F238E27FC236}">
                <a16:creationId xmlns:a16="http://schemas.microsoft.com/office/drawing/2014/main" id="{6B88ADAB-0C9C-4BC9-A42C-A57312626145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22971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24">
            <a:extLst>
              <a:ext uri="{FF2B5EF4-FFF2-40B4-BE49-F238E27FC236}">
                <a16:creationId xmlns:a16="http://schemas.microsoft.com/office/drawing/2014/main" id="{7D33984A-D43C-428F-AB4A-04E5B59FAE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33582" y="5406990"/>
            <a:ext cx="227947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4" name="Text Box 25">
            <a:extLst>
              <a:ext uri="{FF2B5EF4-FFF2-40B4-BE49-F238E27FC236}">
                <a16:creationId xmlns:a16="http://schemas.microsoft.com/office/drawing/2014/main" id="{7AB46881-5DF0-4A35-AA27-0D32ECF8235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11453" y="6156809"/>
            <a:ext cx="227948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5" name="Text Box 99">
            <a:extLst>
              <a:ext uri="{FF2B5EF4-FFF2-40B4-BE49-F238E27FC236}">
                <a16:creationId xmlns:a16="http://schemas.microsoft.com/office/drawing/2014/main" id="{D9FE3E1C-24B3-4F63-846C-260B4220AAC5}"/>
              </a:ext>
            </a:extLst>
          </p:cNvPr>
          <p:cNvSpPr/>
          <p:nvPr userDrawn="1"/>
        </p:nvSpPr>
        <p:spPr>
          <a:xfrm>
            <a:off x="11125001" y="5811879"/>
            <a:ext cx="914400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23200" y="6213933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sp>
        <p:nvSpPr>
          <p:cNvPr id="4" name="Text Box 34">
            <a:extLst>
              <a:ext uri="{FF2B5EF4-FFF2-40B4-BE49-F238E27FC236}">
                <a16:creationId xmlns:a16="http://schemas.microsoft.com/office/drawing/2014/main" id="{936521E2-36D7-4AF3-B70B-FA4D9649E4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64495" y="6202800"/>
            <a:ext cx="29110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pic>
        <p:nvPicPr>
          <p:cNvPr id="65" name="Picture 5">
            <a:extLst>
              <a:ext uri="{FF2B5EF4-FFF2-40B4-BE49-F238E27FC236}">
                <a16:creationId xmlns:a16="http://schemas.microsoft.com/office/drawing/2014/main" id="{BBC9EEE5-B210-445C-81EF-FEA569E56083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pic>
        <p:nvPicPr>
          <p:cNvPr id="2" name="Picture 70">
            <a:extLst>
              <a:ext uri="{FF2B5EF4-FFF2-40B4-BE49-F238E27FC236}">
                <a16:creationId xmlns:a16="http://schemas.microsoft.com/office/drawing/2014/main" id="{F5BEA403-2F12-F457-CF6E-40B1241073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491288"/>
            <a:ext cx="10185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994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43" grpId="0" build="allAtOnce"/>
      <p:bldP spid="44" grpId="0" build="allAtOnce"/>
      <p:bldP spid="45" grpId="0" build="allAtOnce"/>
      <p:bldP spid="10" grpId="0"/>
    </p:bld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67F11124-82EC-4269-B097-AA13626176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0" y="0"/>
            <a:ext cx="12192000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225600" cy="6858000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lt1">
                  <a:alpha val="60000"/>
                </a:schemeClr>
              </a:solidFill>
            </a:endParaRPr>
          </a:p>
        </p:txBody>
      </p:sp>
      <p:grpSp>
        <p:nvGrpSpPr>
          <p:cNvPr id="4" name="Group 35" hidden="1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/>
            </a:p>
          </p:txBody>
        </p:sp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pic>
        <p:nvPicPr>
          <p:cNvPr id="93" name="Picture 58">
            <a:extLst>
              <a:ext uri="{FF2B5EF4-FFF2-40B4-BE49-F238E27FC236}">
                <a16:creationId xmlns:a16="http://schemas.microsoft.com/office/drawing/2014/main" id="{FACF339E-D219-4088-BAC1-2C9C82F813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31" name="Text Box 38">
            <a:extLst>
              <a:ext uri="{FF2B5EF4-FFF2-40B4-BE49-F238E27FC236}">
                <a16:creationId xmlns:a16="http://schemas.microsoft.com/office/drawing/2014/main" id="{877F5B03-CBC3-47CB-9BB2-474A78C4A2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9EE444F-6605-400F-BF7E-C6FB5D4308CE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20DA465-76C5-4858-B030-FBB9CA538CD7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Picture 5">
            <a:extLst>
              <a:ext uri="{FF2B5EF4-FFF2-40B4-BE49-F238E27FC236}">
                <a16:creationId xmlns:a16="http://schemas.microsoft.com/office/drawing/2014/main" id="{F46AEE21-774A-4AB5-ADC4-A6979F397CFE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32" name="Picture 70">
            <a:extLst>
              <a:ext uri="{FF2B5EF4-FFF2-40B4-BE49-F238E27FC236}">
                <a16:creationId xmlns:a16="http://schemas.microsoft.com/office/drawing/2014/main" id="{0D651BA1-E279-792F-C1F9-DEE46D36367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491288"/>
            <a:ext cx="10185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45997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>
            <a:extLst>
              <a:ext uri="{FF2B5EF4-FFF2-40B4-BE49-F238E27FC236}">
                <a16:creationId xmlns:a16="http://schemas.microsoft.com/office/drawing/2014/main" id="{DA6F988C-F9E9-488F-B04A-A6A5E348FB48}"/>
              </a:ext>
            </a:extLst>
          </p:cNvPr>
          <p:cNvSpPr/>
          <p:nvPr userDrawn="1"/>
        </p:nvSpPr>
        <p:spPr>
          <a:xfrm>
            <a:off x="0" y="0"/>
            <a:ext cx="12225338" cy="882193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72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B711613-D936-4B0D-87EB-6F0E6CE908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D686FA-69F1-452F-8A03-7EBE0FAEF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196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B0AC2C-C495-9D4C-B412-174B5899FD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D03D16-060D-4760-9512-2863FE01A681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9731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26AA14-B9DD-4FF8-8B2B-689FEBBACA1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518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FC899-091E-48CC-B4A2-B442B733582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3511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rgbClr val="003249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A1B071-1AF1-4E5C-847C-81B99F181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859" y="1673225"/>
            <a:ext cx="5804673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 dirty="0"/>
              <a:t>Click to edit </a:t>
            </a:r>
            <a:r>
              <a:rPr lang="en-GB" noProof="0" dirty="0"/>
              <a:t>Master</a:t>
            </a:r>
            <a:r>
              <a:rPr lang="en-US" noProof="0" dirty="0"/>
              <a:t> text styles</a:t>
            </a:r>
          </a:p>
          <a:p>
            <a:pPr lvl="1"/>
            <a:r>
              <a:rPr lang="en-GB" noProof="0" dirty="0"/>
              <a:t>Second</a:t>
            </a:r>
            <a:r>
              <a:rPr lang="en-US" noProof="0" dirty="0"/>
              <a:t> level</a:t>
            </a:r>
          </a:p>
          <a:p>
            <a:pPr lvl="2"/>
            <a:r>
              <a:rPr lang="en-US" noProof="0" dirty="0"/>
              <a:t>Third </a:t>
            </a:r>
            <a:r>
              <a:rPr lang="en-GB" noProof="0" dirty="0"/>
              <a:t>level</a:t>
            </a:r>
          </a:p>
          <a:p>
            <a:pPr lvl="3"/>
            <a:r>
              <a:rPr lang="en-GB" noProof="0" dirty="0"/>
              <a:t>Fourth</a:t>
            </a:r>
            <a:r>
              <a:rPr lang="en-US" noProof="0" dirty="0"/>
              <a:t> level</a:t>
            </a:r>
          </a:p>
          <a:p>
            <a:pPr lvl="4"/>
            <a:r>
              <a:rPr lang="en-GB" noProof="0" dirty="0"/>
              <a:t>Fifth</a:t>
            </a:r>
            <a:r>
              <a:rPr lang="en-US" noProof="0" dirty="0"/>
              <a:t> level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FECB638-90E0-45FF-9E57-2E1BEA99D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7279" y="1673225"/>
            <a:ext cx="5762854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FE92DEE-E179-466F-A2E3-A937D4BD20BC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69D56B-45C7-41CE-AF85-CFBD7346FBE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9259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1">
    <p:bg>
      <p:bgPr>
        <a:solidFill>
          <a:srgbClr val="E8E9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993C77-CBED-4B2B-A114-59C4D8D6CE97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B86A34-E450-424B-A07C-89D1870D3D2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5002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_COLOUR_BG2">
    <p:bg>
      <p:bgPr>
        <a:solidFill>
          <a:srgbClr val="76C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770F7F7-54D2-419E-ACE8-1E20380299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006762"/>
                </a:solidFill>
              </a:defRPr>
            </a:lvl1pPr>
            <a:lvl2pPr>
              <a:defRPr sz="1800">
                <a:solidFill>
                  <a:srgbClr val="006762"/>
                </a:solidFill>
              </a:defRPr>
            </a:lvl2pPr>
            <a:lvl3pPr>
              <a:defRPr sz="1800">
                <a:solidFill>
                  <a:srgbClr val="006762"/>
                </a:solidFill>
              </a:defRPr>
            </a:lvl3pPr>
            <a:lvl4pPr>
              <a:defRPr sz="1800">
                <a:solidFill>
                  <a:srgbClr val="006762"/>
                </a:solidFill>
              </a:defRPr>
            </a:lvl4pPr>
            <a:lvl5pPr>
              <a:defRPr sz="1800">
                <a:solidFill>
                  <a:srgbClr val="006762"/>
                </a:solidFill>
              </a:defRPr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CE16786-8A3C-4C82-B63C-69D03B24564C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128B05E-06E9-4FF8-9E34-30F8C9AD515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1122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3">
    <p:bg>
      <p:bgPr>
        <a:solidFill>
          <a:srgbClr val="F16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24FBA6A-9B37-4307-AF0B-2FB195B996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960136"/>
                </a:solidFill>
              </a:defRPr>
            </a:lvl1pPr>
            <a:lvl2pPr>
              <a:defRPr sz="1800">
                <a:solidFill>
                  <a:srgbClr val="960136"/>
                </a:solidFill>
              </a:defRPr>
            </a:lvl2pPr>
            <a:lvl3pPr>
              <a:defRPr sz="1800">
                <a:solidFill>
                  <a:srgbClr val="960136"/>
                </a:solidFill>
              </a:defRPr>
            </a:lvl3pPr>
            <a:lvl4pPr>
              <a:defRPr sz="1800">
                <a:solidFill>
                  <a:srgbClr val="960136"/>
                </a:solidFill>
              </a:defRPr>
            </a:lvl4pPr>
            <a:lvl5pPr>
              <a:defRPr sz="1800">
                <a:solidFill>
                  <a:srgbClr val="960136"/>
                </a:solidFill>
              </a:defRPr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8935B88-E3A5-4B18-A1DA-E525414B3B3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DC6253-9DAC-40B0-A41B-C4BC48EE2683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1446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4">
    <p:bg>
      <p:bgPr>
        <a:solidFill>
          <a:srgbClr val="FFCC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7504A-25CB-4BBC-AA4B-1A27FA9225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A75534"/>
                </a:solidFill>
              </a:defRPr>
            </a:lvl1pPr>
            <a:lvl2pPr>
              <a:defRPr sz="1800">
                <a:solidFill>
                  <a:srgbClr val="A75534"/>
                </a:solidFill>
              </a:defRPr>
            </a:lvl2pPr>
            <a:lvl3pPr>
              <a:defRPr sz="1800">
                <a:solidFill>
                  <a:srgbClr val="A75534"/>
                </a:solidFill>
              </a:defRPr>
            </a:lvl3pPr>
            <a:lvl4pPr>
              <a:defRPr sz="1800">
                <a:solidFill>
                  <a:srgbClr val="A75534"/>
                </a:solidFill>
              </a:defRPr>
            </a:lvl4pPr>
            <a:lvl5pPr>
              <a:defRPr sz="1800">
                <a:solidFill>
                  <a:srgbClr val="A75534"/>
                </a:solidFill>
              </a:defRPr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3C96752-03D4-47C1-AF65-AB9BE9940335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99C38FE-3D95-4F29-9E13-19A29AD5EFC2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7691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5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A34D9EA-0CED-4E85-B2F0-17341F16C1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1E3378"/>
                </a:solidFill>
              </a:defRPr>
            </a:lvl1pPr>
            <a:lvl2pPr>
              <a:defRPr sz="1800">
                <a:solidFill>
                  <a:srgbClr val="1E3378"/>
                </a:solidFill>
              </a:defRPr>
            </a:lvl2pPr>
            <a:lvl3pPr>
              <a:defRPr sz="1800">
                <a:solidFill>
                  <a:srgbClr val="1E3378"/>
                </a:solidFill>
              </a:defRPr>
            </a:lvl3pPr>
            <a:lvl4pPr>
              <a:defRPr sz="1800">
                <a:solidFill>
                  <a:srgbClr val="1E3378"/>
                </a:solidFill>
              </a:defRPr>
            </a:lvl4pPr>
            <a:lvl5pPr>
              <a:defRPr sz="1800">
                <a:solidFill>
                  <a:srgbClr val="1E3378"/>
                </a:solidFill>
              </a:defRPr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711926-946D-4031-95C0-4DF8DCFCC3F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03F0612-5267-4585-B281-9C491C4E1A3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7368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-369664" y="0"/>
            <a:ext cx="12595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99115" y="2011304"/>
            <a:ext cx="2827109" cy="2819035"/>
          </a:xfrm>
          <a:prstGeom prst="rect">
            <a:avLst/>
          </a:prstGeom>
          <a:solidFill>
            <a:schemeClr val="bg1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2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99115" y="4524207"/>
            <a:ext cx="2820471" cy="314495"/>
          </a:xfrm>
          <a:prstGeom prst="rect">
            <a:avLst/>
          </a:prstGeom>
        </p:spPr>
        <p:txBody>
          <a:bodyPr vert="horz" lIns="66151" tIns="33076" rIns="66151" bIns="3307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3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4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99115" y="1740025"/>
            <a:ext cx="2827111" cy="261521"/>
          </a:xfrm>
          <a:prstGeom prst="rect">
            <a:avLst/>
          </a:prstGeom>
        </p:spPr>
        <p:txBody>
          <a:bodyPr vert="horz" lIns="66151" tIns="33076" rIns="66151" bIns="3307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6" dirty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6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5740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0103AB9D-4033-450F-9AFB-12010B6E63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3" y="0"/>
            <a:ext cx="12192000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2" y="0"/>
            <a:ext cx="12225339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95828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Box 38">
            <a:extLst>
              <a:ext uri="{FF2B5EF4-FFF2-40B4-BE49-F238E27FC236}">
                <a16:creationId xmlns:a16="http://schemas.microsoft.com/office/drawing/2014/main" id="{CC8E513C-B257-4001-A64F-C4F555784E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75813CB-4394-43D3-A6B9-ACE26136B241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25E3871-9DD3-4380-BBB0-9E0A8BFDF550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5">
            <a:extLst>
              <a:ext uri="{FF2B5EF4-FFF2-40B4-BE49-F238E27FC236}">
                <a16:creationId xmlns:a16="http://schemas.microsoft.com/office/drawing/2014/main" id="{663393E8-7604-477C-92ED-F503CA6D7EE9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5" name="Picture 70">
            <a:extLst>
              <a:ext uri="{FF2B5EF4-FFF2-40B4-BE49-F238E27FC236}">
                <a16:creationId xmlns:a16="http://schemas.microsoft.com/office/drawing/2014/main" id="{91D273C7-A13C-3AC1-45AD-82190FB771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491288"/>
            <a:ext cx="10185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7154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73144F-B6DA-43DE-8986-0AB5D2CDA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E70818-9563-4F06-956D-FEFEF00658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262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61AD377-1350-4EFA-894B-5CEA5EA7AA4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652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DA398890-117D-44A3-97A3-567CB60E6D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3" y="-1"/>
            <a:ext cx="12191999" cy="6858001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222000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7EAA3B37-8161-430C-A74C-2E26E270DE0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5880B0D-A6A8-4687-98E2-A96E60FA37A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49C1B0E-6D53-4CDD-9145-B0B42CF57C06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5">
            <a:extLst>
              <a:ext uri="{FF2B5EF4-FFF2-40B4-BE49-F238E27FC236}">
                <a16:creationId xmlns:a16="http://schemas.microsoft.com/office/drawing/2014/main" id="{AFACDF93-324D-4973-8C62-633313B491BB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4" name="Picture 70">
            <a:extLst>
              <a:ext uri="{FF2B5EF4-FFF2-40B4-BE49-F238E27FC236}">
                <a16:creationId xmlns:a16="http://schemas.microsoft.com/office/drawing/2014/main" id="{1E66C314-1BEF-CC58-7C84-3C027B107D9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491288"/>
            <a:ext cx="10185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765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7" hidden="1">
            <a:extLst>
              <a:ext uri="{FF2B5EF4-FFF2-40B4-BE49-F238E27FC236}">
                <a16:creationId xmlns:a16="http://schemas.microsoft.com/office/drawing/2014/main" id="{978F2107-068F-4327-9136-6EB3073A4403}"/>
              </a:ext>
            </a:extLst>
          </p:cNvPr>
          <p:cNvGrpSpPr/>
          <p:nvPr userDrawn="1"/>
        </p:nvGrpSpPr>
        <p:grpSpPr>
          <a:xfrm>
            <a:off x="443470" y="3456849"/>
            <a:ext cx="11852806" cy="2970388"/>
            <a:chOff x="442260" y="3600153"/>
            <a:chExt cx="11820483" cy="2970388"/>
          </a:xfrm>
        </p:grpSpPr>
        <p:cxnSp>
          <p:nvCxnSpPr>
            <p:cNvPr id="7" name="Straight Connector 38">
              <a:extLst>
                <a:ext uri="{FF2B5EF4-FFF2-40B4-BE49-F238E27FC236}">
                  <a16:creationId xmlns:a16="http://schemas.microsoft.com/office/drawing/2014/main" id="{B5909EFF-FFE7-4DCA-BB35-2930538F8575}"/>
                </a:ext>
              </a:extLst>
            </p:cNvPr>
            <p:cNvCxnSpPr/>
            <p:nvPr userDrawn="1"/>
          </p:nvCxnSpPr>
          <p:spPr>
            <a:xfrm flipV="1">
              <a:off x="930228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39">
              <a:extLst>
                <a:ext uri="{FF2B5EF4-FFF2-40B4-BE49-F238E27FC236}">
                  <a16:creationId xmlns:a16="http://schemas.microsoft.com/office/drawing/2014/main" id="{BBF66BD5-8EBB-4321-AEA7-778A769BCD0F}"/>
                </a:ext>
              </a:extLst>
            </p:cNvPr>
            <p:cNvCxnSpPr/>
            <p:nvPr userDrawn="1"/>
          </p:nvCxnSpPr>
          <p:spPr>
            <a:xfrm flipV="1">
              <a:off x="877305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40">
              <a:extLst>
                <a:ext uri="{FF2B5EF4-FFF2-40B4-BE49-F238E27FC236}">
                  <a16:creationId xmlns:a16="http://schemas.microsoft.com/office/drawing/2014/main" id="{B6105F55-6F73-4EAC-A6FE-341C1EDD082D}"/>
                </a:ext>
              </a:extLst>
            </p:cNvPr>
            <p:cNvCxnSpPr/>
            <p:nvPr userDrawn="1"/>
          </p:nvCxnSpPr>
          <p:spPr>
            <a:xfrm flipV="1">
              <a:off x="8235524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41">
              <a:extLst>
                <a:ext uri="{FF2B5EF4-FFF2-40B4-BE49-F238E27FC236}">
                  <a16:creationId xmlns:a16="http://schemas.microsoft.com/office/drawing/2014/main" id="{231C4A1D-0D18-4C45-8CD2-9B482D211697}"/>
                </a:ext>
              </a:extLst>
            </p:cNvPr>
            <p:cNvCxnSpPr/>
            <p:nvPr userDrawn="1"/>
          </p:nvCxnSpPr>
          <p:spPr>
            <a:xfrm flipV="1">
              <a:off x="78660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2">
              <a:extLst>
                <a:ext uri="{FF2B5EF4-FFF2-40B4-BE49-F238E27FC236}">
                  <a16:creationId xmlns:a16="http://schemas.microsoft.com/office/drawing/2014/main" id="{887B699A-26D9-4993-847C-C919922EE7EC}"/>
                </a:ext>
              </a:extLst>
            </p:cNvPr>
            <p:cNvCxnSpPr/>
            <p:nvPr userDrawn="1"/>
          </p:nvCxnSpPr>
          <p:spPr>
            <a:xfrm flipV="1">
              <a:off x="7498863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43">
              <a:extLst>
                <a:ext uri="{FF2B5EF4-FFF2-40B4-BE49-F238E27FC236}">
                  <a16:creationId xmlns:a16="http://schemas.microsoft.com/office/drawing/2014/main" id="{2861B340-F5C1-4BA1-BA98-8D650473066B}"/>
                </a:ext>
              </a:extLst>
            </p:cNvPr>
            <p:cNvCxnSpPr/>
            <p:nvPr userDrawn="1"/>
          </p:nvCxnSpPr>
          <p:spPr>
            <a:xfrm flipV="1">
              <a:off x="7127208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44">
              <a:extLst>
                <a:ext uri="{FF2B5EF4-FFF2-40B4-BE49-F238E27FC236}">
                  <a16:creationId xmlns:a16="http://schemas.microsoft.com/office/drawing/2014/main" id="{C3568F9F-131F-4452-A304-F5E5399BCD8C}"/>
                </a:ext>
              </a:extLst>
            </p:cNvPr>
            <p:cNvCxnSpPr/>
            <p:nvPr userDrawn="1"/>
          </p:nvCxnSpPr>
          <p:spPr>
            <a:xfrm flipV="1">
              <a:off x="675865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45">
              <a:extLst>
                <a:ext uri="{FF2B5EF4-FFF2-40B4-BE49-F238E27FC236}">
                  <a16:creationId xmlns:a16="http://schemas.microsoft.com/office/drawing/2014/main" id="{CF836D01-B716-45B7-86B0-7412F0310BC3}"/>
                </a:ext>
              </a:extLst>
            </p:cNvPr>
            <p:cNvCxnSpPr/>
            <p:nvPr userDrawn="1"/>
          </p:nvCxnSpPr>
          <p:spPr>
            <a:xfrm flipV="1">
              <a:off x="638946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6">
              <a:extLst>
                <a:ext uri="{FF2B5EF4-FFF2-40B4-BE49-F238E27FC236}">
                  <a16:creationId xmlns:a16="http://schemas.microsoft.com/office/drawing/2014/main" id="{456D7560-3022-407D-A56A-387D1CF7CBBE}"/>
                </a:ext>
              </a:extLst>
            </p:cNvPr>
            <p:cNvCxnSpPr/>
            <p:nvPr userDrawn="1"/>
          </p:nvCxnSpPr>
          <p:spPr>
            <a:xfrm flipV="1">
              <a:off x="6009868" y="3607282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47">
              <a:extLst>
                <a:ext uri="{FF2B5EF4-FFF2-40B4-BE49-F238E27FC236}">
                  <a16:creationId xmlns:a16="http://schemas.microsoft.com/office/drawing/2014/main" id="{C7A0A529-063D-45DD-8385-C74DBDC59E7E}"/>
                </a:ext>
              </a:extLst>
            </p:cNvPr>
            <p:cNvCxnSpPr/>
            <p:nvPr userDrawn="1"/>
          </p:nvCxnSpPr>
          <p:spPr>
            <a:xfrm flipV="1">
              <a:off x="56439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48">
              <a:extLst>
                <a:ext uri="{FF2B5EF4-FFF2-40B4-BE49-F238E27FC236}">
                  <a16:creationId xmlns:a16="http://schemas.microsoft.com/office/drawing/2014/main" id="{A931E34D-B55F-40AD-83AF-7163B7D714F7}"/>
                </a:ext>
              </a:extLst>
            </p:cNvPr>
            <p:cNvCxnSpPr/>
            <p:nvPr userDrawn="1"/>
          </p:nvCxnSpPr>
          <p:spPr>
            <a:xfrm flipV="1">
              <a:off x="526926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49">
              <a:extLst>
                <a:ext uri="{FF2B5EF4-FFF2-40B4-BE49-F238E27FC236}">
                  <a16:creationId xmlns:a16="http://schemas.microsoft.com/office/drawing/2014/main" id="{85C0AB43-36CD-4E1C-BBD6-F6E40C7E2D07}"/>
                </a:ext>
              </a:extLst>
            </p:cNvPr>
            <p:cNvCxnSpPr/>
            <p:nvPr userDrawn="1"/>
          </p:nvCxnSpPr>
          <p:spPr>
            <a:xfrm flipV="1">
              <a:off x="48896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50">
              <a:extLst>
                <a:ext uri="{FF2B5EF4-FFF2-40B4-BE49-F238E27FC236}">
                  <a16:creationId xmlns:a16="http://schemas.microsoft.com/office/drawing/2014/main" id="{78CD91FC-28C9-4AC7-87D2-3236ADA79432}"/>
                </a:ext>
              </a:extLst>
            </p:cNvPr>
            <p:cNvCxnSpPr/>
            <p:nvPr userDrawn="1"/>
          </p:nvCxnSpPr>
          <p:spPr>
            <a:xfrm flipV="1">
              <a:off x="452332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51">
              <a:extLst>
                <a:ext uri="{FF2B5EF4-FFF2-40B4-BE49-F238E27FC236}">
                  <a16:creationId xmlns:a16="http://schemas.microsoft.com/office/drawing/2014/main" id="{43CC5094-48A5-4786-A10E-9CE8FDA8F34F}"/>
                </a:ext>
              </a:extLst>
            </p:cNvPr>
            <p:cNvCxnSpPr/>
            <p:nvPr userDrawn="1"/>
          </p:nvCxnSpPr>
          <p:spPr>
            <a:xfrm flipV="1">
              <a:off x="415592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52">
              <a:extLst>
                <a:ext uri="{FF2B5EF4-FFF2-40B4-BE49-F238E27FC236}">
                  <a16:creationId xmlns:a16="http://schemas.microsoft.com/office/drawing/2014/main" id="{B1CF75A4-9F1F-48F6-AFDA-C7897F2C1B55}"/>
                </a:ext>
              </a:extLst>
            </p:cNvPr>
            <p:cNvCxnSpPr/>
            <p:nvPr userDrawn="1"/>
          </p:nvCxnSpPr>
          <p:spPr>
            <a:xfrm flipV="1">
              <a:off x="3786582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53">
              <a:extLst>
                <a:ext uri="{FF2B5EF4-FFF2-40B4-BE49-F238E27FC236}">
                  <a16:creationId xmlns:a16="http://schemas.microsoft.com/office/drawing/2014/main" id="{D8B3EC32-3BCC-4CF3-A8AB-D5695C387FB1}"/>
                </a:ext>
              </a:extLst>
            </p:cNvPr>
            <p:cNvCxnSpPr/>
            <p:nvPr userDrawn="1"/>
          </p:nvCxnSpPr>
          <p:spPr>
            <a:xfrm flipV="1">
              <a:off x="342049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54">
              <a:extLst>
                <a:ext uri="{FF2B5EF4-FFF2-40B4-BE49-F238E27FC236}">
                  <a16:creationId xmlns:a16="http://schemas.microsoft.com/office/drawing/2014/main" id="{646D2636-826F-4188-AECD-8E9F547C330E}"/>
                </a:ext>
              </a:extLst>
            </p:cNvPr>
            <p:cNvCxnSpPr/>
            <p:nvPr userDrawn="1"/>
          </p:nvCxnSpPr>
          <p:spPr>
            <a:xfrm flipV="1">
              <a:off x="305109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55">
              <a:extLst>
                <a:ext uri="{FF2B5EF4-FFF2-40B4-BE49-F238E27FC236}">
                  <a16:creationId xmlns:a16="http://schemas.microsoft.com/office/drawing/2014/main" id="{D5190618-4665-4F2E-8844-020AD30239F6}"/>
                </a:ext>
              </a:extLst>
            </p:cNvPr>
            <p:cNvCxnSpPr/>
            <p:nvPr userDrawn="1"/>
          </p:nvCxnSpPr>
          <p:spPr>
            <a:xfrm flipV="1">
              <a:off x="267428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56">
              <a:extLst>
                <a:ext uri="{FF2B5EF4-FFF2-40B4-BE49-F238E27FC236}">
                  <a16:creationId xmlns:a16="http://schemas.microsoft.com/office/drawing/2014/main" id="{E501E497-7672-440E-967B-911C1D6B4B10}"/>
                </a:ext>
              </a:extLst>
            </p:cNvPr>
            <p:cNvCxnSpPr/>
            <p:nvPr userDrawn="1"/>
          </p:nvCxnSpPr>
          <p:spPr>
            <a:xfrm flipV="1">
              <a:off x="23085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57">
              <a:extLst>
                <a:ext uri="{FF2B5EF4-FFF2-40B4-BE49-F238E27FC236}">
                  <a16:creationId xmlns:a16="http://schemas.microsoft.com/office/drawing/2014/main" id="{8A688C29-83E0-4CC9-A8C5-B6B30A57710C}"/>
                </a:ext>
              </a:extLst>
            </p:cNvPr>
            <p:cNvCxnSpPr/>
            <p:nvPr userDrawn="1"/>
          </p:nvCxnSpPr>
          <p:spPr>
            <a:xfrm flipV="1">
              <a:off x="193107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58">
              <a:extLst>
                <a:ext uri="{FF2B5EF4-FFF2-40B4-BE49-F238E27FC236}">
                  <a16:creationId xmlns:a16="http://schemas.microsoft.com/office/drawing/2014/main" id="{8D3348AE-2C08-472A-92E4-12BF79B738D1}"/>
                </a:ext>
              </a:extLst>
            </p:cNvPr>
            <p:cNvCxnSpPr/>
            <p:nvPr userDrawn="1"/>
          </p:nvCxnSpPr>
          <p:spPr>
            <a:xfrm flipV="1">
              <a:off x="155844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59">
              <a:extLst>
                <a:ext uri="{FF2B5EF4-FFF2-40B4-BE49-F238E27FC236}">
                  <a16:creationId xmlns:a16="http://schemas.microsoft.com/office/drawing/2014/main" id="{D93531AE-9D57-49CA-BC46-F7384685F786}"/>
                </a:ext>
              </a:extLst>
            </p:cNvPr>
            <p:cNvCxnSpPr/>
            <p:nvPr userDrawn="1"/>
          </p:nvCxnSpPr>
          <p:spPr>
            <a:xfrm flipV="1">
              <a:off x="11883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60">
              <a:extLst>
                <a:ext uri="{FF2B5EF4-FFF2-40B4-BE49-F238E27FC236}">
                  <a16:creationId xmlns:a16="http://schemas.microsoft.com/office/drawing/2014/main" id="{6130565B-76F2-434C-8896-54E337D6B462}"/>
                </a:ext>
              </a:extLst>
            </p:cNvPr>
            <p:cNvCxnSpPr/>
            <p:nvPr userDrawn="1"/>
          </p:nvCxnSpPr>
          <p:spPr>
            <a:xfrm flipV="1">
              <a:off x="81408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61">
              <a:extLst>
                <a:ext uri="{FF2B5EF4-FFF2-40B4-BE49-F238E27FC236}">
                  <a16:creationId xmlns:a16="http://schemas.microsoft.com/office/drawing/2014/main" id="{A0D45B84-40CC-46CF-ACE4-C3A1732817B3}"/>
                </a:ext>
              </a:extLst>
            </p:cNvPr>
            <p:cNvCxnSpPr/>
            <p:nvPr userDrawn="1"/>
          </p:nvCxnSpPr>
          <p:spPr>
            <a:xfrm flipV="1">
              <a:off x="4422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47A283E-2E94-448F-92E5-2474B2498001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27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D3CCAE-5E68-40B7-96F4-1867CB3C21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F74DFCCB-83DE-47F4-9FF3-8FAEE5BF92D8}"/>
              </a:ext>
            </a:extLst>
          </p:cNvPr>
          <p:cNvGraphicFramePr/>
          <p:nvPr userDrawn="1"/>
        </p:nvGraphicFramePr>
        <p:xfrm>
          <a:off x="279036" y="1321782"/>
          <a:ext cx="11656060" cy="462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62">
            <a:extLst>
              <a:ext uri="{FF2B5EF4-FFF2-40B4-BE49-F238E27FC236}">
                <a16:creationId xmlns:a16="http://schemas.microsoft.com/office/drawing/2014/main" id="{1D3688BC-A29F-4FC4-A11A-398FE4188E1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76204199"/>
              </p:ext>
            </p:extLst>
          </p:nvPr>
        </p:nvGraphicFramePr>
        <p:xfrm>
          <a:off x="278274" y="1348840"/>
          <a:ext cx="11624275" cy="4718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8F5593-453E-4297-89C3-AF572A2F008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18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0"/>
                            </p:stCondLst>
                            <p:childTnLst>
                              <p:par>
                                <p:cTn id="10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300"/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  <p:bldGraphic spid="6" grpId="0">
        <p:bldSub>
          <a:bldChart bld="category"/>
        </p:bldSub>
      </p:bldGraphic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1B31BE-8F00-4FD0-B83D-49F14B7AA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ACF06B11-18F4-4720-A183-165C1FB85F6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37926873"/>
              </p:ext>
            </p:extLst>
          </p:nvPr>
        </p:nvGraphicFramePr>
        <p:xfrm>
          <a:off x="279036" y="1219353"/>
          <a:ext cx="11656060" cy="473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05BBD0-4E77-4901-8F9B-5C34F6E0468A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12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5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5" name="Rectangle 36" hidden="1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6" name="Group 37" hidden="1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35473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5">
            <a:extLst>
              <a:ext uri="{FF2B5EF4-FFF2-40B4-BE49-F238E27FC236}">
                <a16:creationId xmlns:a16="http://schemas.microsoft.com/office/drawing/2014/main" id="{15C1165B-50AC-46F5-B945-37FE6AF1F392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6" name="Rectangle 36" hidden="1">
              <a:extLst>
                <a:ext uri="{FF2B5EF4-FFF2-40B4-BE49-F238E27FC236}">
                  <a16:creationId xmlns:a16="http://schemas.microsoft.com/office/drawing/2014/main" id="{EA24BE63-1E38-4FA8-B27E-7568D000D456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7" name="Group 37" hidden="1">
              <a:extLst>
                <a:ext uri="{FF2B5EF4-FFF2-40B4-BE49-F238E27FC236}">
                  <a16:creationId xmlns:a16="http://schemas.microsoft.com/office/drawing/2014/main" id="{D4DAB8E7-6AD7-4E3B-87D7-9C92D704A0D5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8" name="Straight Connector 38">
                <a:extLst>
                  <a:ext uri="{FF2B5EF4-FFF2-40B4-BE49-F238E27FC236}">
                    <a16:creationId xmlns:a16="http://schemas.microsoft.com/office/drawing/2014/main" id="{0F24E6D8-B4AC-477C-A584-BF9803AD059A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39">
                <a:extLst>
                  <a:ext uri="{FF2B5EF4-FFF2-40B4-BE49-F238E27FC236}">
                    <a16:creationId xmlns:a16="http://schemas.microsoft.com/office/drawing/2014/main" id="{2AFEE107-23D8-49B8-B87B-287A589B06A3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0">
                <a:extLst>
                  <a:ext uri="{FF2B5EF4-FFF2-40B4-BE49-F238E27FC236}">
                    <a16:creationId xmlns:a16="http://schemas.microsoft.com/office/drawing/2014/main" id="{FC46F22B-8D16-44B9-B078-5202FAD5506C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1">
                <a:extLst>
                  <a:ext uri="{FF2B5EF4-FFF2-40B4-BE49-F238E27FC236}">
                    <a16:creationId xmlns:a16="http://schemas.microsoft.com/office/drawing/2014/main" id="{84F40097-447D-4345-A231-8E06B5113DAF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2">
                <a:extLst>
                  <a:ext uri="{FF2B5EF4-FFF2-40B4-BE49-F238E27FC236}">
                    <a16:creationId xmlns:a16="http://schemas.microsoft.com/office/drawing/2014/main" id="{42254BF6-C2FE-484E-B8E5-A5FB6CAE68DA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3">
                <a:extLst>
                  <a:ext uri="{FF2B5EF4-FFF2-40B4-BE49-F238E27FC236}">
                    <a16:creationId xmlns:a16="http://schemas.microsoft.com/office/drawing/2014/main" id="{E5B7F90F-FC2C-4515-8D32-89F631EBA147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4">
                <a:extLst>
                  <a:ext uri="{FF2B5EF4-FFF2-40B4-BE49-F238E27FC236}">
                    <a16:creationId xmlns:a16="http://schemas.microsoft.com/office/drawing/2014/main" id="{E99345B2-5577-4798-8DBC-A8040E1C170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5">
                <a:extLst>
                  <a:ext uri="{FF2B5EF4-FFF2-40B4-BE49-F238E27FC236}">
                    <a16:creationId xmlns:a16="http://schemas.microsoft.com/office/drawing/2014/main" id="{F327189C-9AB2-4BE4-BEFF-13F4E1778D06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6">
                <a:extLst>
                  <a:ext uri="{FF2B5EF4-FFF2-40B4-BE49-F238E27FC236}">
                    <a16:creationId xmlns:a16="http://schemas.microsoft.com/office/drawing/2014/main" id="{7F11114A-60DF-4358-A694-BB4FEEA2A6C7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7">
                <a:extLst>
                  <a:ext uri="{FF2B5EF4-FFF2-40B4-BE49-F238E27FC236}">
                    <a16:creationId xmlns:a16="http://schemas.microsoft.com/office/drawing/2014/main" id="{A23FCE7B-565B-4C89-BB57-1638682A4280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8">
                <a:extLst>
                  <a:ext uri="{FF2B5EF4-FFF2-40B4-BE49-F238E27FC236}">
                    <a16:creationId xmlns:a16="http://schemas.microsoft.com/office/drawing/2014/main" id="{0E2613AD-9079-429A-BC7D-F00A04FEFC83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9">
                <a:extLst>
                  <a:ext uri="{FF2B5EF4-FFF2-40B4-BE49-F238E27FC236}">
                    <a16:creationId xmlns:a16="http://schemas.microsoft.com/office/drawing/2014/main" id="{D8432CDA-98D7-4A05-A0F3-EDA2D11BC74F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0">
                <a:extLst>
                  <a:ext uri="{FF2B5EF4-FFF2-40B4-BE49-F238E27FC236}">
                    <a16:creationId xmlns:a16="http://schemas.microsoft.com/office/drawing/2014/main" id="{9E761685-9937-4475-8FEE-7B969A517733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1">
                <a:extLst>
                  <a:ext uri="{FF2B5EF4-FFF2-40B4-BE49-F238E27FC236}">
                    <a16:creationId xmlns:a16="http://schemas.microsoft.com/office/drawing/2014/main" id="{504C3711-C622-42DC-9899-B3858E082F8D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2">
                <a:extLst>
                  <a:ext uri="{FF2B5EF4-FFF2-40B4-BE49-F238E27FC236}">
                    <a16:creationId xmlns:a16="http://schemas.microsoft.com/office/drawing/2014/main" id="{1A83ECB3-AA6D-4F83-A917-59F1F3CAF53A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3">
                <a:extLst>
                  <a:ext uri="{FF2B5EF4-FFF2-40B4-BE49-F238E27FC236}">
                    <a16:creationId xmlns:a16="http://schemas.microsoft.com/office/drawing/2014/main" id="{3375B322-614F-48CD-9559-DDABC5D9313C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4">
                <a:extLst>
                  <a:ext uri="{FF2B5EF4-FFF2-40B4-BE49-F238E27FC236}">
                    <a16:creationId xmlns:a16="http://schemas.microsoft.com/office/drawing/2014/main" id="{B19264DC-7279-4EAE-9B3E-6C1ADC0DB8DF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5">
                <a:extLst>
                  <a:ext uri="{FF2B5EF4-FFF2-40B4-BE49-F238E27FC236}">
                    <a16:creationId xmlns:a16="http://schemas.microsoft.com/office/drawing/2014/main" id="{785CCA65-BECC-4A15-B2F7-9CCF558B8165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6">
                <a:extLst>
                  <a:ext uri="{FF2B5EF4-FFF2-40B4-BE49-F238E27FC236}">
                    <a16:creationId xmlns:a16="http://schemas.microsoft.com/office/drawing/2014/main" id="{7CC1776D-4ADE-4C0C-965F-79108AEEF1BC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7">
                <a:extLst>
                  <a:ext uri="{FF2B5EF4-FFF2-40B4-BE49-F238E27FC236}">
                    <a16:creationId xmlns:a16="http://schemas.microsoft.com/office/drawing/2014/main" id="{B55C28CF-9862-488A-8C81-3050036A705D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8">
                <a:extLst>
                  <a:ext uri="{FF2B5EF4-FFF2-40B4-BE49-F238E27FC236}">
                    <a16:creationId xmlns:a16="http://schemas.microsoft.com/office/drawing/2014/main" id="{21D5562D-7135-49BA-B33A-8426A8A0AD75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9">
                <a:extLst>
                  <a:ext uri="{FF2B5EF4-FFF2-40B4-BE49-F238E27FC236}">
                    <a16:creationId xmlns:a16="http://schemas.microsoft.com/office/drawing/2014/main" id="{F39A28E8-9029-4984-AFC2-3FD4EEC51BA7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0">
                <a:extLst>
                  <a:ext uri="{FF2B5EF4-FFF2-40B4-BE49-F238E27FC236}">
                    <a16:creationId xmlns:a16="http://schemas.microsoft.com/office/drawing/2014/main" id="{15D4F68C-30B2-45C2-BDD1-B6EBEE511F2B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61">
                <a:extLst>
                  <a:ext uri="{FF2B5EF4-FFF2-40B4-BE49-F238E27FC236}">
                    <a16:creationId xmlns:a16="http://schemas.microsoft.com/office/drawing/2014/main" id="{051ED23E-8584-4999-8EC5-84277C9290D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94A4DDCC-9F42-4948-9645-E86435B98B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6FD5EE-114E-4722-B4F2-F97B4E5BF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6A4415C-3223-40AA-9C39-316146802F9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498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emf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4.emf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.em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Picture 35" hidden="1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noProof="0"/>
              <a:t>Click to edit Master title style</a:t>
            </a:r>
            <a:endParaRPr lang="en-GB" noProof="0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F152A04D-5063-4E95-9CB5-5C50E37A6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en-GB" altLang="en-US" noProof="0"/>
          </a:p>
        </p:txBody>
      </p:sp>
      <p:sp>
        <p:nvSpPr>
          <p:cNvPr id="39" name="Text Box 34"/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71E5B5-6921-4FB2-A9C4-9C2A029FF0B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5">
            <a:extLst>
              <a:ext uri="{FF2B5EF4-FFF2-40B4-BE49-F238E27FC236}">
                <a16:creationId xmlns:a16="http://schemas.microsoft.com/office/drawing/2014/main" id="{7B88B654-6870-4EB8-A79A-306A0238640A}"/>
              </a:ext>
            </a:extLst>
          </p:cNvPr>
          <p:cNvPicPr>
            <a:picLocks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2" name="Picture 70">
            <a:extLst>
              <a:ext uri="{FF2B5EF4-FFF2-40B4-BE49-F238E27FC236}">
                <a16:creationId xmlns:a16="http://schemas.microsoft.com/office/drawing/2014/main" id="{6D86AA8A-25D8-EA4C-2E78-5C5893B0268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491288"/>
            <a:ext cx="10185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45" r:id="rId2"/>
    <p:sldLayoutId id="2147483974" r:id="rId3"/>
    <p:sldLayoutId id="2147483975" r:id="rId4"/>
    <p:sldLayoutId id="2147483973" r:id="rId5"/>
    <p:sldLayoutId id="2147483930" r:id="rId6"/>
    <p:sldLayoutId id="2147483931" r:id="rId7"/>
    <p:sldLayoutId id="2147483932" r:id="rId8"/>
    <p:sldLayoutId id="2147483933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6" r:id="rId15"/>
    <p:sldLayoutId id="2147483947" r:id="rId16"/>
    <p:sldLayoutId id="2147483977" r:id="rId17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132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777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34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1066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661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09A9530-2671-487F-A9F5-FDB35D172B87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sp>
        <p:nvSpPr>
          <p:cNvPr id="3" name="Text Box 34">
            <a:extLst>
              <a:ext uri="{FF2B5EF4-FFF2-40B4-BE49-F238E27FC236}">
                <a16:creationId xmlns:a16="http://schemas.microsoft.com/office/drawing/2014/main" id="{174566EC-B884-414A-9831-F2C2C01CAF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68673324-7E47-2849-ABFE-CFCE924180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6E905FD-56C1-4FF6-A433-C72EFE86E9E9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70">
            <a:extLst>
              <a:ext uri="{FF2B5EF4-FFF2-40B4-BE49-F238E27FC236}">
                <a16:creationId xmlns:a16="http://schemas.microsoft.com/office/drawing/2014/main" id="{BFDF8C97-D83E-5830-C126-B5771D7D5F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491288"/>
            <a:ext cx="10185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4798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7" name="Text Box DG">
            <a:extLst>
              <a:ext uri="{FF2B5EF4-FFF2-40B4-BE49-F238E27FC236}">
                <a16:creationId xmlns:a16="http://schemas.microsoft.com/office/drawing/2014/main" id="{041D4B4D-8C28-4798-BDA6-9AF59297F35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 Box 34">
            <a:extLst>
              <a:ext uri="{FF2B5EF4-FFF2-40B4-BE49-F238E27FC236}">
                <a16:creationId xmlns:a16="http://schemas.microsoft.com/office/drawing/2014/main" id="{06E20340-F309-4C15-A091-9346422556E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A5060D9-A09D-4130-9267-1E715CE49C5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4732B035-7DC9-457A-B11E-1F17E69F566A}"/>
              </a:ext>
            </a:extLst>
          </p:cNvPr>
          <p:cNvPicPr>
            <a:picLocks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pic>
        <p:nvPicPr>
          <p:cNvPr id="3" name="Picture 70">
            <a:extLst>
              <a:ext uri="{FF2B5EF4-FFF2-40B4-BE49-F238E27FC236}">
                <a16:creationId xmlns:a16="http://schemas.microsoft.com/office/drawing/2014/main" id="{55673E69-6B1F-92D5-8F8A-6C1688967D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491288"/>
            <a:ext cx="10185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939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72" r:id="rId7"/>
    <p:sldLayoutId id="2147483966" r:id="rId8"/>
    <p:sldLayoutId id="2147483967" r:id="rId9"/>
    <p:sldLayoutId id="2147483968" r:id="rId10"/>
    <p:sldLayoutId id="2147483969" r:id="rId1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974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34" name="Straight Connector 64">
            <a:extLst>
              <a:ext uri="{FF2B5EF4-FFF2-40B4-BE49-F238E27FC236}">
                <a16:creationId xmlns:a16="http://schemas.microsoft.com/office/drawing/2014/main" id="{8F972EA9-1462-4B0E-A09A-25D9F39ABE44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11947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5">
            <a:extLst>
              <a:ext uri="{FF2B5EF4-FFF2-40B4-BE49-F238E27FC236}">
                <a16:creationId xmlns:a16="http://schemas.microsoft.com/office/drawing/2014/main" id="{5217072E-26F2-4536-B7A4-4922A861EF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1529" y="6578011"/>
            <a:ext cx="1641396" cy="113828"/>
          </a:xfrm>
          <a:prstGeom prst="rect">
            <a:avLst/>
          </a:prstGeom>
        </p:spPr>
      </p:pic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8859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5" name="Text Box 34">
            <a:extLst>
              <a:ext uri="{FF2B5EF4-FFF2-40B4-BE49-F238E27FC236}">
                <a16:creationId xmlns:a16="http://schemas.microsoft.com/office/drawing/2014/main" id="{3DFCB740-7646-4EBC-AD20-3EBB6A01A7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CEC1D1E1-F167-4275-B0D3-2DDB714BE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EE9226E0-2BA4-4DC2-994B-AD70CB993B22}"/>
              </a:ext>
            </a:extLst>
          </p:cNvPr>
          <p:cNvPicPr>
            <a:picLocks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pic>
        <p:nvPicPr>
          <p:cNvPr id="2" name="Picture 70">
            <a:extLst>
              <a:ext uri="{FF2B5EF4-FFF2-40B4-BE49-F238E27FC236}">
                <a16:creationId xmlns:a16="http://schemas.microsoft.com/office/drawing/2014/main" id="{55F8FFD1-D662-9A2C-44B2-17AFCFA198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491288"/>
            <a:ext cx="10185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033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88_902A6E3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ng-business.sso.esa.int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oing-business.sso.esa.int/" TargetMode="External"/><Relationship Id="rId7" Type="http://schemas.openxmlformats.org/officeDocument/2006/relationships/image" Target="../media/image22.svg"/><Relationship Id="rId2" Type="http://schemas.openxmlformats.org/officeDocument/2006/relationships/hyperlink" Target="https://esastar-emr.sso.esa.int/" TargetMode="Externa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1.png"/><Relationship Id="rId5" Type="http://schemas.openxmlformats.org/officeDocument/2006/relationships/hyperlink" Target="http://www.esa.int/spaceinvideos/Videos/2016/03/Bidder_Restricted_Area_creation_and_structure" TargetMode="External"/><Relationship Id="rId4" Type="http://schemas.openxmlformats.org/officeDocument/2006/relationships/hyperlink" Target="https://esastar-esamatch.sso.esa.int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126000" y="2124265"/>
            <a:ext cx="10846800" cy="1935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pPr defTabSz="882030">
              <a:defRPr/>
            </a:pP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Introduction to 4</a:t>
            </a:r>
            <a:r>
              <a:rPr lang="en-GB" sz="4000" b="1" baseline="300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</a:t>
            </a:r>
            <a:r>
              <a:rPr lang="en-GB" sz="4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Fixed Call for Proposals under the Requesting Party Activity (RPA) in Latvia</a:t>
            </a: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915705" y="5590659"/>
            <a:ext cx="5123696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Karol Brzostowski</a:t>
            </a: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915681" y="5885467"/>
            <a:ext cx="5123720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Riga, 12/09/2023</a:t>
            </a:r>
          </a:p>
        </p:txBody>
      </p:sp>
      <p:sp>
        <p:nvSpPr>
          <p:cNvPr id="2" name="Text Box 99">
            <a:extLst>
              <a:ext uri="{FF2B5EF4-FFF2-40B4-BE49-F238E27FC236}">
                <a16:creationId xmlns:a16="http://schemas.microsoft.com/office/drawing/2014/main" id="{B06A49EE-0921-4A0E-99D9-29F5A2AC6E1F}"/>
              </a:ext>
            </a:extLst>
          </p:cNvPr>
          <p:cNvSpPr/>
          <p:nvPr/>
        </p:nvSpPr>
        <p:spPr>
          <a:xfrm>
            <a:off x="7288567" y="5590659"/>
            <a:ext cx="4750834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E5730BC-49C3-9D02-02BE-1264BDF13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653" y="798328"/>
            <a:ext cx="2571882" cy="6540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03E990-670A-D8E2-8C7C-A836F4497DCD}"/>
              </a:ext>
            </a:extLst>
          </p:cNvPr>
          <p:cNvSpPr txBox="1"/>
          <p:nvPr/>
        </p:nvSpPr>
        <p:spPr>
          <a:xfrm>
            <a:off x="271913" y="4271325"/>
            <a:ext cx="626123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82030">
              <a:defRPr/>
            </a:pPr>
            <a:r>
              <a:rPr lang="pt-BR" sz="3000" b="1" dirty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CfP/5-50037/23/NL/MH</a:t>
            </a:r>
            <a:endParaRPr lang="en-GB" sz="3000" b="1" dirty="0">
              <a:solidFill>
                <a:schemeClr val="bg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7D4B648-449B-8AEE-08F1-1A86BDD25B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6602" b="8699"/>
          <a:stretch/>
        </p:blipFill>
        <p:spPr>
          <a:xfrm>
            <a:off x="230269" y="923147"/>
            <a:ext cx="11764800" cy="5470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EE753D-EB74-4621-85B3-E93C980F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75790"/>
            <a:ext cx="10108800" cy="523220"/>
          </a:xfrm>
        </p:spPr>
        <p:txBody>
          <a:bodyPr/>
          <a:lstStyle/>
          <a:p>
            <a:r>
              <a:rPr lang="en-GB" sz="2800" dirty="0"/>
              <a:t>1. ESA Tools – Basics of ESA Procurement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5464A-6A8E-408F-8277-1B87117F3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z="2000" b="1" dirty="0">
                <a:solidFill>
                  <a:schemeClr val="tx1"/>
                </a:solidFill>
                <a:highlight>
                  <a:srgbClr val="76C8AE"/>
                </a:highlight>
              </a:rPr>
              <a:t>esa-star Tendering</a:t>
            </a:r>
            <a:r>
              <a:rPr lang="en-GB" dirty="0">
                <a:solidFill>
                  <a:schemeClr val="accent5"/>
                </a:solidFill>
                <a:highlight>
                  <a:srgbClr val="76C8AE"/>
                </a:highlight>
              </a:rPr>
              <a:t> </a:t>
            </a:r>
            <a:r>
              <a:rPr lang="en-GB" dirty="0">
                <a:solidFill>
                  <a:schemeClr val="tx2"/>
                </a:solidFill>
                <a:highlight>
                  <a:srgbClr val="76C8AE"/>
                </a:highlight>
              </a:rPr>
              <a:t>(For activity types A, B, D, F, G1, G2)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E1378A-7DBD-4BCA-BBEC-0CED97107D28}"/>
              </a:ext>
            </a:extLst>
          </p:cNvPr>
          <p:cNvSpPr txBox="1"/>
          <p:nvPr/>
        </p:nvSpPr>
        <p:spPr>
          <a:xfrm>
            <a:off x="4665219" y="2894431"/>
            <a:ext cx="5124057" cy="794802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Submit your proposal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79A860-74CD-F94C-761D-915977E0C6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66" t="31420" r="62393" b="44865"/>
          <a:stretch/>
        </p:blipFill>
        <p:spPr>
          <a:xfrm>
            <a:off x="2790825" y="2526015"/>
            <a:ext cx="1863725" cy="153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8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A861A7-82AB-08A5-8251-63B4B5EE81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6602" b="8699"/>
          <a:stretch/>
        </p:blipFill>
        <p:spPr>
          <a:xfrm>
            <a:off x="230269" y="923147"/>
            <a:ext cx="11764800" cy="5470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DFF8B5-4EC4-4BA5-BAA4-C24E251D8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75790"/>
            <a:ext cx="10108800" cy="523220"/>
          </a:xfrm>
        </p:spPr>
        <p:txBody>
          <a:bodyPr/>
          <a:lstStyle/>
          <a:p>
            <a:r>
              <a:rPr lang="en-GB" sz="2800" dirty="0"/>
              <a:t>1. ESA Tools – Basics of ESA Procurement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3A861-6EA4-4758-B342-37C433E74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z="2000" b="1" dirty="0">
                <a:solidFill>
                  <a:schemeClr val="tx1"/>
                </a:solidFill>
                <a:highlight>
                  <a:srgbClr val="76C8AE"/>
                </a:highlight>
              </a:rPr>
              <a:t>esa-star esa-match</a:t>
            </a:r>
            <a:endParaRPr lang="en-GB" sz="2000" dirty="0">
              <a:highlight>
                <a:srgbClr val="76C8AE"/>
              </a:highligh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059603-9D99-5806-984B-EDE48311E118}"/>
              </a:ext>
            </a:extLst>
          </p:cNvPr>
          <p:cNvSpPr txBox="1"/>
          <p:nvPr/>
        </p:nvSpPr>
        <p:spPr>
          <a:xfrm>
            <a:off x="311250" y="2894431"/>
            <a:ext cx="6368950" cy="79480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Network, find partners, advertise what you offer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529AC6-4884-5CF2-9BF9-830FD3794D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23" t="31420" r="29417" b="44865"/>
          <a:stretch/>
        </p:blipFill>
        <p:spPr>
          <a:xfrm>
            <a:off x="6680200" y="2526015"/>
            <a:ext cx="1854200" cy="153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07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Signpost outline">
            <a:extLst>
              <a:ext uri="{FF2B5EF4-FFF2-40B4-BE49-F238E27FC236}">
                <a16:creationId xmlns:a16="http://schemas.microsoft.com/office/drawing/2014/main" id="{31D39535-833B-4C86-800F-593B32AFA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212669" y="4200750"/>
            <a:ext cx="1800000" cy="18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61ECEC-2E14-4708-932B-F794A5BDA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069" y="3152001"/>
            <a:ext cx="10109200" cy="553998"/>
          </a:xfrm>
          <a:solidFill>
            <a:srgbClr val="335E6F">
              <a:alpha val="50000"/>
            </a:srgbClr>
          </a:solidFill>
        </p:spPr>
        <p:txBody>
          <a:bodyPr/>
          <a:lstStyle/>
          <a:p>
            <a:pPr algn="ctr"/>
            <a:r>
              <a:rPr lang="en-GB" dirty="0"/>
              <a:t>2. </a:t>
            </a:r>
            <a:r>
              <a:rPr lang="en-GB" sz="2800" b="1" kern="0" dirty="0">
                <a:solidFill>
                  <a:schemeClr val="bg1"/>
                </a:solidFill>
              </a:rPr>
              <a:t>Overview Type of Activity and their respective call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A515E4-8920-72C3-E733-0093E76CECB0}"/>
              </a:ext>
            </a:extLst>
          </p:cNvPr>
          <p:cNvSpPr txBox="1"/>
          <p:nvPr/>
        </p:nvSpPr>
        <p:spPr>
          <a:xfrm>
            <a:off x="5631363" y="4686301"/>
            <a:ext cx="407487" cy="1571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prstTxWarp prst="textSlantDown">
              <a:avLst>
                <a:gd name="adj" fmla="val 100000"/>
              </a:avLst>
            </a:prstTxWarp>
            <a:spAutoFit/>
          </a:bodyPr>
          <a:lstStyle/>
          <a:p>
            <a:pPr algn="l"/>
            <a:r>
              <a:rPr lang="en-US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CfP1</a:t>
            </a:r>
            <a:endParaRPr lang="en-GB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E32AE5-6B85-6B0B-5C17-BB9BC2644073}"/>
              </a:ext>
            </a:extLst>
          </p:cNvPr>
          <p:cNvSpPr txBox="1"/>
          <p:nvPr/>
        </p:nvSpPr>
        <p:spPr>
          <a:xfrm>
            <a:off x="6160001" y="5134091"/>
            <a:ext cx="445587" cy="1571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prstTxWarp prst="textSlantDown">
              <a:avLst>
                <a:gd name="adj" fmla="val 100000"/>
              </a:avLst>
            </a:prstTxWarp>
            <a:spAutoFit/>
          </a:bodyPr>
          <a:lstStyle/>
          <a:p>
            <a:pPr algn="l"/>
            <a:r>
              <a:rPr lang="en-US" dirty="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CfP2</a:t>
            </a:r>
            <a:endParaRPr lang="en-GB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888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7B71DC-28BD-4E2F-9E89-C4253A80D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75790"/>
            <a:ext cx="10108800" cy="523220"/>
          </a:xfrm>
        </p:spPr>
        <p:txBody>
          <a:bodyPr/>
          <a:lstStyle/>
          <a:p>
            <a:r>
              <a:rPr lang="en-GB" sz="2800" dirty="0">
                <a:solidFill>
                  <a:schemeClr val="tx1"/>
                </a:solidFill>
              </a:rPr>
              <a:t>2. Type of Activities and their respective call</a:t>
            </a:r>
            <a:endParaRPr lang="en-GB" sz="2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7DCEF497-EFF3-DF81-C80C-E6B793458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858490"/>
              </p:ext>
            </p:extLst>
          </p:nvPr>
        </p:nvGraphicFramePr>
        <p:xfrm>
          <a:off x="558800" y="1684947"/>
          <a:ext cx="10966450" cy="4479545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483225">
                  <a:extLst>
                    <a:ext uri="{9D8B030D-6E8A-4147-A177-3AD203B41FA5}">
                      <a16:colId xmlns:a16="http://schemas.microsoft.com/office/drawing/2014/main" val="3642062616"/>
                    </a:ext>
                  </a:extLst>
                </a:gridCol>
                <a:gridCol w="5483225">
                  <a:extLst>
                    <a:ext uri="{9D8B030D-6E8A-4147-A177-3AD203B41FA5}">
                      <a16:colId xmlns:a16="http://schemas.microsoft.com/office/drawing/2014/main" val="26504178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88203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bg1"/>
                          </a:solidFill>
                        </a:rPr>
                        <a:t>Call: </a:t>
                      </a:r>
                      <a:r>
                        <a:rPr lang="en-US" altLang="en-US" sz="2000" b="0" dirty="0" err="1">
                          <a:solidFill>
                            <a:schemeClr val="bg1"/>
                          </a:solidFill>
                        </a:rPr>
                        <a:t>CfP</a:t>
                      </a:r>
                      <a:r>
                        <a:rPr lang="en-US" altLang="en-US" sz="2000" b="0" dirty="0">
                          <a:solidFill>
                            <a:schemeClr val="bg1"/>
                          </a:solidFill>
                        </a:rPr>
                        <a:t>/5-50037/23/NL/MH</a:t>
                      </a:r>
                      <a:endParaRPr lang="en-US" altLang="en-US" sz="2000" b="0" dirty="0">
                        <a:solidFill>
                          <a:schemeClr val="bg1"/>
                        </a:solidFill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8203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bg1"/>
                          </a:solidFill>
                        </a:rPr>
                        <a:t>Call: </a:t>
                      </a:r>
                      <a:r>
                        <a:rPr lang="en-GB" sz="2000" b="0" kern="0" dirty="0" err="1">
                          <a:solidFill>
                            <a:schemeClr val="bg1"/>
                          </a:solidFill>
                        </a:rPr>
                        <a:t>CfP</a:t>
                      </a:r>
                      <a:r>
                        <a:rPr lang="en-GB" sz="2000" b="0" kern="0" dirty="0">
                          <a:solidFill>
                            <a:schemeClr val="bg1"/>
                          </a:solidFill>
                        </a:rPr>
                        <a:t>/5-50036/23/NL/MH</a:t>
                      </a:r>
                      <a:endParaRPr lang="en-GB" sz="2000" b="0" kern="0" dirty="0">
                        <a:solidFill>
                          <a:schemeClr val="bg1"/>
                        </a:solidFill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47225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88203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u="none" strike="noStrike" dirty="0">
                          <a:solidFill>
                            <a:srgbClr val="335E6E"/>
                          </a:solidFill>
                          <a:effectLst/>
                        </a:rPr>
                        <a:t>Type A </a:t>
                      </a:r>
                      <a:r>
                        <a:rPr lang="pl-PL" sz="1600" b="0" u="none" strike="noStrike" dirty="0">
                          <a:solidFill>
                            <a:srgbClr val="335E6E"/>
                          </a:solidFill>
                          <a:effectLst/>
                        </a:rPr>
                        <a:t>– Research and preparatory a</a:t>
                      </a:r>
                      <a:r>
                        <a:rPr lang="en-US" sz="1600" b="0" u="none" strike="noStrike" dirty="0">
                          <a:solidFill>
                            <a:srgbClr val="335E6E"/>
                          </a:solidFill>
                          <a:effectLst/>
                        </a:rPr>
                        <a:t>c</a:t>
                      </a:r>
                      <a:r>
                        <a:rPr lang="pl-PL" sz="1600" b="0" u="none" strike="noStrike" dirty="0">
                          <a:solidFill>
                            <a:srgbClr val="335E6E"/>
                          </a:solidFill>
                          <a:effectLst/>
                        </a:rPr>
                        <a:t>tivity</a:t>
                      </a:r>
                      <a:r>
                        <a:rPr lang="en-GB" sz="1600" b="0" dirty="0">
                          <a:solidFill>
                            <a:srgbClr val="335E6E"/>
                          </a:solidFill>
                          <a:effectLst/>
                        </a:rPr>
                        <a:t>​</a:t>
                      </a:r>
                      <a:endParaRPr lang="en-GB" sz="1600" b="0" dirty="0">
                        <a:solidFill>
                          <a:srgbClr val="003249"/>
                        </a:solidFill>
                        <a:effectLst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lstStyle/>
                    <a:p>
                      <a:pPr marL="0" marR="0" lvl="0" indent="0" algn="l" defTabSz="88203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solidFill>
                            <a:srgbClr val="335E6E"/>
                          </a:solidFill>
                          <a:effectLst/>
                        </a:rPr>
                        <a:t>Type G2 </a:t>
                      </a:r>
                      <a:r>
                        <a:rPr lang="pl-PL" sz="1600" b="0" u="none" strike="noStrike" dirty="0">
                          <a:solidFill>
                            <a:srgbClr val="335E6E"/>
                          </a:solidFill>
                          <a:effectLst/>
                        </a:rPr>
                        <a:t>- </a:t>
                      </a:r>
                      <a:r>
                        <a:rPr lang="en-US" sz="1600" b="0" u="none" strike="noStrike" dirty="0">
                          <a:solidFill>
                            <a:srgbClr val="335E6E"/>
                          </a:solidFill>
                          <a:effectLst/>
                        </a:rPr>
                        <a:t>Education activities – PhD Theses</a:t>
                      </a:r>
                      <a:endParaRPr lang="en-GB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3008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88203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u="none" strike="noStrike" dirty="0">
                          <a:solidFill>
                            <a:srgbClr val="335E6E"/>
                          </a:solidFill>
                          <a:effectLst/>
                        </a:rPr>
                        <a:t>Type B </a:t>
                      </a:r>
                      <a:r>
                        <a:rPr lang="pl-PL" sz="1600" b="0" u="none" strike="noStrike" dirty="0">
                          <a:solidFill>
                            <a:srgbClr val="335E6E"/>
                          </a:solidFill>
                          <a:effectLst/>
                        </a:rPr>
                        <a:t>– Flight and ground segment related research and development activities</a:t>
                      </a:r>
                      <a:r>
                        <a:rPr lang="en-US" sz="1600" b="0" dirty="0">
                          <a:solidFill>
                            <a:srgbClr val="335E6E"/>
                          </a:solidFill>
                          <a:effectLst/>
                        </a:rPr>
                        <a:t>​</a:t>
                      </a:r>
                      <a:endParaRPr lang="en-US" sz="1600" b="0" dirty="0">
                        <a:solidFill>
                          <a:srgbClr val="003249"/>
                        </a:solidFill>
                        <a:effectLst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23218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88203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sngStrike" dirty="0">
                          <a:solidFill>
                            <a:schemeClr val="accent5"/>
                          </a:solidFill>
                          <a:effectLst/>
                        </a:rPr>
                        <a:t>Type C </a:t>
                      </a:r>
                      <a:r>
                        <a:rPr lang="en-GB" sz="1600" b="1" u="none" strike="sngStrike" dirty="0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r>
                        <a:rPr lang="en-GB" sz="1600" b="0" u="none" strike="sngStrike" dirty="0">
                          <a:solidFill>
                            <a:schemeClr val="accent5"/>
                          </a:solidFill>
                          <a:effectLst/>
                        </a:rPr>
                        <a:t>- Flight Opportunities</a:t>
                      </a:r>
                      <a:r>
                        <a:rPr lang="en-US" sz="1600" b="0" strike="sngStrike" dirty="0">
                          <a:solidFill>
                            <a:schemeClr val="accent5"/>
                          </a:solidFill>
                          <a:effectLst/>
                        </a:rPr>
                        <a:t>​</a:t>
                      </a:r>
                      <a:r>
                        <a:rPr lang="en-GB" sz="1600" dirty="0">
                          <a:solidFill>
                            <a:schemeClr val="accent2"/>
                          </a:solidFill>
                        </a:rPr>
                        <a:t> N/A </a:t>
                      </a:r>
                      <a:endParaRPr lang="en-US" sz="1600" b="0" strike="sngStrike" dirty="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5296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88203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solidFill>
                            <a:srgbClr val="335E6E"/>
                          </a:solidFill>
                          <a:effectLst/>
                        </a:rPr>
                        <a:t>Type D </a:t>
                      </a:r>
                      <a:r>
                        <a:rPr lang="en-GB" sz="1600" b="1" u="none" strike="noStrike" dirty="0">
                          <a:solidFill>
                            <a:srgbClr val="335E6E"/>
                          </a:solidFill>
                          <a:effectLst/>
                        </a:rPr>
                        <a:t> </a:t>
                      </a:r>
                      <a:r>
                        <a:rPr lang="en-GB" sz="1600" b="0" u="none" strike="noStrike" dirty="0">
                          <a:solidFill>
                            <a:srgbClr val="335E6E"/>
                          </a:solidFill>
                          <a:effectLst/>
                        </a:rPr>
                        <a:t>- Space science activities</a:t>
                      </a:r>
                      <a:r>
                        <a:rPr lang="en-US" sz="1600" b="0" dirty="0">
                          <a:solidFill>
                            <a:srgbClr val="335E6E"/>
                          </a:solidFill>
                          <a:effectLst/>
                        </a:rPr>
                        <a:t>​</a:t>
                      </a:r>
                      <a:endParaRPr lang="en-US" sz="1600" b="0" dirty="0">
                        <a:solidFill>
                          <a:srgbClr val="003249"/>
                        </a:solidFill>
                        <a:effectLst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69634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88203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sngStrike" dirty="0">
                          <a:solidFill>
                            <a:schemeClr val="accent5"/>
                          </a:solidFill>
                          <a:effectLst/>
                        </a:rPr>
                        <a:t>Type E </a:t>
                      </a:r>
                      <a:r>
                        <a:rPr lang="en-GB" sz="1600" b="1" u="none" strike="sngStrike" dirty="0">
                          <a:solidFill>
                            <a:schemeClr val="accent5"/>
                          </a:solidFill>
                          <a:effectLst/>
                        </a:rPr>
                        <a:t> </a:t>
                      </a:r>
                      <a:r>
                        <a:rPr lang="en-GB" sz="1600" b="0" u="none" strike="sngStrike" dirty="0">
                          <a:solidFill>
                            <a:schemeClr val="accent5"/>
                          </a:solidFill>
                          <a:effectLst/>
                        </a:rPr>
                        <a:t>- Satellite development</a:t>
                      </a:r>
                      <a:r>
                        <a:rPr lang="en-GB" sz="1600" dirty="0">
                          <a:solidFill>
                            <a:schemeClr val="accent2"/>
                          </a:solidFill>
                        </a:rPr>
                        <a:t> N/A</a:t>
                      </a:r>
                      <a:endParaRPr lang="en-US" sz="1600" b="0" strike="sngStrike" dirty="0">
                        <a:solidFill>
                          <a:schemeClr val="accent5"/>
                        </a:solidFill>
                        <a:effectLst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71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88203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solidFill>
                            <a:srgbClr val="335E6E"/>
                          </a:solidFill>
                          <a:effectLst/>
                        </a:rPr>
                        <a:t>Type F </a:t>
                      </a:r>
                      <a:r>
                        <a:rPr lang="en-US" sz="1600" b="0" u="none" strike="noStrike" dirty="0">
                          <a:solidFill>
                            <a:srgbClr val="335E6E"/>
                          </a:solidFill>
                          <a:effectLst/>
                        </a:rPr>
                        <a:t>- </a:t>
                      </a:r>
                      <a:r>
                        <a:rPr lang="en-GB" sz="1600" b="0" u="none" strike="noStrike" dirty="0">
                          <a:solidFill>
                            <a:srgbClr val="335E6E"/>
                          </a:solidFill>
                          <a:effectLst/>
                        </a:rPr>
                        <a:t>Space (downstream) Applications. </a:t>
                      </a:r>
                      <a:r>
                        <a:rPr lang="pl-PL" sz="1600" b="0" dirty="0">
                          <a:solidFill>
                            <a:srgbClr val="335E6E"/>
                          </a:solidFill>
                          <a:effectLst/>
                        </a:rPr>
                        <a:t>​</a:t>
                      </a:r>
                      <a:endParaRPr lang="pl-PL" sz="1600" b="0" dirty="0">
                        <a:solidFill>
                          <a:srgbClr val="003249"/>
                        </a:solidFill>
                        <a:effectLst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21440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88203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solidFill>
                            <a:srgbClr val="335E6E"/>
                          </a:solidFill>
                          <a:effectLst/>
                        </a:rPr>
                        <a:t>Type G1 </a:t>
                      </a:r>
                      <a:r>
                        <a:rPr lang="pl-PL" sz="1600" b="0" u="none" strike="noStrike" dirty="0">
                          <a:solidFill>
                            <a:srgbClr val="335E6E"/>
                          </a:solidFill>
                          <a:effectLst/>
                        </a:rPr>
                        <a:t>- </a:t>
                      </a:r>
                      <a:r>
                        <a:rPr lang="en-US" sz="1600" b="0" u="none" strike="noStrike" dirty="0">
                          <a:solidFill>
                            <a:srgbClr val="335E6E"/>
                          </a:solidFill>
                          <a:effectLst/>
                        </a:rPr>
                        <a:t>Education activities – University courses</a:t>
                      </a:r>
                      <a:endParaRPr lang="en-GB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79182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88203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rgbClr val="FF0000"/>
                          </a:solidFill>
                          <a:effectLst/>
                        </a:rPr>
                        <a:t>​</a:t>
                      </a:r>
                      <a:r>
                        <a:rPr lang="pl-PL" sz="16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Type H </a:t>
                      </a:r>
                      <a:r>
                        <a:rPr lang="pl-PL" sz="1600" b="0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– Space related courses</a:t>
                      </a:r>
                    </a:p>
                    <a:p>
                      <a:pPr marL="0" marR="0" lvl="0" indent="0" algn="l" defTabSz="88203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Handled via OSIP (separate presentation)</a:t>
                      </a:r>
                      <a:endParaRPr lang="en-GB" sz="1600" i="1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4371148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391ED5F-9415-CA04-4D6A-183CF4A389DB}"/>
              </a:ext>
            </a:extLst>
          </p:cNvPr>
          <p:cNvSpPr txBox="1"/>
          <p:nvPr/>
        </p:nvSpPr>
        <p:spPr>
          <a:xfrm>
            <a:off x="216000" y="1035774"/>
            <a:ext cx="115503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2000" b="0" i="0" u="none" strike="noStrike" dirty="0">
                <a:solidFill>
                  <a:srgbClr val="335E6E"/>
                </a:solidFill>
                <a:effectLst/>
                <a:latin typeface="Arial" panose="020B0604020202020204" pitchFamily="34" charset="0"/>
              </a:rPr>
              <a:t>The subject of the Calls for Proposals is exclusively for the following activity types:</a:t>
            </a:r>
            <a:r>
              <a:rPr lang="en-GB" sz="2000" b="0" i="0" dirty="0">
                <a:solidFill>
                  <a:srgbClr val="335E6E"/>
                </a:solidFill>
                <a:effectLst/>
                <a:latin typeface="Arial" panose="020B0604020202020204" pitchFamily="34" charset="0"/>
              </a:rPr>
              <a:t>​</a:t>
            </a:r>
            <a:endParaRPr lang="en-GB" sz="2000" b="0" i="0" dirty="0">
              <a:solidFill>
                <a:srgbClr val="003249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69983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olo 1">
            <a:extLst>
              <a:ext uri="{FF2B5EF4-FFF2-40B4-BE49-F238E27FC236}">
                <a16:creationId xmlns:a16="http://schemas.microsoft.com/office/drawing/2014/main" id="{7C89975C-695C-4393-BC2A-21C07CCBDF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6000" y="175790"/>
            <a:ext cx="10108800" cy="52322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en-US" altLang="en-US" sz="2800" dirty="0"/>
              <a:t>Disclaimer</a:t>
            </a:r>
          </a:p>
        </p:txBody>
      </p:sp>
      <p:sp>
        <p:nvSpPr>
          <p:cNvPr id="39939" name="Content Placeholder 5">
            <a:extLst>
              <a:ext uri="{FF2B5EF4-FFF2-40B4-BE49-F238E27FC236}">
                <a16:creationId xmlns:a16="http://schemas.microsoft.com/office/drawing/2014/main" id="{609E2D4A-BD33-4D6F-B793-1AF70C7D3F7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9075" y="882650"/>
            <a:ext cx="11764963" cy="5327650"/>
          </a:xfrm>
        </p:spPr>
        <p:txBody>
          <a:bodyPr/>
          <a:lstStyle/>
          <a:p>
            <a:pPr algn="just"/>
            <a:endParaRPr lang="en-GB" sz="2000" dirty="0">
              <a:solidFill>
                <a:schemeClr val="tx2"/>
              </a:solidFill>
            </a:endParaRPr>
          </a:p>
          <a:p>
            <a:pPr algn="just"/>
            <a:r>
              <a:rPr lang="en-GB" sz="2000" dirty="0">
                <a:solidFill>
                  <a:schemeClr val="tx2"/>
                </a:solidFill>
              </a:rPr>
              <a:t>This presentation material does not contain sufficient information to be used, in any way, in the context of the Fixed Call for Proposals </a:t>
            </a:r>
            <a:r>
              <a:rPr lang="en-US" altLang="en-US" sz="2000" b="1" dirty="0" err="1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CfP</a:t>
            </a:r>
            <a:r>
              <a:rPr lang="en-US" altLang="en-US" sz="2000" b="1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/5-50037/23/NL/MH</a:t>
            </a:r>
            <a:r>
              <a:rPr lang="en-US" altLang="en-US" sz="2000" dirty="0">
                <a:solidFill>
                  <a:schemeClr val="tx2"/>
                </a:solidFill>
                <a:ea typeface="Verdana" pitchFamily="34" charset="0"/>
                <a:cs typeface="Verdana" pitchFamily="34" charset="0"/>
              </a:rPr>
              <a:t> and </a:t>
            </a:r>
            <a:r>
              <a:rPr lang="en-US" altLang="en-US" sz="2000" b="1" dirty="0" err="1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CfP</a:t>
            </a:r>
            <a:r>
              <a:rPr lang="en-US" altLang="en-US" sz="2000" b="1" dirty="0">
                <a:solidFill>
                  <a:schemeClr val="tx1"/>
                </a:solidFill>
                <a:ea typeface="Verdana" pitchFamily="34" charset="0"/>
                <a:cs typeface="Verdana" pitchFamily="34" charset="0"/>
              </a:rPr>
              <a:t>/5-50036/23/NL/MH</a:t>
            </a:r>
            <a:r>
              <a:rPr lang="en-US" altLang="en-US" sz="2000" dirty="0">
                <a:solidFill>
                  <a:schemeClr val="tx2"/>
                </a:solidFill>
                <a:ea typeface="Verdana" pitchFamily="34" charset="0"/>
                <a:cs typeface="Verdana" pitchFamily="34" charset="0"/>
              </a:rPr>
              <a:t>.</a:t>
            </a:r>
            <a:endParaRPr lang="en-GB" sz="2000" dirty="0">
              <a:solidFill>
                <a:schemeClr val="tx2"/>
              </a:solidFill>
            </a:endParaRPr>
          </a:p>
          <a:p>
            <a:pPr algn="just"/>
            <a:endParaRPr lang="en-GB" sz="2000" dirty="0">
              <a:solidFill>
                <a:schemeClr val="tx2"/>
              </a:solidFill>
            </a:endParaRPr>
          </a:p>
          <a:p>
            <a:pPr algn="just"/>
            <a:r>
              <a:rPr lang="en-GB" sz="2000" dirty="0">
                <a:solidFill>
                  <a:schemeClr val="tx2"/>
                </a:solidFill>
                <a:latin typeface="Arial"/>
                <a:ea typeface="MS PGothic"/>
                <a:cs typeface="Arial"/>
              </a:rPr>
              <a:t>This presentation is just to help understand in a simplified manner some of the Rules and Procedures associated with ESA procurements, in particular of these tenders.</a:t>
            </a:r>
          </a:p>
          <a:p>
            <a:pPr algn="just"/>
            <a:endParaRPr lang="en-GB" sz="2000" dirty="0">
              <a:solidFill>
                <a:schemeClr val="tx2"/>
              </a:solidFill>
            </a:endParaRPr>
          </a:p>
          <a:p>
            <a:pPr algn="just"/>
            <a:endParaRPr lang="en-GB" sz="2000" dirty="0">
              <a:solidFill>
                <a:schemeClr val="tx2"/>
              </a:solidFill>
            </a:endParaRPr>
          </a:p>
          <a:p>
            <a:pPr algn="just"/>
            <a:r>
              <a:rPr lang="en-GB" sz="2000" dirty="0">
                <a:solidFill>
                  <a:schemeClr val="accent2"/>
                </a:solidFill>
                <a:latin typeface="Arial"/>
                <a:ea typeface="MS PGothic"/>
                <a:cs typeface="Arial"/>
              </a:rPr>
              <a:t>Please ensure that your Proposal is compliant with the requirements contained in </a:t>
            </a:r>
            <a:r>
              <a:rPr lang="en-GB" sz="2000" b="1" dirty="0">
                <a:solidFill>
                  <a:schemeClr val="accent2"/>
                </a:solidFill>
                <a:latin typeface="Arial"/>
                <a:ea typeface="MS PGothic"/>
                <a:cs typeface="Arial"/>
              </a:rPr>
              <a:t>the Fixed Call for Proposals </a:t>
            </a:r>
            <a:r>
              <a:rPr lang="en-GB" sz="2000" b="1" dirty="0" err="1">
                <a:solidFill>
                  <a:schemeClr val="accent2"/>
                </a:solidFill>
                <a:latin typeface="Arial"/>
                <a:ea typeface="MS PGothic"/>
                <a:cs typeface="Arial"/>
              </a:rPr>
              <a:t>CfP</a:t>
            </a:r>
            <a:r>
              <a:rPr lang="en-GB" sz="2000" b="1" dirty="0">
                <a:solidFill>
                  <a:schemeClr val="accent2"/>
                </a:solidFill>
                <a:latin typeface="Arial"/>
                <a:ea typeface="MS PGothic"/>
                <a:cs typeface="Arial"/>
              </a:rPr>
              <a:t>/5-50037/23/NL/MH and </a:t>
            </a:r>
            <a:r>
              <a:rPr lang="en-GB" sz="2000" b="1" dirty="0" err="1">
                <a:solidFill>
                  <a:schemeClr val="accent2"/>
                </a:solidFill>
                <a:latin typeface="Arial"/>
                <a:ea typeface="MS PGothic"/>
                <a:cs typeface="Arial"/>
              </a:rPr>
              <a:t>CfP</a:t>
            </a:r>
            <a:r>
              <a:rPr lang="en-GB" sz="2000" b="1" dirty="0">
                <a:solidFill>
                  <a:schemeClr val="accent2"/>
                </a:solidFill>
                <a:latin typeface="Arial"/>
                <a:ea typeface="MS PGothic"/>
                <a:cs typeface="Arial"/>
              </a:rPr>
              <a:t>/5-50036/23/NL/MH documentation</a:t>
            </a:r>
            <a:r>
              <a:rPr lang="en-GB" sz="2000" dirty="0">
                <a:solidFill>
                  <a:schemeClr val="accent2"/>
                </a:solidFill>
                <a:latin typeface="Arial"/>
                <a:ea typeface="MS PGothic"/>
                <a:cs typeface="Arial"/>
              </a:rPr>
              <a:t> that will be published on esa-star Publication</a:t>
            </a:r>
          </a:p>
          <a:p>
            <a:pPr algn="just"/>
            <a:endParaRPr lang="en-GB" sz="2400" dirty="0">
              <a:solidFill>
                <a:schemeClr val="tx2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1EE55DA-8BB8-4CA0-B0F5-A388A50004DF}"/>
              </a:ext>
            </a:extLst>
          </p:cNvPr>
          <p:cNvCxnSpPr>
            <a:cxnSpLocks/>
          </p:cNvCxnSpPr>
          <p:nvPr/>
        </p:nvCxnSpPr>
        <p:spPr>
          <a:xfrm>
            <a:off x="4312669" y="3743325"/>
            <a:ext cx="3600000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EBFEA28-508A-B97E-405E-9F7E947941E8}"/>
              </a:ext>
            </a:extLst>
          </p:cNvPr>
          <p:cNvSpPr/>
          <p:nvPr/>
        </p:nvSpPr>
        <p:spPr>
          <a:xfrm>
            <a:off x="216000" y="4331763"/>
            <a:ext cx="10629800" cy="201965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632B5-63EE-4999-8302-4B1C630FF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319" y="926324"/>
            <a:ext cx="7626181" cy="3262657"/>
          </a:xfrm>
        </p:spPr>
        <p:txBody>
          <a:bodyPr/>
          <a:lstStyle/>
          <a:p>
            <a:r>
              <a:rPr lang="en-GB" altLang="en-US" sz="2000" b="1" dirty="0">
                <a:solidFill>
                  <a:schemeClr val="tx1"/>
                </a:solidFill>
                <a:latin typeface="Arial"/>
                <a:ea typeface="MS PGothic"/>
                <a:cs typeface="Arial"/>
              </a:rPr>
              <a:t>Latvia signed the Associate Member (AM) agreement on 30 June 2020 and went into force on 27 July 2020:</a:t>
            </a:r>
            <a:endParaRPr lang="en-US" b="1" dirty="0">
              <a:solidFill>
                <a:schemeClr val="tx1"/>
              </a:solidFill>
              <a:latin typeface="Arial"/>
              <a:ea typeface="MS PGothic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The RPA scheme is part of the AM agreement and is a funding scheme with a minimum contribution of 500k EUR per year, to further develop the national space industry. </a:t>
            </a:r>
          </a:p>
          <a:p>
            <a:pPr marL="1067076" lvl="1" indent="-285750" algn="just">
              <a:buFont typeface="Arial" panose="020B0604020202020204" pitchFamily="34" charset="0"/>
              <a:buChar char="•"/>
            </a:pPr>
            <a:r>
              <a:rPr lang="pl-PL" altLang="en-US" b="1" dirty="0">
                <a:solidFill>
                  <a:schemeClr val="accent2"/>
                </a:solidFill>
                <a:ea typeface="Verdana" pitchFamily="34" charset="0"/>
                <a:cs typeface="Verdana" pitchFamily="34" charset="0"/>
              </a:rPr>
              <a:t>Latvia is actually contributing more than this!</a:t>
            </a:r>
            <a:endParaRPr lang="en-GB" dirty="0">
              <a:solidFill>
                <a:schemeClr val="accent2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RPA aims at providing support to Latvian entities to overcome market entry barriers and reach a competitive level for successful participation in multinational ESA programmes.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50D27D-272F-4EDA-A5C8-622183FC2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75790"/>
            <a:ext cx="10108800" cy="523220"/>
          </a:xfrm>
        </p:spPr>
        <p:txBody>
          <a:bodyPr/>
          <a:lstStyle/>
          <a:p>
            <a:r>
              <a:rPr lang="en-GB" sz="2800" dirty="0"/>
              <a:t>Requesting Party Activity (RPA) Scheme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C5756BA-016D-4CD6-B60D-0819B67357B3}"/>
              </a:ext>
            </a:extLst>
          </p:cNvPr>
          <p:cNvSpPr txBox="1">
            <a:spLocks/>
          </p:cNvSpPr>
          <p:nvPr/>
        </p:nvSpPr>
        <p:spPr bwMode="auto">
          <a:xfrm>
            <a:off x="184318" y="4331763"/>
            <a:ext cx="11764800" cy="20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rgbClr val="8197A6"/>
              </a:buClr>
              <a:buFont typeface="Arial" panose="020B0604020202020204" pitchFamily="34" charset="0"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1pPr>
            <a:lvl2pPr marL="781050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2pPr>
            <a:lvl3pPr marL="1357313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US" altLang="en-US" sz="1800">
                <a:solidFill>
                  <a:srgbClr val="8197A6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defRPr>
            </a:lvl3pPr>
            <a:lvl4pPr marL="1933575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US" altLang="en-US"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509838" algn="l" rtl="0" eaLnBrk="0" fontAlgn="base" hangingPunct="0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anose="020B0604030504040204" pitchFamily="34" charset="0"/>
              <a:defRPr lang="en-GB" altLang="en-US" sz="1800">
                <a:solidFill>
                  <a:srgbClr val="8197A6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3356615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6pPr>
            <a:lvl7pPr marL="3797630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7pPr>
            <a:lvl8pPr marL="4238645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8pPr>
            <a:lvl9pPr marL="4679660" indent="-404264" algn="l" rtl="0" fontAlgn="base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543">
                <a:solidFill>
                  <a:schemeClr val="bg2"/>
                </a:solidFill>
                <a:latin typeface="+mn-lt"/>
              </a:defRPr>
            </a:lvl9pPr>
          </a:lstStyle>
          <a:p>
            <a:r>
              <a:rPr lang="en-GB" altLang="en-US" sz="2000" b="1" dirty="0">
                <a:solidFill>
                  <a:schemeClr val="tx1"/>
                </a:solidFill>
              </a:rPr>
              <a:t>The goals are: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schemeClr val="tx2"/>
                </a:solidFill>
              </a:rPr>
              <a:t>To prepare the industry to be competitive in ESA optional programmes Latvia subscribes 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schemeClr val="tx2"/>
                </a:solidFill>
              </a:rPr>
              <a:t>To develop the competences that enable the country to contribute to new ESA optional programmes;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schemeClr val="tx2"/>
                </a:solidFill>
              </a:rPr>
              <a:t>To support space science activities (should the Latvian government wish);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kern="0" dirty="0">
                <a:solidFill>
                  <a:schemeClr val="tx2"/>
                </a:solidFill>
              </a:rPr>
              <a:t>To ensure that a highly educated workforce is available in the country for space related activities.</a:t>
            </a:r>
          </a:p>
          <a:p>
            <a:endParaRPr lang="en-GB" kern="0" dirty="0">
              <a:solidFill>
                <a:schemeClr val="tx2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18298C5-C172-5E4F-96D4-28D6BE2E0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926324"/>
            <a:ext cx="4166437" cy="295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444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2FFF03E-EC93-257E-45B4-99C7F6889F01}"/>
              </a:ext>
            </a:extLst>
          </p:cNvPr>
          <p:cNvSpPr/>
          <p:nvPr/>
        </p:nvSpPr>
        <p:spPr>
          <a:xfrm>
            <a:off x="216000" y="1676400"/>
            <a:ext cx="5896669" cy="3962400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A7B71DC-28BD-4E2F-9E89-C4253A80D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75790"/>
            <a:ext cx="10108800" cy="523220"/>
          </a:xfrm>
        </p:spPr>
        <p:txBody>
          <a:bodyPr/>
          <a:lstStyle/>
          <a:p>
            <a:r>
              <a:rPr lang="en-GB" sz="2800" dirty="0">
                <a:solidFill>
                  <a:schemeClr val="tx1"/>
                </a:solidFill>
              </a:rPr>
              <a:t>Summary of the presentation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C819FE-71DD-4432-ACCA-09AB45CF9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469" y="873778"/>
            <a:ext cx="11768400" cy="5580361"/>
          </a:xfrm>
        </p:spPr>
        <p:txBody>
          <a:bodyPr/>
          <a:lstStyle/>
          <a:p>
            <a:pPr marL="34290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rabicPeriod"/>
            </a:pPr>
            <a:r>
              <a:rPr lang="en-US" altLang="en-US" dirty="0">
                <a:solidFill>
                  <a:schemeClr val="tx2"/>
                </a:solidFill>
                <a:ea typeface="Verdana" pitchFamily="34" charset="0"/>
                <a:cs typeface="Verdana" pitchFamily="34" charset="0"/>
              </a:rPr>
              <a:t>ESA Tools – Basics of ESA procurement</a:t>
            </a:r>
          </a:p>
          <a:p>
            <a:pPr marL="34290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rabicPeriod"/>
            </a:pPr>
            <a:r>
              <a:rPr lang="en-US" altLang="en-US" dirty="0">
                <a:solidFill>
                  <a:schemeClr val="tx2"/>
                </a:solidFill>
                <a:ea typeface="Verdana" pitchFamily="34" charset="0"/>
                <a:cs typeface="Verdana" pitchFamily="34" charset="0"/>
              </a:rPr>
              <a:t>Overview Type of Activity with respective call</a:t>
            </a:r>
          </a:p>
          <a:p>
            <a:pPr marL="34290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rabicPeriod"/>
            </a:pPr>
            <a:r>
              <a:rPr lang="en-US" altLang="en-US" dirty="0">
                <a:solidFill>
                  <a:schemeClr val="tx2"/>
                </a:solidFill>
                <a:ea typeface="Verdana" pitchFamily="34" charset="0"/>
                <a:cs typeface="Verdana" pitchFamily="34" charset="0"/>
              </a:rPr>
              <a:t>Tender Package for Fixed Call for Proposals</a:t>
            </a:r>
          </a:p>
          <a:p>
            <a:pPr marL="1124226" lvl="1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lphaLcPeriod"/>
            </a:pPr>
            <a:r>
              <a:rPr lang="en-US" altLang="en-US" dirty="0">
                <a:solidFill>
                  <a:schemeClr val="accent5"/>
                </a:solidFill>
                <a:ea typeface="Verdana" pitchFamily="34" charset="0"/>
                <a:cs typeface="Verdana" pitchFamily="34" charset="0"/>
              </a:rPr>
              <a:t>Cover Letter</a:t>
            </a:r>
          </a:p>
          <a:p>
            <a:pPr marL="1124226" lvl="1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lphaLcPeriod"/>
            </a:pPr>
            <a:r>
              <a:rPr lang="en-US" altLang="en-US" dirty="0">
                <a:solidFill>
                  <a:schemeClr val="accent5"/>
                </a:solidFill>
                <a:ea typeface="Verdana" pitchFamily="34" charset="0"/>
                <a:cs typeface="Verdana" pitchFamily="34" charset="0"/>
              </a:rPr>
              <a:t>Draft Contract</a:t>
            </a:r>
          </a:p>
          <a:p>
            <a:pPr marL="1124226" lvl="1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lphaLcPeriod"/>
            </a:pPr>
            <a:r>
              <a:rPr lang="en-US" altLang="en-US" dirty="0">
                <a:solidFill>
                  <a:schemeClr val="accent5"/>
                </a:solidFill>
                <a:ea typeface="Verdana" pitchFamily="34" charset="0"/>
                <a:cs typeface="Verdana" pitchFamily="34" charset="0"/>
              </a:rPr>
              <a:t>Tendering Conditions</a:t>
            </a:r>
          </a:p>
          <a:p>
            <a:pPr marL="1124226" lvl="1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lphaLcPeriod"/>
            </a:pPr>
            <a:r>
              <a:rPr lang="en-US" altLang="en-US" dirty="0">
                <a:solidFill>
                  <a:schemeClr val="accent5"/>
                </a:solidFill>
                <a:ea typeface="Verdana" pitchFamily="34" charset="0"/>
                <a:cs typeface="Verdana" pitchFamily="34" charset="0"/>
              </a:rPr>
              <a:t>Proposal Template</a:t>
            </a:r>
          </a:p>
          <a:p>
            <a:pPr marL="34290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rabicPeriod"/>
            </a:pPr>
            <a:r>
              <a:rPr lang="en-US" altLang="en-US" dirty="0">
                <a:solidFill>
                  <a:schemeClr val="tx2"/>
                </a:solidFill>
                <a:ea typeface="Verdana" pitchFamily="34" charset="0"/>
                <a:cs typeface="Verdana" pitchFamily="34" charset="0"/>
              </a:rPr>
              <a:t>The Tender Evaluation</a:t>
            </a:r>
          </a:p>
          <a:p>
            <a:pPr marL="34290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rabicPeriod"/>
            </a:pPr>
            <a:r>
              <a:rPr lang="en-US" altLang="en-US" dirty="0">
                <a:solidFill>
                  <a:schemeClr val="tx2"/>
                </a:solidFill>
                <a:ea typeface="Verdana" pitchFamily="34" charset="0"/>
                <a:cs typeface="Verdana" pitchFamily="34" charset="0"/>
              </a:rPr>
              <a:t>The Negotiation Period</a:t>
            </a:r>
          </a:p>
          <a:p>
            <a:pPr marL="34290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rabicPeriod"/>
            </a:pPr>
            <a:r>
              <a:rPr lang="en-US" altLang="en-US" dirty="0">
                <a:solidFill>
                  <a:schemeClr val="tx2"/>
                </a:solidFill>
                <a:ea typeface="Verdana" pitchFamily="34" charset="0"/>
                <a:cs typeface="Verdana" pitchFamily="34" charset="0"/>
              </a:rPr>
              <a:t>Debriefing</a:t>
            </a:r>
          </a:p>
          <a:p>
            <a:pPr marL="34290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rabicPeriod"/>
            </a:pPr>
            <a:r>
              <a:rPr lang="en-US" altLang="en-US" dirty="0">
                <a:solidFill>
                  <a:schemeClr val="tx2"/>
                </a:solidFill>
                <a:ea typeface="Verdana" pitchFamily="34" charset="0"/>
                <a:cs typeface="Verdana" pitchFamily="34" charset="0"/>
              </a:rPr>
              <a:t>Schedule</a:t>
            </a:r>
          </a:p>
          <a:p>
            <a:pPr marL="34290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rabicPeriod"/>
            </a:pPr>
            <a:r>
              <a:rPr lang="en-US" altLang="en-US" dirty="0">
                <a:solidFill>
                  <a:schemeClr val="tx2"/>
                </a:solidFill>
                <a:ea typeface="Verdana" pitchFamily="34" charset="0"/>
                <a:cs typeface="Verdana" pitchFamily="34" charset="0"/>
              </a:rPr>
              <a:t>Questions?</a:t>
            </a:r>
          </a:p>
          <a:p>
            <a:pPr marL="34290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rabicPeriod"/>
            </a:pPr>
            <a:r>
              <a:rPr lang="en-US" altLang="en-US" dirty="0">
                <a:solidFill>
                  <a:schemeClr val="tx2"/>
                </a:solidFill>
                <a:ea typeface="Verdana" pitchFamily="34" charset="0"/>
                <a:cs typeface="Verdana" pitchFamily="34" charset="0"/>
              </a:rPr>
              <a:t>How to write a good proposal (separate presentation)</a:t>
            </a:r>
          </a:p>
          <a:p>
            <a:pPr marL="342900" indent="-342900" algn="just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Font typeface="+mj-lt"/>
              <a:buAutoNum type="arabicPeriod"/>
            </a:pPr>
            <a:r>
              <a:rPr lang="en-US" altLang="en-US" dirty="0">
                <a:solidFill>
                  <a:schemeClr val="tx2"/>
                </a:solidFill>
                <a:ea typeface="Verdana" pitchFamily="34" charset="0"/>
                <a:cs typeface="Verdana" pitchFamily="34" charset="0"/>
              </a:rPr>
              <a:t>OSIP (separate presentation)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38177DF-05CC-FF45-21AA-FC55A400F5A7}"/>
              </a:ext>
            </a:extLst>
          </p:cNvPr>
          <p:cNvGrpSpPr/>
          <p:nvPr/>
        </p:nvGrpSpPr>
        <p:grpSpPr>
          <a:xfrm>
            <a:off x="6386512" y="2971800"/>
            <a:ext cx="5472113" cy="914400"/>
            <a:chOff x="1933574" y="4954339"/>
            <a:chExt cx="5472113" cy="9144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EDB626A-C1AD-288C-8DE6-95E1E4B002B5}"/>
                </a:ext>
              </a:extLst>
            </p:cNvPr>
            <p:cNvSpPr/>
            <p:nvPr/>
          </p:nvSpPr>
          <p:spPr>
            <a:xfrm>
              <a:off x="1933574" y="4954339"/>
              <a:ext cx="914400" cy="9144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 dirty="0">
                <a:solidFill>
                  <a:schemeClr val="accent2"/>
                </a:solidFill>
              </a:endParaRPr>
            </a:p>
          </p:txBody>
        </p:sp>
        <p:pic>
          <p:nvPicPr>
            <p:cNvPr id="7" name="Graphic 6" descr="Exclamation mark with solid fill">
              <a:extLst>
                <a:ext uri="{FF2B5EF4-FFF2-40B4-BE49-F238E27FC236}">
                  <a16:creationId xmlns:a16="http://schemas.microsoft.com/office/drawing/2014/main" id="{89DEB7D3-73E6-03D9-8C9D-8449E49755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933574" y="4954339"/>
              <a:ext cx="914400" cy="9144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FDAE1E1-C532-7BDF-465A-0CB1025CE8F8}"/>
                </a:ext>
              </a:extLst>
            </p:cNvPr>
            <p:cNvSpPr/>
            <p:nvPr/>
          </p:nvSpPr>
          <p:spPr>
            <a:xfrm>
              <a:off x="2838450" y="4954339"/>
              <a:ext cx="4567237" cy="9144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solidFill>
                    <a:schemeClr val="accent2"/>
                  </a:solidFill>
                </a:rPr>
                <a:t>Section 3 to 8 will be shown in different presentations with the respective call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9329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Teacher outline">
            <a:extLst>
              <a:ext uri="{FF2B5EF4-FFF2-40B4-BE49-F238E27FC236}">
                <a16:creationId xmlns:a16="http://schemas.microsoft.com/office/drawing/2014/main" id="{31D39535-833B-4C86-800F-593B32AFAA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12669" y="4200750"/>
            <a:ext cx="1800000" cy="180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61ECEC-2E14-4708-932B-F794A5BDA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069" y="3152001"/>
            <a:ext cx="10109200" cy="553998"/>
          </a:xfrm>
          <a:solidFill>
            <a:srgbClr val="335E6F">
              <a:alpha val="50000"/>
            </a:srgbClr>
          </a:solidFill>
        </p:spPr>
        <p:txBody>
          <a:bodyPr/>
          <a:lstStyle/>
          <a:p>
            <a:pPr algn="ctr"/>
            <a:r>
              <a:rPr lang="en-GB" dirty="0"/>
              <a:t>1. ESA Tools – Basics of ESA Procurement</a:t>
            </a:r>
          </a:p>
        </p:txBody>
      </p:sp>
    </p:spTree>
    <p:extLst>
      <p:ext uri="{BB962C8B-B14F-4D97-AF65-F5344CB8AC3E}">
        <p14:creationId xmlns:p14="http://schemas.microsoft.com/office/powerpoint/2010/main" val="23932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A7BB02-3B9C-77A2-0D80-56CDA0A45B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21" b="8358"/>
          <a:stretch/>
        </p:blipFill>
        <p:spPr>
          <a:xfrm>
            <a:off x="409671" y="1047875"/>
            <a:ext cx="11405996" cy="53297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90ABF0-4ADC-43AD-AC69-AD30D62DA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75790"/>
            <a:ext cx="10108800" cy="523220"/>
          </a:xfrm>
        </p:spPr>
        <p:txBody>
          <a:bodyPr/>
          <a:lstStyle/>
          <a:p>
            <a:r>
              <a:rPr lang="en-GB" sz="2800" dirty="0"/>
              <a:t>1. ESA Tools – Basics of ESA Procurement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386BBDD-FC81-4FFC-BA27-538A7F9BCCE4}"/>
              </a:ext>
            </a:extLst>
          </p:cNvPr>
          <p:cNvSpPr txBox="1">
            <a:spLocks/>
          </p:cNvSpPr>
          <p:nvPr/>
        </p:nvSpPr>
        <p:spPr bwMode="auto">
          <a:xfrm>
            <a:off x="409671" y="920845"/>
            <a:ext cx="11405996" cy="1384758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>
            <a:lvl1pPr marL="0" indent="-3429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None/>
              <a:defRPr lang="en-GB" sz="1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8100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4076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0052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602800" indent="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None/>
              <a:defRPr lang="en-GB" sz="1600" dirty="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34798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9370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43942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4851400" indent="-419100" algn="l" rtl="0" eaLnBrk="1" fontAlgn="base" hangingPunct="1">
              <a:lnSpc>
                <a:spcPct val="119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–"/>
              <a:defRPr sz="16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Clr>
                <a:srgbClr val="0098DB"/>
              </a:buClr>
              <a:defRPr/>
            </a:pPr>
            <a:r>
              <a:rPr lang="en-GB" altLang="en-US" sz="1867" kern="0" dirty="0">
                <a:solidFill>
                  <a:schemeClr val="accent2"/>
                </a:solidFill>
                <a:hlinkClick r:id="rId3"/>
              </a:rPr>
              <a:t>https://doing-business.sso.esa.int/</a:t>
            </a:r>
            <a:r>
              <a:rPr lang="en-GB" altLang="en-US" sz="1867" kern="0" dirty="0">
                <a:solidFill>
                  <a:schemeClr val="accent2"/>
                </a:solidFill>
              </a:rPr>
              <a:t> </a:t>
            </a:r>
          </a:p>
          <a:p>
            <a:pPr marL="228594" indent="-228594">
              <a:buClr>
                <a:schemeClr val="accent5"/>
              </a:buClr>
              <a:buFont typeface="Arial" panose="020B0604020202020204" pitchFamily="34" charset="0"/>
              <a:buChar char="•"/>
              <a:defRPr/>
            </a:pPr>
            <a:r>
              <a:rPr lang="en-GB" sz="1467" kern="0" dirty="0">
                <a:solidFill>
                  <a:schemeClr val="tx2"/>
                </a:solidFill>
              </a:rPr>
              <a:t>Portal for access to the entire esa-star toolset, including associated ESA corporate applications like esa-p</a:t>
            </a:r>
          </a:p>
          <a:p>
            <a:pPr marL="228594" indent="-228594">
              <a:buClr>
                <a:schemeClr val="accent5"/>
              </a:buClr>
              <a:buFont typeface="Arial" panose="020B0604020202020204" pitchFamily="34" charset="0"/>
              <a:buChar char="•"/>
              <a:defRPr/>
            </a:pPr>
            <a:r>
              <a:rPr lang="en-GB" sz="1467" kern="0" dirty="0">
                <a:solidFill>
                  <a:schemeClr val="tx2"/>
                </a:solidFill>
              </a:rPr>
              <a:t>All applications are connected, making it easier for users to access the systems and retrieve information</a:t>
            </a:r>
          </a:p>
          <a:p>
            <a:pPr marL="228594" indent="-228594">
              <a:buClr>
                <a:schemeClr val="accent5"/>
              </a:buClr>
              <a:buFont typeface="Arial" panose="020B0604020202020204" pitchFamily="34" charset="0"/>
              <a:buChar char="•"/>
              <a:defRPr/>
            </a:pPr>
            <a:r>
              <a:rPr lang="en-GB" altLang="en-US" sz="1467" kern="0" dirty="0">
                <a:solidFill>
                  <a:schemeClr val="tx2"/>
                </a:solidFill>
              </a:rPr>
              <a:t>Optimised and supported for use with the Google Chrome browser</a:t>
            </a:r>
          </a:p>
        </p:txBody>
      </p:sp>
    </p:spTree>
    <p:extLst>
      <p:ext uri="{BB962C8B-B14F-4D97-AF65-F5344CB8AC3E}">
        <p14:creationId xmlns:p14="http://schemas.microsoft.com/office/powerpoint/2010/main" val="2598488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0ABF0-4ADC-43AD-AC69-AD30D62DA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75790"/>
            <a:ext cx="10108800" cy="523220"/>
          </a:xfrm>
        </p:spPr>
        <p:txBody>
          <a:bodyPr/>
          <a:lstStyle/>
          <a:p>
            <a:r>
              <a:rPr lang="en-GB" sz="2800" dirty="0"/>
              <a:t>1. ESA Tools – Basics of ESA Procurement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5B97A-751A-4CE1-93E4-D0D0D38CE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b="1" dirty="0">
                <a:solidFill>
                  <a:schemeClr val="tx1"/>
                </a:solidFill>
                <a:highlight>
                  <a:srgbClr val="D9D9D9"/>
                </a:highlight>
              </a:rPr>
              <a:t>esa-star Registration</a:t>
            </a:r>
            <a:r>
              <a:rPr lang="en-GB" dirty="0">
                <a:solidFill>
                  <a:schemeClr val="tx1"/>
                </a:solidFill>
              </a:rPr>
              <a:t> (</a:t>
            </a:r>
            <a:r>
              <a:rPr lang="en-GB" dirty="0">
                <a:solidFill>
                  <a:schemeClr val="tx1"/>
                </a:solidFill>
                <a:hlinkClick r:id="rId2"/>
              </a:rPr>
              <a:t>https://esastar-emr.sso.esa.int/</a:t>
            </a:r>
            <a:r>
              <a:rPr lang="en-GB" dirty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5"/>
                </a:solidFill>
              </a:rPr>
              <a:t>Registration on ESA-STAR is a </a:t>
            </a:r>
            <a:r>
              <a:rPr lang="en-GB" b="1" dirty="0">
                <a:solidFill>
                  <a:schemeClr val="accent5"/>
                </a:solidFill>
              </a:rPr>
              <a:t>pre-requisite</a:t>
            </a:r>
            <a:r>
              <a:rPr lang="en-GB" dirty="0">
                <a:solidFill>
                  <a:schemeClr val="accent5"/>
                </a:solidFill>
              </a:rPr>
              <a:t> to do business with ESA</a:t>
            </a:r>
          </a:p>
          <a:p>
            <a:r>
              <a:rPr lang="en-GB" altLang="en-US" sz="2000" b="1" dirty="0">
                <a:solidFill>
                  <a:schemeClr val="tx1"/>
                </a:solidFill>
                <a:highlight>
                  <a:srgbClr val="D9D9D9"/>
                </a:highlight>
              </a:rPr>
              <a:t>esa-star Publication </a:t>
            </a:r>
            <a:r>
              <a:rPr lang="en-GB" altLang="en-US" dirty="0">
                <a:solidFill>
                  <a:schemeClr val="tx1"/>
                </a:solidFill>
              </a:rPr>
              <a:t>(</a:t>
            </a:r>
            <a:r>
              <a:rPr lang="en-GB" altLang="en-US" dirty="0">
                <a:solidFill>
                  <a:schemeClr val="tx1"/>
                </a:solidFill>
                <a:hlinkClick r:id="rId3"/>
              </a:rPr>
              <a:t>http://doing-business.sso.esa.int</a:t>
            </a:r>
            <a:r>
              <a:rPr lang="en-GB" altLang="en-US" dirty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chemeClr val="accent5"/>
                </a:solidFill>
              </a:rPr>
              <a:t>All Tender related documents can be found in esa-star Publication. Here you request the system to create a </a:t>
            </a:r>
            <a:r>
              <a:rPr lang="en-GB" altLang="en-US" b="1" dirty="0">
                <a:solidFill>
                  <a:schemeClr val="accent5"/>
                </a:solidFill>
              </a:rPr>
              <a:t>Bidder Restricted Area</a:t>
            </a:r>
            <a:r>
              <a:rPr lang="en-GB" altLang="en-US" dirty="0">
                <a:solidFill>
                  <a:schemeClr val="accent5"/>
                </a:solidFill>
              </a:rPr>
              <a:t> in ESA-STAR Tendering</a:t>
            </a:r>
          </a:p>
          <a:p>
            <a:r>
              <a:rPr lang="en-GB" altLang="en-US" sz="2000" b="1" dirty="0">
                <a:solidFill>
                  <a:schemeClr val="tx1"/>
                </a:solidFill>
                <a:highlight>
                  <a:srgbClr val="D9D9D9"/>
                </a:highlight>
              </a:rPr>
              <a:t>esa-star Tendering</a:t>
            </a:r>
            <a:r>
              <a:rPr lang="en-GB" altLang="en-US" b="1" dirty="0">
                <a:solidFill>
                  <a:schemeClr val="tx1"/>
                </a:solidFill>
              </a:rPr>
              <a:t> </a:t>
            </a:r>
            <a:r>
              <a:rPr lang="en-GB" altLang="en-US" dirty="0">
                <a:solidFill>
                  <a:schemeClr val="tx1"/>
                </a:solidFill>
              </a:rPr>
              <a:t>(</a:t>
            </a:r>
            <a:r>
              <a:rPr lang="en-GB" altLang="en-US" dirty="0">
                <a:solidFill>
                  <a:schemeClr val="tx1"/>
                </a:solidFill>
                <a:hlinkClick r:id="rId3"/>
              </a:rPr>
              <a:t>http://doing-business.sso.esa.int</a:t>
            </a:r>
            <a:r>
              <a:rPr lang="en-GB" altLang="en-US" dirty="0">
                <a:solidFill>
                  <a:schemeClr val="tx1"/>
                </a:solidFill>
              </a:rPr>
              <a:t>) </a:t>
            </a:r>
          </a:p>
          <a:p>
            <a:pPr marL="285750" indent="-285750"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chemeClr val="accent5"/>
                </a:solidFill>
              </a:rPr>
              <a:t>In the Bidder Restricted Area, you can request for clarifications and </a:t>
            </a:r>
            <a:r>
              <a:rPr lang="en-GB" altLang="en-US" b="1" dirty="0">
                <a:solidFill>
                  <a:schemeClr val="accent5"/>
                </a:solidFill>
              </a:rPr>
              <a:t>submit the proposal</a:t>
            </a:r>
          </a:p>
          <a:p>
            <a:r>
              <a:rPr lang="en-GB" altLang="en-US" sz="2000" b="1" dirty="0">
                <a:solidFill>
                  <a:schemeClr val="tx1"/>
                </a:solidFill>
                <a:highlight>
                  <a:srgbClr val="D9D9D9"/>
                </a:highlight>
              </a:rPr>
              <a:t>esa-star esa-match</a:t>
            </a:r>
            <a:r>
              <a:rPr lang="en-GB" altLang="en-US" sz="2000" b="1" dirty="0">
                <a:solidFill>
                  <a:schemeClr val="tx1"/>
                </a:solidFill>
              </a:rPr>
              <a:t> </a:t>
            </a:r>
            <a:r>
              <a:rPr lang="en-GB" altLang="en-US" dirty="0">
                <a:solidFill>
                  <a:schemeClr val="tx1"/>
                </a:solidFill>
              </a:rPr>
              <a:t>(</a:t>
            </a:r>
            <a:r>
              <a:rPr lang="en-GB" altLang="en-US" dirty="0">
                <a:solidFill>
                  <a:schemeClr val="tx1"/>
                </a:solidFill>
                <a:hlinkClick r:id="rId4"/>
              </a:rPr>
              <a:t>https://esastar-esamatch.sso.esa.int/</a:t>
            </a:r>
            <a:r>
              <a:rPr lang="en-GB" altLang="en-US" dirty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chemeClr val="accent5"/>
                </a:solidFill>
              </a:rPr>
              <a:t>Competences &amp; Capabilities, </a:t>
            </a:r>
            <a:r>
              <a:rPr lang="en-GB" altLang="en-US" b="1" dirty="0">
                <a:solidFill>
                  <a:schemeClr val="accent5"/>
                </a:solidFill>
              </a:rPr>
              <a:t>find suitable tenders and entities for collaboration</a:t>
            </a:r>
          </a:p>
          <a:p>
            <a:endParaRPr lang="en-GB" dirty="0"/>
          </a:p>
          <a:p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E49F784-2F8C-4DDF-BCBA-A0CE24CE06F5}"/>
              </a:ext>
            </a:extLst>
          </p:cNvPr>
          <p:cNvGrpSpPr/>
          <p:nvPr/>
        </p:nvGrpSpPr>
        <p:grpSpPr>
          <a:xfrm>
            <a:off x="568143" y="5167541"/>
            <a:ext cx="11089051" cy="914400"/>
            <a:chOff x="895350" y="1976666"/>
            <a:chExt cx="11089051" cy="9144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01F0EE3-6711-444C-A459-B854C7B0EE62}"/>
                </a:ext>
              </a:extLst>
            </p:cNvPr>
            <p:cNvSpPr/>
            <p:nvPr/>
          </p:nvSpPr>
          <p:spPr>
            <a:xfrm>
              <a:off x="895350" y="1976666"/>
              <a:ext cx="914400" cy="9144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 dirty="0">
                <a:solidFill>
                  <a:schemeClr val="accent2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2AED033-5F66-4779-81BE-15752BFA0021}"/>
                </a:ext>
              </a:extLst>
            </p:cNvPr>
            <p:cNvSpPr/>
            <p:nvPr/>
          </p:nvSpPr>
          <p:spPr>
            <a:xfrm>
              <a:off x="1809751" y="1976666"/>
              <a:ext cx="10174650" cy="9144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1200"/>
                </a:spcAft>
              </a:pPr>
              <a:r>
                <a:rPr lang="en-US" b="1" dirty="0">
                  <a:solidFill>
                    <a:schemeClr val="accent3"/>
                  </a:solidFill>
                </a:rPr>
                <a:t>Instruction v</a:t>
              </a:r>
              <a:r>
                <a:rPr lang="en-US" b="1" dirty="0">
                  <a:solidFill>
                    <a:schemeClr val="accent3"/>
                  </a:solidFill>
                  <a:latin typeface="+mn-lt"/>
                </a:rPr>
                <a:t>ideo</a:t>
              </a:r>
            </a:p>
            <a:p>
              <a:pPr algn="ctr"/>
              <a:r>
                <a:rPr lang="en-US" dirty="0">
                  <a:solidFill>
                    <a:schemeClr val="tx2"/>
                  </a:solidFill>
                  <a:latin typeface="+mn-lt"/>
                  <a:hlinkClick r:id="rId5"/>
                </a:rPr>
                <a:t>http://www.esa.int/spaceinvideos/Videos/2016/03/Bidder_Restricted_Area_creation_and_structure</a:t>
              </a:r>
              <a:r>
                <a:rPr lang="en-US" dirty="0">
                  <a:solidFill>
                    <a:schemeClr val="tx2"/>
                  </a:solidFill>
                  <a:latin typeface="+mn-lt"/>
                </a:rPr>
                <a:t>  </a:t>
              </a:r>
            </a:p>
          </p:txBody>
        </p:sp>
        <p:pic>
          <p:nvPicPr>
            <p:cNvPr id="11" name="Graphic 10" descr="Classroom outline">
              <a:extLst>
                <a:ext uri="{FF2B5EF4-FFF2-40B4-BE49-F238E27FC236}">
                  <a16:creationId xmlns:a16="http://schemas.microsoft.com/office/drawing/2014/main" id="{F4CD8CCE-53F3-4D5E-B1F0-14B34D8D20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95350" y="1976666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7333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7965AB4-2194-3248-58BD-14349B1272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6602" b="8699"/>
          <a:stretch/>
        </p:blipFill>
        <p:spPr>
          <a:xfrm>
            <a:off x="230269" y="923147"/>
            <a:ext cx="11764800" cy="5470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90ABF0-4ADC-43AD-AC69-AD30D62DA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75790"/>
            <a:ext cx="10108800" cy="523220"/>
          </a:xfrm>
        </p:spPr>
        <p:txBody>
          <a:bodyPr/>
          <a:lstStyle/>
          <a:p>
            <a:r>
              <a:rPr lang="en-GB" sz="2800" dirty="0"/>
              <a:t>1. ESA Tools – Basics of ESA Procurement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5B97A-751A-4CE1-93E4-D0D0D38CE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b="1" dirty="0">
                <a:solidFill>
                  <a:schemeClr val="tx1"/>
                </a:solidFill>
                <a:highlight>
                  <a:srgbClr val="76C8AE"/>
                </a:highlight>
              </a:rPr>
              <a:t>esa-star Registration</a:t>
            </a:r>
            <a:endParaRPr lang="en-GB" sz="2000" dirty="0">
              <a:highlight>
                <a:srgbClr val="76C8AE"/>
              </a:highligh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942617-738F-46C1-BD08-3F0D699E7965}"/>
              </a:ext>
            </a:extLst>
          </p:cNvPr>
          <p:cNvSpPr txBox="1"/>
          <p:nvPr/>
        </p:nvSpPr>
        <p:spPr>
          <a:xfrm>
            <a:off x="2712989" y="2903956"/>
            <a:ext cx="7065516" cy="794802"/>
          </a:xfrm>
          <a:prstGeom prst="leftArrow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Register in ESA-STAR Registration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09F3B9-2533-6535-F816-5CAA9A078F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59" t="31236" r="78975" b="44754"/>
          <a:stretch/>
        </p:blipFill>
        <p:spPr>
          <a:xfrm>
            <a:off x="845343" y="2526015"/>
            <a:ext cx="1878315" cy="1550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86F5A3-FB06-9A16-162C-24C4AD35EC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38" t="31420" r="78897" b="44570"/>
          <a:stretch/>
        </p:blipFill>
        <p:spPr>
          <a:xfrm>
            <a:off x="834674" y="2526015"/>
            <a:ext cx="1878315" cy="155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951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C78A6B7-6149-2FFE-46EC-A8F5B0200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6602" b="8699"/>
          <a:stretch/>
        </p:blipFill>
        <p:spPr>
          <a:xfrm>
            <a:off x="230269" y="923147"/>
            <a:ext cx="11764800" cy="5470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056D88-15FF-4B7E-B934-FB34E3F30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75790"/>
            <a:ext cx="10108800" cy="523220"/>
          </a:xfrm>
        </p:spPr>
        <p:txBody>
          <a:bodyPr/>
          <a:lstStyle/>
          <a:p>
            <a:r>
              <a:rPr lang="en-GB" sz="2800" dirty="0"/>
              <a:t>1. ESA Tools – Basics of ESA Procurement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B5456-9EF4-4B07-A4B1-C6593D901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z="2000" b="1" dirty="0">
                <a:solidFill>
                  <a:schemeClr val="tx1"/>
                </a:solidFill>
                <a:highlight>
                  <a:srgbClr val="76C8AE"/>
                </a:highlight>
              </a:rPr>
              <a:t>esa-star Publication</a:t>
            </a:r>
            <a:endParaRPr lang="en-GB" sz="2000" dirty="0">
              <a:highlight>
                <a:srgbClr val="76C8AE"/>
              </a:highligh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F754A0-3CFF-4E41-9797-29EA6671DCB5}"/>
              </a:ext>
            </a:extLst>
          </p:cNvPr>
          <p:cNvSpPr txBox="1"/>
          <p:nvPr/>
        </p:nvSpPr>
        <p:spPr>
          <a:xfrm>
            <a:off x="216000" y="2588738"/>
            <a:ext cx="4523131" cy="1406188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Access Tenders and </a:t>
            </a:r>
          </a:p>
          <a:p>
            <a:pPr algn="ctr"/>
            <a:r>
              <a:rPr lang="en-GB" sz="2000" b="1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ESA procurement related news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E6B158-2A69-A2AE-1AAC-5A33868B30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16" t="31420" r="45986" b="44865"/>
          <a:stretch/>
        </p:blipFill>
        <p:spPr>
          <a:xfrm>
            <a:off x="4749801" y="2526015"/>
            <a:ext cx="1835150" cy="153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4264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097CC93E-BEC3-4082-99B1-E8749935E7C1}" vid="{6A8FBB11-3885-4762-83D6-B4EE41EDCD97}"/>
    </a:ext>
  </a:extLst>
</a:theme>
</file>

<file path=ppt/theme/theme2.xml><?xml version="1.0" encoding="utf-8"?>
<a:theme xmlns:a="http://schemas.openxmlformats.org/drawingml/2006/main" name="ESA_Presentation_DARK_BG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097CC93E-BEC3-4082-99B1-E8749935E7C1}" vid="{E46EDA70-55A4-4F57-A141-721148227D0D}"/>
    </a:ext>
  </a:extLst>
</a:theme>
</file>

<file path=ppt/theme/theme3.xml><?xml version="1.0" encoding="utf-8"?>
<a:theme xmlns:a="http://schemas.openxmlformats.org/drawingml/2006/main" name="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097CC93E-BEC3-4082-99B1-E8749935E7C1}" vid="{2405D75C-B040-4AF8-8FB2-A44AA11FB65B}"/>
    </a:ext>
  </a:extLst>
</a:theme>
</file>

<file path=ppt/theme/theme4.xml><?xml version="1.0" encoding="utf-8"?>
<a:theme xmlns:a="http://schemas.openxmlformats.org/drawingml/2006/main" name="ESA_Presentation_CLEAR_BG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097CC93E-BEC3-4082-99B1-E8749935E7C1}" vid="{F19CE89D-E146-46A8-B657-C7825DB984A0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760b1d43-dbbb-4ccd-81d1-8af7af92a028" xsi:nil="true"/>
    <lcf76f155ced4ddcb4097134ff3c332f xmlns="02323e2b-ed6c-4601-bc4f-7f982fb3745d">
      <Terms xmlns="http://schemas.microsoft.com/office/infopath/2007/PartnerControls"/>
    </lcf76f155ced4ddcb4097134ff3c332f>
    <Label xmlns="02323e2b-ed6c-4601-bc4f-7f982fb3745d">
      <Value>Trainees</Value>
    </Label>
    <Date xmlns="02323e2b-ed6c-4601-bc4f-7f982fb3745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57F8890F759C44ACFA1EBD5B9C41D8" ma:contentTypeVersion="18" ma:contentTypeDescription="Create a new document." ma:contentTypeScope="" ma:versionID="33de0665ab300a735fe9690eb95f3ab8">
  <xsd:schema xmlns:xsd="http://www.w3.org/2001/XMLSchema" xmlns:xs="http://www.w3.org/2001/XMLSchema" xmlns:p="http://schemas.microsoft.com/office/2006/metadata/properties" xmlns:ns1="http://schemas.microsoft.com/sharepoint/v3" xmlns:ns2="02323e2b-ed6c-4601-bc4f-7f982fb3745d" xmlns:ns3="760b1d43-dbbb-4ccd-81d1-8af7af92a028" targetNamespace="http://schemas.microsoft.com/office/2006/metadata/properties" ma:root="true" ma:fieldsID="958ed58fc9bcd7228b27896c3c8a9e39" ns1:_="" ns2:_="" ns3:_="">
    <xsd:import namespace="http://schemas.microsoft.com/sharepoint/v3"/>
    <xsd:import namespace="02323e2b-ed6c-4601-bc4f-7f982fb3745d"/>
    <xsd:import namespace="760b1d43-dbbb-4ccd-81d1-8af7af92a0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Date" minOccurs="0"/>
                <xsd:element ref="ns2:Labe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323e2b-ed6c-4601-bc4f-7f982fb374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b688d343-e684-46db-b94f-a4cae8ed196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Date" ma:index="23" nillable="true" ma:displayName="Date" ma:format="DateTime" ma:internalName="Date">
      <xsd:simpleType>
        <xsd:restriction base="dms:DateTime"/>
      </xsd:simpleType>
    </xsd:element>
    <xsd:element name="Label" ma:index="24" nillable="true" ma:displayName="Label" ma:default="Trainees" ma:format="Dropdown" ma:internalName="Labe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Trainees"/>
                    <xsd:enumeration value="Staff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0b1d43-dbbb-4ccd-81d1-8af7af92a02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6ea46e86-a036-4144-b5d5-e9ee15c60ef7}" ma:internalName="TaxCatchAll" ma:showField="CatchAllData" ma:web="760b1d43-dbbb-4ccd-81d1-8af7af92a0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22279E-2C4C-4C93-8498-455A58D1433E}">
  <ds:schemaRefs>
    <ds:schemaRef ds:uri="http://schemas.microsoft.com/office/2006/metadata/properties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microsoft.com/sharepoint/v3/fields"/>
    <ds:schemaRef ds:uri="http://purl.org/dc/terms/"/>
    <ds:schemaRef ds:uri="http://schemas.openxmlformats.org/package/2006/metadata/core-properties"/>
    <ds:schemaRef ds:uri="http://schemas.microsoft.com/sharepoint/v4"/>
    <ds:schemaRef ds:uri="ddc99d1b-0883-4f2c-a8e6-6d8ebaa0e5d6"/>
    <ds:schemaRef ds:uri="http://schemas.microsoft.com/sharepoint/v3"/>
    <ds:schemaRef ds:uri="760b1d43-dbbb-4ccd-81d1-8af7af92a028"/>
    <ds:schemaRef ds:uri="02323e2b-ed6c-4601-bc4f-7f982fb3745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D273D3-95A9-4BF7-9911-A68985C15D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2323e2b-ed6c-4601-bc4f-7f982fb3745d"/>
    <ds:schemaRef ds:uri="760b1d43-dbbb-4ccd-81d1-8af7af92a0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2020_ESA_Presentation</Template>
  <TotalTime>24626</TotalTime>
  <Words>819</Words>
  <Application>Microsoft Office PowerPoint</Application>
  <PresentationFormat>Custom</PresentationFormat>
  <Paragraphs>88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ESA_Presentation_DARK</vt:lpstr>
      <vt:lpstr>ESA_Presentation_DARK_BG</vt:lpstr>
      <vt:lpstr>ESA_Presentation_CLEAR</vt:lpstr>
      <vt:lpstr>ESA_Presentation_CLEAR_BG</vt:lpstr>
      <vt:lpstr>PowerPoint Presentation</vt:lpstr>
      <vt:lpstr>Disclaimer</vt:lpstr>
      <vt:lpstr>Requesting Party Activity (RPA) Scheme</vt:lpstr>
      <vt:lpstr>Summary of the presentation</vt:lpstr>
      <vt:lpstr>1. ESA Tools – Basics of ESA Procurement</vt:lpstr>
      <vt:lpstr>1. ESA Tools – Basics of ESA Procurement</vt:lpstr>
      <vt:lpstr>1. ESA Tools – Basics of ESA Procurement</vt:lpstr>
      <vt:lpstr>1. ESA Tools – Basics of ESA Procurement</vt:lpstr>
      <vt:lpstr>1. ESA Tools – Basics of ESA Procurement</vt:lpstr>
      <vt:lpstr>1. ESA Tools – Basics of ESA Procurement</vt:lpstr>
      <vt:lpstr>1. ESA Tools – Basics of ESA Procurement</vt:lpstr>
      <vt:lpstr>2. Overview Type of Activity and their respective call</vt:lpstr>
      <vt:lpstr>2. Type of Activities and their respective call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PECS Briefing for Slovakia - 7th call</dc:title>
  <dc:subject>PECS Briefing for Slovakia - 7th call</dc:subject>
  <dc:creator>Karol Brzostowski</dc:creator>
  <cp:keywords/>
  <dc:description/>
  <cp:lastModifiedBy>Kim Johnson</cp:lastModifiedBy>
  <cp:revision>145</cp:revision>
  <cp:lastPrinted>2008-08-26T16:26:23Z</cp:lastPrinted>
  <dcterms:created xsi:type="dcterms:W3CDTF">2021-08-16T10:21:16Z</dcterms:created>
  <dcterms:modified xsi:type="dcterms:W3CDTF">2023-09-11T13:41:36Z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Karol Brzostowski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0x010100BA57F8890F759C44ACFA1EBD5B9C41D8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–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2021-08-17T23:00:00Z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5f0bab48-4ce0-4eab-83cc-d71b5b88219f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PKKMWAM5UKCP-1108600927-1303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  <property fmtid="{D5CDD505-2E9C-101B-9397-08002B2CF9AE}" pid="42" name="Unified Compliance Policy UI Action">
    <vt:lpwstr/>
  </property>
  <property fmtid="{D5CDD505-2E9C-101B-9397-08002B2CF9AE}" pid="43" name="Unified Compliance Policy Properties">
    <vt:lpwstr/>
  </property>
  <property fmtid="{D5CDD505-2E9C-101B-9397-08002B2CF9AE}" pid="44" name="Image Tags">
    <vt:lpwstr/>
  </property>
  <property fmtid="{D5CDD505-2E9C-101B-9397-08002B2CF9AE}" pid="45" name="Date">
    <vt:lpwstr/>
  </property>
  <property fmtid="{D5CDD505-2E9C-101B-9397-08002B2CF9AE}" pid="46" name="MediaServiceImageTags">
    <vt:lpwstr/>
  </property>
</Properties>
</file>