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 id="2147483950" r:id="rId5"/>
    <p:sldMasterId id="2147483957" r:id="rId6"/>
    <p:sldMasterId id="2147483970" r:id="rId7"/>
  </p:sldMasterIdLst>
  <p:notesMasterIdLst>
    <p:notesMasterId r:id="rId27"/>
  </p:notesMasterIdLst>
  <p:handoutMasterIdLst>
    <p:handoutMasterId r:id="rId28"/>
  </p:handoutMasterIdLst>
  <p:sldIdLst>
    <p:sldId id="256" r:id="rId8"/>
    <p:sldId id="374" r:id="rId9"/>
    <p:sldId id="312" r:id="rId10"/>
    <p:sldId id="365" r:id="rId11"/>
    <p:sldId id="375" r:id="rId12"/>
    <p:sldId id="343" r:id="rId13"/>
    <p:sldId id="346" r:id="rId14"/>
    <p:sldId id="350" r:id="rId15"/>
    <p:sldId id="347" r:id="rId16"/>
    <p:sldId id="355" r:id="rId17"/>
    <p:sldId id="357" r:id="rId18"/>
    <p:sldId id="354" r:id="rId19"/>
    <p:sldId id="371" r:id="rId20"/>
    <p:sldId id="372" r:id="rId21"/>
    <p:sldId id="373" r:id="rId22"/>
    <p:sldId id="362" r:id="rId23"/>
    <p:sldId id="363" r:id="rId24"/>
    <p:sldId id="266" r:id="rId25"/>
    <p:sldId id="402" r:id="rId26"/>
  </p:sldIdLst>
  <p:sldSz cx="12225338" cy="6858000"/>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610636" algn="l" rtl="0" fontAlgn="base">
      <a:spcBef>
        <a:spcPct val="0"/>
      </a:spcBef>
      <a:spcAft>
        <a:spcPct val="0"/>
      </a:spcAft>
      <a:defRPr kern="1200">
        <a:solidFill>
          <a:schemeClr val="tx1"/>
        </a:solidFill>
        <a:latin typeface="Verdana" pitchFamily="34" charset="0"/>
        <a:ea typeface="+mn-ea"/>
        <a:cs typeface="+mn-cs"/>
      </a:defRPr>
    </a:lvl2pPr>
    <a:lvl3pPr marL="1221273" algn="l" rtl="0" fontAlgn="base">
      <a:spcBef>
        <a:spcPct val="0"/>
      </a:spcBef>
      <a:spcAft>
        <a:spcPct val="0"/>
      </a:spcAft>
      <a:defRPr kern="1200">
        <a:solidFill>
          <a:schemeClr val="tx1"/>
        </a:solidFill>
        <a:latin typeface="Verdana" pitchFamily="34" charset="0"/>
        <a:ea typeface="+mn-ea"/>
        <a:cs typeface="+mn-cs"/>
      </a:defRPr>
    </a:lvl3pPr>
    <a:lvl4pPr marL="1831909" algn="l" rtl="0" fontAlgn="base">
      <a:spcBef>
        <a:spcPct val="0"/>
      </a:spcBef>
      <a:spcAft>
        <a:spcPct val="0"/>
      </a:spcAft>
      <a:defRPr kern="1200">
        <a:solidFill>
          <a:schemeClr val="tx1"/>
        </a:solidFill>
        <a:latin typeface="Verdana" pitchFamily="34" charset="0"/>
        <a:ea typeface="+mn-ea"/>
        <a:cs typeface="+mn-cs"/>
      </a:defRPr>
    </a:lvl4pPr>
    <a:lvl5pPr marL="2442545" algn="l" rtl="0" fontAlgn="base">
      <a:spcBef>
        <a:spcPct val="0"/>
      </a:spcBef>
      <a:spcAft>
        <a:spcPct val="0"/>
      </a:spcAft>
      <a:defRPr kern="1200">
        <a:solidFill>
          <a:schemeClr val="tx1"/>
        </a:solidFill>
        <a:latin typeface="Verdana" pitchFamily="34" charset="0"/>
        <a:ea typeface="+mn-ea"/>
        <a:cs typeface="+mn-cs"/>
      </a:defRPr>
    </a:lvl5pPr>
    <a:lvl6pPr marL="3053182" algn="l" defTabSz="1221273" rtl="0" eaLnBrk="1" latinLnBrk="0" hangingPunct="1">
      <a:defRPr kern="1200">
        <a:solidFill>
          <a:schemeClr val="tx1"/>
        </a:solidFill>
        <a:latin typeface="Verdana" pitchFamily="34" charset="0"/>
        <a:ea typeface="+mn-ea"/>
        <a:cs typeface="+mn-cs"/>
      </a:defRPr>
    </a:lvl6pPr>
    <a:lvl7pPr marL="3663818" algn="l" defTabSz="1221273" rtl="0" eaLnBrk="1" latinLnBrk="0" hangingPunct="1">
      <a:defRPr kern="1200">
        <a:solidFill>
          <a:schemeClr val="tx1"/>
        </a:solidFill>
        <a:latin typeface="Verdana" pitchFamily="34" charset="0"/>
        <a:ea typeface="+mn-ea"/>
        <a:cs typeface="+mn-cs"/>
      </a:defRPr>
    </a:lvl7pPr>
    <a:lvl8pPr marL="4274454" algn="l" defTabSz="1221273" rtl="0" eaLnBrk="1" latinLnBrk="0" hangingPunct="1">
      <a:defRPr kern="1200">
        <a:solidFill>
          <a:schemeClr val="tx1"/>
        </a:solidFill>
        <a:latin typeface="Verdana" pitchFamily="34" charset="0"/>
        <a:ea typeface="+mn-ea"/>
        <a:cs typeface="+mn-cs"/>
      </a:defRPr>
    </a:lvl8pPr>
    <a:lvl9pPr marL="4885091" algn="l" defTabSz="1221273" rtl="0" eaLnBrk="1" latinLnBrk="0" hangingPunct="1">
      <a:defRPr kern="1200">
        <a:solidFill>
          <a:schemeClr val="tx1"/>
        </a:solidFill>
        <a:latin typeface="Verdan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51" userDrawn="1">
          <p15:clr>
            <a:srgbClr val="A4A3A4"/>
          </p15:clr>
        </p15:guide>
      </p15:sldGuideLst>
    </p:ext>
    <p:ext uri="{2D200454-40CA-4A62-9FC3-DE9A4176ACB9}">
      <p15:notesGuideLst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y Courtois" initials="SC" lastIdx="1" clrIdx="0">
    <p:extLst>
      <p:ext uri="{19B8F6BF-5375-455C-9EA6-DF929625EA0E}">
        <p15:presenceInfo xmlns:p15="http://schemas.microsoft.com/office/powerpoint/2012/main" userId="S::Sandy.Courtois@esa.int::25e781d7-0b89-483f-9736-3fcb7a1209d8" providerId="AD"/>
      </p:ext>
    </p:extLst>
  </p:cmAuthor>
  <p:cmAuthor id="2" name="Helena Morais" initials="HM" lastIdx="3" clrIdx="1">
    <p:extLst>
      <p:ext uri="{19B8F6BF-5375-455C-9EA6-DF929625EA0E}">
        <p15:presenceInfo xmlns:p15="http://schemas.microsoft.com/office/powerpoint/2012/main" userId="S::Helena.Morais@ext.esa.int::ac4dec46-2b55-4394-8934-0be22ab6d24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clrMode="bw" scaleToFitPaper="1"/>
  <p:clrMru>
    <a:srgbClr val="335E6F"/>
    <a:srgbClr val="053249"/>
    <a:srgbClr val="003249"/>
    <a:srgbClr val="76C8AE"/>
    <a:srgbClr val="D9D9D9"/>
    <a:srgbClr val="8197A6"/>
    <a:srgbClr val="F1666A"/>
    <a:srgbClr val="006196"/>
    <a:srgbClr val="6DCFF6"/>
    <a:srgbClr val="FFCC4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autoAdjust="0"/>
    <p:restoredTop sz="94035" autoAdjust="0"/>
  </p:normalViewPr>
  <p:slideViewPr>
    <p:cSldViewPr snapToGrid="0">
      <p:cViewPr varScale="1">
        <p:scale>
          <a:sx n="60" d="100"/>
          <a:sy n="60" d="100"/>
        </p:scale>
        <p:origin x="84" y="1110"/>
      </p:cViewPr>
      <p:guideLst>
        <p:guide orient="horz" pos="2160"/>
        <p:guide pos="385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0" d="100"/>
          <a:sy n="50" d="100"/>
        </p:scale>
        <p:origin x="-2659" y="-67"/>
      </p:cViewPr>
      <p:guideLst>
        <p:guide orient="horz" pos="2932"/>
        <p:guide pos="221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dLbls>
          <c:dLblPos val="outEnd"/>
          <c:showLegendKey val="0"/>
          <c:showVal val="0"/>
          <c:showCatName val="1"/>
          <c:showSerName val="0"/>
          <c:showPercent val="0"/>
          <c:showBubbleSize val="0"/>
          <c:showLeaderLines val="0"/>
        </c:dLbls>
      </c:pie3D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VALUE</c:v>
                </c:pt>
              </c:strCache>
            </c:strRef>
          </c:tx>
          <c:spPr>
            <a:ln>
              <a:noFill/>
            </a:ln>
            <a:effectLst/>
            <a:scene3d>
              <a:camera prst="orthographicFront"/>
              <a:lightRig rig="threePt" dir="t"/>
            </a:scene3d>
            <a:sp3d prstMaterial="matte"/>
          </c:spPr>
          <c:explosion val="5"/>
          <c:dPt>
            <c:idx val="0"/>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01-741F-47C1-9996-DF6877D07366}"/>
              </c:ext>
            </c:extLst>
          </c:dPt>
          <c:dPt>
            <c:idx val="1"/>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03-741F-47C1-9996-DF6877D07366}"/>
              </c:ext>
            </c:extLst>
          </c:dPt>
          <c:dPt>
            <c:idx val="2"/>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05-741F-47C1-9996-DF6877D07366}"/>
              </c:ext>
            </c:extLst>
          </c:dPt>
          <c:dPt>
            <c:idx val="3"/>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07-741F-47C1-9996-DF6877D07366}"/>
              </c:ext>
            </c:extLst>
          </c:dPt>
          <c:dPt>
            <c:idx val="4"/>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09-741F-47C1-9996-DF6877D07366}"/>
              </c:ext>
            </c:extLst>
          </c:dPt>
          <c:dPt>
            <c:idx val="5"/>
            <c:bubble3D val="0"/>
            <c:spPr>
              <a:solidFill>
                <a:srgbClr val="FBAB18"/>
              </a:solidFill>
              <a:ln>
                <a:noFill/>
              </a:ln>
              <a:effectLst/>
              <a:scene3d>
                <a:camera prst="orthographicFront"/>
                <a:lightRig rig="threePt" dir="t"/>
              </a:scene3d>
              <a:sp3d prstMaterial="matte"/>
            </c:spPr>
            <c:extLst>
              <c:ext xmlns:c16="http://schemas.microsoft.com/office/drawing/2014/chart" uri="{C3380CC4-5D6E-409C-BE32-E72D297353CC}">
                <c16:uniqueId val="{0000000B-741F-47C1-9996-DF6877D07366}"/>
              </c:ext>
            </c:extLst>
          </c:dPt>
          <c:dPt>
            <c:idx val="6"/>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0D-741F-47C1-9996-DF6877D07366}"/>
              </c:ext>
            </c:extLst>
          </c:dPt>
          <c:dPt>
            <c:idx val="7"/>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0F-741F-47C1-9996-DF6877D07366}"/>
              </c:ext>
            </c:extLst>
          </c:dPt>
          <c:dPt>
            <c:idx val="8"/>
            <c:bubble3D val="0"/>
            <c:spPr>
              <a:solidFill>
                <a:srgbClr val="F1666A"/>
              </a:solidFill>
              <a:ln>
                <a:noFill/>
              </a:ln>
              <a:effectLst/>
              <a:scene3d>
                <a:camera prst="orthographicFront"/>
                <a:lightRig rig="threePt" dir="t"/>
              </a:scene3d>
              <a:sp3d prstMaterial="matte"/>
            </c:spPr>
            <c:extLst>
              <c:ext xmlns:c16="http://schemas.microsoft.com/office/drawing/2014/chart" uri="{C3380CC4-5D6E-409C-BE32-E72D297353CC}">
                <c16:uniqueId val="{00000011-741F-47C1-9996-DF6877D07366}"/>
              </c:ext>
            </c:extLst>
          </c:dPt>
          <c:dPt>
            <c:idx val="9"/>
            <c:bubble3D val="0"/>
            <c:spPr>
              <a:solidFill>
                <a:srgbClr val="ED1B2F"/>
              </a:solidFill>
              <a:ln>
                <a:noFill/>
              </a:ln>
              <a:effectLst/>
              <a:scene3d>
                <a:camera prst="orthographicFront"/>
                <a:lightRig rig="threePt" dir="t"/>
              </a:scene3d>
              <a:sp3d prstMaterial="matte"/>
            </c:spPr>
            <c:extLst>
              <c:ext xmlns:c16="http://schemas.microsoft.com/office/drawing/2014/chart" uri="{C3380CC4-5D6E-409C-BE32-E72D297353CC}">
                <c16:uniqueId val="{00000013-741F-47C1-9996-DF6877D07366}"/>
              </c:ext>
            </c:extLst>
          </c:dPt>
          <c:dPt>
            <c:idx val="10"/>
            <c:bubble3D val="0"/>
            <c:spPr>
              <a:solidFill>
                <a:srgbClr val="CF1D39"/>
              </a:solidFill>
              <a:ln>
                <a:noFill/>
              </a:ln>
              <a:effectLst/>
              <a:scene3d>
                <a:camera prst="orthographicFront"/>
                <a:lightRig rig="threePt" dir="t"/>
              </a:scene3d>
              <a:sp3d prstMaterial="matte"/>
            </c:spPr>
            <c:extLst>
              <c:ext xmlns:c16="http://schemas.microsoft.com/office/drawing/2014/chart" uri="{C3380CC4-5D6E-409C-BE32-E72D297353CC}">
                <c16:uniqueId val="{00000015-741F-47C1-9996-DF6877D07366}"/>
              </c:ext>
            </c:extLst>
          </c:dPt>
          <c:dPt>
            <c:idx val="11"/>
            <c:bubble3D val="0"/>
            <c:spPr>
              <a:solidFill>
                <a:srgbClr val="960136"/>
              </a:solidFill>
              <a:ln>
                <a:noFill/>
              </a:ln>
              <a:effectLst/>
              <a:scene3d>
                <a:camera prst="orthographicFront"/>
                <a:lightRig rig="threePt" dir="t"/>
              </a:scene3d>
              <a:sp3d prstMaterial="matte"/>
            </c:spPr>
            <c:extLst>
              <c:ext xmlns:c16="http://schemas.microsoft.com/office/drawing/2014/chart" uri="{C3380CC4-5D6E-409C-BE32-E72D297353CC}">
                <c16:uniqueId val="{00000017-741F-47C1-9996-DF6877D07366}"/>
              </c:ext>
            </c:extLst>
          </c:dPt>
          <c:dPt>
            <c:idx val="12"/>
            <c:bubble3D val="0"/>
            <c:spPr>
              <a:solidFill>
                <a:srgbClr val="6DCFF6"/>
              </a:solidFill>
              <a:ln>
                <a:noFill/>
              </a:ln>
              <a:effectLst/>
              <a:scene3d>
                <a:camera prst="orthographicFront"/>
                <a:lightRig rig="threePt" dir="t"/>
              </a:scene3d>
              <a:sp3d prstMaterial="matte"/>
            </c:spPr>
            <c:extLst>
              <c:ext xmlns:c16="http://schemas.microsoft.com/office/drawing/2014/chart" uri="{C3380CC4-5D6E-409C-BE32-E72D297353CC}">
                <c16:uniqueId val="{00000019-741F-47C1-9996-DF6877D07366}"/>
              </c:ext>
            </c:extLst>
          </c:dPt>
          <c:dPt>
            <c:idx val="13"/>
            <c:bubble3D val="0"/>
            <c:spPr>
              <a:solidFill>
                <a:srgbClr val="009BDB"/>
              </a:solidFill>
              <a:ln>
                <a:noFill/>
              </a:ln>
              <a:effectLst/>
              <a:scene3d>
                <a:camera prst="orthographicFront"/>
                <a:lightRig rig="threePt" dir="t"/>
              </a:scene3d>
              <a:sp3d prstMaterial="matte"/>
            </c:spPr>
            <c:extLst>
              <c:ext xmlns:c16="http://schemas.microsoft.com/office/drawing/2014/chart" uri="{C3380CC4-5D6E-409C-BE32-E72D297353CC}">
                <c16:uniqueId val="{0000001B-741F-47C1-9996-DF6877D07366}"/>
              </c:ext>
            </c:extLst>
          </c:dPt>
          <c:dPt>
            <c:idx val="14"/>
            <c:bubble3D val="0"/>
            <c:spPr>
              <a:solidFill>
                <a:srgbClr val="00619E"/>
              </a:solidFill>
              <a:ln>
                <a:noFill/>
              </a:ln>
              <a:effectLst/>
              <a:scene3d>
                <a:camera prst="orthographicFront"/>
                <a:lightRig rig="threePt" dir="t"/>
              </a:scene3d>
              <a:sp3d prstMaterial="matte"/>
            </c:spPr>
            <c:extLst>
              <c:ext xmlns:c16="http://schemas.microsoft.com/office/drawing/2014/chart" uri="{C3380CC4-5D6E-409C-BE32-E72D297353CC}">
                <c16:uniqueId val="{0000001D-741F-47C1-9996-DF6877D07366}"/>
              </c:ext>
            </c:extLst>
          </c:dPt>
          <c:dPt>
            <c:idx val="15"/>
            <c:bubble3D val="0"/>
            <c:spPr>
              <a:solidFill>
                <a:srgbClr val="1E3378"/>
              </a:solidFill>
              <a:ln>
                <a:noFill/>
              </a:ln>
              <a:effectLst/>
              <a:scene3d>
                <a:camera prst="orthographicFront"/>
                <a:lightRig rig="threePt" dir="t"/>
              </a:scene3d>
              <a:sp3d prstMaterial="matte"/>
            </c:spPr>
            <c:extLst>
              <c:ext xmlns:c16="http://schemas.microsoft.com/office/drawing/2014/chart" uri="{C3380CC4-5D6E-409C-BE32-E72D297353CC}">
                <c16:uniqueId val="{0000001F-741F-47C1-9996-DF6877D07366}"/>
              </c:ext>
            </c:extLst>
          </c:dPt>
          <c:dPt>
            <c:idx val="16"/>
            <c:bubble3D val="0"/>
            <c:spPr>
              <a:solidFill>
                <a:srgbClr val="76C8AE"/>
              </a:solidFill>
              <a:ln>
                <a:noFill/>
              </a:ln>
              <a:effectLst/>
              <a:scene3d>
                <a:camera prst="orthographicFront"/>
                <a:lightRig rig="threePt" dir="t"/>
              </a:scene3d>
              <a:sp3d prstMaterial="matte"/>
            </c:spPr>
            <c:extLst>
              <c:ext xmlns:c16="http://schemas.microsoft.com/office/drawing/2014/chart" uri="{C3380CC4-5D6E-409C-BE32-E72D297353CC}">
                <c16:uniqueId val="{00000021-741F-47C1-9996-DF6877D07366}"/>
              </c:ext>
            </c:extLst>
          </c:dPt>
          <c:dPt>
            <c:idx val="17"/>
            <c:bubble3D val="0"/>
            <c:spPr>
              <a:solidFill>
                <a:srgbClr val="00AE9D"/>
              </a:solidFill>
              <a:ln>
                <a:noFill/>
              </a:ln>
              <a:effectLst/>
              <a:scene3d>
                <a:camera prst="orthographicFront"/>
                <a:lightRig rig="threePt" dir="t"/>
              </a:scene3d>
              <a:sp3d prstMaterial="matte"/>
            </c:spPr>
            <c:extLst>
              <c:ext xmlns:c16="http://schemas.microsoft.com/office/drawing/2014/chart" uri="{C3380CC4-5D6E-409C-BE32-E72D297353CC}">
                <c16:uniqueId val="{00000023-741F-47C1-9996-DF6877D07366}"/>
              </c:ext>
            </c:extLst>
          </c:dPt>
          <c:dPt>
            <c:idx val="18"/>
            <c:bubble3D val="0"/>
            <c:spPr>
              <a:solidFill>
                <a:srgbClr val="008E7A"/>
              </a:solidFill>
              <a:ln>
                <a:noFill/>
              </a:ln>
              <a:effectLst/>
              <a:scene3d>
                <a:camera prst="orthographicFront"/>
                <a:lightRig rig="threePt" dir="t"/>
              </a:scene3d>
              <a:sp3d prstMaterial="matte"/>
            </c:spPr>
            <c:extLst>
              <c:ext xmlns:c16="http://schemas.microsoft.com/office/drawing/2014/chart" uri="{C3380CC4-5D6E-409C-BE32-E72D297353CC}">
                <c16:uniqueId val="{00000025-741F-47C1-9996-DF6877D07366}"/>
              </c:ext>
            </c:extLst>
          </c:dPt>
          <c:dPt>
            <c:idx val="19"/>
            <c:bubble3D val="0"/>
            <c:spPr>
              <a:solidFill>
                <a:srgbClr val="006762"/>
              </a:solidFill>
              <a:ln>
                <a:noFill/>
              </a:ln>
              <a:effectLst/>
              <a:scene3d>
                <a:camera prst="orthographicFront"/>
                <a:lightRig rig="threePt" dir="t"/>
              </a:scene3d>
              <a:sp3d prstMaterial="matte"/>
            </c:spPr>
            <c:extLst>
              <c:ext xmlns:c16="http://schemas.microsoft.com/office/drawing/2014/chart" uri="{C3380CC4-5D6E-409C-BE32-E72D297353CC}">
                <c16:uniqueId val="{00000027-741F-47C1-9996-DF6877D07366}"/>
              </c:ext>
            </c:extLst>
          </c:dPt>
          <c:dPt>
            <c:idx val="20"/>
            <c:bubble3D val="0"/>
            <c:spPr>
              <a:solidFill>
                <a:srgbClr val="FFCC4E"/>
              </a:solidFill>
              <a:ln>
                <a:noFill/>
              </a:ln>
              <a:effectLst/>
              <a:scene3d>
                <a:camera prst="orthographicFront"/>
                <a:lightRig rig="threePt" dir="t"/>
              </a:scene3d>
              <a:sp3d prstMaterial="matte"/>
            </c:spPr>
            <c:extLst>
              <c:ext xmlns:c16="http://schemas.microsoft.com/office/drawing/2014/chart" uri="{C3380CC4-5D6E-409C-BE32-E72D297353CC}">
                <c16:uniqueId val="{00000029-741F-47C1-9996-DF6877D07366}"/>
              </c:ext>
            </c:extLst>
          </c:dPt>
          <c:dPt>
            <c:idx val="21"/>
            <c:bubble3D val="0"/>
            <c:spPr>
              <a:solidFill>
                <a:srgbClr val="FFDE00"/>
              </a:solidFill>
              <a:ln>
                <a:noFill/>
              </a:ln>
              <a:effectLst/>
              <a:scene3d>
                <a:camera prst="orthographicFront"/>
                <a:lightRig rig="threePt" dir="t"/>
              </a:scene3d>
              <a:sp3d prstMaterial="matte"/>
            </c:spPr>
            <c:extLst>
              <c:ext xmlns:c16="http://schemas.microsoft.com/office/drawing/2014/chart" uri="{C3380CC4-5D6E-409C-BE32-E72D297353CC}">
                <c16:uniqueId val="{0000002B-741F-47C1-9996-DF6877D07366}"/>
              </c:ext>
            </c:extLst>
          </c:dPt>
          <c:dPt>
            <c:idx val="22"/>
            <c:bubble3D val="0"/>
            <c:spPr>
              <a:solidFill>
                <a:srgbClr val="F47920"/>
              </a:solidFill>
              <a:ln>
                <a:noFill/>
              </a:ln>
              <a:effectLst/>
              <a:scene3d>
                <a:camera prst="orthographicFront"/>
                <a:lightRig rig="threePt" dir="t"/>
              </a:scene3d>
              <a:sp3d prstMaterial="matte"/>
            </c:spPr>
            <c:extLst>
              <c:ext xmlns:c16="http://schemas.microsoft.com/office/drawing/2014/chart" uri="{C3380CC4-5D6E-409C-BE32-E72D297353CC}">
                <c16:uniqueId val="{0000002D-741F-47C1-9996-DF6877D07366}"/>
              </c:ext>
            </c:extLst>
          </c:dPt>
          <c:dPt>
            <c:idx val="23"/>
            <c:bubble3D val="0"/>
            <c:spPr>
              <a:solidFill>
                <a:srgbClr val="A75534"/>
              </a:solidFill>
              <a:ln>
                <a:noFill/>
              </a:ln>
              <a:effectLst/>
              <a:scene3d>
                <a:camera prst="orthographicFront"/>
                <a:lightRig rig="threePt" dir="t"/>
              </a:scene3d>
              <a:sp3d prstMaterial="matte"/>
            </c:spPr>
            <c:extLst>
              <c:ext xmlns:c16="http://schemas.microsoft.com/office/drawing/2014/chart" uri="{C3380CC4-5D6E-409C-BE32-E72D297353CC}">
                <c16:uniqueId val="{0000002F-741F-47C1-9996-DF6877D07366}"/>
              </c:ext>
            </c:extLst>
          </c:dPt>
          <c:dLbls>
            <c:dLbl>
              <c:idx val="0"/>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1-741F-47C1-9996-DF6877D07366}"/>
                </c:ext>
              </c:extLst>
            </c:dLbl>
            <c:dLbl>
              <c:idx val="1"/>
              <c:spPr>
                <a:noFill/>
                <a:ln>
                  <a:noFill/>
                </a:ln>
                <a:effectLst/>
              </c:spPr>
              <c:txPr>
                <a:bodyPr rot="0" spcFirstLastPara="1" vertOverflow="ellipsis" vert="horz" wrap="square" anchor="ctr" anchorCtr="1"/>
                <a:lstStyle/>
                <a:p>
                  <a:pPr>
                    <a:defRPr sz="1330" b="1" i="0" u="sng" strike="noStrike" kern="1200" spc="0" baseline="0">
                      <a:solidFill>
                        <a:schemeClr val="accent2"/>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3-741F-47C1-9996-DF6877D07366}"/>
                </c:ext>
              </c:extLst>
            </c:dLbl>
            <c:dLbl>
              <c:idx val="2"/>
              <c:spPr>
                <a:noFill/>
                <a:ln>
                  <a:noFill/>
                </a:ln>
                <a:effectLst/>
              </c:spPr>
              <c:txPr>
                <a:bodyPr rot="0" spcFirstLastPara="1" vertOverflow="ellipsis" vert="horz" wrap="square" anchor="ctr" anchorCtr="1"/>
                <a:lstStyle/>
                <a:p>
                  <a:pPr>
                    <a:defRPr sz="1330" b="1" i="0" u="sng" strike="noStrike" kern="1200" spc="0" baseline="0">
                      <a:solidFill>
                        <a:schemeClr val="accent3"/>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5-741F-47C1-9996-DF6877D07366}"/>
                </c:ext>
              </c:extLst>
            </c:dLbl>
            <c:dLbl>
              <c:idx val="3"/>
              <c:spPr>
                <a:noFill/>
                <a:ln>
                  <a:noFill/>
                </a:ln>
                <a:effectLst/>
              </c:spPr>
              <c:txPr>
                <a:bodyPr rot="0" spcFirstLastPara="1" vertOverflow="ellipsis" vert="horz" wrap="square" anchor="ctr" anchorCtr="1"/>
                <a:lstStyle/>
                <a:p>
                  <a:pPr>
                    <a:defRPr sz="1330" b="1" i="0" u="sng" strike="noStrike" kern="1200" spc="0" baseline="0">
                      <a:solidFill>
                        <a:schemeClr val="accent4"/>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7-741F-47C1-9996-DF6877D07366}"/>
                </c:ext>
              </c:extLst>
            </c:dLbl>
            <c:dLbl>
              <c:idx val="4"/>
              <c:spPr>
                <a:noFill/>
                <a:ln>
                  <a:noFill/>
                </a:ln>
                <a:effectLst/>
              </c:spPr>
              <c:txPr>
                <a:bodyPr rot="0" spcFirstLastPara="1" vertOverflow="ellipsis" vert="horz" wrap="square" anchor="ctr" anchorCtr="1"/>
                <a:lstStyle/>
                <a:p>
                  <a:pPr>
                    <a:defRPr sz="1330" b="1" i="0" u="sng" strike="noStrike" kern="1200" spc="0" baseline="0">
                      <a:solidFill>
                        <a:schemeClr val="accent5"/>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9-741F-47C1-9996-DF6877D07366}"/>
                </c:ext>
              </c:extLst>
            </c:dLbl>
            <c:dLbl>
              <c:idx val="5"/>
              <c:spPr>
                <a:noFill/>
                <a:ln>
                  <a:noFill/>
                </a:ln>
                <a:effectLst/>
              </c:spPr>
              <c:txPr>
                <a:bodyPr rot="0" spcFirstLastPara="1" vertOverflow="ellipsis" vert="horz" wrap="square" anchor="ctr" anchorCtr="1"/>
                <a:lstStyle/>
                <a:p>
                  <a:pPr>
                    <a:defRPr sz="1330" b="1" i="0" u="sng" strike="noStrike" kern="1200" spc="0" baseline="0">
                      <a:solidFill>
                        <a:schemeClr val="accent6"/>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B-741F-47C1-9996-DF6877D07366}"/>
                </c:ext>
              </c:extLst>
            </c:dLbl>
            <c:dLbl>
              <c:idx val="6"/>
              <c:spPr>
                <a:noFill/>
                <a:ln>
                  <a:noFill/>
                </a:ln>
                <a:effectLst/>
              </c:spPr>
              <c:txPr>
                <a:bodyPr rot="0" spcFirstLastPara="1" vertOverflow="ellipsis" vert="horz" wrap="square" anchor="ctr" anchorCtr="1"/>
                <a:lstStyle/>
                <a:p>
                  <a:pPr>
                    <a:defRPr sz="1330" b="1" i="0" u="sng" strike="noStrike" kern="1200" spc="0" baseline="0">
                      <a:solidFill>
                        <a:schemeClr val="accent1">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D-741F-47C1-9996-DF6877D07366}"/>
                </c:ext>
              </c:extLst>
            </c:dLbl>
            <c:dLbl>
              <c:idx val="7"/>
              <c:spPr>
                <a:noFill/>
                <a:ln>
                  <a:noFill/>
                </a:ln>
                <a:effectLst/>
              </c:spPr>
              <c:txPr>
                <a:bodyPr rot="0" spcFirstLastPara="1" vertOverflow="ellipsis" vert="horz" wrap="square" anchor="ctr" anchorCtr="1"/>
                <a:lstStyle/>
                <a:p>
                  <a:pPr>
                    <a:defRPr sz="1330" b="1" i="0" u="sng" strike="noStrike" kern="1200" spc="0" baseline="0">
                      <a:solidFill>
                        <a:schemeClr val="accent2">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0F-741F-47C1-9996-DF6877D07366}"/>
                </c:ext>
              </c:extLst>
            </c:dLbl>
            <c:dLbl>
              <c:idx val="8"/>
              <c:spPr>
                <a:noFill/>
                <a:ln>
                  <a:noFill/>
                </a:ln>
                <a:effectLst/>
              </c:spPr>
              <c:txPr>
                <a:bodyPr rot="0" spcFirstLastPara="1" vertOverflow="ellipsis" vert="horz" wrap="square" anchor="ctr" anchorCtr="1"/>
                <a:lstStyle/>
                <a:p>
                  <a:pPr>
                    <a:defRPr sz="1330" b="1" i="0" u="sng" strike="noStrike" kern="1200" spc="0" baseline="0">
                      <a:solidFill>
                        <a:schemeClr val="accent3">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1-741F-47C1-9996-DF6877D07366}"/>
                </c:ext>
              </c:extLst>
            </c:dLbl>
            <c:dLbl>
              <c:idx val="9"/>
              <c:spPr>
                <a:noFill/>
                <a:ln>
                  <a:noFill/>
                </a:ln>
                <a:effectLst/>
              </c:spPr>
              <c:txPr>
                <a:bodyPr rot="0" spcFirstLastPara="1" vertOverflow="ellipsis" vert="horz" wrap="square" anchor="ctr" anchorCtr="1"/>
                <a:lstStyle/>
                <a:p>
                  <a:pPr>
                    <a:defRPr sz="1330" b="1" i="0" u="sng" strike="noStrike" kern="1200" spc="0" baseline="0">
                      <a:solidFill>
                        <a:schemeClr val="accent4">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3-741F-47C1-9996-DF6877D07366}"/>
                </c:ext>
              </c:extLst>
            </c:dLbl>
            <c:dLbl>
              <c:idx val="10"/>
              <c:spPr>
                <a:noFill/>
                <a:ln>
                  <a:noFill/>
                </a:ln>
                <a:effectLst/>
              </c:spPr>
              <c:txPr>
                <a:bodyPr rot="0" spcFirstLastPara="1" vertOverflow="ellipsis" vert="horz" wrap="square" anchor="ctr" anchorCtr="1"/>
                <a:lstStyle/>
                <a:p>
                  <a:pPr>
                    <a:defRPr sz="1330" b="1" i="0" u="sng" strike="noStrike" kern="1200" spc="0" baseline="0">
                      <a:solidFill>
                        <a:schemeClr val="accent5">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5-741F-47C1-9996-DF6877D07366}"/>
                </c:ext>
              </c:extLst>
            </c:dLbl>
            <c:dLbl>
              <c:idx val="11"/>
              <c:spPr>
                <a:noFill/>
                <a:ln>
                  <a:noFill/>
                </a:ln>
                <a:effectLst/>
              </c:spPr>
              <c:txPr>
                <a:bodyPr rot="0" spcFirstLastPara="1" vertOverflow="ellipsis" vert="horz" wrap="square" anchor="ctr" anchorCtr="1"/>
                <a:lstStyle/>
                <a:p>
                  <a:pPr>
                    <a:defRPr sz="1330" b="1" i="0" u="sng" strike="noStrike" kern="1200" spc="0" baseline="0">
                      <a:solidFill>
                        <a:schemeClr val="accent6">
                          <a:lumMod val="6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7-741F-47C1-9996-DF6877D07366}"/>
                </c:ext>
              </c:extLst>
            </c:dLbl>
            <c:dLbl>
              <c:idx val="12"/>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9-741F-47C1-9996-DF6877D07366}"/>
                </c:ext>
              </c:extLst>
            </c:dLbl>
            <c:dLbl>
              <c:idx val="13"/>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B-741F-47C1-9996-DF6877D07366}"/>
                </c:ext>
              </c:extLst>
            </c:dLbl>
            <c:dLbl>
              <c:idx val="14"/>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D-741F-47C1-9996-DF6877D07366}"/>
                </c:ext>
              </c:extLst>
            </c:dLbl>
            <c:dLbl>
              <c:idx val="15"/>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1F-741F-47C1-9996-DF6877D07366}"/>
                </c:ext>
              </c:extLst>
            </c:dLbl>
            <c:dLbl>
              <c:idx val="16"/>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1-741F-47C1-9996-DF6877D07366}"/>
                </c:ext>
              </c:extLst>
            </c:dLbl>
            <c:dLbl>
              <c:idx val="17"/>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lumOff val="2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3-741F-47C1-9996-DF6877D07366}"/>
                </c:ext>
              </c:extLst>
            </c:dLbl>
            <c:dLbl>
              <c:idx val="18"/>
              <c:spPr>
                <a:noFill/>
                <a:ln>
                  <a:noFill/>
                </a:ln>
                <a:effectLst/>
              </c:spPr>
              <c:txPr>
                <a:bodyPr rot="0" spcFirstLastPara="1" vertOverflow="ellipsis" vert="horz" wrap="square" anchor="ctr" anchorCtr="1"/>
                <a:lstStyle/>
                <a:p>
                  <a:pPr>
                    <a:defRPr sz="1330" b="1" i="0" u="sng" strike="noStrike" kern="1200" spc="0" baseline="0">
                      <a:solidFill>
                        <a:schemeClr val="accent1">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5-741F-47C1-9996-DF6877D07366}"/>
                </c:ext>
              </c:extLst>
            </c:dLbl>
            <c:dLbl>
              <c:idx val="19"/>
              <c:spPr>
                <a:noFill/>
                <a:ln>
                  <a:noFill/>
                </a:ln>
                <a:effectLst/>
              </c:spPr>
              <c:txPr>
                <a:bodyPr rot="0" spcFirstLastPara="1" vertOverflow="ellipsis" vert="horz" wrap="square" anchor="ctr" anchorCtr="1"/>
                <a:lstStyle/>
                <a:p>
                  <a:pPr>
                    <a:defRPr sz="1330" b="1" i="0" u="sng" strike="noStrike" kern="1200" spc="0" baseline="0">
                      <a:solidFill>
                        <a:schemeClr val="accent2">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7-741F-47C1-9996-DF6877D07366}"/>
                </c:ext>
              </c:extLst>
            </c:dLbl>
            <c:dLbl>
              <c:idx val="20"/>
              <c:spPr>
                <a:noFill/>
                <a:ln>
                  <a:noFill/>
                </a:ln>
                <a:effectLst/>
              </c:spPr>
              <c:txPr>
                <a:bodyPr rot="0" spcFirstLastPara="1" vertOverflow="ellipsis" vert="horz" wrap="square" anchor="ctr" anchorCtr="1"/>
                <a:lstStyle/>
                <a:p>
                  <a:pPr>
                    <a:defRPr sz="1330" b="1" i="0" u="sng" strike="noStrike" kern="1200" spc="0" baseline="0">
                      <a:solidFill>
                        <a:schemeClr val="accent3">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9-741F-47C1-9996-DF6877D07366}"/>
                </c:ext>
              </c:extLst>
            </c:dLbl>
            <c:dLbl>
              <c:idx val="21"/>
              <c:spPr>
                <a:noFill/>
                <a:ln>
                  <a:noFill/>
                </a:ln>
                <a:effectLst/>
              </c:spPr>
              <c:txPr>
                <a:bodyPr rot="0" spcFirstLastPara="1" vertOverflow="ellipsis" vert="horz" wrap="square" anchor="ctr" anchorCtr="1"/>
                <a:lstStyle/>
                <a:p>
                  <a:pPr>
                    <a:defRPr sz="1330" b="1" i="0" u="sng" strike="noStrike" kern="1200" spc="0" baseline="0">
                      <a:solidFill>
                        <a:schemeClr val="accent4">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B-741F-47C1-9996-DF6877D07366}"/>
                </c:ext>
              </c:extLst>
            </c:dLbl>
            <c:dLbl>
              <c:idx val="22"/>
              <c:spPr>
                <a:noFill/>
                <a:ln>
                  <a:noFill/>
                </a:ln>
                <a:effectLst/>
              </c:spPr>
              <c:txPr>
                <a:bodyPr rot="0" spcFirstLastPara="1" vertOverflow="ellipsis" vert="horz" wrap="square" anchor="ctr" anchorCtr="1"/>
                <a:lstStyle/>
                <a:p>
                  <a:pPr>
                    <a:defRPr sz="1330" b="1" i="0" u="sng" strike="noStrike" kern="1200" spc="0" baseline="0">
                      <a:solidFill>
                        <a:schemeClr val="accent5">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D-741F-47C1-9996-DF6877D07366}"/>
                </c:ext>
              </c:extLst>
            </c:dLbl>
            <c:dLbl>
              <c:idx val="23"/>
              <c:spPr>
                <a:noFill/>
                <a:ln>
                  <a:noFill/>
                </a:ln>
                <a:effectLst/>
              </c:spPr>
              <c:txPr>
                <a:bodyPr rot="0" spcFirstLastPara="1" vertOverflow="ellipsis" vert="horz" wrap="square" anchor="ctr" anchorCtr="1"/>
                <a:lstStyle/>
                <a:p>
                  <a:pPr>
                    <a:defRPr sz="1330" b="1" i="0" u="sng" strike="noStrike" kern="1200" spc="0" baseline="0">
                      <a:solidFill>
                        <a:schemeClr val="accent6">
                          <a:lumMod val="80000"/>
                        </a:schemeClr>
                      </a:solidFill>
                      <a:latin typeface="Arial" panose="020B0604020202020204" pitchFamily="34" charset="0"/>
                      <a:ea typeface="+mn-ea"/>
                      <a:cs typeface="Arial" panose="020B0604020202020204" pitchFamily="34" charset="0"/>
                    </a:defRPr>
                  </a:pPr>
                  <a:endParaRPr lang="en-US"/>
                </a:p>
              </c:txPr>
              <c:dLblPos val="bestFit"/>
              <c:showLegendKey val="1"/>
              <c:showVal val="0"/>
              <c:showCatName val="1"/>
              <c:showSerName val="0"/>
              <c:showPercent val="1"/>
              <c:showBubbleSize val="0"/>
              <c:extLst>
                <c:ext xmlns:c16="http://schemas.microsoft.com/office/drawing/2014/chart" uri="{C3380CC4-5D6E-409C-BE32-E72D297353CC}">
                  <c16:uniqueId val="{0000002F-741F-47C1-9996-DF6877D07366}"/>
                </c:ext>
              </c:extLst>
            </c:dLbl>
            <c:spPr>
              <a:noFill/>
              <a:ln>
                <a:noFill/>
              </a:ln>
              <a:effectLst/>
            </c:spPr>
            <c:txPr>
              <a:bodyPr rot="0" spcFirstLastPara="1" vertOverflow="ellipsis" vert="horz" wrap="square" anchor="ctr" anchorCtr="1"/>
              <a:lstStyle/>
              <a:p>
                <a:pPr>
                  <a:defRPr sz="1330" b="1" i="0" u="sng" strike="noStrike" kern="1200" spc="0" baseline="0">
                    <a:solidFill>
                      <a:schemeClr val="accent1"/>
                    </a:solidFill>
                    <a:latin typeface="+mn-lt"/>
                    <a:ea typeface="+mn-ea"/>
                    <a:cs typeface="+mn-cs"/>
                  </a:defRPr>
                </a:pPr>
                <a:endParaRPr lang="en-US"/>
              </a:p>
            </c:txPr>
            <c:dLblPos val="bestFit"/>
            <c:showLegendKey val="1"/>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741F-47C1-9996-DF6877D07366}"/>
            </c:ext>
          </c:extLst>
        </c:ser>
        <c:dLbls>
          <c:dLblPos val="outEnd"/>
          <c:showLegendKey val="0"/>
          <c:showVal val="0"/>
          <c:showCatName val="1"/>
          <c:showSerName val="0"/>
          <c:showPercent val="0"/>
          <c:showBubbleSize val="0"/>
          <c:showLeaderLines val="1"/>
        </c:dLbls>
      </c:pie3DChart>
      <c:spPr>
        <a:noFill/>
        <a:ln>
          <a:noFill/>
        </a:ln>
        <a:effectLst/>
      </c:spPr>
    </c:plotArea>
    <c:plotVisOnly val="1"/>
    <c:dispBlanksAs val="gap"/>
    <c:showDLblsOverMax val="0"/>
  </c:chart>
  <c:spPr>
    <a:noFill/>
    <a:ln>
      <a:noFill/>
    </a:ln>
    <a:effectLst/>
  </c:spPr>
  <c:txPr>
    <a:bodyPr/>
    <a:lstStyle/>
    <a:p>
      <a:pPr>
        <a:defRPr u="sng"/>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0"/>
    </c:view3D>
    <c:floor>
      <c:thickness val="0"/>
      <c:spPr>
        <a:solidFill>
          <a:schemeClr val="accent1">
            <a:alpha val="30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7916454801487282E-2"/>
          <c:y val="5.9660478663425089E-2"/>
          <c:w val="0.93792021248511792"/>
          <c:h val="0.59391513796661655"/>
        </c:manualLayout>
      </c:layout>
      <c:bar3DChart>
        <c:barDir val="col"/>
        <c:grouping val="clustered"/>
        <c:varyColors val="0"/>
        <c:ser>
          <c:idx val="0"/>
          <c:order val="0"/>
          <c:tx>
            <c:strRef>
              <c:f>Sheet1!$B$1</c:f>
              <c:strCache>
                <c:ptCount val="1"/>
                <c:pt idx="0">
                  <c:v>VALUE</c:v>
                </c:pt>
              </c:strCache>
            </c:strRef>
          </c:tx>
          <c:spPr>
            <a:solidFill>
              <a:schemeClr val="accent1">
                <a:lumMod val="20000"/>
                <a:lumOff val="80000"/>
              </a:schemeClr>
            </a:solidFill>
            <a:ln>
              <a:noFill/>
            </a:ln>
            <a:effectLst/>
            <a:sp3d/>
          </c:spPr>
          <c:invertIfNegative val="0"/>
          <c:dPt>
            <c:idx val="0"/>
            <c:invertIfNegative val="0"/>
            <c:bubble3D val="0"/>
            <c:spPr>
              <a:solidFill>
                <a:srgbClr val="76C8AE"/>
              </a:solidFill>
              <a:ln>
                <a:noFill/>
              </a:ln>
              <a:effectLst/>
              <a:sp3d/>
            </c:spPr>
            <c:extLst>
              <c:ext xmlns:c16="http://schemas.microsoft.com/office/drawing/2014/chart" uri="{C3380CC4-5D6E-409C-BE32-E72D297353CC}">
                <c16:uniqueId val="{00000001-1504-4AAD-8BCA-155C626759E1}"/>
              </c:ext>
            </c:extLst>
          </c:dPt>
          <c:dPt>
            <c:idx val="1"/>
            <c:invertIfNegative val="0"/>
            <c:bubble3D val="0"/>
            <c:spPr>
              <a:solidFill>
                <a:srgbClr val="00AE9D"/>
              </a:solidFill>
              <a:ln>
                <a:noFill/>
              </a:ln>
              <a:effectLst/>
              <a:sp3d/>
            </c:spPr>
            <c:extLst>
              <c:ext xmlns:c16="http://schemas.microsoft.com/office/drawing/2014/chart" uri="{C3380CC4-5D6E-409C-BE32-E72D297353CC}">
                <c16:uniqueId val="{00000003-1504-4AAD-8BCA-155C626759E1}"/>
              </c:ext>
            </c:extLst>
          </c:dPt>
          <c:dPt>
            <c:idx val="2"/>
            <c:invertIfNegative val="0"/>
            <c:bubble3D val="0"/>
            <c:spPr>
              <a:solidFill>
                <a:srgbClr val="008E7A"/>
              </a:solidFill>
              <a:ln>
                <a:noFill/>
              </a:ln>
              <a:effectLst/>
              <a:sp3d/>
            </c:spPr>
            <c:extLst>
              <c:ext xmlns:c16="http://schemas.microsoft.com/office/drawing/2014/chart" uri="{C3380CC4-5D6E-409C-BE32-E72D297353CC}">
                <c16:uniqueId val="{00000005-1504-4AAD-8BCA-155C626759E1}"/>
              </c:ext>
            </c:extLst>
          </c:dPt>
          <c:dPt>
            <c:idx val="3"/>
            <c:invertIfNegative val="0"/>
            <c:bubble3D val="0"/>
            <c:spPr>
              <a:solidFill>
                <a:srgbClr val="006762"/>
              </a:solidFill>
              <a:ln>
                <a:noFill/>
              </a:ln>
              <a:effectLst/>
              <a:sp3d/>
            </c:spPr>
            <c:extLst>
              <c:ext xmlns:c16="http://schemas.microsoft.com/office/drawing/2014/chart" uri="{C3380CC4-5D6E-409C-BE32-E72D297353CC}">
                <c16:uniqueId val="{00000007-1504-4AAD-8BCA-155C626759E1}"/>
              </c:ext>
            </c:extLst>
          </c:dPt>
          <c:dPt>
            <c:idx val="4"/>
            <c:invertIfNegative val="0"/>
            <c:bubble3D val="0"/>
            <c:spPr>
              <a:solidFill>
                <a:srgbClr val="FFCC4E"/>
              </a:solidFill>
              <a:ln>
                <a:noFill/>
              </a:ln>
              <a:effectLst/>
              <a:sp3d/>
            </c:spPr>
            <c:extLst>
              <c:ext xmlns:c16="http://schemas.microsoft.com/office/drawing/2014/chart" uri="{C3380CC4-5D6E-409C-BE32-E72D297353CC}">
                <c16:uniqueId val="{00000009-1504-4AAD-8BCA-155C626759E1}"/>
              </c:ext>
            </c:extLst>
          </c:dPt>
          <c:dPt>
            <c:idx val="5"/>
            <c:invertIfNegative val="0"/>
            <c:bubble3D val="0"/>
            <c:spPr>
              <a:solidFill>
                <a:srgbClr val="FBAB18"/>
              </a:solidFill>
              <a:ln>
                <a:noFill/>
              </a:ln>
              <a:effectLst/>
              <a:sp3d/>
            </c:spPr>
            <c:extLst>
              <c:ext xmlns:c16="http://schemas.microsoft.com/office/drawing/2014/chart" uri="{C3380CC4-5D6E-409C-BE32-E72D297353CC}">
                <c16:uniqueId val="{0000000B-1504-4AAD-8BCA-155C626759E1}"/>
              </c:ext>
            </c:extLst>
          </c:dPt>
          <c:dPt>
            <c:idx val="6"/>
            <c:invertIfNegative val="0"/>
            <c:bubble3D val="0"/>
            <c:spPr>
              <a:solidFill>
                <a:srgbClr val="F47920"/>
              </a:solidFill>
              <a:ln>
                <a:noFill/>
              </a:ln>
              <a:effectLst/>
              <a:sp3d/>
            </c:spPr>
            <c:extLst>
              <c:ext xmlns:c16="http://schemas.microsoft.com/office/drawing/2014/chart" uri="{C3380CC4-5D6E-409C-BE32-E72D297353CC}">
                <c16:uniqueId val="{0000000D-1504-4AAD-8BCA-155C626759E1}"/>
              </c:ext>
            </c:extLst>
          </c:dPt>
          <c:dPt>
            <c:idx val="7"/>
            <c:invertIfNegative val="0"/>
            <c:bubble3D val="0"/>
            <c:spPr>
              <a:solidFill>
                <a:srgbClr val="A75534"/>
              </a:solidFill>
              <a:ln>
                <a:noFill/>
              </a:ln>
              <a:effectLst/>
              <a:sp3d/>
            </c:spPr>
            <c:extLst>
              <c:ext xmlns:c16="http://schemas.microsoft.com/office/drawing/2014/chart" uri="{C3380CC4-5D6E-409C-BE32-E72D297353CC}">
                <c16:uniqueId val="{0000000F-1504-4AAD-8BCA-155C626759E1}"/>
              </c:ext>
            </c:extLst>
          </c:dPt>
          <c:dPt>
            <c:idx val="8"/>
            <c:invertIfNegative val="0"/>
            <c:bubble3D val="0"/>
            <c:spPr>
              <a:solidFill>
                <a:srgbClr val="F1666A"/>
              </a:solidFill>
              <a:ln>
                <a:noFill/>
              </a:ln>
              <a:effectLst/>
              <a:sp3d/>
            </c:spPr>
            <c:extLst>
              <c:ext xmlns:c16="http://schemas.microsoft.com/office/drawing/2014/chart" uri="{C3380CC4-5D6E-409C-BE32-E72D297353CC}">
                <c16:uniqueId val="{00000011-1504-4AAD-8BCA-155C626759E1}"/>
              </c:ext>
            </c:extLst>
          </c:dPt>
          <c:dPt>
            <c:idx val="9"/>
            <c:invertIfNegative val="0"/>
            <c:bubble3D val="0"/>
            <c:spPr>
              <a:solidFill>
                <a:srgbClr val="ED1B2F"/>
              </a:solidFill>
              <a:ln>
                <a:noFill/>
              </a:ln>
              <a:effectLst/>
              <a:sp3d/>
            </c:spPr>
            <c:extLst>
              <c:ext xmlns:c16="http://schemas.microsoft.com/office/drawing/2014/chart" uri="{C3380CC4-5D6E-409C-BE32-E72D297353CC}">
                <c16:uniqueId val="{00000013-1504-4AAD-8BCA-155C626759E1}"/>
              </c:ext>
            </c:extLst>
          </c:dPt>
          <c:dPt>
            <c:idx val="10"/>
            <c:invertIfNegative val="0"/>
            <c:bubble3D val="0"/>
            <c:spPr>
              <a:solidFill>
                <a:srgbClr val="CF1D39"/>
              </a:solidFill>
              <a:ln>
                <a:noFill/>
              </a:ln>
              <a:effectLst/>
              <a:sp3d/>
            </c:spPr>
            <c:extLst>
              <c:ext xmlns:c16="http://schemas.microsoft.com/office/drawing/2014/chart" uri="{C3380CC4-5D6E-409C-BE32-E72D297353CC}">
                <c16:uniqueId val="{00000015-1504-4AAD-8BCA-155C626759E1}"/>
              </c:ext>
            </c:extLst>
          </c:dPt>
          <c:dPt>
            <c:idx val="11"/>
            <c:invertIfNegative val="0"/>
            <c:bubble3D val="0"/>
            <c:spPr>
              <a:solidFill>
                <a:srgbClr val="960136"/>
              </a:solidFill>
              <a:ln>
                <a:noFill/>
              </a:ln>
              <a:effectLst/>
              <a:sp3d/>
            </c:spPr>
            <c:extLst>
              <c:ext xmlns:c16="http://schemas.microsoft.com/office/drawing/2014/chart" uri="{C3380CC4-5D6E-409C-BE32-E72D297353CC}">
                <c16:uniqueId val="{00000017-1504-4AAD-8BCA-155C626759E1}"/>
              </c:ext>
            </c:extLst>
          </c:dPt>
          <c:dPt>
            <c:idx val="12"/>
            <c:invertIfNegative val="0"/>
            <c:bubble3D val="0"/>
            <c:spPr>
              <a:solidFill>
                <a:srgbClr val="6DCFF6"/>
              </a:solidFill>
              <a:ln>
                <a:noFill/>
              </a:ln>
              <a:effectLst/>
              <a:sp3d/>
            </c:spPr>
            <c:extLst>
              <c:ext xmlns:c16="http://schemas.microsoft.com/office/drawing/2014/chart" uri="{C3380CC4-5D6E-409C-BE32-E72D297353CC}">
                <c16:uniqueId val="{00000019-1504-4AAD-8BCA-155C626759E1}"/>
              </c:ext>
            </c:extLst>
          </c:dPt>
          <c:dPt>
            <c:idx val="13"/>
            <c:invertIfNegative val="0"/>
            <c:bubble3D val="0"/>
            <c:spPr>
              <a:solidFill>
                <a:srgbClr val="009BDB"/>
              </a:solidFill>
              <a:ln>
                <a:noFill/>
              </a:ln>
              <a:effectLst/>
              <a:sp3d/>
            </c:spPr>
            <c:extLst>
              <c:ext xmlns:c16="http://schemas.microsoft.com/office/drawing/2014/chart" uri="{C3380CC4-5D6E-409C-BE32-E72D297353CC}">
                <c16:uniqueId val="{0000001B-1504-4AAD-8BCA-155C626759E1}"/>
              </c:ext>
            </c:extLst>
          </c:dPt>
          <c:dPt>
            <c:idx val="14"/>
            <c:invertIfNegative val="0"/>
            <c:bubble3D val="0"/>
            <c:spPr>
              <a:solidFill>
                <a:srgbClr val="00619E"/>
              </a:solidFill>
              <a:ln>
                <a:noFill/>
              </a:ln>
              <a:effectLst/>
              <a:sp3d/>
            </c:spPr>
            <c:extLst>
              <c:ext xmlns:c16="http://schemas.microsoft.com/office/drawing/2014/chart" uri="{C3380CC4-5D6E-409C-BE32-E72D297353CC}">
                <c16:uniqueId val="{0000001D-1504-4AAD-8BCA-155C626759E1}"/>
              </c:ext>
            </c:extLst>
          </c:dPt>
          <c:dPt>
            <c:idx val="15"/>
            <c:invertIfNegative val="0"/>
            <c:bubble3D val="0"/>
            <c:spPr>
              <a:solidFill>
                <a:srgbClr val="1E3378"/>
              </a:solidFill>
              <a:ln>
                <a:noFill/>
              </a:ln>
              <a:effectLst/>
              <a:sp3d/>
            </c:spPr>
            <c:extLst>
              <c:ext xmlns:c16="http://schemas.microsoft.com/office/drawing/2014/chart" uri="{C3380CC4-5D6E-409C-BE32-E72D297353CC}">
                <c16:uniqueId val="{0000001F-1504-4AAD-8BCA-155C626759E1}"/>
              </c:ext>
            </c:extLst>
          </c:dPt>
          <c:dPt>
            <c:idx val="16"/>
            <c:invertIfNegative val="0"/>
            <c:bubble3D val="0"/>
            <c:spPr>
              <a:solidFill>
                <a:srgbClr val="76C8AE"/>
              </a:solidFill>
              <a:ln>
                <a:noFill/>
              </a:ln>
              <a:effectLst/>
              <a:sp3d/>
            </c:spPr>
            <c:extLst>
              <c:ext xmlns:c16="http://schemas.microsoft.com/office/drawing/2014/chart" uri="{C3380CC4-5D6E-409C-BE32-E72D297353CC}">
                <c16:uniqueId val="{00000021-1504-4AAD-8BCA-155C626759E1}"/>
              </c:ext>
            </c:extLst>
          </c:dPt>
          <c:dPt>
            <c:idx val="17"/>
            <c:invertIfNegative val="0"/>
            <c:bubble3D val="0"/>
            <c:spPr>
              <a:solidFill>
                <a:srgbClr val="00AE9D"/>
              </a:solidFill>
              <a:ln>
                <a:noFill/>
              </a:ln>
              <a:effectLst/>
              <a:sp3d/>
            </c:spPr>
            <c:extLst>
              <c:ext xmlns:c16="http://schemas.microsoft.com/office/drawing/2014/chart" uri="{C3380CC4-5D6E-409C-BE32-E72D297353CC}">
                <c16:uniqueId val="{00000023-1504-4AAD-8BCA-155C626759E1}"/>
              </c:ext>
            </c:extLst>
          </c:dPt>
          <c:dPt>
            <c:idx val="18"/>
            <c:invertIfNegative val="0"/>
            <c:bubble3D val="0"/>
            <c:spPr>
              <a:solidFill>
                <a:srgbClr val="008E7A"/>
              </a:solidFill>
              <a:ln>
                <a:noFill/>
              </a:ln>
              <a:effectLst/>
              <a:sp3d/>
            </c:spPr>
            <c:extLst>
              <c:ext xmlns:c16="http://schemas.microsoft.com/office/drawing/2014/chart" uri="{C3380CC4-5D6E-409C-BE32-E72D297353CC}">
                <c16:uniqueId val="{00000025-1504-4AAD-8BCA-155C626759E1}"/>
              </c:ext>
            </c:extLst>
          </c:dPt>
          <c:dPt>
            <c:idx val="19"/>
            <c:invertIfNegative val="0"/>
            <c:bubble3D val="0"/>
            <c:spPr>
              <a:solidFill>
                <a:srgbClr val="006762"/>
              </a:solidFill>
              <a:ln>
                <a:noFill/>
              </a:ln>
              <a:effectLst/>
              <a:sp3d/>
            </c:spPr>
            <c:extLst>
              <c:ext xmlns:c16="http://schemas.microsoft.com/office/drawing/2014/chart" uri="{C3380CC4-5D6E-409C-BE32-E72D297353CC}">
                <c16:uniqueId val="{00000027-1504-4AAD-8BCA-155C626759E1}"/>
              </c:ext>
            </c:extLst>
          </c:dPt>
          <c:dPt>
            <c:idx val="20"/>
            <c:invertIfNegative val="0"/>
            <c:bubble3D val="0"/>
            <c:spPr>
              <a:solidFill>
                <a:srgbClr val="FFCC4E"/>
              </a:solidFill>
              <a:ln>
                <a:noFill/>
              </a:ln>
              <a:effectLst/>
              <a:sp3d/>
            </c:spPr>
            <c:extLst>
              <c:ext xmlns:c16="http://schemas.microsoft.com/office/drawing/2014/chart" uri="{C3380CC4-5D6E-409C-BE32-E72D297353CC}">
                <c16:uniqueId val="{00000029-1504-4AAD-8BCA-155C626759E1}"/>
              </c:ext>
            </c:extLst>
          </c:dPt>
          <c:dPt>
            <c:idx val="21"/>
            <c:invertIfNegative val="0"/>
            <c:bubble3D val="0"/>
            <c:spPr>
              <a:solidFill>
                <a:srgbClr val="FBAB18"/>
              </a:solidFill>
              <a:ln>
                <a:noFill/>
              </a:ln>
              <a:effectLst/>
              <a:sp3d/>
            </c:spPr>
            <c:extLst>
              <c:ext xmlns:c16="http://schemas.microsoft.com/office/drawing/2014/chart" uri="{C3380CC4-5D6E-409C-BE32-E72D297353CC}">
                <c16:uniqueId val="{0000002B-1504-4AAD-8BCA-155C626759E1}"/>
              </c:ext>
            </c:extLst>
          </c:dPt>
          <c:dPt>
            <c:idx val="22"/>
            <c:invertIfNegative val="0"/>
            <c:bubble3D val="0"/>
            <c:spPr>
              <a:solidFill>
                <a:srgbClr val="F47920"/>
              </a:solidFill>
              <a:ln>
                <a:noFill/>
              </a:ln>
              <a:effectLst/>
              <a:sp3d/>
            </c:spPr>
            <c:extLst>
              <c:ext xmlns:c16="http://schemas.microsoft.com/office/drawing/2014/chart" uri="{C3380CC4-5D6E-409C-BE32-E72D297353CC}">
                <c16:uniqueId val="{0000002D-1504-4AAD-8BCA-155C626759E1}"/>
              </c:ext>
            </c:extLst>
          </c:dPt>
          <c:dPt>
            <c:idx val="23"/>
            <c:invertIfNegative val="0"/>
            <c:bubble3D val="0"/>
            <c:spPr>
              <a:solidFill>
                <a:srgbClr val="A75534"/>
              </a:solidFill>
              <a:ln>
                <a:noFill/>
              </a:ln>
              <a:effectLst/>
              <a:sp3d/>
            </c:spPr>
            <c:extLst>
              <c:ext xmlns:c16="http://schemas.microsoft.com/office/drawing/2014/chart" uri="{C3380CC4-5D6E-409C-BE32-E72D297353CC}">
                <c16:uniqueId val="{0000002F-1504-4AAD-8BCA-155C626759E1}"/>
              </c:ext>
            </c:extLst>
          </c:dPt>
          <c:cat>
            <c:strRef>
              <c:f>Sheet1!$A$2:$A$25</c:f>
              <c:strCache>
                <c:ptCount val="24"/>
                <c:pt idx="0">
                  <c:v>1st Entry</c:v>
                </c:pt>
                <c:pt idx="1">
                  <c:v>2nd Entry</c:v>
                </c:pt>
                <c:pt idx="2">
                  <c:v>3rd Entry</c:v>
                </c:pt>
                <c:pt idx="3">
                  <c:v>4th Entry</c:v>
                </c:pt>
                <c:pt idx="4">
                  <c:v>5th Entry</c:v>
                </c:pt>
                <c:pt idx="5">
                  <c:v>6th Entry</c:v>
                </c:pt>
                <c:pt idx="6">
                  <c:v>7th Entry</c:v>
                </c:pt>
                <c:pt idx="7">
                  <c:v>8th Entry</c:v>
                </c:pt>
                <c:pt idx="8">
                  <c:v>9th Entry</c:v>
                </c:pt>
                <c:pt idx="9">
                  <c:v>10th Entry</c:v>
                </c:pt>
                <c:pt idx="10">
                  <c:v>11th Entry</c:v>
                </c:pt>
                <c:pt idx="11">
                  <c:v>12th Entry</c:v>
                </c:pt>
                <c:pt idx="12">
                  <c:v>13th Entry</c:v>
                </c:pt>
                <c:pt idx="13">
                  <c:v>14th Entry</c:v>
                </c:pt>
                <c:pt idx="14">
                  <c:v>15th Entry</c:v>
                </c:pt>
                <c:pt idx="15">
                  <c:v>16th Entry</c:v>
                </c:pt>
                <c:pt idx="16">
                  <c:v>17th Entry</c:v>
                </c:pt>
                <c:pt idx="17">
                  <c:v>18th Entry</c:v>
                </c:pt>
                <c:pt idx="18">
                  <c:v>19th Entry</c:v>
                </c:pt>
                <c:pt idx="19">
                  <c:v>20th Entry</c:v>
                </c:pt>
                <c:pt idx="20">
                  <c:v>21th Entry</c:v>
                </c:pt>
                <c:pt idx="21">
                  <c:v>22th Entry</c:v>
                </c:pt>
                <c:pt idx="22">
                  <c:v>23th Entry</c:v>
                </c:pt>
                <c:pt idx="23">
                  <c:v>24th Entry</c:v>
                </c:pt>
              </c:strCache>
            </c:strRef>
          </c:cat>
          <c:val>
            <c:numRef>
              <c:f>Sheet1!$B$2:$B$25</c:f>
              <c:numCache>
                <c:formatCode>General</c:formatCode>
                <c:ptCount val="24"/>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numCache>
            </c:numRef>
          </c:val>
          <c:extLst>
            <c:ext xmlns:c16="http://schemas.microsoft.com/office/drawing/2014/chart" uri="{C3380CC4-5D6E-409C-BE32-E72D297353CC}">
              <c16:uniqueId val="{00000030-1504-4AAD-8BCA-155C626759E1}"/>
            </c:ext>
          </c:extLst>
        </c:ser>
        <c:dLbls>
          <c:showLegendKey val="0"/>
          <c:showVal val="0"/>
          <c:showCatName val="0"/>
          <c:showSerName val="0"/>
          <c:showPercent val="0"/>
          <c:showBubbleSize val="0"/>
        </c:dLbls>
        <c:gapWidth val="160"/>
        <c:gapDepth val="10"/>
        <c:shape val="box"/>
        <c:axId val="1929698128"/>
        <c:axId val="1929700880"/>
        <c:axId val="0"/>
      </c:bar3DChart>
      <c:catAx>
        <c:axId val="1929698128"/>
        <c:scaling>
          <c:orientation val="minMax"/>
        </c:scaling>
        <c:delete val="0"/>
        <c:axPos val="b"/>
        <c:majorGridlines>
          <c:spPr>
            <a:ln w="9525" cap="flat" cmpd="sng" algn="ctr">
              <a:solidFill>
                <a:schemeClr val="lt1">
                  <a:lumMod val="60000"/>
                  <a:lumOff val="40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all" spc="150" normalizeH="0" baseline="0">
                <a:solidFill>
                  <a:schemeClr val="lt1"/>
                </a:solidFill>
                <a:latin typeface="Arial" panose="020B0604020202020204" pitchFamily="34" charset="0"/>
                <a:ea typeface="+mn-ea"/>
                <a:cs typeface="Arial" panose="020B0604020202020204" pitchFamily="34" charset="0"/>
              </a:defRPr>
            </a:pPr>
            <a:endParaRPr lang="en-US"/>
          </a:p>
        </c:txPr>
        <c:crossAx val="1929700880"/>
        <c:crosses val="autoZero"/>
        <c:auto val="1"/>
        <c:lblAlgn val="ctr"/>
        <c:lblOffset val="100"/>
        <c:noMultiLvlLbl val="0"/>
      </c:catAx>
      <c:valAx>
        <c:axId val="1929700880"/>
        <c:scaling>
          <c:orientation val="minMax"/>
        </c:scaling>
        <c:delete val="0"/>
        <c:axPos val="l"/>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solidFill>
                <a:latin typeface="Arial" panose="020B0604020202020204" pitchFamily="34" charset="0"/>
                <a:ea typeface="+mn-ea"/>
                <a:cs typeface="Arial" panose="020B0604020202020204" pitchFamily="34" charset="0"/>
              </a:defRPr>
            </a:pPr>
            <a:endParaRPr lang="en-US"/>
          </a:p>
        </c:txPr>
        <c:crossAx val="1929698128"/>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5">
  <cs:axisTitle>
    <cs:lnRef idx="0"/>
    <cs:fillRef idx="0"/>
    <cs:effectRef idx="0"/>
    <cs:fontRef idx="minor">
      <a:schemeClr val="lt1"/>
    </cs:fontRef>
    <cs:defRPr sz="1197" b="1" kern="1200"/>
  </cs:axisTitle>
  <cs:categoryAxis>
    <cs:lnRef idx="0">
      <cs:styleClr val="0"/>
    </cs:lnRef>
    <cs:fillRef idx="0"/>
    <cs:effectRef idx="0"/>
    <cs:fontRef idx="minor">
      <a:schemeClr val="lt1"/>
    </cs:fontRef>
    <cs:defRPr sz="1197" kern="1200" cap="all" spc="150" normalizeH="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phClr"/>
        </a:solidFill>
        <a:round/>
      </a:ln>
    </cs:spPr>
    <cs:defRPr sz="1330" kern="1200"/>
  </cs:chartArea>
  <cs:dataLabel>
    <cs:lnRef idx="0"/>
    <cs:fillRef idx="0">
      <cs:styleClr val="auto"/>
    </cs:fillRef>
    <cs:effectRef idx="0"/>
    <cs:fontRef idx="minor">
      <a:schemeClr val="lt1"/>
    </cs:fontRef>
    <cs:spPr>
      <a:solidFill>
        <a:schemeClr val="phClr">
          <a:alpha val="70000"/>
        </a:schemeClr>
      </a:solidFill>
    </cs:spPr>
    <cs:defRPr sz="1197" kern="1200"/>
  </cs:dataLabel>
  <cs:dataLabelCallout>
    <cs:lnRef idx="0">
      <cs:styleClr val="auto"/>
    </cs:lnRef>
    <cs:fillRef idx="0"/>
    <cs:effectRef idx="0"/>
    <cs:fontRef idx="minor">
      <cs:styleClr val="auto"/>
    </cs:fontRef>
    <cs:spPr>
      <a:solidFill>
        <a:schemeClr val="lt1"/>
      </a:solidFill>
      <a:ln>
        <a:solidFill>
          <a:schemeClr val="ph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lumMod val="20000"/>
          <a:lumOff val="80000"/>
        </a:schemeClr>
      </a:solidFill>
    </cs:spPr>
  </cs:dataPoint>
  <cs:dataPoint3D>
    <cs:lnRef idx="0"/>
    <cs:fillRef idx="0">
      <cs:styleClr val="auto"/>
    </cs:fillRef>
    <cs:effectRef idx="0"/>
    <cs:fontRef idx="minor">
      <a:schemeClr val="dk1"/>
    </cs:fontRef>
    <cs:spPr>
      <a:solidFill>
        <a:schemeClr val="phClr">
          <a:lumMod val="20000"/>
          <a:lumOff val="80000"/>
        </a:schemeClr>
      </a:solidFill>
      <a:sp3d/>
    </cs:spPr>
  </cs:dataPoint3D>
  <cs:dataPointLine>
    <cs:lnRef idx="0">
      <cs:styleClr val="auto"/>
    </cs:lnRef>
    <cs:fillRef idx="0"/>
    <cs:effectRef idx="0">
      <cs:styleClr val="auto"/>
    </cs:effectRef>
    <cs:fontRef idx="minor">
      <a:schemeClr val="dk1"/>
    </cs:fontRef>
    <cs:spPr>
      <a:ln w="34925"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a:ln w="22225">
        <a:solidFill>
          <a:schemeClr val="lt1"/>
        </a:solidFill>
        <a:round/>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1197"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styleClr val="0"/>
    </cs:lnRef>
    <cs:fillRef idx="0"/>
    <cs:effectRef idx="0"/>
    <cs:fontRef idx="minor">
      <a:schemeClr val="dk1"/>
    </cs:fontRef>
    <cs:spPr>
      <a:ln w="9525">
        <a:solidFill>
          <a:schemeClr val="phClr">
            <a:lumMod val="60000"/>
            <a:lumOff val="40000"/>
          </a:schemeClr>
        </a:solidFill>
        <a:prstDash val="dash"/>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styleClr val="0"/>
    </cs:fillRef>
    <cs:effectRef idx="0"/>
    <cs:fontRef idx="minor">
      <a:schemeClr val="dk1"/>
    </cs:fontRef>
    <cs:spPr>
      <a:solidFill>
        <a:schemeClr val="phClr">
          <a:alpha val="30000"/>
        </a:schemeClr>
      </a:solidFill>
      <a:sp3d/>
    </cs:spPr>
  </cs:floor>
  <cs:gridlineMajor>
    <cs:lnRef idx="0">
      <cs:styleClr val="0"/>
    </cs:lnRef>
    <cs:fillRef idx="0"/>
    <cs:effectRef idx="0"/>
    <cs:fontRef idx="minor">
      <a:schemeClr val="dk1"/>
    </cs:fontRef>
    <cs:spPr>
      <a:ln w="9525" cap="flat" cmpd="sng" algn="ctr">
        <a:solidFill>
          <a:schemeClr val="lt1">
            <a:lumMod val="60000"/>
            <a:lumOff val="40000"/>
          </a:schemeClr>
        </a:solidFill>
        <a:round/>
      </a:ln>
    </cs:spPr>
  </cs:gridlineMajor>
  <cs:gridlineMinor>
    <cs:lnRef idx="0">
      <cs:styleClr val="0"/>
    </cs:lnRef>
    <cs:fillRef idx="0"/>
    <cs:effectRef idx="0"/>
    <cs:fontRef idx="minor">
      <a:schemeClr val="dk1"/>
    </cs:fontRef>
    <cs:spPr>
      <a:ln>
        <a:solidFill>
          <a:schemeClr val="lt1">
            <a:lumMod val="50000"/>
            <a:lumOff val="5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spPr>
      <a:ln w="3175" cap="flat" cmpd="sng" algn="ctr">
        <a:solidFill>
          <a:schemeClr val="phClr">
            <a:lumMod val="60000"/>
            <a:lumOff val="40000"/>
          </a:schemeClr>
        </a:solidFill>
        <a:round/>
      </a:ln>
    </cs:spPr>
    <cs:defRPr sz="1197"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995"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1197"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9/11/2023</a:t>
            </a:fld>
            <a:endParaRPr lang="en-US" dirty="0"/>
          </a:p>
        </p:txBody>
      </p:sp>
      <p:sp>
        <p:nvSpPr>
          <p:cNvPr id="11268" name="Rectangle 4"/>
          <p:cNvSpPr>
            <a:spLocks noGrp="1" noRot="1" noChangeAspect="1" noChangeArrowheads="1" noTextEdit="1"/>
          </p:cNvSpPr>
          <p:nvPr>
            <p:ph type="sldImg" idx="2"/>
          </p:nvPr>
        </p:nvSpPr>
        <p:spPr bwMode="auto">
          <a:xfrm>
            <a:off x="454025" y="693738"/>
            <a:ext cx="617696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603" kern="1200">
        <a:solidFill>
          <a:schemeClr val="tx1"/>
        </a:solidFill>
        <a:latin typeface="Calibri" pitchFamily="34" charset="0"/>
        <a:ea typeface="+mn-ea"/>
        <a:cs typeface="+mn-cs"/>
      </a:defRPr>
    </a:lvl1pPr>
    <a:lvl2pPr marL="610636" algn="l" rtl="0" fontAlgn="base">
      <a:spcBef>
        <a:spcPct val="30000"/>
      </a:spcBef>
      <a:spcAft>
        <a:spcPct val="0"/>
      </a:spcAft>
      <a:defRPr sz="1603" kern="1200">
        <a:solidFill>
          <a:schemeClr val="tx1"/>
        </a:solidFill>
        <a:latin typeface="Calibri" pitchFamily="34" charset="0"/>
        <a:ea typeface="+mn-ea"/>
        <a:cs typeface="+mn-cs"/>
      </a:defRPr>
    </a:lvl2pPr>
    <a:lvl3pPr marL="1221273" algn="l" rtl="0" fontAlgn="base">
      <a:spcBef>
        <a:spcPct val="30000"/>
      </a:spcBef>
      <a:spcAft>
        <a:spcPct val="0"/>
      </a:spcAft>
      <a:defRPr sz="1603" kern="1200">
        <a:solidFill>
          <a:schemeClr val="tx1"/>
        </a:solidFill>
        <a:latin typeface="Calibri" pitchFamily="34" charset="0"/>
        <a:ea typeface="+mn-ea"/>
        <a:cs typeface="+mn-cs"/>
      </a:defRPr>
    </a:lvl3pPr>
    <a:lvl4pPr marL="1831909" algn="l" rtl="0" fontAlgn="base">
      <a:spcBef>
        <a:spcPct val="30000"/>
      </a:spcBef>
      <a:spcAft>
        <a:spcPct val="0"/>
      </a:spcAft>
      <a:defRPr sz="1603" kern="1200">
        <a:solidFill>
          <a:schemeClr val="tx1"/>
        </a:solidFill>
        <a:latin typeface="Calibri" pitchFamily="34" charset="0"/>
        <a:ea typeface="+mn-ea"/>
        <a:cs typeface="+mn-cs"/>
      </a:defRPr>
    </a:lvl4pPr>
    <a:lvl5pPr marL="2442545" algn="l" rtl="0" fontAlgn="base">
      <a:spcBef>
        <a:spcPct val="30000"/>
      </a:spcBef>
      <a:spcAft>
        <a:spcPct val="0"/>
      </a:spcAft>
      <a:defRPr sz="1603" kern="1200">
        <a:solidFill>
          <a:schemeClr val="tx1"/>
        </a:solidFill>
        <a:latin typeface="Calibri" pitchFamily="34" charset="0"/>
        <a:ea typeface="+mn-ea"/>
        <a:cs typeface="+mn-cs"/>
      </a:defRPr>
    </a:lvl5pPr>
    <a:lvl6pPr marL="3053182" algn="l" defTabSz="1221273" rtl="0" eaLnBrk="1" latinLnBrk="0" hangingPunct="1">
      <a:defRPr sz="1603" kern="1200">
        <a:solidFill>
          <a:schemeClr val="tx1"/>
        </a:solidFill>
        <a:latin typeface="+mn-lt"/>
        <a:ea typeface="+mn-ea"/>
        <a:cs typeface="+mn-cs"/>
      </a:defRPr>
    </a:lvl6pPr>
    <a:lvl7pPr marL="3663818" algn="l" defTabSz="1221273" rtl="0" eaLnBrk="1" latinLnBrk="0" hangingPunct="1">
      <a:defRPr sz="1603" kern="1200">
        <a:solidFill>
          <a:schemeClr val="tx1"/>
        </a:solidFill>
        <a:latin typeface="+mn-lt"/>
        <a:ea typeface="+mn-ea"/>
        <a:cs typeface="+mn-cs"/>
      </a:defRPr>
    </a:lvl7pPr>
    <a:lvl8pPr marL="4274454" algn="l" defTabSz="1221273" rtl="0" eaLnBrk="1" latinLnBrk="0" hangingPunct="1">
      <a:defRPr sz="1603" kern="1200">
        <a:solidFill>
          <a:schemeClr val="tx1"/>
        </a:solidFill>
        <a:latin typeface="+mn-lt"/>
        <a:ea typeface="+mn-ea"/>
        <a:cs typeface="+mn-cs"/>
      </a:defRPr>
    </a:lvl8pPr>
    <a:lvl9pPr marL="4885091" algn="l" defTabSz="1221273" rtl="0" eaLnBrk="1" latinLnBrk="0" hangingPunct="1">
      <a:defRPr sz="160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4025" y="693738"/>
            <a:ext cx="6176963" cy="3465512"/>
          </a:xfrm>
        </p:spPr>
      </p:sp>
      <p:sp>
        <p:nvSpPr>
          <p:cNvPr id="3" name="Notes Placeholder 2"/>
          <p:cNvSpPr>
            <a:spLocks noGrp="1"/>
          </p:cNvSpPr>
          <p:nvPr>
            <p:ph type="body" idx="1"/>
          </p:nvPr>
        </p:nvSpPr>
        <p:spPr/>
        <p:txBody>
          <a:bodyPr/>
          <a:lstStyle/>
          <a:p>
            <a:r>
              <a:rPr lang="en-US" dirty="0"/>
              <a:t>NO ACADEMIA, ONLY INDUSTRY</a:t>
            </a:r>
          </a:p>
        </p:txBody>
      </p:sp>
      <p:sp>
        <p:nvSpPr>
          <p:cNvPr id="4" name="Slide Number Placeholder 3"/>
          <p:cNvSpPr>
            <a:spLocks noGrp="1"/>
          </p:cNvSpPr>
          <p:nvPr>
            <p:ph type="sldNum" sz="quarter" idx="10"/>
          </p:nvPr>
        </p:nvSpPr>
        <p:spPr/>
        <p:txBody>
          <a:bodyPr/>
          <a:lstStyle/>
          <a:p>
            <a:pPr>
              <a:defRPr/>
            </a:pPr>
            <a:fld id="{D8DF57D7-2670-4E78-96DD-D9B22805124F}" type="slidenum">
              <a:rPr lang="en-US" smtClean="0"/>
              <a:pPr>
                <a:defRPr/>
              </a:pPr>
              <a:t>1</a:t>
            </a:fld>
            <a:endParaRPr lang="en-US" dirty="0"/>
          </a:p>
        </p:txBody>
      </p:sp>
    </p:spTree>
    <p:extLst>
      <p:ext uri="{BB962C8B-B14F-4D97-AF65-F5344CB8AC3E}">
        <p14:creationId xmlns:p14="http://schemas.microsoft.com/office/powerpoint/2010/main" val="1822512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Type h bit different so that is why via </a:t>
            </a:r>
            <a:r>
              <a:rPr lang="en-GB" dirty="0" err="1"/>
              <a:t>osip</a:t>
            </a:r>
            <a:r>
              <a:rPr lang="en-GB" dirty="0"/>
              <a:t>. Information requested different </a:t>
            </a:r>
            <a:r>
              <a:rPr lang="en-GB" dirty="0" err="1"/>
              <a:t>rfom</a:t>
            </a:r>
            <a:r>
              <a:rPr lang="en-GB" dirty="0"/>
              <a:t> standard call, conditions and evaluation criteria also different.</a:t>
            </a:r>
          </a:p>
          <a:p>
            <a:r>
              <a:rPr lang="en-GB" dirty="0"/>
              <a:t>Important being registered in OSIP and esa star (generally most demanding)</a:t>
            </a:r>
          </a:p>
          <a:p>
            <a:endParaRPr lang="en-GB" dirty="0"/>
          </a:p>
          <a:p>
            <a:r>
              <a:rPr lang="en-GB" dirty="0"/>
              <a:t>Mention/underline that process of submission is simpler, but what happens after process once selected, it is also different. We do not implement activity/sign contract, just a purchase order (simply we pay the bill), </a:t>
            </a:r>
          </a:p>
          <a:p>
            <a:endParaRPr lang="en-GB" dirty="0"/>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3</a:t>
            </a:fld>
            <a:endParaRPr lang="en-US" dirty="0"/>
          </a:p>
        </p:txBody>
      </p:sp>
    </p:spTree>
    <p:extLst>
      <p:ext uri="{BB962C8B-B14F-4D97-AF65-F5344CB8AC3E}">
        <p14:creationId xmlns:p14="http://schemas.microsoft.com/office/powerpoint/2010/main" val="2991091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MOST IMPORTANT. What are we looking for? Cannot be just what they wish, it should be space related (to the needs of the company/capabilities). It must be related to well-established daily business (so NOT a new idea). Should cover the gaps/missing competences of the company.</a:t>
            </a:r>
          </a:p>
          <a:p>
            <a:endParaRPr lang="en-GB" dirty="0"/>
          </a:p>
          <a:p>
            <a:r>
              <a:rPr lang="en-GB" dirty="0"/>
              <a:t>Not included (salary, insurance), </a:t>
            </a:r>
            <a:r>
              <a:rPr lang="en-GB" dirty="0" err="1"/>
              <a:t>personeel</a:t>
            </a:r>
            <a:r>
              <a:rPr lang="en-GB" dirty="0"/>
              <a:t> involved must be company employment during the whole duration. Company pays salary/insurance as usual.</a:t>
            </a: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10</a:t>
            </a:fld>
            <a:endParaRPr lang="en-US" dirty="0"/>
          </a:p>
        </p:txBody>
      </p:sp>
    </p:spTree>
    <p:extLst>
      <p:ext uri="{BB962C8B-B14F-4D97-AF65-F5344CB8AC3E}">
        <p14:creationId xmlns:p14="http://schemas.microsoft.com/office/powerpoint/2010/main" val="3899776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much in line with their business, how strongly justified to follow this course.</a:t>
            </a:r>
          </a:p>
          <a:p>
            <a:r>
              <a:rPr lang="en-GB" dirty="0"/>
              <a:t>When submit, should explain the scope of the course (this will be assessed). MUST be space related (no ground station), i.e. skills must. E.g. space telecommunication, then ground station is fine. -&gt; this included in justification</a:t>
            </a:r>
          </a:p>
          <a:p>
            <a:endParaRPr lang="en-GB" dirty="0"/>
          </a:p>
          <a:p>
            <a:r>
              <a:rPr lang="en-GB" dirty="0"/>
              <a:t>C2: important that they should finish with some certification/diploma/proof they followed the course</a:t>
            </a: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11</a:t>
            </a:fld>
            <a:endParaRPr lang="en-US" dirty="0"/>
          </a:p>
        </p:txBody>
      </p:sp>
    </p:spTree>
    <p:extLst>
      <p:ext uri="{BB962C8B-B14F-4D97-AF65-F5344CB8AC3E}">
        <p14:creationId xmlns:p14="http://schemas.microsoft.com/office/powerpoint/2010/main" val="1951914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Important: submission does not mean submitting documents, you are fulfilling information online (via browser). This is not a proposal submission. All fields described in browser and to be filled in there as well.</a:t>
            </a:r>
          </a:p>
          <a:p>
            <a:endParaRPr lang="en-GB" dirty="0"/>
          </a:p>
          <a:p>
            <a:r>
              <a:rPr lang="en-GB" dirty="0"/>
              <a:t>If wished, files can be uploaded (for example </a:t>
            </a:r>
            <a:r>
              <a:rPr lang="en-GB" dirty="0" err="1"/>
              <a:t>ToC</a:t>
            </a:r>
            <a:r>
              <a:rPr lang="en-GB" dirty="0"/>
              <a:t> of course/course content)</a:t>
            </a: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13</a:t>
            </a:fld>
            <a:endParaRPr lang="en-US" dirty="0"/>
          </a:p>
        </p:txBody>
      </p:sp>
    </p:spTree>
    <p:extLst>
      <p:ext uri="{BB962C8B-B14F-4D97-AF65-F5344CB8AC3E}">
        <p14:creationId xmlns:p14="http://schemas.microsoft.com/office/powerpoint/2010/main" val="12174285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Justification most important! Background as well if it is a match. Not standard format of CV.</a:t>
            </a:r>
          </a:p>
          <a:p>
            <a:endParaRPr lang="en-GB" dirty="0"/>
          </a:p>
          <a:p>
            <a:r>
              <a:rPr lang="en-GB" dirty="0"/>
              <a:t>Private tutoring – industry to industry also possible. Instead of paying the fee, we pay TAS for preparation (Company pays to TAS after receiving from ESA)</a:t>
            </a:r>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15</a:t>
            </a:fld>
            <a:endParaRPr lang="en-US" dirty="0"/>
          </a:p>
        </p:txBody>
      </p:sp>
    </p:spTree>
    <p:extLst>
      <p:ext uri="{BB962C8B-B14F-4D97-AF65-F5344CB8AC3E}">
        <p14:creationId xmlns:p14="http://schemas.microsoft.com/office/powerpoint/2010/main" val="33141403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Everything the same except for PO instead of </a:t>
            </a:r>
            <a:r>
              <a:rPr lang="en-GB" dirty="0" err="1"/>
              <a:t>conract</a:t>
            </a:r>
            <a:endParaRPr lang="en-GB" dirty="0"/>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16</a:t>
            </a:fld>
            <a:endParaRPr lang="en-US" dirty="0"/>
          </a:p>
        </p:txBody>
      </p:sp>
    </p:spTree>
    <p:extLst>
      <p:ext uri="{BB962C8B-B14F-4D97-AF65-F5344CB8AC3E}">
        <p14:creationId xmlns:p14="http://schemas.microsoft.com/office/powerpoint/2010/main" val="347051221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0.jpeg"/><Relationship Id="rId1" Type="http://schemas.openxmlformats.org/officeDocument/2006/relationships/slideMaster" Target="../slideMasters/slideMaster1.xml"/><Relationship Id="rId5" Type="http://schemas.openxmlformats.org/officeDocument/2006/relationships/image" Target="../media/image31.emf"/><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image" Target="../media/image39.jpeg"/><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Master" Target="../slideMasters/slideMaster3.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emf"/><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3.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2.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0.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4.jp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Master" Target="../slideMasters/slideMaster3.xml"/><Relationship Id="rId6" Type="http://schemas.openxmlformats.org/officeDocument/2006/relationships/image" Target="../media/image31.emf"/><Relationship Id="rId5" Type="http://schemas.openxmlformats.org/officeDocument/2006/relationships/image" Target="../media/image3.png"/><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36.jpe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35.jpeg"/><Relationship Id="rId16" Type="http://schemas.openxmlformats.org/officeDocument/2006/relationships/image" Target="../media/image14.png"/><Relationship Id="rId20" Type="http://schemas.openxmlformats.org/officeDocument/2006/relationships/image" Target="../media/image18.png"/><Relationship Id="rId29" Type="http://schemas.openxmlformats.org/officeDocument/2006/relationships/image" Target="../media/image27.emf"/><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31" Type="http://schemas.openxmlformats.org/officeDocument/2006/relationships/image" Target="../media/image29.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 Id="rId30" Type="http://schemas.openxmlformats.org/officeDocument/2006/relationships/image" Target="../media/image2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1">
    <p:spTree>
      <p:nvGrpSpPr>
        <p:cNvPr id="1" name=""/>
        <p:cNvGrpSpPr/>
        <p:nvPr/>
      </p:nvGrpSpPr>
      <p:grpSpPr>
        <a:xfrm>
          <a:off x="0" y="0"/>
          <a:ext cx="0" cy="0"/>
          <a:chOff x="0" y="0"/>
          <a:chExt cx="0" cy="0"/>
        </a:xfrm>
      </p:grpSpPr>
      <p:pic>
        <p:nvPicPr>
          <p:cNvPr id="2" name="Picture 169">
            <a:extLst>
              <a:ext uri="{FF2B5EF4-FFF2-40B4-BE49-F238E27FC236}">
                <a16:creationId xmlns:a16="http://schemas.microsoft.com/office/drawing/2014/main" id="{655A41B8-2864-44C4-A9B2-9F40A95F93B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225338" cy="6858000"/>
          </a:xfrm>
          <a:prstGeom prst="rect">
            <a:avLst/>
          </a:prstGeom>
        </p:spPr>
      </p:pic>
      <p:sp>
        <p:nvSpPr>
          <p:cNvPr id="56323" name="Rectangle 2"/>
          <p:cNvSpPr>
            <a:spLocks noGrp="1" noChangeArrowheads="1"/>
          </p:cNvSpPr>
          <p:nvPr>
            <p:ph type="subTitle" idx="1" hasCustomPrompt="1"/>
          </p:nvPr>
        </p:nvSpPr>
        <p:spPr>
          <a:xfrm>
            <a:off x="11361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47704" y="3421831"/>
            <a:ext cx="10625007" cy="567399"/>
          </a:xfrm>
          <a:prstGeom prst="rect">
            <a:avLst/>
          </a:prstGeom>
        </p:spPr>
        <p:txBody>
          <a:bodyPr/>
          <a:lstStyle>
            <a:lvl1pPr>
              <a:defRPr sz="3087">
                <a:solidFill>
                  <a:schemeClr val="bg1"/>
                </a:solidFill>
              </a:defRPr>
            </a:lvl1pPr>
          </a:lstStyle>
          <a:p>
            <a:pPr lvl="0"/>
            <a:r>
              <a:rPr lang="en-GB" noProof="0" dirty="0"/>
              <a:t>NAME YOUR PRESENTATION</a:t>
            </a:r>
          </a:p>
        </p:txBody>
      </p:sp>
      <p:sp>
        <p:nvSpPr>
          <p:cNvPr id="10" name="Text Box 58"/>
          <p:cNvSpPr txBox="1">
            <a:spLocks noChangeArrowheads="1"/>
          </p:cNvSpPr>
          <p:nvPr userDrawn="1"/>
        </p:nvSpPr>
        <p:spPr bwMode="auto">
          <a:xfrm>
            <a:off x="213480" y="6202800"/>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ESA UNCLASSIFIED – For ESA Official Use Only</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36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6C34021B-66EB-9E45-8BD1-64D5855A5802}"/>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9" name="Straight Connector 38">
            <a:extLst>
              <a:ext uri="{FF2B5EF4-FFF2-40B4-BE49-F238E27FC236}">
                <a16:creationId xmlns:a16="http://schemas.microsoft.com/office/drawing/2014/main" id="{D90A106D-F82D-4A4A-81C2-51E2F76FBD9F}"/>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97" name="Picture 5">
            <a:extLst>
              <a:ext uri="{FF2B5EF4-FFF2-40B4-BE49-F238E27FC236}">
                <a16:creationId xmlns:a16="http://schemas.microsoft.com/office/drawing/2014/main" id="{F2382437-E20D-44CE-9678-6FC2D2C8FA21}"/>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pic>
        <p:nvPicPr>
          <p:cNvPr id="3" name="Picture 2">
            <a:extLst>
              <a:ext uri="{FF2B5EF4-FFF2-40B4-BE49-F238E27FC236}">
                <a16:creationId xmlns:a16="http://schemas.microsoft.com/office/drawing/2014/main" id="{6BE57901-8455-2D01-6EA1-30F998C184B6}"/>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6438900"/>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8" presetClass="entr" presetSubtype="3"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strips(upRight)">
                                      <p:cBhvr>
                                        <p:cTn id="11" dur="500"/>
                                        <p:tgtEl>
                                          <p:spTgt spid="94"/>
                                        </p:tgtEl>
                                      </p:cBhvr>
                                    </p:animEffect>
                                  </p:childTnLst>
                                </p:cTn>
                              </p:par>
                            </p:childTnLst>
                          </p:cTn>
                        </p:par>
                        <p:par>
                          <p:cTn id="12" fill="hold">
                            <p:stCondLst>
                              <p:cond delay="1000"/>
                            </p:stCondLst>
                            <p:childTnLst>
                              <p:par>
                                <p:cTn id="13" presetID="22" presetClass="entr" presetSubtype="8" fill="hold" nodeType="afterEffect">
                                  <p:stCondLst>
                                    <p:cond delay="0"/>
                                  </p:stCondLst>
                                  <p:childTnLst>
                                    <p:set>
                                      <p:cBhvr>
                                        <p:cTn id="14" dur="1" fill="hold">
                                          <p:stCondLst>
                                            <p:cond delay="0"/>
                                          </p:stCondLst>
                                        </p:cTn>
                                        <p:tgtEl>
                                          <p:spTgt spid="97"/>
                                        </p:tgtEl>
                                        <p:attrNameLst>
                                          <p:attrName>style.visibility</p:attrName>
                                        </p:attrNameLst>
                                      </p:cBhvr>
                                      <p:to>
                                        <p:strVal val="visible"/>
                                      </p:to>
                                    </p:set>
                                    <p:animEffect transition="in" filter="wipe(left)">
                                      <p:cBhvr>
                                        <p:cTn id="15" dur="500"/>
                                        <p:tgtEl>
                                          <p:spTgt spid="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ARK8">
    <p:spTree>
      <p:nvGrpSpPr>
        <p:cNvPr id="1" name=""/>
        <p:cNvGrpSpPr/>
        <p:nvPr/>
      </p:nvGrpSpPr>
      <p:grpSpPr>
        <a:xfrm>
          <a:off x="0" y="0"/>
          <a:ext cx="0" cy="0"/>
          <a:chOff x="0" y="0"/>
          <a:chExt cx="0" cy="0"/>
        </a:xfrm>
      </p:grpSpPr>
      <p:grpSp>
        <p:nvGrpSpPr>
          <p:cNvPr id="7" name="Group 35">
            <a:extLst>
              <a:ext uri="{FF2B5EF4-FFF2-40B4-BE49-F238E27FC236}">
                <a16:creationId xmlns:a16="http://schemas.microsoft.com/office/drawing/2014/main" id="{79B5329C-A2C5-4ECB-BC98-1EE910A59C5C}"/>
              </a:ext>
            </a:extLst>
          </p:cNvPr>
          <p:cNvGrpSpPr/>
          <p:nvPr userDrawn="1"/>
        </p:nvGrpSpPr>
        <p:grpSpPr>
          <a:xfrm>
            <a:off x="-6583" y="-3"/>
            <a:ext cx="12302859" cy="6858003"/>
            <a:chOff x="-6566" y="-2"/>
            <a:chExt cx="12269309" cy="6858002"/>
          </a:xfrm>
        </p:grpSpPr>
        <p:sp>
          <p:nvSpPr>
            <p:cNvPr id="8" name="Rectangle 36" hidden="1">
              <a:extLst>
                <a:ext uri="{FF2B5EF4-FFF2-40B4-BE49-F238E27FC236}">
                  <a16:creationId xmlns:a16="http://schemas.microsoft.com/office/drawing/2014/main" id="{C8958B36-AB2D-48BD-9A47-6687DB792AE7}"/>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9" name="Group 37" hidden="1">
              <a:extLst>
                <a:ext uri="{FF2B5EF4-FFF2-40B4-BE49-F238E27FC236}">
                  <a16:creationId xmlns:a16="http://schemas.microsoft.com/office/drawing/2014/main" id="{430FC37E-46B5-4BD2-9E97-2B76C0573440}"/>
                </a:ext>
              </a:extLst>
            </p:cNvPr>
            <p:cNvGrpSpPr/>
            <p:nvPr userDrawn="1"/>
          </p:nvGrpSpPr>
          <p:grpSpPr>
            <a:xfrm>
              <a:off x="442260" y="3456849"/>
              <a:ext cx="11820483" cy="2970388"/>
              <a:chOff x="442260" y="3600153"/>
              <a:chExt cx="11820483" cy="2970388"/>
            </a:xfrm>
          </p:grpSpPr>
          <p:cxnSp>
            <p:nvCxnSpPr>
              <p:cNvPr id="10" name="Straight Connector 38">
                <a:extLst>
                  <a:ext uri="{FF2B5EF4-FFF2-40B4-BE49-F238E27FC236}">
                    <a16:creationId xmlns:a16="http://schemas.microsoft.com/office/drawing/2014/main" id="{E63B12F6-68E5-4FD2-AE82-2C61E9FEC371}"/>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39">
                <a:extLst>
                  <a:ext uri="{FF2B5EF4-FFF2-40B4-BE49-F238E27FC236}">
                    <a16:creationId xmlns:a16="http://schemas.microsoft.com/office/drawing/2014/main" id="{3F18698A-2CC1-42F7-AFA2-0ED6A65A0467}"/>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0">
                <a:extLst>
                  <a:ext uri="{FF2B5EF4-FFF2-40B4-BE49-F238E27FC236}">
                    <a16:creationId xmlns:a16="http://schemas.microsoft.com/office/drawing/2014/main" id="{5A3E8D2A-FCB8-46D8-8E13-5DFD77E0857A}"/>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1">
                <a:extLst>
                  <a:ext uri="{FF2B5EF4-FFF2-40B4-BE49-F238E27FC236}">
                    <a16:creationId xmlns:a16="http://schemas.microsoft.com/office/drawing/2014/main" id="{2A1A5DCC-95B9-432D-9319-E61A83F71866}"/>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2">
                <a:extLst>
                  <a:ext uri="{FF2B5EF4-FFF2-40B4-BE49-F238E27FC236}">
                    <a16:creationId xmlns:a16="http://schemas.microsoft.com/office/drawing/2014/main" id="{B8820250-F9E0-4311-BF0C-802AF6875CAD}"/>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3">
                <a:extLst>
                  <a:ext uri="{FF2B5EF4-FFF2-40B4-BE49-F238E27FC236}">
                    <a16:creationId xmlns:a16="http://schemas.microsoft.com/office/drawing/2014/main" id="{388E2DD4-2471-4F2A-8590-D3A12C918E40}"/>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4">
                <a:extLst>
                  <a:ext uri="{FF2B5EF4-FFF2-40B4-BE49-F238E27FC236}">
                    <a16:creationId xmlns:a16="http://schemas.microsoft.com/office/drawing/2014/main" id="{93FCA856-D622-4D05-8EC1-5A1167A0E484}"/>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5">
                <a:extLst>
                  <a:ext uri="{FF2B5EF4-FFF2-40B4-BE49-F238E27FC236}">
                    <a16:creationId xmlns:a16="http://schemas.microsoft.com/office/drawing/2014/main" id="{920EE15C-2FE5-464B-9141-CB9BF0147888}"/>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6">
                <a:extLst>
                  <a:ext uri="{FF2B5EF4-FFF2-40B4-BE49-F238E27FC236}">
                    <a16:creationId xmlns:a16="http://schemas.microsoft.com/office/drawing/2014/main" id="{4B6CEFD2-1B8D-4244-B930-8D2849ED397B}"/>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7">
                <a:extLst>
                  <a:ext uri="{FF2B5EF4-FFF2-40B4-BE49-F238E27FC236}">
                    <a16:creationId xmlns:a16="http://schemas.microsoft.com/office/drawing/2014/main" id="{8A33E851-D6BA-438B-B03A-38CCF7C6E26B}"/>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8">
                <a:extLst>
                  <a:ext uri="{FF2B5EF4-FFF2-40B4-BE49-F238E27FC236}">
                    <a16:creationId xmlns:a16="http://schemas.microsoft.com/office/drawing/2014/main" id="{4A28DC0D-210E-4248-9128-A55D9A06369B}"/>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49">
                <a:extLst>
                  <a:ext uri="{FF2B5EF4-FFF2-40B4-BE49-F238E27FC236}">
                    <a16:creationId xmlns:a16="http://schemas.microsoft.com/office/drawing/2014/main" id="{1464FE7F-7592-47D7-8ADE-D22FEDEBFB3D}"/>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0">
                <a:extLst>
                  <a:ext uri="{FF2B5EF4-FFF2-40B4-BE49-F238E27FC236}">
                    <a16:creationId xmlns:a16="http://schemas.microsoft.com/office/drawing/2014/main" id="{B7EA4283-4EAA-4DD8-8791-6F9976FBC69B}"/>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1">
                <a:extLst>
                  <a:ext uri="{FF2B5EF4-FFF2-40B4-BE49-F238E27FC236}">
                    <a16:creationId xmlns:a16="http://schemas.microsoft.com/office/drawing/2014/main" id="{92F79F70-7C67-441A-BE5F-68EF88D42721}"/>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2">
                <a:extLst>
                  <a:ext uri="{FF2B5EF4-FFF2-40B4-BE49-F238E27FC236}">
                    <a16:creationId xmlns:a16="http://schemas.microsoft.com/office/drawing/2014/main" id="{235AD71C-D9EE-4E4E-81B5-BBAF4D8497D8}"/>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3">
                <a:extLst>
                  <a:ext uri="{FF2B5EF4-FFF2-40B4-BE49-F238E27FC236}">
                    <a16:creationId xmlns:a16="http://schemas.microsoft.com/office/drawing/2014/main" id="{F97E8D7C-177F-4679-88B2-B2A1A0F63008}"/>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4">
                <a:extLst>
                  <a:ext uri="{FF2B5EF4-FFF2-40B4-BE49-F238E27FC236}">
                    <a16:creationId xmlns:a16="http://schemas.microsoft.com/office/drawing/2014/main" id="{CCBF4EED-8DF1-4D4C-9233-2A5AED92FAF5}"/>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5">
                <a:extLst>
                  <a:ext uri="{FF2B5EF4-FFF2-40B4-BE49-F238E27FC236}">
                    <a16:creationId xmlns:a16="http://schemas.microsoft.com/office/drawing/2014/main" id="{FE781963-B521-4090-B33E-52BA0D08DD4D}"/>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6">
                <a:extLst>
                  <a:ext uri="{FF2B5EF4-FFF2-40B4-BE49-F238E27FC236}">
                    <a16:creationId xmlns:a16="http://schemas.microsoft.com/office/drawing/2014/main" id="{97A5F321-E5FD-4460-AB50-6E7982BCF2C1}"/>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7">
                <a:extLst>
                  <a:ext uri="{FF2B5EF4-FFF2-40B4-BE49-F238E27FC236}">
                    <a16:creationId xmlns:a16="http://schemas.microsoft.com/office/drawing/2014/main" id="{77249232-6F79-4387-A6B7-F3681620C2C6}"/>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8">
                <a:extLst>
                  <a:ext uri="{FF2B5EF4-FFF2-40B4-BE49-F238E27FC236}">
                    <a16:creationId xmlns:a16="http://schemas.microsoft.com/office/drawing/2014/main" id="{0B03DDF2-C067-4050-B9E3-973ACB79D110}"/>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59">
                <a:extLst>
                  <a:ext uri="{FF2B5EF4-FFF2-40B4-BE49-F238E27FC236}">
                    <a16:creationId xmlns:a16="http://schemas.microsoft.com/office/drawing/2014/main" id="{2CCD4EA8-14AB-4EF3-AA4F-068028B23FD9}"/>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0">
                <a:extLst>
                  <a:ext uri="{FF2B5EF4-FFF2-40B4-BE49-F238E27FC236}">
                    <a16:creationId xmlns:a16="http://schemas.microsoft.com/office/drawing/2014/main" id="{C8AD15C4-17A1-4D20-A30D-913A27934A98}"/>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3" name="Straight Connector 61">
                <a:extLst>
                  <a:ext uri="{FF2B5EF4-FFF2-40B4-BE49-F238E27FC236}">
                    <a16:creationId xmlns:a16="http://schemas.microsoft.com/office/drawing/2014/main" id="{53B14BAE-6D30-487C-A35C-CEEAB0526FC6}"/>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4CC007AC-F8AF-47C6-A900-868B5879D788}"/>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5" name="Content Placeholder 2">
            <a:extLst>
              <a:ext uri="{FF2B5EF4-FFF2-40B4-BE49-F238E27FC236}">
                <a16:creationId xmlns:a16="http://schemas.microsoft.com/office/drawing/2014/main" id="{E6A3B02F-74FE-439F-AB2D-C6EF6331C160}"/>
              </a:ext>
            </a:extLst>
          </p:cNvPr>
          <p:cNvSpPr>
            <a:spLocks noGrp="1"/>
          </p:cNvSpPr>
          <p:nvPr>
            <p:ph sz="half" idx="10"/>
          </p:nvPr>
        </p:nvSpPr>
        <p:spPr>
          <a:xfrm>
            <a:off x="218859" y="1674000"/>
            <a:ext cx="57888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6" name="Content Placeholder 3">
            <a:extLst>
              <a:ext uri="{FF2B5EF4-FFF2-40B4-BE49-F238E27FC236}">
                <a16:creationId xmlns:a16="http://schemas.microsoft.com/office/drawing/2014/main" id="{FBA924DC-7418-41D7-8688-B91299655814}"/>
              </a:ext>
            </a:extLst>
          </p:cNvPr>
          <p:cNvSpPr>
            <a:spLocks noGrp="1"/>
          </p:cNvSpPr>
          <p:nvPr>
            <p:ph sz="half" idx="2"/>
          </p:nvPr>
        </p:nvSpPr>
        <p:spPr>
          <a:xfrm>
            <a:off x="6202800" y="1674000"/>
            <a:ext cx="5778000" cy="43164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6" name="Straight Connector 35">
            <a:extLst>
              <a:ext uri="{FF2B5EF4-FFF2-40B4-BE49-F238E27FC236}">
                <a16:creationId xmlns:a16="http://schemas.microsoft.com/office/drawing/2014/main" id="{474DA607-7660-4BC3-BE10-CE82F2344A79}"/>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008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ARK_COLOUR_BG1">
    <p:bg>
      <p:bgPr>
        <a:solidFill>
          <a:srgbClr val="335E6F"/>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F8E21D1-D3AB-467C-827A-60A3C231CE6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4EECD27-029B-4C0A-8414-E1DCA07598E9}"/>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D2C6DB2-558F-4C84-B5E0-4624E082FC4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09665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ARK_COLOUR_BG2">
    <p:bg>
      <p:bgPr>
        <a:solidFill>
          <a:srgbClr val="8197A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454D428-23AE-4B01-BE91-F59947AAFD88}"/>
              </a:ext>
            </a:extLst>
          </p:cNvPr>
          <p:cNvSpPr>
            <a:spLocks noGrp="1"/>
          </p:cNvSpPr>
          <p:nvPr>
            <p:ph type="title" hasCustomPrompt="1"/>
          </p:nvPr>
        </p:nvSpPr>
        <p:spPr>
          <a:xfrm>
            <a:off x="216000" y="154800"/>
            <a:ext cx="10108800" cy="565200"/>
          </a:xfrm>
        </p:spPr>
        <p:txBody>
          <a:bodyPr/>
          <a:lstStyle>
            <a:lvl1pPr>
              <a:defRPr sz="3000"/>
            </a:lvl1p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9536C13B-CB48-4EFE-B92B-E0DF778BBE58}"/>
              </a:ext>
            </a:extLst>
          </p:cNvPr>
          <p:cNvSpPr>
            <a:spLocks noGrp="1"/>
          </p:cNvSpPr>
          <p:nvPr>
            <p:ph idx="1"/>
          </p:nvPr>
        </p:nvSpPr>
        <p:spPr>
          <a:xfrm>
            <a:off x="219600" y="882000"/>
            <a:ext cx="11764800" cy="5328000"/>
          </a:xfrm>
        </p:spPr>
        <p:txBody>
          <a:bodyPr/>
          <a:lstStyle>
            <a:lvl1pPr>
              <a:defRPr sz="1800">
                <a:solidFill>
                  <a:srgbClr val="335E6F"/>
                </a:solidFill>
              </a:defRPr>
            </a:lvl1pPr>
            <a:lvl2pPr>
              <a:defRPr sz="1800">
                <a:solidFill>
                  <a:srgbClr val="335E6F"/>
                </a:solidFill>
              </a:defRPr>
            </a:lvl2pPr>
            <a:lvl3pPr>
              <a:defRPr sz="1800">
                <a:solidFill>
                  <a:srgbClr val="335E6F"/>
                </a:solidFill>
              </a:defRPr>
            </a:lvl3pPr>
            <a:lvl4pPr>
              <a:defRPr sz="1800">
                <a:solidFill>
                  <a:srgbClr val="335E6F"/>
                </a:solidFill>
              </a:defRPr>
            </a:lvl4pPr>
            <a:lvl5pPr>
              <a:defRPr sz="1800">
                <a:solidFill>
                  <a:srgbClr val="335E6F"/>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E39F78FA-F6D0-43E1-8D5E-F43274ADA42E}"/>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Box 34">
            <a:extLst>
              <a:ext uri="{FF2B5EF4-FFF2-40B4-BE49-F238E27FC236}">
                <a16:creationId xmlns:a16="http://schemas.microsoft.com/office/drawing/2014/main" id="{EAF7257E-F8F1-46E7-AB31-BEECBE97600D}"/>
              </a:ext>
            </a:extLst>
          </p:cNvPr>
          <p:cNvSpPr txBox="1">
            <a:spLocks noChangeArrowheads="1"/>
          </p:cNvSpPr>
          <p:nvPr userDrawn="1"/>
        </p:nvSpPr>
        <p:spPr bwMode="auto">
          <a:xfrm>
            <a:off x="11680525" y="6202800"/>
            <a:ext cx="27507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760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ARK_COLOUR_BG3">
    <p:bg>
      <p:bgPr>
        <a:solidFill>
          <a:srgbClr val="008E7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AEE28F-8201-4291-B91D-87424F6B0F90}"/>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56958D4-DB1F-4336-9FAC-F1310EA70DC0}"/>
              </a:ext>
            </a:extLst>
          </p:cNvPr>
          <p:cNvSpPr>
            <a:spLocks noGrp="1"/>
          </p:cNvSpPr>
          <p:nvPr>
            <p:ph idx="1"/>
          </p:nvPr>
        </p:nvSpPr>
        <p:spPr>
          <a:xfrm>
            <a:off x="218860" y="882000"/>
            <a:ext cx="11764800" cy="5328000"/>
          </a:xfrm>
        </p:spPr>
        <p:txBody>
          <a:bodyPr/>
          <a:lstStyle>
            <a:lvl1pPr>
              <a:defRPr sz="1800">
                <a:solidFill>
                  <a:srgbClr val="76C8AE"/>
                </a:solidFill>
              </a:defRPr>
            </a:lvl1pPr>
            <a:lvl2pPr>
              <a:defRPr sz="1800">
                <a:solidFill>
                  <a:srgbClr val="76C8AE"/>
                </a:solidFill>
              </a:defRPr>
            </a:lvl2pPr>
            <a:lvl3pPr>
              <a:defRPr sz="1800">
                <a:solidFill>
                  <a:srgbClr val="76C8AE"/>
                </a:solidFill>
              </a:defRPr>
            </a:lvl3pPr>
            <a:lvl4pPr>
              <a:defRPr sz="1800">
                <a:solidFill>
                  <a:srgbClr val="76C8AE"/>
                </a:solidFill>
              </a:defRPr>
            </a:lvl4pPr>
            <a:lvl5pPr>
              <a:defRPr sz="1800">
                <a:solidFill>
                  <a:srgbClr val="76C8AE"/>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A4F35ECC-E470-43DD-98A9-B01624008E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607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ARK_COLOUR_BG4">
    <p:bg>
      <p:bgPr>
        <a:solidFill>
          <a:srgbClr val="96013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9134E1-D455-4C26-B381-3FC697018EB2}"/>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4F4CBCA6-6806-4F98-BCC6-89DD1EF3B10B}"/>
              </a:ext>
            </a:extLst>
          </p:cNvPr>
          <p:cNvSpPr>
            <a:spLocks noGrp="1"/>
          </p:cNvSpPr>
          <p:nvPr>
            <p:ph idx="1"/>
          </p:nvPr>
        </p:nvSpPr>
        <p:spPr>
          <a:xfrm>
            <a:off x="218860" y="882000"/>
            <a:ext cx="11764800" cy="5328000"/>
          </a:xfrm>
        </p:spPr>
        <p:txBody>
          <a:bodyPr/>
          <a:lstStyle>
            <a:lvl1pPr>
              <a:defRPr>
                <a:solidFill>
                  <a:srgbClr val="F1666A"/>
                </a:solidFill>
              </a:defRPr>
            </a:lvl1pPr>
            <a:lvl2pPr>
              <a:defRPr>
                <a:solidFill>
                  <a:srgbClr val="F1666A"/>
                </a:solidFill>
              </a:defRPr>
            </a:lvl2pPr>
            <a:lvl3pPr>
              <a:defRPr>
                <a:solidFill>
                  <a:srgbClr val="F1666A"/>
                </a:solidFill>
              </a:defRPr>
            </a:lvl3pPr>
            <a:lvl4pPr>
              <a:defRPr>
                <a:solidFill>
                  <a:srgbClr val="F1666A"/>
                </a:solidFill>
              </a:defRPr>
            </a:lvl4pPr>
            <a:lvl5pPr>
              <a:defRPr>
                <a:solidFill>
                  <a:srgbClr val="F1666A"/>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6" name="Straight Connector 5">
            <a:extLst>
              <a:ext uri="{FF2B5EF4-FFF2-40B4-BE49-F238E27FC236}">
                <a16:creationId xmlns:a16="http://schemas.microsoft.com/office/drawing/2014/main" id="{4B574315-B7CB-4D67-938B-343DBD8D47E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5557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ARK_COLOUR_BG5">
    <p:bg>
      <p:bgPr>
        <a:solidFill>
          <a:srgbClr val="F47920"/>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7E46C08-64B4-42D6-AF34-8AC1C34A0CF1}"/>
              </a:ext>
            </a:extLst>
          </p:cNvPr>
          <p:cNvSpPr>
            <a:spLocks noGrp="1"/>
          </p:cNvSpPr>
          <p:nvPr>
            <p:ph type="title" hasCustomPrompt="1"/>
          </p:nvPr>
        </p:nvSpPr>
        <p:spPr>
          <a:xfrm>
            <a:off x="216000" y="154800"/>
            <a:ext cx="10108800" cy="565200"/>
          </a:xfrm>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6E29B6CC-D6D4-4607-B2F0-95D88CF48646}"/>
              </a:ext>
            </a:extLst>
          </p:cNvPr>
          <p:cNvSpPr>
            <a:spLocks noGrp="1"/>
          </p:cNvSpPr>
          <p:nvPr>
            <p:ph idx="1" hasCustomPrompt="1"/>
          </p:nvPr>
        </p:nvSpPr>
        <p:spPr>
          <a:xfrm>
            <a:off x="218860" y="882000"/>
            <a:ext cx="11764800" cy="5328000"/>
          </a:xfrm>
        </p:spPr>
        <p:txBody>
          <a:bodyPr/>
          <a:lstStyle>
            <a:lvl1pPr>
              <a:defRPr sz="1800">
                <a:solidFill>
                  <a:srgbClr val="FFCC4E"/>
                </a:solidFill>
              </a:defRPr>
            </a:lvl1pPr>
            <a:lvl2pPr>
              <a:defRPr sz="1800">
                <a:solidFill>
                  <a:srgbClr val="FFCC4E"/>
                </a:solidFill>
              </a:defRPr>
            </a:lvl2pPr>
            <a:lvl3pPr>
              <a:defRPr sz="1800">
                <a:solidFill>
                  <a:srgbClr val="FFCC4E"/>
                </a:solidFill>
              </a:defRPr>
            </a:lvl3pPr>
            <a:lvl4pPr>
              <a:defRPr sz="1800">
                <a:solidFill>
                  <a:srgbClr val="FFCC4E"/>
                </a:solidFill>
              </a:defRPr>
            </a:lvl4pPr>
            <a:lvl5pPr>
              <a:defRPr sz="1800">
                <a:solidFill>
                  <a:srgbClr val="FFCC4E"/>
                </a:solidFill>
              </a:defRPr>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err="1"/>
              <a:t>fth</a:t>
            </a:r>
            <a:r>
              <a:rPr lang="en-GB" noProof="0" dirty="0"/>
              <a:t> level</a:t>
            </a:r>
          </a:p>
        </p:txBody>
      </p:sp>
      <p:cxnSp>
        <p:nvCxnSpPr>
          <p:cNvPr id="5" name="Straight Connector 4">
            <a:extLst>
              <a:ext uri="{FF2B5EF4-FFF2-40B4-BE49-F238E27FC236}">
                <a16:creationId xmlns:a16="http://schemas.microsoft.com/office/drawing/2014/main" id="{8629367B-34A8-4563-A1F3-2FC66FD3EB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5696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ARK_COLOUR_BG6">
    <p:bg>
      <p:bgPr>
        <a:solidFill>
          <a:srgbClr val="00619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B35B1-EFE6-4875-B916-1BC8765B59D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08032693-5FF5-4EE9-BE3E-903A4B28FE4D}"/>
              </a:ext>
            </a:extLst>
          </p:cNvPr>
          <p:cNvSpPr>
            <a:spLocks noGrp="1"/>
          </p:cNvSpPr>
          <p:nvPr>
            <p:ph idx="1"/>
          </p:nvPr>
        </p:nvSpPr>
        <p:spPr>
          <a:xfrm>
            <a:off x="218860" y="882000"/>
            <a:ext cx="11764800" cy="5328000"/>
          </a:xfrm>
        </p:spPr>
        <p:txBody>
          <a:bodyPr/>
          <a:lstStyle>
            <a:lvl1pPr>
              <a:defRPr sz="1800">
                <a:solidFill>
                  <a:srgbClr val="009BDB"/>
                </a:solidFill>
              </a:defRPr>
            </a:lvl1pPr>
            <a:lvl2pPr>
              <a:defRPr sz="1800">
                <a:solidFill>
                  <a:srgbClr val="009BDB"/>
                </a:solidFill>
              </a:defRPr>
            </a:lvl2pPr>
            <a:lvl3pPr>
              <a:defRPr sz="1800">
                <a:solidFill>
                  <a:srgbClr val="009BDB"/>
                </a:solidFill>
              </a:defRPr>
            </a:lvl3pPr>
            <a:lvl4pPr>
              <a:defRPr sz="1800">
                <a:solidFill>
                  <a:srgbClr val="009BDB"/>
                </a:solidFill>
              </a:defRPr>
            </a:lvl4pPr>
            <a:lvl5pPr>
              <a:defRPr sz="1800">
                <a:solidFill>
                  <a:srgbClr val="009BDB"/>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5" name="Straight Connector 4">
            <a:extLst>
              <a:ext uri="{FF2B5EF4-FFF2-40B4-BE49-F238E27FC236}">
                <a16:creationId xmlns:a16="http://schemas.microsoft.com/office/drawing/2014/main" id="{FE75EAA0-B23C-4CF3-8040-68232CDD55A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60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003249"/>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0" y="0"/>
            <a:ext cx="12277314" cy="6858000"/>
          </a:xfrm>
          <a:prstGeom prst="rect">
            <a:avLst/>
          </a:prstGeom>
          <a:solidFill>
            <a:srgbClr val="335E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rgbClr val="003249"/>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US" noProof="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chemeClr val="bg1"/>
                </a:solidFill>
                <a:latin typeface="Arial" charset="0"/>
                <a:ea typeface="Arial" charset="0"/>
                <a:cs typeface="Arial" charset="0"/>
              </a:rPr>
              <a:t>Produced by</a:t>
            </a:r>
            <a:endParaRPr lang="en-US" sz="796" dirty="0">
              <a:solidFill>
                <a:schemeClr val="bg1"/>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chemeClr val="bg1"/>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435991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bg>
      <p:bgPr>
        <a:solidFill>
          <a:srgbClr val="003249"/>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2B2E7-BCE3-4EC1-AD51-3894C5284DA1}"/>
              </a:ext>
            </a:extLst>
          </p:cNvPr>
          <p:cNvSpPr>
            <a:spLocks noGrp="1"/>
          </p:cNvSpPr>
          <p:nvPr>
            <p:ph type="title" hasCustomPrompt="1"/>
          </p:nvPr>
        </p:nvSpPr>
        <p:spPr>
          <a:xfrm>
            <a:off x="216000" y="154800"/>
            <a:ext cx="10108800" cy="565200"/>
          </a:xfrm>
        </p:spPr>
        <p:txBody>
          <a:bodyPr/>
          <a:lstStyle>
            <a:lvl1pPr algn="l">
              <a:defRPr sz="3000"/>
            </a:lvl1pPr>
          </a:lstStyle>
          <a:p>
            <a:r>
              <a:rPr lang="en-GB" altLang="en-US" noProof="0" dirty="0"/>
              <a:t>CLICK TO EDIT MASTER TITLE STYLE</a:t>
            </a:r>
            <a:endParaRPr lang="en-GB" noProof="0" dirty="0"/>
          </a:p>
        </p:txBody>
      </p:sp>
    </p:spTree>
    <p:extLst>
      <p:ext uri="{BB962C8B-B14F-4D97-AF65-F5344CB8AC3E}">
        <p14:creationId xmlns:p14="http://schemas.microsoft.com/office/powerpoint/2010/main" val="22918537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VER1">
    <p:spTree>
      <p:nvGrpSpPr>
        <p:cNvPr id="1" name=""/>
        <p:cNvGrpSpPr/>
        <p:nvPr/>
      </p:nvGrpSpPr>
      <p:grpSpPr>
        <a:xfrm>
          <a:off x="0" y="0"/>
          <a:ext cx="0" cy="0"/>
          <a:chOff x="0" y="0"/>
          <a:chExt cx="0" cy="0"/>
        </a:xfrm>
      </p:grpSpPr>
      <p:pic>
        <p:nvPicPr>
          <p:cNvPr id="3" name="Picture 169">
            <a:extLst>
              <a:ext uri="{FF2B5EF4-FFF2-40B4-BE49-F238E27FC236}">
                <a16:creationId xmlns:a16="http://schemas.microsoft.com/office/drawing/2014/main" id="{62C2602F-BC1F-4AC9-8F8F-37D4246EC5C5}"/>
              </a:ext>
            </a:extLst>
          </p:cNvPr>
          <p:cNvPicPr>
            <a:picLocks noChangeAspect="1"/>
          </p:cNvPicPr>
          <p:nvPr userDrawn="1"/>
        </p:nvPicPr>
        <p:blipFill rotWithShape="1">
          <a:blip r:embed="rId2" cstate="email">
            <a:alphaModFix/>
            <a:extLst>
              <a:ext uri="{28A0092B-C50C-407E-A947-70E740481C1C}">
                <a14:useLocalDpi xmlns:a14="http://schemas.microsoft.com/office/drawing/2010/main"/>
              </a:ext>
            </a:extLst>
          </a:blip>
          <a:srcRect/>
          <a:stretch/>
        </p:blipFill>
        <p:spPr>
          <a:xfrm>
            <a:off x="0" y="-1"/>
            <a:ext cx="12229200" cy="6878925"/>
          </a:xfrm>
          <a:prstGeom prst="rect">
            <a:avLst/>
          </a:prstGeom>
        </p:spPr>
      </p:pic>
      <p:sp>
        <p:nvSpPr>
          <p:cNvPr id="90" name="Rectangle 4">
            <a:extLst>
              <a:ext uri="{FF2B5EF4-FFF2-40B4-BE49-F238E27FC236}">
                <a16:creationId xmlns:a16="http://schemas.microsoft.com/office/drawing/2014/main" id="{FBF93EDD-5149-43C3-AE03-E4F5F512FE93}"/>
              </a:ext>
            </a:extLst>
          </p:cNvPr>
          <p:cNvSpPr/>
          <p:nvPr userDrawn="1"/>
        </p:nvSpPr>
        <p:spPr>
          <a:xfrm>
            <a:off x="1" y="-2"/>
            <a:ext cx="12225338" cy="6878925"/>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56323" name="Rectangle 2"/>
          <p:cNvSpPr>
            <a:spLocks noGrp="1" noChangeArrowheads="1"/>
          </p:cNvSpPr>
          <p:nvPr>
            <p:ph type="subTitle" idx="1" hasCustomPrompt="1"/>
          </p:nvPr>
        </p:nvSpPr>
        <p:spPr>
          <a:xfrm>
            <a:off x="118699" y="5258117"/>
            <a:ext cx="10627380" cy="381451"/>
          </a:xfrm>
          <a:prstGeom prst="rect">
            <a:avLst/>
          </a:prstGeom>
        </p:spPr>
        <p:txBody>
          <a:bodyPr wrap="square">
            <a:spAutoFit/>
          </a:bodyPr>
          <a:lstStyle>
            <a:lvl1pPr marL="0" indent="0">
              <a:buFont typeface="Verdana" pitchFamily="34" charset="0"/>
              <a:buNone/>
              <a:defRPr sz="1736"/>
            </a:lvl1pPr>
          </a:lstStyle>
          <a:p>
            <a:pPr lvl="0"/>
            <a:r>
              <a:rPr lang="en-GB" noProof="0" dirty="0" err="1"/>
              <a:t>SubTitle</a:t>
            </a:r>
            <a:endParaRPr lang="en-GB" noProof="0" dirty="0"/>
          </a:p>
        </p:txBody>
      </p:sp>
      <p:sp>
        <p:nvSpPr>
          <p:cNvPr id="56325" name="Rectangle 6"/>
          <p:cNvSpPr>
            <a:spLocks noGrp="1" noChangeArrowheads="1"/>
          </p:cNvSpPr>
          <p:nvPr>
            <p:ph type="ctrTitle" hasCustomPrompt="1"/>
          </p:nvPr>
        </p:nvSpPr>
        <p:spPr>
          <a:xfrm>
            <a:off x="126000" y="3421831"/>
            <a:ext cx="10625007" cy="567399"/>
          </a:xfrm>
          <a:prstGeom prst="rect">
            <a:avLst/>
          </a:prstGeom>
        </p:spPr>
        <p:txBody>
          <a:bodyPr/>
          <a:lstStyle>
            <a:lvl1pPr algn="l">
              <a:defRPr sz="3087">
                <a:solidFill>
                  <a:schemeClr val="bg1"/>
                </a:solidFill>
              </a:defRPr>
            </a:lvl1pPr>
          </a:lstStyle>
          <a:p>
            <a:pPr lvl="0"/>
            <a:r>
              <a:rPr lang="en-GB" noProof="0" dirty="0"/>
              <a:t>NAME YOUR PRESENTATION</a:t>
            </a:r>
          </a:p>
        </p:txBody>
      </p:sp>
      <p:sp>
        <p:nvSpPr>
          <p:cNvPr id="56347" name="Text Box 27"/>
          <p:cNvSpPr txBox="1">
            <a:spLocks noChangeArrowheads="1"/>
          </p:cNvSpPr>
          <p:nvPr userDrawn="1"/>
        </p:nvSpPr>
        <p:spPr bwMode="auto">
          <a:xfrm>
            <a:off x="844737" y="642937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cxnSp>
        <p:nvCxnSpPr>
          <p:cNvPr id="121" name="Straight Connector 64">
            <a:extLst>
              <a:ext uri="{FF2B5EF4-FFF2-40B4-BE49-F238E27FC236}">
                <a16:creationId xmlns:a16="http://schemas.microsoft.com/office/drawing/2014/main" id="{6B88ADAB-0C9C-4BC9-A42C-A57312626145}"/>
              </a:ext>
            </a:extLst>
          </p:cNvPr>
          <p:cNvCxnSpPr>
            <a:cxnSpLocks/>
          </p:cNvCxnSpPr>
          <p:nvPr userDrawn="1"/>
        </p:nvCxnSpPr>
        <p:spPr>
          <a:xfrm>
            <a:off x="222041" y="6422971"/>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94" name="Straight Connector 152">
            <a:extLst>
              <a:ext uri="{FF2B5EF4-FFF2-40B4-BE49-F238E27FC236}">
                <a16:creationId xmlns:a16="http://schemas.microsoft.com/office/drawing/2014/main" id="{357F7D0F-2D50-4418-8EB4-564A4B2CEE5B}"/>
              </a:ext>
            </a:extLst>
          </p:cNvPr>
          <p:cNvCxnSpPr>
            <a:cxnSpLocks/>
          </p:cNvCxnSpPr>
          <p:nvPr userDrawn="1"/>
        </p:nvCxnSpPr>
        <p:spPr>
          <a:xfrm>
            <a:off x="223200" y="4106871"/>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Text Box 24">
            <a:extLst>
              <a:ext uri="{FF2B5EF4-FFF2-40B4-BE49-F238E27FC236}">
                <a16:creationId xmlns:a16="http://schemas.microsoft.com/office/drawing/2014/main" id="{7D33984A-D43C-428F-AB4A-04E5B59FAE71}"/>
              </a:ext>
            </a:extLst>
          </p:cNvPr>
          <p:cNvSpPr txBox="1">
            <a:spLocks noChangeArrowheads="1"/>
          </p:cNvSpPr>
          <p:nvPr userDrawn="1"/>
        </p:nvSpPr>
        <p:spPr bwMode="auto">
          <a:xfrm>
            <a:off x="11833582" y="5406990"/>
            <a:ext cx="227947"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4" name="Text Box 25">
            <a:extLst>
              <a:ext uri="{FF2B5EF4-FFF2-40B4-BE49-F238E27FC236}">
                <a16:creationId xmlns:a16="http://schemas.microsoft.com/office/drawing/2014/main" id="{7AB46881-5DF0-4A35-AA27-0D32ECF82359}"/>
              </a:ext>
            </a:extLst>
          </p:cNvPr>
          <p:cNvSpPr txBox="1">
            <a:spLocks noChangeArrowheads="1"/>
          </p:cNvSpPr>
          <p:nvPr userDrawn="1"/>
        </p:nvSpPr>
        <p:spPr bwMode="auto">
          <a:xfrm>
            <a:off x="11811453" y="6156809"/>
            <a:ext cx="227948" cy="276999"/>
          </a:xfrm>
          <a:prstGeom prst="rect">
            <a:avLst/>
          </a:prstGeom>
          <a:noFill/>
          <a:ln>
            <a:noFill/>
          </a:ln>
          <a:effectLst/>
        </p:spPr>
        <p:txBody>
          <a:bodyPr wrap="non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 </a:t>
            </a:r>
          </a:p>
        </p:txBody>
      </p:sp>
      <p:sp>
        <p:nvSpPr>
          <p:cNvPr id="45" name="Text Box 99">
            <a:extLst>
              <a:ext uri="{FF2B5EF4-FFF2-40B4-BE49-F238E27FC236}">
                <a16:creationId xmlns:a16="http://schemas.microsoft.com/office/drawing/2014/main" id="{D9FE3E1C-24B3-4F63-846C-260B4220AAC5}"/>
              </a:ext>
            </a:extLst>
          </p:cNvPr>
          <p:cNvSpPr/>
          <p:nvPr userDrawn="1"/>
        </p:nvSpPr>
        <p:spPr>
          <a:xfrm>
            <a:off x="11125001" y="5811879"/>
            <a:ext cx="914400"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it-IT" sz="1200" dirty="0">
                <a:latin typeface="Arial" panose="020B0604020202020204" pitchFamily="34" charset="0"/>
                <a:cs typeface="Arial" panose="020B0604020202020204" pitchFamily="34" charset="0"/>
              </a:rPr>
              <a:t> </a:t>
            </a:r>
          </a:p>
        </p:txBody>
      </p:sp>
      <p:sp>
        <p:nvSpPr>
          <p:cNvPr id="10" name="Text Box 58"/>
          <p:cNvSpPr txBox="1">
            <a:spLocks noChangeArrowheads="1"/>
          </p:cNvSpPr>
          <p:nvPr userDrawn="1"/>
        </p:nvSpPr>
        <p:spPr bwMode="auto">
          <a:xfrm>
            <a:off x="223200" y="6213933"/>
            <a:ext cx="670695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GB" sz="800" noProof="0" dirty="0">
                <a:solidFill>
                  <a:srgbClr val="8197A6"/>
                </a:solidFill>
                <a:latin typeface="Arial" panose="020B0604020202020204" pitchFamily="34" charset="0"/>
                <a:cs typeface="Arial" panose="020B0604020202020204" pitchFamily="34" charset="0"/>
              </a:rPr>
              <a:t>ESA UNCLASSIFIED - For ESA Official Use Only</a:t>
            </a:r>
          </a:p>
        </p:txBody>
      </p:sp>
      <p:sp>
        <p:nvSpPr>
          <p:cNvPr id="4" name="Text Box 34">
            <a:extLst>
              <a:ext uri="{FF2B5EF4-FFF2-40B4-BE49-F238E27FC236}">
                <a16:creationId xmlns:a16="http://schemas.microsoft.com/office/drawing/2014/main" id="{936521E2-36D7-4AF3-B70B-FA4D9649E46F}"/>
              </a:ext>
            </a:extLst>
          </p:cNvPr>
          <p:cNvSpPr txBox="1">
            <a:spLocks noChangeArrowheads="1"/>
          </p:cNvSpPr>
          <p:nvPr userDrawn="1"/>
        </p:nvSpPr>
        <p:spPr bwMode="auto">
          <a:xfrm>
            <a:off x="11664495" y="6202800"/>
            <a:ext cx="291105"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chemeClr val="bg1"/>
                </a:solidFill>
                <a:latin typeface="Arial" panose="020B0604020202020204" pitchFamily="34" charset="0"/>
                <a:cs typeface="Arial" panose="020B0604020202020204" pitchFamily="34" charset="0"/>
              </a:rPr>
              <a:t>‹#›</a:t>
            </a:fld>
            <a:endParaRPr lang="en-GB" sz="800" noProof="1">
              <a:solidFill>
                <a:schemeClr val="bg1"/>
              </a:solidFill>
              <a:latin typeface="Arial" panose="020B0604020202020204" pitchFamily="34" charset="0"/>
              <a:cs typeface="Arial" panose="020B0604020202020204" pitchFamily="34" charset="0"/>
            </a:endParaRPr>
          </a:p>
        </p:txBody>
      </p:sp>
      <p:pic>
        <p:nvPicPr>
          <p:cNvPr id="63" name="Picture 62"/>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pic>
        <p:nvPicPr>
          <p:cNvPr id="65" name="Picture 5">
            <a:extLst>
              <a:ext uri="{FF2B5EF4-FFF2-40B4-BE49-F238E27FC236}">
                <a16:creationId xmlns:a16="http://schemas.microsoft.com/office/drawing/2014/main" id="{BBC9EEE5-B210-445C-81EF-FEA569E56083}"/>
              </a:ext>
            </a:extLst>
          </p:cNvPr>
          <p:cNvPicPr>
            <a:picLocks/>
          </p:cNvPicPr>
          <p:nvPr userDrawn="1"/>
        </p:nvPicPr>
        <p:blipFill>
          <a:blip r:embed="rId4" cstate="email">
            <a:extLst>
              <a:ext uri="{28A0092B-C50C-407E-A947-70E740481C1C}">
                <a14:useLocalDpi xmlns:a14="http://schemas.microsoft.com/office/drawing/2010/main"/>
              </a:ext>
            </a:extLst>
          </a:blip>
          <a:stretch>
            <a:fillRect/>
          </a:stretch>
        </p:blipFill>
        <p:spPr>
          <a:xfrm>
            <a:off x="10342800" y="6584400"/>
            <a:ext cx="1641396" cy="104400"/>
          </a:xfrm>
          <a:prstGeom prst="rect">
            <a:avLst/>
          </a:prstGeom>
        </p:spPr>
      </p:pic>
      <p:grpSp>
        <p:nvGrpSpPr>
          <p:cNvPr id="66" name="Group 65">
            <a:extLst>
              <a:ext uri="{FF2B5EF4-FFF2-40B4-BE49-F238E27FC236}">
                <a16:creationId xmlns:a16="http://schemas.microsoft.com/office/drawing/2014/main" id="{0BDEE793-43F4-4A4F-BF0B-ADE99A6B95DA}"/>
              </a:ext>
            </a:extLst>
          </p:cNvPr>
          <p:cNvGrpSpPr/>
          <p:nvPr userDrawn="1"/>
        </p:nvGrpSpPr>
        <p:grpSpPr>
          <a:xfrm>
            <a:off x="226688" y="6569736"/>
            <a:ext cx="9628745" cy="144114"/>
            <a:chOff x="1076500" y="4469696"/>
            <a:chExt cx="9628745" cy="144114"/>
          </a:xfrm>
        </p:grpSpPr>
        <p:pic>
          <p:nvPicPr>
            <p:cNvPr id="67" name="Picture 66" descr="de.png">
              <a:extLst>
                <a:ext uri="{FF2B5EF4-FFF2-40B4-BE49-F238E27FC236}">
                  <a16:creationId xmlns:a16="http://schemas.microsoft.com/office/drawing/2014/main" id="{6B75858F-9A67-41AA-8B94-F6B4B7AAF3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70A516BE-5CC6-4CE9-853F-31AEC336A00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203FB4ED-F3AB-494D-862E-A8696D16B74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4DE526DA-3481-446A-A732-98C859DCABA1}"/>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D697FC77-812D-4172-A2ED-06CB6B4A924A}"/>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42258044-A537-45EF-BA18-8D5B89EF71F4}"/>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F47E81A8-68FF-44CA-902D-07EB98CDAE29}"/>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C11EAD1F-6E3E-4517-925A-1B5C889209BF}"/>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D1B93C23-991F-494B-BDE7-D89CFBBFF605}"/>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ADEDA91F-B42F-427D-89BB-3C1A49263B5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69A2BB63-BAF0-40C4-AD9C-10D83E1B0FC1}"/>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F3B8823B-3FE6-48FB-8FD3-17F8F6BB65E7}"/>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E1DDA7F3-6A6D-4848-9BE9-DE1B48702593}"/>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B10F78CA-487C-423E-84DC-EF5A1DB224D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75F92B42-7A10-4C91-9DB1-180E4FFD7978}"/>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264146D2-CAAA-4F82-B2C0-B0939A650A4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B68EB404-158C-4653-9050-1BB2E937D2D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CA0747A2-2A55-4B44-99F0-5940853698CB}"/>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13221147-EE6A-4598-8796-60356638B115}"/>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F0D10A43-DDF4-4D36-B1FC-63DCC84F1B7C}"/>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3A0ACA4A-31E0-4EF7-9E21-35C445CC4BD5}"/>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6486F896-C692-4036-82DC-F23CE9857C9F}"/>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8" name="Picture 97">
              <a:extLst>
                <a:ext uri="{FF2B5EF4-FFF2-40B4-BE49-F238E27FC236}">
                  <a16:creationId xmlns:a16="http://schemas.microsoft.com/office/drawing/2014/main" id="{2EC3C40A-F150-4487-9F1F-147F7CDF9A55}"/>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9" name="Picture 98">
              <a:extLst>
                <a:ext uri="{FF2B5EF4-FFF2-40B4-BE49-F238E27FC236}">
                  <a16:creationId xmlns:a16="http://schemas.microsoft.com/office/drawing/2014/main" id="{F0EC0F78-6C83-44D6-AE54-0B212F99CBDE}"/>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100" name="Picture 99" descr="ca.png">
              <a:extLst>
                <a:ext uri="{FF2B5EF4-FFF2-40B4-BE49-F238E27FC236}">
                  <a16:creationId xmlns:a16="http://schemas.microsoft.com/office/drawing/2014/main" id="{473A4F5B-6675-4E40-9FFC-20B1CC23FB0C}"/>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01" name="Picture 100" descr="si.png">
              <a:extLst>
                <a:ext uri="{FF2B5EF4-FFF2-40B4-BE49-F238E27FC236}">
                  <a16:creationId xmlns:a16="http://schemas.microsoft.com/office/drawing/2014/main" id="{AAC5C742-AE53-4BA6-86AB-FDFE5EB690AF}"/>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13994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121"/>
                                        </p:tgtEl>
                                        <p:attrNameLst>
                                          <p:attrName>style.visibility</p:attrName>
                                        </p:attrNameLst>
                                      </p:cBhvr>
                                      <p:to>
                                        <p:strVal val="visible"/>
                                      </p:to>
                                    </p:set>
                                    <p:animEffect transition="in" filter="strips(upRight)">
                                      <p:cBhvr>
                                        <p:cTn id="7" dur="500"/>
                                        <p:tgtEl>
                                          <p:spTgt spid="121"/>
                                        </p:tgtEl>
                                      </p:cBhvr>
                                    </p:animEffect>
                                  </p:childTnLst>
                                </p:cTn>
                              </p:par>
                            </p:childTnLst>
                          </p:cTn>
                        </p:par>
                        <p:par>
                          <p:cTn id="8" fill="hold">
                            <p:stCondLst>
                              <p:cond delay="500"/>
                            </p:stCondLst>
                            <p:childTnLst>
                              <p:par>
                                <p:cTn id="9" presetID="2" presetClass="entr" presetSubtype="12" accel="100000" fill="hold" grpId="0" nodeType="afterEffect">
                                  <p:stCondLst>
                                    <p:cond delay="0"/>
                                  </p:stCondLst>
                                  <p:childTnLst>
                                    <p:set>
                                      <p:cBhvr>
                                        <p:cTn id="10" dur="1" fill="hold">
                                          <p:stCondLst>
                                            <p:cond delay="0"/>
                                          </p:stCondLst>
                                        </p:cTn>
                                        <p:tgtEl>
                                          <p:spTgt spid="90"/>
                                        </p:tgtEl>
                                        <p:attrNameLst>
                                          <p:attrName>style.visibility</p:attrName>
                                        </p:attrNameLst>
                                      </p:cBhvr>
                                      <p:to>
                                        <p:strVal val="visible"/>
                                      </p:to>
                                    </p:set>
                                    <p:anim calcmode="lin" valueType="num">
                                      <p:cBhvr additive="base">
                                        <p:cTn id="11" dur="500" fill="hold"/>
                                        <p:tgtEl>
                                          <p:spTgt spid="90"/>
                                        </p:tgtEl>
                                        <p:attrNameLst>
                                          <p:attrName>ppt_x</p:attrName>
                                        </p:attrNameLst>
                                      </p:cBhvr>
                                      <p:tavLst>
                                        <p:tav tm="0">
                                          <p:val>
                                            <p:strVal val="0-#ppt_w/2"/>
                                          </p:val>
                                        </p:tav>
                                        <p:tav tm="100000">
                                          <p:val>
                                            <p:strVal val="#ppt_x"/>
                                          </p:val>
                                        </p:tav>
                                      </p:tavLst>
                                    </p:anim>
                                    <p:anim calcmode="lin" valueType="num">
                                      <p:cBhvr additive="base">
                                        <p:cTn id="12" dur="500" fill="hold"/>
                                        <p:tgtEl>
                                          <p:spTgt spid="90"/>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par>
                          <p:cTn id="17" fill="hold">
                            <p:stCondLst>
                              <p:cond delay="1500"/>
                            </p:stCondLst>
                            <p:childTnLst>
                              <p:par>
                                <p:cTn id="18" presetID="18" presetClass="entr" presetSubtype="3" fill="hold" nodeType="afterEffect">
                                  <p:stCondLst>
                                    <p:cond delay="0"/>
                                  </p:stCondLst>
                                  <p:childTnLst>
                                    <p:set>
                                      <p:cBhvr>
                                        <p:cTn id="19" dur="1" fill="hold">
                                          <p:stCondLst>
                                            <p:cond delay="0"/>
                                          </p:stCondLst>
                                        </p:cTn>
                                        <p:tgtEl>
                                          <p:spTgt spid="94"/>
                                        </p:tgtEl>
                                        <p:attrNameLst>
                                          <p:attrName>style.visibility</p:attrName>
                                        </p:attrNameLst>
                                      </p:cBhvr>
                                      <p:to>
                                        <p:strVal val="visible"/>
                                      </p:to>
                                    </p:set>
                                    <p:animEffect transition="in" filter="strips(upRight)">
                                      <p:cBhvr>
                                        <p:cTn id="20" dur="500"/>
                                        <p:tgtEl>
                                          <p:spTgt spid="94"/>
                                        </p:tgtEl>
                                      </p:cBhvr>
                                    </p:animEffect>
                                  </p:childTnLst>
                                </p:cTn>
                              </p:par>
                            </p:childTnLst>
                          </p:cTn>
                        </p:par>
                        <p:par>
                          <p:cTn id="21" fill="hold">
                            <p:stCondLst>
                              <p:cond delay="2000"/>
                            </p:stCondLst>
                            <p:childTnLst>
                              <p:par>
                                <p:cTn id="22" presetID="2" presetClass="entr" presetSubtype="2" fill="hold" grpId="0" nodeType="after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 calcmode="lin" valueType="num">
                                      <p:cBhvr additive="base">
                                        <p:cTn id="24" dur="500" fill="hold"/>
                                        <p:tgtEl>
                                          <p:spTgt spid="43">
                                            <p:txEl>
                                              <p:pRg st="0" end="0"/>
                                            </p:txEl>
                                          </p:spTgt>
                                        </p:tgtEl>
                                        <p:attrNameLst>
                                          <p:attrName>ppt_x</p:attrName>
                                        </p:attrNameLst>
                                      </p:cBhvr>
                                      <p:tavLst>
                                        <p:tav tm="0">
                                          <p:val>
                                            <p:strVal val="1+#ppt_w/2"/>
                                          </p:val>
                                        </p:tav>
                                        <p:tav tm="100000">
                                          <p:val>
                                            <p:strVal val="#ppt_x"/>
                                          </p:val>
                                        </p:tav>
                                      </p:tavLst>
                                    </p:anim>
                                    <p:anim calcmode="lin" valueType="num">
                                      <p:cBhvr additive="base">
                                        <p:cTn id="25" dur="500" fill="hold"/>
                                        <p:tgtEl>
                                          <p:spTgt spid="43">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45">
                                            <p:txEl>
                                              <p:pRg st="0" end="0"/>
                                            </p:txEl>
                                          </p:spTgt>
                                        </p:tgtEl>
                                        <p:attrNameLst>
                                          <p:attrName>style.visibility</p:attrName>
                                        </p:attrNameLst>
                                      </p:cBhvr>
                                      <p:to>
                                        <p:strVal val="visible"/>
                                      </p:to>
                                    </p:set>
                                    <p:anim calcmode="lin" valueType="num">
                                      <p:cBhvr additive="base">
                                        <p:cTn id="28"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29" dur="500" fill="hold"/>
                                        <p:tgtEl>
                                          <p:spTgt spid="45">
                                            <p:txEl>
                                              <p:pRg st="0" end="0"/>
                                            </p:txEl>
                                          </p:spTgt>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44">
                                            <p:txEl>
                                              <p:pRg st="0" end="0"/>
                                            </p:txEl>
                                          </p:spTgt>
                                        </p:tgtEl>
                                        <p:attrNameLst>
                                          <p:attrName>style.visibility</p:attrName>
                                        </p:attrNameLst>
                                      </p:cBhvr>
                                      <p:to>
                                        <p:strVal val="visible"/>
                                      </p:to>
                                    </p:set>
                                    <p:anim calcmode="lin" valueType="num">
                                      <p:cBhvr additive="base">
                                        <p:cTn id="32" dur="500" fill="hold"/>
                                        <p:tgtEl>
                                          <p:spTgt spid="44">
                                            <p:txEl>
                                              <p:pRg st="0" end="0"/>
                                            </p:txEl>
                                          </p:spTgt>
                                        </p:tgtEl>
                                        <p:attrNameLst>
                                          <p:attrName>ppt_x</p:attrName>
                                        </p:attrNameLst>
                                      </p:cBhvr>
                                      <p:tavLst>
                                        <p:tav tm="0">
                                          <p:val>
                                            <p:strVal val="1+#ppt_w/2"/>
                                          </p:val>
                                        </p:tav>
                                        <p:tav tm="100000">
                                          <p:val>
                                            <p:strVal val="#ppt_x"/>
                                          </p:val>
                                        </p:tav>
                                      </p:tavLst>
                                    </p:anim>
                                    <p:anim calcmode="lin" valueType="num">
                                      <p:cBhvr additive="base">
                                        <p:cTn id="33" dur="500" fill="hold"/>
                                        <p:tgtEl>
                                          <p:spTgt spid="44">
                                            <p:txEl>
                                              <p:pRg st="0" end="0"/>
                                            </p:txEl>
                                          </p:spTgt>
                                        </p:tgtEl>
                                        <p:attrNameLst>
                                          <p:attrName>ppt_y</p:attrName>
                                        </p:attrNameLst>
                                      </p:cBhvr>
                                      <p:tavLst>
                                        <p:tav tm="0">
                                          <p:val>
                                            <p:strVal val="#ppt_y"/>
                                          </p:val>
                                        </p:tav>
                                        <p:tav tm="100000">
                                          <p:val>
                                            <p:strVal val="#ppt_y"/>
                                          </p:val>
                                        </p:tav>
                                      </p:tavLst>
                                    </p:anim>
                                  </p:childTnLst>
                                </p:cTn>
                              </p:par>
                              <p:par>
                                <p:cTn id="34" presetID="2" presetClass="entr" presetSubtype="2" fill="hold" grpId="0" nodeType="withEffect">
                                  <p:stCondLst>
                                    <p:cond delay="0"/>
                                  </p:stCondLst>
                                  <p:childTnLst>
                                    <p:set>
                                      <p:cBhvr>
                                        <p:cTn id="35" dur="1" fill="hold">
                                          <p:stCondLst>
                                            <p:cond delay="0"/>
                                          </p:stCondLst>
                                        </p:cTn>
                                        <p:tgtEl>
                                          <p:spTgt spid="45">
                                            <p:txEl>
                                              <p:pRg st="0" end="0"/>
                                            </p:txEl>
                                          </p:spTgt>
                                        </p:tgtEl>
                                        <p:attrNameLst>
                                          <p:attrName>style.visibility</p:attrName>
                                        </p:attrNameLst>
                                      </p:cBhvr>
                                      <p:to>
                                        <p:strVal val="visible"/>
                                      </p:to>
                                    </p:set>
                                    <p:anim calcmode="lin" valueType="num">
                                      <p:cBhvr additive="base">
                                        <p:cTn id="36" dur="500" fill="hold"/>
                                        <p:tgtEl>
                                          <p:spTgt spid="45">
                                            <p:txEl>
                                              <p:pRg st="0" end="0"/>
                                            </p:txEl>
                                          </p:spTgt>
                                        </p:tgtEl>
                                        <p:attrNameLst>
                                          <p:attrName>ppt_x</p:attrName>
                                        </p:attrNameLst>
                                      </p:cBhvr>
                                      <p:tavLst>
                                        <p:tav tm="0">
                                          <p:val>
                                            <p:strVal val="1+#ppt_w/2"/>
                                          </p:val>
                                        </p:tav>
                                        <p:tav tm="100000">
                                          <p:val>
                                            <p:strVal val="#ppt_x"/>
                                          </p:val>
                                        </p:tav>
                                      </p:tavLst>
                                    </p:anim>
                                    <p:anim calcmode="lin" valueType="num">
                                      <p:cBhvr additive="base">
                                        <p:cTn id="37" dur="500" fill="hold"/>
                                        <p:tgtEl>
                                          <p:spTgt spid="45">
                                            <p:txEl>
                                              <p:pRg st="0" end="0"/>
                                            </p:txEl>
                                          </p:spTgt>
                                        </p:tgtEl>
                                        <p:attrNameLst>
                                          <p:attrName>ppt_y</p:attrName>
                                        </p:attrNameLst>
                                      </p:cBhvr>
                                      <p:tavLst>
                                        <p:tav tm="0">
                                          <p:val>
                                            <p:strVal val="#ppt_y"/>
                                          </p:val>
                                        </p:tav>
                                        <p:tav tm="100000">
                                          <p:val>
                                            <p:strVal val="#ppt_y"/>
                                          </p:val>
                                        </p:tav>
                                      </p:tavLst>
                                    </p:anim>
                                  </p:childTnLst>
                                </p:cTn>
                              </p:par>
                            </p:childTnLst>
                          </p:cTn>
                        </p:par>
                        <p:par>
                          <p:cTn id="38" fill="hold">
                            <p:stCondLst>
                              <p:cond delay="2500"/>
                            </p:stCondLst>
                            <p:childTnLst>
                              <p:par>
                                <p:cTn id="39" presetID="1" presetClass="entr" presetSubtype="0" fill="hold" nodeType="after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par>
                          <p:cTn id="41" fill="hold">
                            <p:stCondLst>
                              <p:cond delay="2500"/>
                            </p:stCondLst>
                            <p:childTnLst>
                              <p:par>
                                <p:cTn id="42" presetID="22" presetClass="entr" presetSubtype="8" fill="hold" nodeType="afterEffect">
                                  <p:stCondLst>
                                    <p:cond delay="0"/>
                                  </p:stCondLst>
                                  <p:childTnLst>
                                    <p:set>
                                      <p:cBhvr>
                                        <p:cTn id="43" dur="1" fill="hold">
                                          <p:stCondLst>
                                            <p:cond delay="0"/>
                                          </p:stCondLst>
                                        </p:cTn>
                                        <p:tgtEl>
                                          <p:spTgt spid="65"/>
                                        </p:tgtEl>
                                        <p:attrNameLst>
                                          <p:attrName>style.visibility</p:attrName>
                                        </p:attrNameLst>
                                      </p:cBhvr>
                                      <p:to>
                                        <p:strVal val="visible"/>
                                      </p:to>
                                    </p:set>
                                    <p:animEffect transition="in" filter="wipe(left)">
                                      <p:cBhvr>
                                        <p:cTn id="44" dur="500"/>
                                        <p:tgtEl>
                                          <p:spTgt spid="65"/>
                                        </p:tgtEl>
                                      </p:cBhvr>
                                    </p:animEffect>
                                  </p:childTnLst>
                                </p:cTn>
                              </p:par>
                            </p:childTnLst>
                          </p:cTn>
                        </p:par>
                        <p:par>
                          <p:cTn id="45" fill="hold">
                            <p:stCondLst>
                              <p:cond delay="3000"/>
                            </p:stCondLst>
                            <p:childTnLst>
                              <p:par>
                                <p:cTn id="46" presetID="2" presetClass="entr" presetSubtype="8" fill="hold" nodeType="afterEffect">
                                  <p:stCondLst>
                                    <p:cond delay="0"/>
                                  </p:stCondLst>
                                  <p:childTnLst>
                                    <p:set>
                                      <p:cBhvr>
                                        <p:cTn id="47" dur="1" fill="hold">
                                          <p:stCondLst>
                                            <p:cond delay="0"/>
                                          </p:stCondLst>
                                        </p:cTn>
                                        <p:tgtEl>
                                          <p:spTgt spid="66"/>
                                        </p:tgtEl>
                                        <p:attrNameLst>
                                          <p:attrName>style.visibility</p:attrName>
                                        </p:attrNameLst>
                                      </p:cBhvr>
                                      <p:to>
                                        <p:strVal val="visible"/>
                                      </p:to>
                                    </p:set>
                                    <p:anim calcmode="lin" valueType="num">
                                      <p:cBhvr additive="base">
                                        <p:cTn id="48" dur="1500" fill="hold"/>
                                        <p:tgtEl>
                                          <p:spTgt spid="66"/>
                                        </p:tgtEl>
                                        <p:attrNameLst>
                                          <p:attrName>ppt_x</p:attrName>
                                        </p:attrNameLst>
                                      </p:cBhvr>
                                      <p:tavLst>
                                        <p:tav tm="0">
                                          <p:val>
                                            <p:strVal val="0-#ppt_w/2"/>
                                          </p:val>
                                        </p:tav>
                                        <p:tav tm="100000">
                                          <p:val>
                                            <p:strVal val="#ppt_x"/>
                                          </p:val>
                                        </p:tav>
                                      </p:tavLst>
                                    </p:anim>
                                    <p:anim calcmode="lin" valueType="num">
                                      <p:cBhvr additive="base">
                                        <p:cTn id="49" dur="1500" fill="hold"/>
                                        <p:tgtEl>
                                          <p:spTgt spid="6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animBg="1"/>
      <p:bldP spid="43" grpId="0" build="allAtOnce"/>
      <p:bldP spid="44" grpId="0" build="allAtOnce"/>
      <p:bldP spid="45" grpId="0" build="allAtOnce"/>
      <p:bldP spid="10" grpId="0"/>
    </p:bldLst>
  </p:timing>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ARK1">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66" name="Picture 65">
            <a:extLst>
              <a:ext uri="{FF2B5EF4-FFF2-40B4-BE49-F238E27FC236}">
                <a16:creationId xmlns:a16="http://schemas.microsoft.com/office/drawing/2014/main" id="{67F11124-82EC-4269-B097-AA13626176BE}"/>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430"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5600"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lt1">
                  <a:alpha val="60000"/>
                </a:schemeClr>
              </a:solidFill>
            </a:endParaRPr>
          </a:p>
        </p:txBody>
      </p:sp>
      <p:grpSp>
        <p:nvGrpSpPr>
          <p:cNvPr id="4" name="Group 35" hidden="1">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93" name="Picture 58">
            <a:extLst>
              <a:ext uri="{FF2B5EF4-FFF2-40B4-BE49-F238E27FC236}">
                <a16:creationId xmlns:a16="http://schemas.microsoft.com/office/drawing/2014/main" id="{FACF339E-D219-4088-BAC1-2C9C82F8139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1" name="Text Box 38">
            <a:extLst>
              <a:ext uri="{FF2B5EF4-FFF2-40B4-BE49-F238E27FC236}">
                <a16:creationId xmlns:a16="http://schemas.microsoft.com/office/drawing/2014/main" id="{877F5B03-CBC3-47CB-9BB2-474A78C4A2D4}"/>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62" name="Straight Connector 61">
            <a:extLst>
              <a:ext uri="{FF2B5EF4-FFF2-40B4-BE49-F238E27FC236}">
                <a16:creationId xmlns:a16="http://schemas.microsoft.com/office/drawing/2014/main" id="{29EE444F-6605-400F-BF7E-C6FB5D4308CE}"/>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20DA465-76C5-4858-B030-FBB9CA538CD7}"/>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19" name="Picture 5">
            <a:extLst>
              <a:ext uri="{FF2B5EF4-FFF2-40B4-BE49-F238E27FC236}">
                <a16:creationId xmlns:a16="http://schemas.microsoft.com/office/drawing/2014/main" id="{F46AEE21-774A-4AB5-ADC4-A6979F397CFE}"/>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120" name="Group 119">
            <a:extLst>
              <a:ext uri="{FF2B5EF4-FFF2-40B4-BE49-F238E27FC236}">
                <a16:creationId xmlns:a16="http://schemas.microsoft.com/office/drawing/2014/main" id="{B62DEE40-2A6F-48B4-B614-F9FFD314DAD6}"/>
              </a:ext>
            </a:extLst>
          </p:cNvPr>
          <p:cNvGrpSpPr/>
          <p:nvPr userDrawn="1"/>
        </p:nvGrpSpPr>
        <p:grpSpPr>
          <a:xfrm>
            <a:off x="226688" y="6569736"/>
            <a:ext cx="9628745" cy="144114"/>
            <a:chOff x="1076500" y="4469696"/>
            <a:chExt cx="9628745" cy="144114"/>
          </a:xfrm>
        </p:grpSpPr>
        <p:pic>
          <p:nvPicPr>
            <p:cNvPr id="121" name="Picture 120" descr="de.png">
              <a:extLst>
                <a:ext uri="{FF2B5EF4-FFF2-40B4-BE49-F238E27FC236}">
                  <a16:creationId xmlns:a16="http://schemas.microsoft.com/office/drawing/2014/main" id="{A970B62A-0203-4A19-A455-F20B73D59B54}"/>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122" name="Picture 121" descr="at.png">
              <a:extLst>
                <a:ext uri="{FF2B5EF4-FFF2-40B4-BE49-F238E27FC236}">
                  <a16:creationId xmlns:a16="http://schemas.microsoft.com/office/drawing/2014/main" id="{2118AA6D-2BA2-4486-A409-BE12E03391A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123" name="Picture 122" descr="be.png">
              <a:extLst>
                <a:ext uri="{FF2B5EF4-FFF2-40B4-BE49-F238E27FC236}">
                  <a16:creationId xmlns:a16="http://schemas.microsoft.com/office/drawing/2014/main" id="{910F3EC6-2D46-4307-8994-5D4E9146B91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124" name="Picture 123" descr="dk.png">
              <a:extLst>
                <a:ext uri="{FF2B5EF4-FFF2-40B4-BE49-F238E27FC236}">
                  <a16:creationId xmlns:a16="http://schemas.microsoft.com/office/drawing/2014/main" id="{279315D7-7027-46F2-8BB6-616A1A632D3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125" name="Picture 124" descr="es.png">
              <a:extLst>
                <a:ext uri="{FF2B5EF4-FFF2-40B4-BE49-F238E27FC236}">
                  <a16:creationId xmlns:a16="http://schemas.microsoft.com/office/drawing/2014/main" id="{2DC21960-D345-4761-90DF-C265D8FC9B60}"/>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126" name="Picture 125" descr="ee.png">
              <a:extLst>
                <a:ext uri="{FF2B5EF4-FFF2-40B4-BE49-F238E27FC236}">
                  <a16:creationId xmlns:a16="http://schemas.microsoft.com/office/drawing/2014/main" id="{AE732C6B-6E77-4297-AB9C-876958CFC44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127" name="Picture 126" descr="fi.png">
              <a:extLst>
                <a:ext uri="{FF2B5EF4-FFF2-40B4-BE49-F238E27FC236}">
                  <a16:creationId xmlns:a16="http://schemas.microsoft.com/office/drawing/2014/main" id="{88E809BD-3DCE-4D00-80F9-6E4F8ADF7CD3}"/>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128" name="Picture 127" descr="fr.png">
              <a:extLst>
                <a:ext uri="{FF2B5EF4-FFF2-40B4-BE49-F238E27FC236}">
                  <a16:creationId xmlns:a16="http://schemas.microsoft.com/office/drawing/2014/main" id="{A08EF01A-0FFE-4318-A5B8-BCD112CEF2E4}"/>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129" name="Picture 128" descr="gr.png">
              <a:extLst>
                <a:ext uri="{FF2B5EF4-FFF2-40B4-BE49-F238E27FC236}">
                  <a16:creationId xmlns:a16="http://schemas.microsoft.com/office/drawing/2014/main" id="{59E0B1D7-1A7A-4B91-9F22-40878A373EAC}"/>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130" name="Picture 129" descr="hu.png">
              <a:extLst>
                <a:ext uri="{FF2B5EF4-FFF2-40B4-BE49-F238E27FC236}">
                  <a16:creationId xmlns:a16="http://schemas.microsoft.com/office/drawing/2014/main" id="{28891A48-D5B6-4788-8B1F-E988F7E6AD0F}"/>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131" name="Picture 130" descr="ie.png">
              <a:extLst>
                <a:ext uri="{FF2B5EF4-FFF2-40B4-BE49-F238E27FC236}">
                  <a16:creationId xmlns:a16="http://schemas.microsoft.com/office/drawing/2014/main" id="{769D02BD-EE9A-4A79-8AD6-9EA0337CB179}"/>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132" name="Picture 131" descr="it.png">
              <a:extLst>
                <a:ext uri="{FF2B5EF4-FFF2-40B4-BE49-F238E27FC236}">
                  <a16:creationId xmlns:a16="http://schemas.microsoft.com/office/drawing/2014/main" id="{45A7C867-FE7D-4AF0-A116-BC26BEAB11F6}"/>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133" name="Picture 132" descr="lu.png">
              <a:extLst>
                <a:ext uri="{FF2B5EF4-FFF2-40B4-BE49-F238E27FC236}">
                  <a16:creationId xmlns:a16="http://schemas.microsoft.com/office/drawing/2014/main" id="{F043634E-08BA-45EB-AF36-C2173012477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134" name="Picture 133" descr="no.png">
              <a:extLst>
                <a:ext uri="{FF2B5EF4-FFF2-40B4-BE49-F238E27FC236}">
                  <a16:creationId xmlns:a16="http://schemas.microsoft.com/office/drawing/2014/main" id="{8F83A6EA-60BE-449A-BE15-F7171AF6DBB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135" name="Picture 134" descr="nl.png">
              <a:extLst>
                <a:ext uri="{FF2B5EF4-FFF2-40B4-BE49-F238E27FC236}">
                  <a16:creationId xmlns:a16="http://schemas.microsoft.com/office/drawing/2014/main" id="{5C53ADEC-5298-435F-9085-28BC66C7784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136" name="Picture 135" descr="pl.png">
              <a:extLst>
                <a:ext uri="{FF2B5EF4-FFF2-40B4-BE49-F238E27FC236}">
                  <a16:creationId xmlns:a16="http://schemas.microsoft.com/office/drawing/2014/main" id="{276E3270-CC55-41C4-BFD3-1780C5D76069}"/>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137" name="Picture 136" descr="pt.png">
              <a:extLst>
                <a:ext uri="{FF2B5EF4-FFF2-40B4-BE49-F238E27FC236}">
                  <a16:creationId xmlns:a16="http://schemas.microsoft.com/office/drawing/2014/main" id="{410F4D53-E973-43D1-B451-43DE79BFD5D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138" name="Picture 137" descr="cz.png">
              <a:extLst>
                <a:ext uri="{FF2B5EF4-FFF2-40B4-BE49-F238E27FC236}">
                  <a16:creationId xmlns:a16="http://schemas.microsoft.com/office/drawing/2014/main" id="{47413069-E476-4EA7-BFEB-82383ADA32F1}"/>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139" name="Picture 138" descr="ro.png">
              <a:extLst>
                <a:ext uri="{FF2B5EF4-FFF2-40B4-BE49-F238E27FC236}">
                  <a16:creationId xmlns:a16="http://schemas.microsoft.com/office/drawing/2014/main" id="{0611F224-68EE-4B38-8DDF-874AA3F9B49D}"/>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140" name="Picture 139" descr="se.png">
              <a:extLst>
                <a:ext uri="{FF2B5EF4-FFF2-40B4-BE49-F238E27FC236}">
                  <a16:creationId xmlns:a16="http://schemas.microsoft.com/office/drawing/2014/main" id="{77B092B8-38B2-4D25-BC43-B0AE871D9F2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141" name="Picture 140" descr="ch.png">
              <a:extLst>
                <a:ext uri="{FF2B5EF4-FFF2-40B4-BE49-F238E27FC236}">
                  <a16:creationId xmlns:a16="http://schemas.microsoft.com/office/drawing/2014/main" id="{08EEFAF5-09B6-479C-AACD-9EDAE9A11B79}"/>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142" name="Picture 141" descr="uk.png">
              <a:extLst>
                <a:ext uri="{FF2B5EF4-FFF2-40B4-BE49-F238E27FC236}">
                  <a16:creationId xmlns:a16="http://schemas.microsoft.com/office/drawing/2014/main" id="{B3C491C5-2561-4BBA-9E30-8910CC5C9C1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143" name="Picture 142">
              <a:extLst>
                <a:ext uri="{FF2B5EF4-FFF2-40B4-BE49-F238E27FC236}">
                  <a16:creationId xmlns:a16="http://schemas.microsoft.com/office/drawing/2014/main" id="{1A87645F-DA8D-4EBE-90AE-0C0110F2E751}"/>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144" name="Picture 143">
              <a:extLst>
                <a:ext uri="{FF2B5EF4-FFF2-40B4-BE49-F238E27FC236}">
                  <a16:creationId xmlns:a16="http://schemas.microsoft.com/office/drawing/2014/main" id="{EAECBD0D-E692-4C4E-AB5C-2D881A4C4AF0}"/>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145" name="Picture 144" descr="ca.png">
              <a:extLst>
                <a:ext uri="{FF2B5EF4-FFF2-40B4-BE49-F238E27FC236}">
                  <a16:creationId xmlns:a16="http://schemas.microsoft.com/office/drawing/2014/main" id="{EB46C3C7-C174-477F-B584-AC79193E1806}"/>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146" name="Picture 145" descr="si.png">
              <a:extLst>
                <a:ext uri="{FF2B5EF4-FFF2-40B4-BE49-F238E27FC236}">
                  <a16:creationId xmlns:a16="http://schemas.microsoft.com/office/drawing/2014/main" id="{C5479B25-6EEF-4101-9A61-1E42A09C7618}"/>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31245997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LEAR1">
    <p:spTree>
      <p:nvGrpSpPr>
        <p:cNvPr id="1" name=""/>
        <p:cNvGrpSpPr/>
        <p:nvPr/>
      </p:nvGrpSpPr>
      <p:grpSpPr>
        <a:xfrm>
          <a:off x="0" y="0"/>
          <a:ext cx="0" cy="0"/>
          <a:chOff x="0" y="0"/>
          <a:chExt cx="0" cy="0"/>
        </a:xfrm>
      </p:grpSpPr>
      <p:sp>
        <p:nvSpPr>
          <p:cNvPr id="4" name="Rectangle 37">
            <a:extLst>
              <a:ext uri="{FF2B5EF4-FFF2-40B4-BE49-F238E27FC236}">
                <a16:creationId xmlns:a16="http://schemas.microsoft.com/office/drawing/2014/main" id="{DA6F988C-F9E9-488F-B04A-A6A5E348FB48}"/>
              </a:ext>
            </a:extLst>
          </p:cNvPr>
          <p:cNvSpPr/>
          <p:nvPr userDrawn="1"/>
        </p:nvSpPr>
        <p:spPr>
          <a:xfrm>
            <a:off x="0" y="0"/>
            <a:ext cx="12225338" cy="882193"/>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272" dirty="0"/>
          </a:p>
        </p:txBody>
      </p:sp>
      <p:sp>
        <p:nvSpPr>
          <p:cNvPr id="2" name="Titolo 1">
            <a:extLst>
              <a:ext uri="{FF2B5EF4-FFF2-40B4-BE49-F238E27FC236}">
                <a16:creationId xmlns:a16="http://schemas.microsoft.com/office/drawing/2014/main" id="{FB711613-D936-4B0D-87EB-6F0E6CE90865}"/>
              </a:ext>
            </a:extLst>
          </p:cNvPr>
          <p:cNvSpPr>
            <a:spLocks noGrp="1"/>
          </p:cNvSpPr>
          <p:nvPr>
            <p:ph type="title" hasCustomPrompt="1"/>
          </p:nvPr>
        </p:nvSpPr>
        <p:spPr/>
        <p:txBody>
          <a:bodyPr/>
          <a:lstStyle>
            <a:lvl1pPr algn="l">
              <a:defRPr>
                <a:solidFill>
                  <a:schemeClr val="bg1"/>
                </a:solidFill>
              </a:defRPr>
            </a:lvl1pPr>
          </a:lstStyle>
          <a:p>
            <a:r>
              <a:rPr lang="en-GB" altLang="en-US" noProof="0" dirty="0"/>
              <a:t>CLICK TO EDIT MASTER TITLE STYLE</a:t>
            </a:r>
            <a:endParaRPr lang="en-GB" noProof="0" dirty="0"/>
          </a:p>
        </p:txBody>
      </p:sp>
      <p:sp>
        <p:nvSpPr>
          <p:cNvPr id="7" name="Content Placeholder 2">
            <a:extLst>
              <a:ext uri="{FF2B5EF4-FFF2-40B4-BE49-F238E27FC236}">
                <a16:creationId xmlns:a16="http://schemas.microsoft.com/office/drawing/2014/main" id="{68D686FA-69F1-452F-8A03-7EBE0FAEF436}"/>
              </a:ext>
            </a:extLst>
          </p:cNvPr>
          <p:cNvSpPr>
            <a:spLocks noGrp="1"/>
          </p:cNvSpPr>
          <p:nvPr>
            <p:ph idx="1"/>
          </p:nvPr>
        </p:nvSpPr>
        <p:spPr>
          <a:xfrm>
            <a:off x="219600" y="882196"/>
            <a:ext cx="11764800" cy="5328000"/>
          </a:xfrm>
        </p:spPr>
        <p:txBody>
          <a:bodyPr/>
          <a:lstStyle>
            <a:lvl1pPr>
              <a:defRPr sz="1800"/>
            </a:lvl1pPr>
            <a:lvl2pPr>
              <a:defRPr sz="1800"/>
            </a:lvl2pPr>
            <a:lvl3pPr>
              <a:defRPr sz="1800"/>
            </a:lvl3pPr>
            <a:lvl4pPr>
              <a:defRPr sz="1800"/>
            </a:lvl4pPr>
            <a:lvl5pPr>
              <a:defRPr sz="1800"/>
            </a:lvl5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pic>
        <p:nvPicPr>
          <p:cNvPr id="9" name="Picture 8">
            <a:extLst>
              <a:ext uri="{FF2B5EF4-FFF2-40B4-BE49-F238E27FC236}">
                <a16:creationId xmlns:a16="http://schemas.microsoft.com/office/drawing/2014/main" id="{2CB0AC2C-C495-9D4C-B412-174B5899FD6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10" name="Straight Connector 9">
            <a:extLst>
              <a:ext uri="{FF2B5EF4-FFF2-40B4-BE49-F238E27FC236}">
                <a16:creationId xmlns:a16="http://schemas.microsoft.com/office/drawing/2014/main" id="{DFD03D16-060D-4760-9512-2863FE01A681}"/>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69731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EAR2">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886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5" name="Straight Connector 4">
            <a:extLst>
              <a:ext uri="{FF2B5EF4-FFF2-40B4-BE49-F238E27FC236}">
                <a16:creationId xmlns:a16="http://schemas.microsoft.com/office/drawing/2014/main" id="{AA26AA14-B9DD-4FF8-8B2B-689FEBBACA1A}"/>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5185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EAR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193"/>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FDDE0A18-E398-40EE-9B5C-EFF1AB1879B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54FC899-091E-48CC-B4A2-B442B733582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73511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EAR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solidFill>
                  <a:srgbClr val="003249"/>
                </a:solidFill>
              </a:defRPr>
            </a:lvl1pPr>
          </a:lstStyle>
          <a:p>
            <a:r>
              <a:rPr lang="en-GB" noProof="0" dirty="0"/>
              <a:t>CLICK TO EDIT MASTER TITLE STYLE</a:t>
            </a:r>
          </a:p>
        </p:txBody>
      </p:sp>
      <p:sp>
        <p:nvSpPr>
          <p:cNvPr id="9" name="Content Placeholder 2">
            <a:extLst>
              <a:ext uri="{FF2B5EF4-FFF2-40B4-BE49-F238E27FC236}">
                <a16:creationId xmlns:a16="http://schemas.microsoft.com/office/drawing/2014/main" id="{59A1B071-1AF1-4E5C-847C-81B99F1817C7}"/>
              </a:ext>
            </a:extLst>
          </p:cNvPr>
          <p:cNvSpPr>
            <a:spLocks noGrp="1"/>
          </p:cNvSpPr>
          <p:nvPr>
            <p:ph sz="half" idx="1"/>
          </p:nvPr>
        </p:nvSpPr>
        <p:spPr>
          <a:xfrm>
            <a:off x="218859" y="1673225"/>
            <a:ext cx="5804673"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US" noProof="0" dirty="0"/>
              <a:t>Click to edit </a:t>
            </a:r>
            <a:r>
              <a:rPr lang="en-GB" noProof="0" dirty="0"/>
              <a:t>Master</a:t>
            </a:r>
            <a:r>
              <a:rPr lang="en-US" noProof="0" dirty="0"/>
              <a:t> text styles</a:t>
            </a:r>
          </a:p>
          <a:p>
            <a:pPr lvl="1"/>
            <a:r>
              <a:rPr lang="en-GB" noProof="0" dirty="0"/>
              <a:t>Second</a:t>
            </a:r>
            <a:r>
              <a:rPr lang="en-US" noProof="0" dirty="0"/>
              <a:t> level</a:t>
            </a:r>
          </a:p>
          <a:p>
            <a:pPr lvl="2"/>
            <a:r>
              <a:rPr lang="en-US" noProof="0" dirty="0"/>
              <a:t>Third </a:t>
            </a:r>
            <a:r>
              <a:rPr lang="en-GB" noProof="0" dirty="0"/>
              <a:t>level</a:t>
            </a:r>
          </a:p>
          <a:p>
            <a:pPr lvl="3"/>
            <a:r>
              <a:rPr lang="en-GB" noProof="0" dirty="0"/>
              <a:t>Fourth</a:t>
            </a:r>
            <a:r>
              <a:rPr lang="en-US" noProof="0" dirty="0"/>
              <a:t> level</a:t>
            </a:r>
          </a:p>
          <a:p>
            <a:pPr lvl="4"/>
            <a:r>
              <a:rPr lang="en-GB" noProof="0" dirty="0"/>
              <a:t>Fifth</a:t>
            </a:r>
            <a:r>
              <a:rPr lang="en-US" noProof="0" dirty="0"/>
              <a:t> level</a:t>
            </a:r>
            <a:endParaRPr lang="en-GB" noProof="0" dirty="0"/>
          </a:p>
        </p:txBody>
      </p:sp>
      <p:sp>
        <p:nvSpPr>
          <p:cNvPr id="10" name="Content Placeholder 3">
            <a:extLst>
              <a:ext uri="{FF2B5EF4-FFF2-40B4-BE49-F238E27FC236}">
                <a16:creationId xmlns:a16="http://schemas.microsoft.com/office/drawing/2014/main" id="{1FECB638-90E0-45FF-9E57-2E1BEA99D056}"/>
              </a:ext>
            </a:extLst>
          </p:cNvPr>
          <p:cNvSpPr>
            <a:spLocks noGrp="1"/>
          </p:cNvSpPr>
          <p:nvPr>
            <p:ph sz="half" idx="2"/>
          </p:nvPr>
        </p:nvSpPr>
        <p:spPr>
          <a:xfrm>
            <a:off x="6227279" y="1673225"/>
            <a:ext cx="5762854" cy="4318000"/>
          </a:xfrm>
        </p:spPr>
        <p:txBody>
          <a:bodyPr/>
          <a:lstStyle>
            <a:lvl1pPr>
              <a:defRPr sz="1800"/>
            </a:lvl1pPr>
            <a:lvl2pPr>
              <a:defRPr sz="1800"/>
            </a:lvl2pPr>
            <a:lvl3pPr>
              <a:defRPr sz="1800"/>
            </a:lvl3pPr>
            <a:lvl4pPr>
              <a:defRPr sz="1800"/>
            </a:lvl4pPr>
            <a:lvl5pPr>
              <a:defRPr sz="1800"/>
            </a:lvl5pPr>
            <a:lvl6pPr>
              <a:defRPr sz="1302"/>
            </a:lvl6pPr>
            <a:lvl7pPr>
              <a:defRPr sz="1302"/>
            </a:lvl7pPr>
            <a:lvl8pPr>
              <a:defRPr sz="1302"/>
            </a:lvl8pPr>
            <a:lvl9pPr>
              <a:defRPr sz="1302"/>
            </a:lvl9p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cxnSp>
        <p:nvCxnSpPr>
          <p:cNvPr id="8" name="Straight Connector 7">
            <a:extLst>
              <a:ext uri="{FF2B5EF4-FFF2-40B4-BE49-F238E27FC236}">
                <a16:creationId xmlns:a16="http://schemas.microsoft.com/office/drawing/2014/main" id="{8FE92DEE-E179-466F-A2E3-A937D4BD20B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A69D56B-45C7-41CE-AF85-CFBD7346FBEF}"/>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29259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LEAR_COLOUR_BG1">
    <p:bg>
      <p:bgPr>
        <a:solidFill>
          <a:srgbClr val="E8E9E4"/>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6" name="Rectangle 2">
            <a:extLst>
              <a:ext uri="{FF2B5EF4-FFF2-40B4-BE49-F238E27FC236}">
                <a16:creationId xmlns:a16="http://schemas.microsoft.com/office/drawing/2014/main" id="{0E7C54A7-24E4-4E66-907D-44DB138DAC0D}"/>
              </a:ext>
            </a:extLst>
          </p:cNvPr>
          <p:cNvSpPr>
            <a:spLocks noGrp="1" noChangeArrowheads="1"/>
          </p:cNvSpPr>
          <p:nvPr>
            <p:ph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8" name="Straight Connector 7">
            <a:extLst>
              <a:ext uri="{FF2B5EF4-FFF2-40B4-BE49-F238E27FC236}">
                <a16:creationId xmlns:a16="http://schemas.microsoft.com/office/drawing/2014/main" id="{DA993C77-CBED-4B2B-A114-59C4D8D6CE97}"/>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51B86A34-E450-424B-A07C-89D1870D3D2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5500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LEAR_COLOUR_BG2">
    <p:bg>
      <p:bgPr>
        <a:solidFill>
          <a:srgbClr val="76C8A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8770F7F7-54D2-419E-ACE8-1E203802996C}"/>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006762"/>
                </a:solidFill>
              </a:defRPr>
            </a:lvl1pPr>
            <a:lvl2pPr>
              <a:defRPr sz="1800">
                <a:solidFill>
                  <a:srgbClr val="006762"/>
                </a:solidFill>
              </a:defRPr>
            </a:lvl2pPr>
            <a:lvl3pPr>
              <a:defRPr sz="1800">
                <a:solidFill>
                  <a:srgbClr val="006762"/>
                </a:solidFill>
              </a:defRPr>
            </a:lvl3pPr>
            <a:lvl4pPr>
              <a:defRPr sz="1800">
                <a:solidFill>
                  <a:srgbClr val="006762"/>
                </a:solidFill>
              </a:defRPr>
            </a:lvl4pPr>
            <a:lvl5pPr>
              <a:defRPr sz="1800">
                <a:solidFill>
                  <a:srgbClr val="006762"/>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9CE16786-8A3C-4C82-B63C-69D03B24564C}"/>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128B05E-06E9-4FF8-9E34-30F8C9AD515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81122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EAR_COLOUR_BG3">
    <p:bg>
      <p:bgPr>
        <a:solidFill>
          <a:srgbClr val="F1666A"/>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7C0E3E-0D11-4538-8949-D8211CDC6C1D}"/>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7" name="Rectangle 2">
            <a:extLst>
              <a:ext uri="{FF2B5EF4-FFF2-40B4-BE49-F238E27FC236}">
                <a16:creationId xmlns:a16="http://schemas.microsoft.com/office/drawing/2014/main" id="{424FBA6A-9B37-4307-AF0B-2FB195B99602}"/>
              </a:ext>
            </a:extLst>
          </p:cNvPr>
          <p:cNvSpPr>
            <a:spLocks noGrp="1" noChangeArrowheads="1"/>
          </p:cNvSpPr>
          <p:nvPr>
            <p:ph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960136"/>
                </a:solidFill>
              </a:defRPr>
            </a:lvl1pPr>
            <a:lvl2pPr>
              <a:defRPr sz="1800">
                <a:solidFill>
                  <a:srgbClr val="960136"/>
                </a:solidFill>
              </a:defRPr>
            </a:lvl2pPr>
            <a:lvl3pPr>
              <a:defRPr sz="1800">
                <a:solidFill>
                  <a:srgbClr val="960136"/>
                </a:solidFill>
              </a:defRPr>
            </a:lvl3pPr>
            <a:lvl4pPr>
              <a:defRPr sz="1800">
                <a:solidFill>
                  <a:srgbClr val="960136"/>
                </a:solidFill>
              </a:defRPr>
            </a:lvl4pPr>
            <a:lvl5pPr>
              <a:defRPr sz="1800">
                <a:solidFill>
                  <a:srgbClr val="960136"/>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48935B88-E3A5-4B18-A1DA-E525414B3B33}"/>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19DC6253-9DAC-40B0-A41B-C4BC48EE2683}"/>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81446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EAR_COLOUR_BG4">
    <p:bg>
      <p:bgPr>
        <a:solidFill>
          <a:srgbClr val="FFCC4E"/>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3" name="Content Placeholder 2">
            <a:extLst>
              <a:ext uri="{FF2B5EF4-FFF2-40B4-BE49-F238E27FC236}">
                <a16:creationId xmlns:a16="http://schemas.microsoft.com/office/drawing/2014/main" id="{C3B7504A-25CB-4BBC-AA4B-1A27FA922557}"/>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A75534"/>
                </a:solidFill>
              </a:defRPr>
            </a:lvl1pPr>
            <a:lvl2pPr>
              <a:defRPr sz="1800">
                <a:solidFill>
                  <a:srgbClr val="A75534"/>
                </a:solidFill>
              </a:defRPr>
            </a:lvl2pPr>
            <a:lvl3pPr>
              <a:defRPr sz="1800">
                <a:solidFill>
                  <a:srgbClr val="A75534"/>
                </a:solidFill>
              </a:defRPr>
            </a:lvl3pPr>
            <a:lvl4pPr>
              <a:defRPr sz="1800">
                <a:solidFill>
                  <a:srgbClr val="A75534"/>
                </a:solidFill>
              </a:defRPr>
            </a:lvl4pPr>
            <a:lvl5pPr>
              <a:defRPr sz="1800">
                <a:solidFill>
                  <a:srgbClr val="A75534"/>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4" name="Straight Connector 3">
            <a:extLst>
              <a:ext uri="{FF2B5EF4-FFF2-40B4-BE49-F238E27FC236}">
                <a16:creationId xmlns:a16="http://schemas.microsoft.com/office/drawing/2014/main" id="{13C96752-03D4-47C1-AF65-AB9BE9940335}"/>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F99C38FE-3D95-4F29-9E13-19A29AD5EFC2}"/>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7691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LEAR_COLOUR_BG5">
    <p:bg>
      <p:bgPr>
        <a:solidFill>
          <a:srgbClr val="6DCFF6"/>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BAD5E32-67F7-433E-80AC-7E81CA1D6CAF}"/>
              </a:ext>
            </a:extLst>
          </p:cNvPr>
          <p:cNvSpPr>
            <a:spLocks noGrp="1"/>
          </p:cNvSpPr>
          <p:nvPr>
            <p:ph type="title" hasCustomPrompt="1"/>
          </p:nvPr>
        </p:nvSpPr>
        <p:spPr/>
        <p:txBody>
          <a:bodyPr/>
          <a:lstStyle>
            <a:lvl1pPr algn="l">
              <a:defRPr/>
            </a:lvl1pPr>
          </a:lstStyle>
          <a:p>
            <a:r>
              <a:rPr lang="en-GB" noProof="0" dirty="0"/>
              <a:t>CLICK TO EDIT MASTER TITLE STYLE</a:t>
            </a:r>
          </a:p>
        </p:txBody>
      </p:sp>
      <p:sp>
        <p:nvSpPr>
          <p:cNvPr id="4" name="Rectangle 2">
            <a:extLst>
              <a:ext uri="{FF2B5EF4-FFF2-40B4-BE49-F238E27FC236}">
                <a16:creationId xmlns:a16="http://schemas.microsoft.com/office/drawing/2014/main" id="{BA34D9EA-0CED-4E85-B2F0-17341F16C1AB}"/>
              </a:ext>
            </a:extLst>
          </p:cNvPr>
          <p:cNvSpPr>
            <a:spLocks noGrp="1" noChangeArrowheads="1"/>
          </p:cNvSpPr>
          <p:nvPr>
            <p:ph idx="1"/>
          </p:nvPr>
        </p:nvSpPr>
        <p:spPr bwMode="auto">
          <a:xfrm>
            <a:off x="218860" y="882192"/>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800">
                <a:solidFill>
                  <a:srgbClr val="1E3378"/>
                </a:solidFill>
              </a:defRPr>
            </a:lvl1pPr>
            <a:lvl2pPr>
              <a:defRPr sz="1800">
                <a:solidFill>
                  <a:srgbClr val="1E3378"/>
                </a:solidFill>
              </a:defRPr>
            </a:lvl2pPr>
            <a:lvl3pPr>
              <a:defRPr sz="1800">
                <a:solidFill>
                  <a:srgbClr val="1E3378"/>
                </a:solidFill>
              </a:defRPr>
            </a:lvl3pPr>
            <a:lvl4pPr>
              <a:defRPr sz="1800">
                <a:solidFill>
                  <a:srgbClr val="1E3378"/>
                </a:solidFill>
              </a:defRPr>
            </a:lvl4pPr>
            <a:lvl5pPr>
              <a:defRPr sz="1800">
                <a:solidFill>
                  <a:srgbClr val="1E3378"/>
                </a:solidFill>
              </a:defRPr>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7" name="Straight Connector 6">
            <a:extLst>
              <a:ext uri="{FF2B5EF4-FFF2-40B4-BE49-F238E27FC236}">
                <a16:creationId xmlns:a16="http://schemas.microsoft.com/office/drawing/2014/main" id="{CF711926-946D-4031-95C0-4DF8DCFCC3F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03F0612-5267-4585-B281-9C491C4E1A35}"/>
              </a:ext>
            </a:extLst>
          </p:cNvPr>
          <p:cNvCxnSpPr/>
          <p:nvPr userDrawn="1"/>
        </p:nvCxnSpPr>
        <p:spPr>
          <a:xfrm>
            <a:off x="218262" y="882193"/>
            <a:ext cx="11768400" cy="0"/>
          </a:xfrm>
          <a:prstGeom prst="line">
            <a:avLst/>
          </a:prstGeom>
          <a:ln w="9525">
            <a:solidFill>
              <a:srgbClr val="00324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17368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ARK_CLOSING1">
    <p:bg>
      <p:bgPr>
        <a:solidFill>
          <a:srgbClr val="6DCFF6"/>
        </a:solidFill>
        <a:effectLst/>
      </p:bgPr>
    </p:bg>
    <p:spTree>
      <p:nvGrpSpPr>
        <p:cNvPr id="1" name=""/>
        <p:cNvGrpSpPr/>
        <p:nvPr/>
      </p:nvGrpSpPr>
      <p:grpSpPr>
        <a:xfrm>
          <a:off x="0" y="0"/>
          <a:ext cx="0" cy="0"/>
          <a:chOff x="0" y="0"/>
          <a:chExt cx="0" cy="0"/>
        </a:xfrm>
      </p:grpSpPr>
      <p:sp>
        <p:nvSpPr>
          <p:cNvPr id="3" name="Rettangolo 2">
            <a:extLst>
              <a:ext uri="{FF2B5EF4-FFF2-40B4-BE49-F238E27FC236}">
                <a16:creationId xmlns:a16="http://schemas.microsoft.com/office/drawing/2014/main" id="{49F9D6BA-4369-4A77-B906-1DB3998CAEE6}"/>
              </a:ext>
            </a:extLst>
          </p:cNvPr>
          <p:cNvSpPr/>
          <p:nvPr userDrawn="1"/>
        </p:nvSpPr>
        <p:spPr>
          <a:xfrm>
            <a:off x="-369664" y="0"/>
            <a:ext cx="12595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
        <p:nvSpPr>
          <p:cNvPr id="9" name="Rectangle 8">
            <a:extLst>
              <a:ext uri="{FF2B5EF4-FFF2-40B4-BE49-F238E27FC236}">
                <a16:creationId xmlns:a16="http://schemas.microsoft.com/office/drawing/2014/main" id="{C1D3BEF3-BA94-4314-8B5C-E1B50DD15057}"/>
              </a:ext>
            </a:extLst>
          </p:cNvPr>
          <p:cNvSpPr/>
          <p:nvPr userDrawn="1"/>
        </p:nvSpPr>
        <p:spPr>
          <a:xfrm flipH="1">
            <a:off x="4699115" y="2011304"/>
            <a:ext cx="2827109" cy="2819035"/>
          </a:xfrm>
          <a:prstGeom prst="rect">
            <a:avLst/>
          </a:prstGeom>
          <a:solidFill>
            <a:schemeClr val="bg1"/>
          </a:solidFill>
          <a:ln w="9525">
            <a:solidFill>
              <a:srgbClr val="00324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72" dirty="0"/>
          </a:p>
        </p:txBody>
      </p:sp>
      <p:sp>
        <p:nvSpPr>
          <p:cNvPr id="10" name="Subtitle 2">
            <a:extLst>
              <a:ext uri="{FF2B5EF4-FFF2-40B4-BE49-F238E27FC236}">
                <a16:creationId xmlns:a16="http://schemas.microsoft.com/office/drawing/2014/main" id="{39F16787-8A53-41D0-B7DB-805E3E72C17B}"/>
              </a:ext>
            </a:extLst>
          </p:cNvPr>
          <p:cNvSpPr txBox="1">
            <a:spLocks/>
          </p:cNvSpPr>
          <p:nvPr userDrawn="1"/>
        </p:nvSpPr>
        <p:spPr>
          <a:xfrm>
            <a:off x="4699115" y="4524207"/>
            <a:ext cx="2820471" cy="314495"/>
          </a:xfrm>
          <a:prstGeom prst="rect">
            <a:avLst/>
          </a:prstGeom>
        </p:spPr>
        <p:txBody>
          <a:bodyPr vert="horz" lIns="66151" tIns="33076" rIns="66151" bIns="33076" rtlCol="0">
            <a:norm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endParaRPr lang="en-GB" sz="1013" dirty="0">
              <a:solidFill>
                <a:srgbClr val="8197A6"/>
              </a:solidFill>
              <a:latin typeface="Arial" charset="0"/>
              <a:ea typeface="Arial" charset="0"/>
              <a:cs typeface="Arial" charset="0"/>
            </a:endParaRPr>
          </a:p>
        </p:txBody>
      </p:sp>
      <p:sp>
        <p:nvSpPr>
          <p:cNvPr id="11" name="Text Placeholder 2">
            <a:extLst>
              <a:ext uri="{FF2B5EF4-FFF2-40B4-BE49-F238E27FC236}">
                <a16:creationId xmlns:a16="http://schemas.microsoft.com/office/drawing/2014/main" id="{C7BEF393-6511-46BA-9E6C-1CDE034CBF68}"/>
              </a:ext>
            </a:extLst>
          </p:cNvPr>
          <p:cNvSpPr>
            <a:spLocks noGrp="1"/>
          </p:cNvSpPr>
          <p:nvPr>
            <p:ph type="body" idx="14"/>
          </p:nvPr>
        </p:nvSpPr>
        <p:spPr>
          <a:xfrm>
            <a:off x="4699115" y="2041527"/>
            <a:ext cx="2827111" cy="2359024"/>
          </a:xfrm>
          <a:prstGeom prst="rect">
            <a:avLst/>
          </a:prstGeom>
        </p:spPr>
        <p:txBody>
          <a:bodyPr anchor="t">
            <a:normAutofit/>
          </a:bodyPr>
          <a:lstStyle>
            <a:lvl1pPr marL="0" indent="0" algn="l">
              <a:buNone/>
              <a:defRPr sz="214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
        <p:nvSpPr>
          <p:cNvPr id="12" name="Subtitle 2">
            <a:extLst>
              <a:ext uri="{FF2B5EF4-FFF2-40B4-BE49-F238E27FC236}">
                <a16:creationId xmlns:a16="http://schemas.microsoft.com/office/drawing/2014/main" id="{142739B0-932D-4E43-A871-586E86D63CDA}"/>
              </a:ext>
            </a:extLst>
          </p:cNvPr>
          <p:cNvSpPr txBox="1">
            <a:spLocks/>
          </p:cNvSpPr>
          <p:nvPr userDrawn="1"/>
        </p:nvSpPr>
        <p:spPr>
          <a:xfrm>
            <a:off x="4699115" y="1740025"/>
            <a:ext cx="2827111" cy="261521"/>
          </a:xfrm>
          <a:prstGeom prst="rect">
            <a:avLst/>
          </a:prstGeom>
        </p:spPr>
        <p:txBody>
          <a:bodyPr vert="horz" lIns="66151" tIns="33076" rIns="66151" bIns="33076"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r>
              <a:rPr lang="en-GB" sz="796" dirty="0">
                <a:solidFill>
                  <a:srgbClr val="8197A6"/>
                </a:solidFill>
                <a:latin typeface="Arial" charset="0"/>
                <a:ea typeface="Arial" charset="0"/>
                <a:cs typeface="Arial" charset="0"/>
              </a:rPr>
              <a:t>Produced by</a:t>
            </a:r>
            <a:endParaRPr lang="en-US" sz="796" dirty="0">
              <a:solidFill>
                <a:srgbClr val="8197A6"/>
              </a:solidFill>
              <a:latin typeface="Arial" charset="0"/>
              <a:ea typeface="Arial" charset="0"/>
              <a:cs typeface="Arial" charset="0"/>
            </a:endParaRPr>
          </a:p>
        </p:txBody>
      </p:sp>
      <p:sp>
        <p:nvSpPr>
          <p:cNvPr id="13" name="Text Placeholder 2">
            <a:extLst>
              <a:ext uri="{FF2B5EF4-FFF2-40B4-BE49-F238E27FC236}">
                <a16:creationId xmlns:a16="http://schemas.microsoft.com/office/drawing/2014/main" id="{495EE1E9-8C9C-4791-ADEC-8A6CB2EB49B2}"/>
              </a:ext>
            </a:extLst>
          </p:cNvPr>
          <p:cNvSpPr>
            <a:spLocks noGrp="1"/>
          </p:cNvSpPr>
          <p:nvPr>
            <p:ph type="body" idx="15" hasCustomPrompt="1"/>
          </p:nvPr>
        </p:nvSpPr>
        <p:spPr>
          <a:xfrm>
            <a:off x="4699115" y="4406774"/>
            <a:ext cx="2827111" cy="423565"/>
          </a:xfrm>
          <a:prstGeom prst="rect">
            <a:avLst/>
          </a:prstGeom>
        </p:spPr>
        <p:txBody>
          <a:bodyPr anchor="ctr">
            <a:noAutofit/>
          </a:bodyPr>
          <a:lstStyle>
            <a:lvl1pPr marL="0" indent="0" algn="l">
              <a:buNone/>
              <a:defRPr sz="1500" b="0" baseline="0">
                <a:solidFill>
                  <a:srgbClr val="003249"/>
                </a:solidFill>
                <a:latin typeface="Arial" charset="0"/>
                <a:ea typeface="Arial" charset="0"/>
                <a:cs typeface="Arial" charset="0"/>
              </a:defRPr>
            </a:lvl1pPr>
            <a:lvl2pPr marL="330738" indent="0">
              <a:buNone/>
              <a:defRPr sz="1447" b="1"/>
            </a:lvl2pPr>
            <a:lvl3pPr marL="661477" indent="0">
              <a:buNone/>
              <a:defRPr sz="1302" b="1"/>
            </a:lvl3pPr>
            <a:lvl4pPr marL="992215" indent="0">
              <a:buNone/>
              <a:defRPr sz="1157" b="1"/>
            </a:lvl4pPr>
            <a:lvl5pPr marL="1322954" indent="0">
              <a:buNone/>
              <a:defRPr sz="1157" b="1"/>
            </a:lvl5pPr>
            <a:lvl6pPr marL="1653692" indent="0">
              <a:buNone/>
              <a:defRPr sz="1157" b="1"/>
            </a:lvl6pPr>
            <a:lvl7pPr marL="1984431" indent="0">
              <a:buNone/>
              <a:defRPr sz="1157" b="1"/>
            </a:lvl7pPr>
            <a:lvl8pPr marL="2315169" indent="0">
              <a:buNone/>
              <a:defRPr sz="1157" b="1"/>
            </a:lvl8pPr>
            <a:lvl9pPr marL="2645908" indent="0">
              <a:buNone/>
              <a:defRPr sz="1157" b="1"/>
            </a:lvl9pPr>
          </a:lstStyle>
          <a:p>
            <a:pPr lvl="0"/>
            <a:r>
              <a:rPr lang="en-GB" noProof="0" dirty="0"/>
              <a:t>Click to edit Master text styles</a:t>
            </a:r>
          </a:p>
        </p:txBody>
      </p:sp>
    </p:spTree>
    <p:extLst>
      <p:ext uri="{BB962C8B-B14F-4D97-AF65-F5344CB8AC3E}">
        <p14:creationId xmlns:p14="http://schemas.microsoft.com/office/powerpoint/2010/main" val="2535740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ARK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0103AB9D-4033-450F-9AFB-12010B6E635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633" y="0"/>
            <a:ext cx="12192000" cy="6858000"/>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2" y="0"/>
            <a:ext cx="12225339"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95828"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Box 38">
            <a:extLst>
              <a:ext uri="{FF2B5EF4-FFF2-40B4-BE49-F238E27FC236}">
                <a16:creationId xmlns:a16="http://schemas.microsoft.com/office/drawing/2014/main" id="{CC8E513C-B257-4001-A64F-C4F555784E6F}"/>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275813CB-4394-43D3-A6B9-ACE26136B241}"/>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325E3871-9DD3-4380-BBB0-9E0A8BFDF550}"/>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3" name="Picture 5">
            <a:extLst>
              <a:ext uri="{FF2B5EF4-FFF2-40B4-BE49-F238E27FC236}">
                <a16:creationId xmlns:a16="http://schemas.microsoft.com/office/drawing/2014/main" id="{663393E8-7604-477C-92ED-F503CA6D7EE9}"/>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65" name="Group 64">
            <a:extLst>
              <a:ext uri="{FF2B5EF4-FFF2-40B4-BE49-F238E27FC236}">
                <a16:creationId xmlns:a16="http://schemas.microsoft.com/office/drawing/2014/main" id="{684BDC99-C1D9-4528-A72A-2D4001C96AA0}"/>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F034AC13-1EEF-41F8-AE58-AFAE5F7BE02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664F28BA-7502-421D-B101-5362E71CF65A}"/>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C140489-71A9-4BF7-A35B-69576525CB6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A7D51D07-2CB5-4767-9EA3-39B641962739}"/>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2EEC56CB-024A-423E-B9CF-FE0DB3256556}"/>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D6401585-748D-4FDB-BDD1-D6A1EA5E2CD5}"/>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2CACA929-FD02-440D-B59F-0496A1884439}"/>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DAED9F16-79ED-4941-933F-F3740433FFD9}"/>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C7EC3B9F-9E65-4BDC-865F-892967AA007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D7B2CE5-AF57-438B-BCEB-36D98E80528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FACE792E-4573-4359-BDDC-A6BEBFC2D2AA}"/>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FE1E0052-6DA8-4408-9233-8DE651EAC397}"/>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D4C18404-1A13-45B2-B6BB-81B0EDEAC9EF}"/>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FA2DDEEF-D0DD-4A9E-998C-27AADF734725}"/>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A0872AC7-5F0A-4D43-BEF0-E0AB690C4C32}"/>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642FEDC5-EB8D-4421-8869-C754AECD636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49D0D463-5E2E-423D-9110-F1B60BED0339}"/>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D1E35DDC-73DD-4F6B-9DDF-DAB91501E05B}"/>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3BA2EC76-AFDC-42C5-BF4B-6B0FC83FB2E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D4E95AA9-6EC6-4472-8BE0-C2F386160202}"/>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AF7320CB-BE31-4CAF-AA55-0770745B63EB}"/>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AE392A63-49C8-4DD0-8BC8-5580D30E188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31A6A25C-BDCE-49B8-8D55-B39E4FC25AD5}"/>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4C71BA6F-62C8-4F62-B8FE-1A463E23FDC8}"/>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E9C5BA1B-5C5C-4AED-B62D-C637E616697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8F61DC0C-D87B-4D08-B5DB-B5333F0BF30B}"/>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8387154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ARK1">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Picture 62">
            <a:extLst>
              <a:ext uri="{FF2B5EF4-FFF2-40B4-BE49-F238E27FC236}">
                <a16:creationId xmlns:a16="http://schemas.microsoft.com/office/drawing/2014/main" id="{37B29A41-1811-4299-8EC1-72A0A73238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1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8">
            <a:extLst>
              <a:ext uri="{FF2B5EF4-FFF2-40B4-BE49-F238E27FC236}">
                <a16:creationId xmlns:a16="http://schemas.microsoft.com/office/drawing/2014/main" id="{2FE2844B-0F0B-418D-ACB2-921C60E88B90}"/>
              </a:ext>
            </a:extLst>
          </p:cNvPr>
          <p:cNvSpPr/>
          <p:nvPr/>
        </p:nvSpPr>
        <p:spPr>
          <a:xfrm>
            <a:off x="0" y="0"/>
            <a:ext cx="12225338" cy="6858000"/>
          </a:xfrm>
          <a:prstGeom prst="rect">
            <a:avLst/>
          </a:prstGeom>
          <a:solidFill>
            <a:srgbClr val="003249">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solidFill>
                <a:schemeClr val="lt1">
                  <a:alpha val="60000"/>
                </a:schemeClr>
              </a:solidFill>
            </a:endParaRPr>
          </a:p>
        </p:txBody>
      </p:sp>
      <p:grpSp>
        <p:nvGrpSpPr>
          <p:cNvPr id="6" name="Group 35" hidden="1">
            <a:extLst>
              <a:ext uri="{FF2B5EF4-FFF2-40B4-BE49-F238E27FC236}">
                <a16:creationId xmlns:a16="http://schemas.microsoft.com/office/drawing/2014/main" id="{BC1EF1A6-C5F9-4142-91FF-7DFC4D6052BC}"/>
              </a:ext>
            </a:extLst>
          </p:cNvPr>
          <p:cNvGrpSpPr>
            <a:grpSpLocks/>
          </p:cNvGrpSpPr>
          <p:nvPr/>
        </p:nvGrpSpPr>
        <p:grpSpPr bwMode="auto">
          <a:xfrm>
            <a:off x="-6350" y="0"/>
            <a:ext cx="12303125" cy="6858000"/>
            <a:chOff x="-6566" y="-2"/>
            <a:chExt cx="12269309" cy="6858002"/>
          </a:xfrm>
        </p:grpSpPr>
        <p:sp>
          <p:nvSpPr>
            <p:cNvPr id="7" name="Rectangle 36">
              <a:extLst>
                <a:ext uri="{FF2B5EF4-FFF2-40B4-BE49-F238E27FC236}">
                  <a16:creationId xmlns:a16="http://schemas.microsoft.com/office/drawing/2014/main" id="{B286EBFF-405F-4342-A35F-E3D58A57AAA0}"/>
                </a:ext>
              </a:extLst>
            </p:cNvPr>
            <p:cNvSpPr/>
            <p:nvPr/>
          </p:nvSpPr>
          <p:spPr>
            <a:xfrm>
              <a:off x="-6566" y="-2"/>
              <a:ext cx="12198068"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sz="1302" dirty="0"/>
            </a:p>
          </p:txBody>
        </p:sp>
        <p:grpSp>
          <p:nvGrpSpPr>
            <p:cNvPr id="8" name="Group 37">
              <a:extLst>
                <a:ext uri="{FF2B5EF4-FFF2-40B4-BE49-F238E27FC236}">
                  <a16:creationId xmlns:a16="http://schemas.microsoft.com/office/drawing/2014/main" id="{FB578932-667E-41E0-A19D-6898CF0034A0}"/>
                </a:ext>
              </a:extLst>
            </p:cNvPr>
            <p:cNvGrpSpPr>
              <a:grpSpLocks/>
            </p:cNvGrpSpPr>
            <p:nvPr/>
          </p:nvGrpSpPr>
          <p:grpSpPr bwMode="auto">
            <a:xfrm>
              <a:off x="442260" y="3456849"/>
              <a:ext cx="11820483" cy="2970388"/>
              <a:chOff x="442260" y="3600153"/>
              <a:chExt cx="11820483" cy="2970388"/>
            </a:xfrm>
          </p:grpSpPr>
          <p:cxnSp>
            <p:nvCxnSpPr>
              <p:cNvPr id="9" name="Straight Connector 38">
                <a:extLst>
                  <a:ext uri="{FF2B5EF4-FFF2-40B4-BE49-F238E27FC236}">
                    <a16:creationId xmlns:a16="http://schemas.microsoft.com/office/drawing/2014/main" id="{3AAC8A65-508A-4822-9EB7-1988137EEABF}"/>
                  </a:ext>
                </a:extLst>
              </p:cNvPr>
              <p:cNvCxnSpPr/>
              <p:nvPr/>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39">
                <a:extLst>
                  <a:ext uri="{FF2B5EF4-FFF2-40B4-BE49-F238E27FC236}">
                    <a16:creationId xmlns:a16="http://schemas.microsoft.com/office/drawing/2014/main" id="{D541FEA0-736C-4B8C-A65B-31602CD09336}"/>
                  </a:ext>
                </a:extLst>
              </p:cNvPr>
              <p:cNvCxnSpPr/>
              <p:nvPr/>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0">
                <a:extLst>
                  <a:ext uri="{FF2B5EF4-FFF2-40B4-BE49-F238E27FC236}">
                    <a16:creationId xmlns:a16="http://schemas.microsoft.com/office/drawing/2014/main" id="{7F3B16AA-2B8F-4A21-9CA8-F3339BE57415}"/>
                  </a:ext>
                </a:extLst>
              </p:cNvPr>
              <p:cNvCxnSpPr/>
              <p:nvPr/>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1">
                <a:extLst>
                  <a:ext uri="{FF2B5EF4-FFF2-40B4-BE49-F238E27FC236}">
                    <a16:creationId xmlns:a16="http://schemas.microsoft.com/office/drawing/2014/main" id="{AC9F3AFD-84E3-4B30-B2B1-46F5E0DAE151}"/>
                  </a:ext>
                </a:extLst>
              </p:cNvPr>
              <p:cNvCxnSpPr/>
              <p:nvPr/>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2">
                <a:extLst>
                  <a:ext uri="{FF2B5EF4-FFF2-40B4-BE49-F238E27FC236}">
                    <a16:creationId xmlns:a16="http://schemas.microsoft.com/office/drawing/2014/main" id="{6FC0AAA3-5969-43CA-BBD5-920D07818D15}"/>
                  </a:ext>
                </a:extLst>
              </p:cNvPr>
              <p:cNvCxnSpPr/>
              <p:nvPr/>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3">
                <a:extLst>
                  <a:ext uri="{FF2B5EF4-FFF2-40B4-BE49-F238E27FC236}">
                    <a16:creationId xmlns:a16="http://schemas.microsoft.com/office/drawing/2014/main" id="{8251541F-927D-4CC7-B8F9-7DB6E206D6D7}"/>
                  </a:ext>
                </a:extLst>
              </p:cNvPr>
              <p:cNvCxnSpPr/>
              <p:nvPr/>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4">
                <a:extLst>
                  <a:ext uri="{FF2B5EF4-FFF2-40B4-BE49-F238E27FC236}">
                    <a16:creationId xmlns:a16="http://schemas.microsoft.com/office/drawing/2014/main" id="{A87FBAC8-5D10-4BE9-97A8-DB3A88CDE55F}"/>
                  </a:ext>
                </a:extLst>
              </p:cNvPr>
              <p:cNvCxnSpPr/>
              <p:nvPr/>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5">
                <a:extLst>
                  <a:ext uri="{FF2B5EF4-FFF2-40B4-BE49-F238E27FC236}">
                    <a16:creationId xmlns:a16="http://schemas.microsoft.com/office/drawing/2014/main" id="{4A54C927-1942-43F8-AC0F-E22D9DA0B7D6}"/>
                  </a:ext>
                </a:extLst>
              </p:cNvPr>
              <p:cNvCxnSpPr/>
              <p:nvPr/>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6">
                <a:extLst>
                  <a:ext uri="{FF2B5EF4-FFF2-40B4-BE49-F238E27FC236}">
                    <a16:creationId xmlns:a16="http://schemas.microsoft.com/office/drawing/2014/main" id="{D2D41BBB-734A-48D3-A858-07610FFFA6C8}"/>
                  </a:ext>
                </a:extLst>
              </p:cNvPr>
              <p:cNvCxnSpPr/>
              <p:nvPr/>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7">
                <a:extLst>
                  <a:ext uri="{FF2B5EF4-FFF2-40B4-BE49-F238E27FC236}">
                    <a16:creationId xmlns:a16="http://schemas.microsoft.com/office/drawing/2014/main" id="{074190C1-00DD-49C0-862A-0A16D6469CF3}"/>
                  </a:ext>
                </a:extLst>
              </p:cNvPr>
              <p:cNvCxnSpPr/>
              <p:nvPr/>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8">
                <a:extLst>
                  <a:ext uri="{FF2B5EF4-FFF2-40B4-BE49-F238E27FC236}">
                    <a16:creationId xmlns:a16="http://schemas.microsoft.com/office/drawing/2014/main" id="{BD38215B-76AF-44F4-BB7E-4EB2D4449B1D}"/>
                  </a:ext>
                </a:extLst>
              </p:cNvPr>
              <p:cNvCxnSpPr/>
              <p:nvPr/>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49">
                <a:extLst>
                  <a:ext uri="{FF2B5EF4-FFF2-40B4-BE49-F238E27FC236}">
                    <a16:creationId xmlns:a16="http://schemas.microsoft.com/office/drawing/2014/main" id="{D18DFF1C-6CF6-464D-B8D4-31FA5BFB128C}"/>
                  </a:ext>
                </a:extLst>
              </p:cNvPr>
              <p:cNvCxnSpPr/>
              <p:nvPr/>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0">
                <a:extLst>
                  <a:ext uri="{FF2B5EF4-FFF2-40B4-BE49-F238E27FC236}">
                    <a16:creationId xmlns:a16="http://schemas.microsoft.com/office/drawing/2014/main" id="{EA8C603C-83A2-4AD1-A50D-C058BBCC2BB9}"/>
                  </a:ext>
                </a:extLst>
              </p:cNvPr>
              <p:cNvCxnSpPr/>
              <p:nvPr/>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1">
                <a:extLst>
                  <a:ext uri="{FF2B5EF4-FFF2-40B4-BE49-F238E27FC236}">
                    <a16:creationId xmlns:a16="http://schemas.microsoft.com/office/drawing/2014/main" id="{1EB950DA-E39B-43F7-9D4F-5A0C038080EB}"/>
                  </a:ext>
                </a:extLst>
              </p:cNvPr>
              <p:cNvCxnSpPr/>
              <p:nvPr/>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2">
                <a:extLst>
                  <a:ext uri="{FF2B5EF4-FFF2-40B4-BE49-F238E27FC236}">
                    <a16:creationId xmlns:a16="http://schemas.microsoft.com/office/drawing/2014/main" id="{A7879563-2EC1-410B-A846-AE6326DC2F01}"/>
                  </a:ext>
                </a:extLst>
              </p:cNvPr>
              <p:cNvCxnSpPr/>
              <p:nvPr/>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3">
                <a:extLst>
                  <a:ext uri="{FF2B5EF4-FFF2-40B4-BE49-F238E27FC236}">
                    <a16:creationId xmlns:a16="http://schemas.microsoft.com/office/drawing/2014/main" id="{E7BAA8D5-A43F-406C-9C68-0F5453614D3C}"/>
                  </a:ext>
                </a:extLst>
              </p:cNvPr>
              <p:cNvCxnSpPr/>
              <p:nvPr/>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4">
                <a:extLst>
                  <a:ext uri="{FF2B5EF4-FFF2-40B4-BE49-F238E27FC236}">
                    <a16:creationId xmlns:a16="http://schemas.microsoft.com/office/drawing/2014/main" id="{79A4C716-46B7-4828-BD8D-0D4D0135BA95}"/>
                  </a:ext>
                </a:extLst>
              </p:cNvPr>
              <p:cNvCxnSpPr/>
              <p:nvPr/>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5">
                <a:extLst>
                  <a:ext uri="{FF2B5EF4-FFF2-40B4-BE49-F238E27FC236}">
                    <a16:creationId xmlns:a16="http://schemas.microsoft.com/office/drawing/2014/main" id="{8BA10BC1-AADD-4639-94F2-DCA39A44A2FE}"/>
                  </a:ext>
                </a:extLst>
              </p:cNvPr>
              <p:cNvCxnSpPr/>
              <p:nvPr/>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6">
                <a:extLst>
                  <a:ext uri="{FF2B5EF4-FFF2-40B4-BE49-F238E27FC236}">
                    <a16:creationId xmlns:a16="http://schemas.microsoft.com/office/drawing/2014/main" id="{65ADFF7F-8AF2-46BE-AD78-423C8295E9F3}"/>
                  </a:ext>
                </a:extLst>
              </p:cNvPr>
              <p:cNvCxnSpPr/>
              <p:nvPr/>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7">
                <a:extLst>
                  <a:ext uri="{FF2B5EF4-FFF2-40B4-BE49-F238E27FC236}">
                    <a16:creationId xmlns:a16="http://schemas.microsoft.com/office/drawing/2014/main" id="{E40B24B5-FE6B-4953-BD78-7C4D74F4DFA3}"/>
                  </a:ext>
                </a:extLst>
              </p:cNvPr>
              <p:cNvCxnSpPr/>
              <p:nvPr/>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8">
                <a:extLst>
                  <a:ext uri="{FF2B5EF4-FFF2-40B4-BE49-F238E27FC236}">
                    <a16:creationId xmlns:a16="http://schemas.microsoft.com/office/drawing/2014/main" id="{C9F508B7-4D1A-42C1-AA1B-E191D03E32B2}"/>
                  </a:ext>
                </a:extLst>
              </p:cNvPr>
              <p:cNvCxnSpPr/>
              <p:nvPr/>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59">
                <a:extLst>
                  <a:ext uri="{FF2B5EF4-FFF2-40B4-BE49-F238E27FC236}">
                    <a16:creationId xmlns:a16="http://schemas.microsoft.com/office/drawing/2014/main" id="{C6C11451-69AE-41D9-AEA1-AC8E51849B16}"/>
                  </a:ext>
                </a:extLst>
              </p:cNvPr>
              <p:cNvCxnSpPr/>
              <p:nvPr/>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0">
                <a:extLst>
                  <a:ext uri="{FF2B5EF4-FFF2-40B4-BE49-F238E27FC236}">
                    <a16:creationId xmlns:a16="http://schemas.microsoft.com/office/drawing/2014/main" id="{CAAF9C1F-2872-4152-AFD7-D12B6898FB82}"/>
                  </a:ext>
                </a:extLst>
              </p:cNvPr>
              <p:cNvCxnSpPr/>
              <p:nvPr/>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2" name="Straight Connector 61">
                <a:extLst>
                  <a:ext uri="{FF2B5EF4-FFF2-40B4-BE49-F238E27FC236}">
                    <a16:creationId xmlns:a16="http://schemas.microsoft.com/office/drawing/2014/main" id="{357A5CF9-9921-4928-BF15-406898D323CB}"/>
                  </a:ext>
                </a:extLst>
              </p:cNvPr>
              <p:cNvCxnSpPr/>
              <p:nvPr/>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pic>
        <p:nvPicPr>
          <p:cNvPr id="33" name="Picture 58">
            <a:extLst>
              <a:ext uri="{FF2B5EF4-FFF2-40B4-BE49-F238E27FC236}">
                <a16:creationId xmlns:a16="http://schemas.microsoft.com/office/drawing/2014/main" id="{72FD51A0-85EF-47C7-831A-F01BB91C75E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31450" y="-215900"/>
            <a:ext cx="2093913"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 Box 38">
            <a:extLst>
              <a:ext uri="{FF2B5EF4-FFF2-40B4-BE49-F238E27FC236}">
                <a16:creationId xmlns:a16="http://schemas.microsoft.com/office/drawing/2014/main" id="{9C22BBCC-E27D-4BEB-90D2-741B22D28960}"/>
              </a:ext>
            </a:extLst>
          </p:cNvPr>
          <p:cNvSpPr txBox="1">
            <a:spLocks noChangeArrowheads="1"/>
          </p:cNvSpPr>
          <p:nvPr/>
        </p:nvSpPr>
        <p:spPr bwMode="auto">
          <a:xfrm>
            <a:off x="8205788" y="6202363"/>
            <a:ext cx="3751262"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marL="342900" indent="-342900">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lvl="2" indent="0" algn="r" eaLnBrk="1" hangingPunct="1">
              <a:spcBef>
                <a:spcPct val="50000"/>
              </a:spcBef>
            </a:pPr>
            <a:fld id="{F3A697E0-D88C-4534-A530-DC3C0627D4B6}" type="slidenum">
              <a:rPr altLang="en-US" sz="800" noProof="1">
                <a:solidFill>
                  <a:srgbClr val="8197A6"/>
                </a:solidFill>
                <a:latin typeface="Arial" panose="020B0604020202020204" pitchFamily="34" charset="0"/>
                <a:cs typeface="Arial" panose="020B0604020202020204" pitchFamily="34" charset="0"/>
              </a:rPr>
              <a:pPr lvl="2" indent="0" algn="r" eaLnBrk="1" hangingPunct="1">
                <a:spcBef>
                  <a:spcPct val="50000"/>
                </a:spcBef>
              </a:pPr>
              <a:t>‹#›</a:t>
            </a:fld>
            <a:endParaRPr lang="en-GB" altLang="en-US" sz="800">
              <a:solidFill>
                <a:srgbClr val="8197A6"/>
              </a:solidFill>
              <a:latin typeface="Arial" panose="020B0604020202020204" pitchFamily="34" charset="0"/>
              <a:cs typeface="Arial" panose="020B0604020202020204" pitchFamily="34" charset="0"/>
            </a:endParaRPr>
          </a:p>
        </p:txBody>
      </p:sp>
      <p:cxnSp>
        <p:nvCxnSpPr>
          <p:cNvPr id="35" name="Straight Connector 34">
            <a:extLst>
              <a:ext uri="{FF2B5EF4-FFF2-40B4-BE49-F238E27FC236}">
                <a16:creationId xmlns:a16="http://schemas.microsoft.com/office/drawing/2014/main" id="{460FAACF-4D13-4909-9FF5-1325786EA86B}"/>
              </a:ext>
            </a:extLst>
          </p:cNvPr>
          <p:cNvCxnSpPr>
            <a:cxnSpLocks/>
          </p:cNvCxnSpPr>
          <p:nvPr/>
        </p:nvCxnSpPr>
        <p:spPr>
          <a:xfrm>
            <a:off x="220663" y="6423025"/>
            <a:ext cx="11736387"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B1419D6-0D65-44CE-AA27-CADD8319926B}"/>
              </a:ext>
            </a:extLst>
          </p:cNvPr>
          <p:cNvCxnSpPr/>
          <p:nvPr/>
        </p:nvCxnSpPr>
        <p:spPr>
          <a:xfrm>
            <a:off x="217488" y="882650"/>
            <a:ext cx="11769725"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37" name="Picture 5">
            <a:extLst>
              <a:ext uri="{FF2B5EF4-FFF2-40B4-BE49-F238E27FC236}">
                <a16:creationId xmlns:a16="http://schemas.microsoft.com/office/drawing/2014/main" id="{1B76C414-113C-4C2C-BE96-3F01D2E67958}"/>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2563" y="6584950"/>
            <a:ext cx="1638300" cy="10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olo 1"/>
          <p:cNvSpPr>
            <a:spLocks noGrp="1"/>
          </p:cNvSpPr>
          <p:nvPr>
            <p:ph type="title"/>
          </p:nvPr>
        </p:nvSpPr>
        <p:spPr/>
        <p:txBody>
          <a:bodyPr/>
          <a:lstStyle/>
          <a:p>
            <a:r>
              <a:rPr lang="en-US" altLang="en-US" noProof="0"/>
              <a:t>Click to edit Master title style</a:t>
            </a:r>
            <a:endParaRPr lang="en-GB" noProof="0" dirty="0"/>
          </a:p>
        </p:txBody>
      </p:sp>
      <p:sp>
        <p:nvSpPr>
          <p:cNvPr id="3" name="Content Placeholder 2"/>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65" name="Picture 70">
            <a:extLst>
              <a:ext uri="{FF2B5EF4-FFF2-40B4-BE49-F238E27FC236}">
                <a16:creationId xmlns:a16="http://schemas.microsoft.com/office/drawing/2014/main" id="{4C50488E-7CB1-4197-82D3-987DC686B32F}"/>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2700" y="6491288"/>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534089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73144F-B6DA-43DE-8986-0AB5D2CDA49C}"/>
              </a:ext>
            </a:extLst>
          </p:cNvPr>
          <p:cNvSpPr>
            <a:spLocks noGrp="1"/>
          </p:cNvSpPr>
          <p:nvPr>
            <p:ph type="title" hasCustomPrompt="1"/>
          </p:nvPr>
        </p:nvSpPr>
        <p:spPr>
          <a:xfrm>
            <a:off x="216000" y="154800"/>
            <a:ext cx="10108800" cy="565200"/>
          </a:xfrm>
        </p:spPr>
        <p:txBody>
          <a:bodyPr/>
          <a:lstStyle>
            <a:lvl1pPr algn="l">
              <a:defRPr sz="3000"/>
            </a:lvl1pPr>
          </a:lstStyle>
          <a:p>
            <a:r>
              <a:rPr lang="en-GB" noProof="0" dirty="0"/>
              <a:t>CLICK TO EDIT MASTER TITLE STYLE</a:t>
            </a:r>
          </a:p>
        </p:txBody>
      </p:sp>
      <p:sp>
        <p:nvSpPr>
          <p:cNvPr id="4" name="Rectangle 2">
            <a:extLst>
              <a:ext uri="{FF2B5EF4-FFF2-40B4-BE49-F238E27FC236}">
                <a16:creationId xmlns:a16="http://schemas.microsoft.com/office/drawing/2014/main" id="{B4E70818-9563-4F06-956D-FEFEF006586A}"/>
              </a:ext>
            </a:extLst>
          </p:cNvPr>
          <p:cNvSpPr>
            <a:spLocks noGrp="1" noChangeArrowheads="1"/>
          </p:cNvSpPr>
          <p:nvPr>
            <p:ph idx="1"/>
          </p:nvPr>
        </p:nvSpPr>
        <p:spPr bwMode="auto">
          <a:xfrm>
            <a:off x="218262"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defRPr sz="1800"/>
            </a:lvl1pPr>
            <a:lvl2pPr>
              <a:defRPr sz="1800"/>
            </a:lvl2pPr>
            <a:lvl3pPr>
              <a:defRPr sz="1800"/>
            </a:lvl3pPr>
            <a:lvl4pPr>
              <a:defRPr sz="1800"/>
            </a:lvl4pPr>
            <a:lvl5pPr>
              <a:defRPr sz="1800"/>
            </a:lvl5p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cxnSp>
        <p:nvCxnSpPr>
          <p:cNvPr id="6" name="Straight Connector 5">
            <a:extLst>
              <a:ext uri="{FF2B5EF4-FFF2-40B4-BE49-F238E27FC236}">
                <a16:creationId xmlns:a16="http://schemas.microsoft.com/office/drawing/2014/main" id="{861AD377-1350-4EFA-894B-5CEA5EA7AA40}"/>
              </a:ext>
            </a:extLst>
          </p:cNvPr>
          <p:cNvCxnSpPr>
            <a:cxnSpLocks/>
          </p:cNvCxnSpPr>
          <p:nvPr userDrawn="1"/>
        </p:nvCxnSpPr>
        <p:spPr>
          <a:xfrm>
            <a:off x="221435" y="6422971"/>
            <a:ext cx="11736000" cy="0"/>
          </a:xfrm>
          <a:prstGeom prst="line">
            <a:avLst/>
          </a:prstGeom>
          <a:ln w="9525" cmpd="sng">
            <a:solidFill>
              <a:srgbClr val="003249"/>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06523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ARK BG">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DA398890-117D-44A3-97A3-567CB60E6D43}"/>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633" y="-1"/>
            <a:ext cx="12191999" cy="6858001"/>
          </a:xfrm>
          <a:prstGeom prst="rect">
            <a:avLst/>
          </a:prstGeom>
        </p:spPr>
      </p:pic>
      <p:sp>
        <p:nvSpPr>
          <p:cNvPr id="34" name="Rectangle 38">
            <a:extLst>
              <a:ext uri="{FF2B5EF4-FFF2-40B4-BE49-F238E27FC236}">
                <a16:creationId xmlns:a16="http://schemas.microsoft.com/office/drawing/2014/main" id="{9C759BF4-95BD-4497-8F73-35566BC9CAF7}"/>
              </a:ext>
            </a:extLst>
          </p:cNvPr>
          <p:cNvSpPr/>
          <p:nvPr userDrawn="1"/>
        </p:nvSpPr>
        <p:spPr>
          <a:xfrm>
            <a:off x="-1" y="0"/>
            <a:ext cx="12222000" cy="6858000"/>
          </a:xfrm>
          <a:prstGeom prst="rect">
            <a:avLst/>
          </a:prstGeom>
          <a:solidFill>
            <a:srgbClr val="003249">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chemeClr val="lt1">
                  <a:alpha val="60000"/>
                </a:schemeClr>
              </a:solidFill>
            </a:endParaRPr>
          </a:p>
        </p:txBody>
      </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pic>
        <p:nvPicPr>
          <p:cNvPr id="32" name="Picture 58">
            <a:extLst>
              <a:ext uri="{FF2B5EF4-FFF2-40B4-BE49-F238E27FC236}">
                <a16:creationId xmlns:a16="http://schemas.microsoft.com/office/drawing/2014/main" id="{A9766FEA-5C39-42C1-9AEE-A80D8B6D13B5}"/>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sp>
        <p:nvSpPr>
          <p:cNvPr id="5" name="Text Box 38">
            <a:extLst>
              <a:ext uri="{FF2B5EF4-FFF2-40B4-BE49-F238E27FC236}">
                <a16:creationId xmlns:a16="http://schemas.microsoft.com/office/drawing/2014/main" id="{7EAA3B37-8161-430C-A74C-2E26E270DE0A}"/>
              </a:ext>
            </a:extLst>
          </p:cNvPr>
          <p:cNvSpPr txBox="1">
            <a:spLocks noChangeArrowheads="1"/>
          </p:cNvSpPr>
          <p:nvPr userDrawn="1"/>
        </p:nvSpPr>
        <p:spPr bwMode="auto">
          <a:xfrm>
            <a:off x="8205939" y="6201716"/>
            <a:ext cx="3751495" cy="21544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rIns="0">
            <a:spAutoFit/>
          </a:bodyPr>
          <a:lstStyle/>
          <a:p>
            <a:pPr lvl="2" algn="r">
              <a:spcBef>
                <a:spcPct val="50000"/>
              </a:spcBef>
            </a:pPr>
            <a:fld id="{BBA2E11D-44E1-43DD-A173-928128880055}" type="slidenum">
              <a:rPr lang="en-GB" sz="800" noProof="1" smtClean="0">
                <a:solidFill>
                  <a:srgbClr val="8197A6"/>
                </a:solidFill>
                <a:latin typeface="Arial" charset="0"/>
                <a:ea typeface="Arial" charset="0"/>
                <a:cs typeface="Arial" charset="0"/>
              </a:rPr>
              <a:pPr lvl="2" algn="r">
                <a:spcBef>
                  <a:spcPct val="50000"/>
                </a:spcBef>
              </a:pPr>
              <a:t>‹#›</a:t>
            </a:fld>
            <a:endParaRPr lang="en-GB" sz="800" b="0" i="0" noProof="0" dirty="0">
              <a:solidFill>
                <a:srgbClr val="8197A6"/>
              </a:solidFill>
              <a:latin typeface="Arial" charset="0"/>
              <a:ea typeface="Arial" charset="0"/>
              <a:cs typeface="Arial" charset="0"/>
            </a:endParaRPr>
          </a:p>
        </p:txBody>
      </p:sp>
      <p:cxnSp>
        <p:nvCxnSpPr>
          <p:cNvPr id="36" name="Straight Connector 35">
            <a:extLst>
              <a:ext uri="{FF2B5EF4-FFF2-40B4-BE49-F238E27FC236}">
                <a16:creationId xmlns:a16="http://schemas.microsoft.com/office/drawing/2014/main" id="{E5880B0D-A6A8-4687-98E2-A96E60FA37AA}"/>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49C1B0E-6D53-4CDD-9145-B0B42CF57C06}"/>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64" name="Picture 5">
            <a:extLst>
              <a:ext uri="{FF2B5EF4-FFF2-40B4-BE49-F238E27FC236}">
                <a16:creationId xmlns:a16="http://schemas.microsoft.com/office/drawing/2014/main" id="{AFACDF93-324D-4973-8C62-633313B491BB}"/>
              </a:ext>
            </a:extLst>
          </p:cNvPr>
          <p:cNvPicPr>
            <a:picLocks/>
          </p:cNvPicPr>
          <p:nvPr userDrawn="1"/>
        </p:nvPicPr>
        <p:blipFill>
          <a:blip r:embed="rId5"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65" name="Group 64">
            <a:extLst>
              <a:ext uri="{FF2B5EF4-FFF2-40B4-BE49-F238E27FC236}">
                <a16:creationId xmlns:a16="http://schemas.microsoft.com/office/drawing/2014/main" id="{20B608CC-E0F9-4779-9AC6-06A367DE2F53}"/>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F9C6EEFA-6BCB-4E3E-880B-C5B2DB7F97F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A5606F9E-4319-426C-96D1-2D5341885E1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DED832C4-6088-4FFB-8ECA-FD4E929CAAC4}"/>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62AEC6D8-B870-4117-B358-175425CA507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41D08CB4-B449-4D19-8CCD-FB42AC198F55}"/>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B344F443-BE5B-4A1E-AA59-7DE67A4BB96A}"/>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C934B2EE-C381-4C32-A9EC-040C7060ECD0}"/>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388D48A0-8125-47CF-A5B7-70C65117BD71}"/>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26D04D9B-A7C7-4799-9A44-F4B84AD15ADA}"/>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828CD3BF-49D7-4096-8AF4-26F30291E629}"/>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BFFDA44D-6337-4A3C-819B-C825C4CD9C91}"/>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9D5C03EF-4597-48C6-8948-1A2FE56D763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9ECEB9F5-B5E5-4C73-B7BF-2DFC30CDBADA}"/>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5487C849-3C79-4C8C-93AE-7AB9C0BFAA49}"/>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6A104906-460B-4ABF-9D57-E03E0A4EC1AB}"/>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FB8C829C-CDEA-43E2-B5FA-1375ED8969B5}"/>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1B3F36C1-6B11-4BD3-B1E5-BD0EEFC0CFE7}"/>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55A631C1-8E68-4419-9FD4-76651480A2F8}"/>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DDD891B4-7647-423A-AEA4-FB0EA340BE91}"/>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ACE07E2F-6C2A-4C0A-9820-08FC5D5934BD}"/>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48FF3F93-B84A-487C-A32D-80ABF0BD054E}"/>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15C9E237-0ACB-484E-B8B5-25A5BF5DBB28}"/>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92A442F4-46A5-406C-99C6-FDFF991F471D}"/>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A0575BFF-BED3-454F-A6DD-A52CFBCC395F}"/>
                </a:ext>
              </a:extLst>
            </p:cNvPr>
            <p:cNvPicPr>
              <a:picLocks noChangeAspect="1"/>
            </p:cNvPicPr>
            <p:nvPr userDrawn="1"/>
          </p:nvPicPr>
          <p:blipFill>
            <a:blip r:embed="rId29"/>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6E8D3617-6BA0-48D3-82CA-46645EBA5E0C}"/>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027F2BBC-FE31-4DE5-894E-421DD73A2215}"/>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10276598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ARK3">
    <p:spTree>
      <p:nvGrpSpPr>
        <p:cNvPr id="1" name=""/>
        <p:cNvGrpSpPr/>
        <p:nvPr/>
      </p:nvGrpSpPr>
      <p:grpSpPr>
        <a:xfrm>
          <a:off x="0" y="0"/>
          <a:ext cx="0" cy="0"/>
          <a:chOff x="0" y="0"/>
          <a:chExt cx="0" cy="0"/>
        </a:xfrm>
      </p:grpSpPr>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3470" y="3456849"/>
            <a:ext cx="11852806"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960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1" name="Straight Connector 30">
            <a:extLst>
              <a:ext uri="{FF2B5EF4-FFF2-40B4-BE49-F238E27FC236}">
                <a16:creationId xmlns:a16="http://schemas.microsoft.com/office/drawing/2014/main" id="{D47A283E-2E94-448F-92E5-2474B2498001}"/>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527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ARK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D3CCAE-5E68-40B7-96F4-1867CB3C210D}"/>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F74DFCCB-83DE-47F4-9FF3-8FAEE5BF92D8}"/>
              </a:ext>
            </a:extLst>
          </p:cNvPr>
          <p:cNvGraphicFramePr/>
          <p:nvPr userDrawn="1"/>
        </p:nvGraphicFramePr>
        <p:xfrm>
          <a:off x="279036" y="1321782"/>
          <a:ext cx="11656060" cy="46238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62">
            <a:extLst>
              <a:ext uri="{FF2B5EF4-FFF2-40B4-BE49-F238E27FC236}">
                <a16:creationId xmlns:a16="http://schemas.microsoft.com/office/drawing/2014/main" id="{1D3688BC-A29F-4FC4-A11A-398FE4188E1F}"/>
              </a:ext>
            </a:extLst>
          </p:cNvPr>
          <p:cNvGraphicFramePr/>
          <p:nvPr userDrawn="1">
            <p:extLst>
              <p:ext uri="{D42A27DB-BD31-4B8C-83A1-F6EECF244321}">
                <p14:modId xmlns:p14="http://schemas.microsoft.com/office/powerpoint/2010/main" val="1776204199"/>
              </p:ext>
            </p:extLst>
          </p:nvPr>
        </p:nvGraphicFramePr>
        <p:xfrm>
          <a:off x="278274" y="1348840"/>
          <a:ext cx="11624275" cy="4718559"/>
        </p:xfrm>
        <a:graphic>
          <a:graphicData uri="http://schemas.openxmlformats.org/drawingml/2006/chart">
            <c:chart xmlns:c="http://schemas.openxmlformats.org/drawingml/2006/chart" xmlns:r="http://schemas.openxmlformats.org/officeDocument/2006/relationships" r:id="rId3"/>
          </a:graphicData>
        </a:graphic>
      </p:graphicFrame>
      <p:cxnSp>
        <p:nvCxnSpPr>
          <p:cNvPr id="8" name="Straight Connector 7">
            <a:extLst>
              <a:ext uri="{FF2B5EF4-FFF2-40B4-BE49-F238E27FC236}">
                <a16:creationId xmlns:a16="http://schemas.microsoft.com/office/drawing/2014/main" id="{2D8F5593-453E-4297-89C3-AF572A2F008F}"/>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189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6">
                                            <p:graphicEl>
                                              <a:chart seriesIdx="-3" categoryIdx="-3" bldStep="gridLegend"/>
                                            </p:graphicEl>
                                          </p:spTgt>
                                        </p:tgtEl>
                                        <p:attrNameLst>
                                          <p:attrName>style.visibility</p:attrName>
                                        </p:attrNameLst>
                                      </p:cBhvr>
                                      <p:to>
                                        <p:strVal val="visible"/>
                                      </p:to>
                                    </p:set>
                                    <p:animEffect transition="in" filter="wipe(down)">
                                      <p:cBhvr>
                                        <p:cTn id="11" dur="300"/>
                                        <p:tgtEl>
                                          <p:spTgt spid="6">
                                            <p:graphicEl>
                                              <a:chart seriesIdx="-3" categoryIdx="-3" bldStep="gridLegend"/>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6">
                                            <p:graphicEl>
                                              <a:chart seriesIdx="-4" categoryIdx="0" bldStep="category"/>
                                            </p:graphicEl>
                                          </p:spTgt>
                                        </p:tgtEl>
                                        <p:attrNameLst>
                                          <p:attrName>style.visibility</p:attrName>
                                        </p:attrNameLst>
                                      </p:cBhvr>
                                      <p:to>
                                        <p:strVal val="visible"/>
                                      </p:to>
                                    </p:set>
                                    <p:animEffect transition="in" filter="wipe(down)">
                                      <p:cBhvr>
                                        <p:cTn id="15" dur="300"/>
                                        <p:tgtEl>
                                          <p:spTgt spid="6">
                                            <p:graphicEl>
                                              <a:chart seriesIdx="-4" categoryIdx="0"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6">
                                            <p:graphicEl>
                                              <a:chart seriesIdx="-4" categoryIdx="1" bldStep="category"/>
                                            </p:graphicEl>
                                          </p:spTgt>
                                        </p:tgtEl>
                                        <p:attrNameLst>
                                          <p:attrName>style.visibility</p:attrName>
                                        </p:attrNameLst>
                                      </p:cBhvr>
                                      <p:to>
                                        <p:strVal val="visible"/>
                                      </p:to>
                                    </p:set>
                                    <p:animEffect transition="in" filter="wipe(down)">
                                      <p:cBhvr>
                                        <p:cTn id="19" dur="300"/>
                                        <p:tgtEl>
                                          <p:spTgt spid="6">
                                            <p:graphicEl>
                                              <a:chart seriesIdx="-4" categoryIdx="1"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6">
                                            <p:graphicEl>
                                              <a:chart seriesIdx="-4" categoryIdx="2" bldStep="category"/>
                                            </p:graphicEl>
                                          </p:spTgt>
                                        </p:tgtEl>
                                        <p:attrNameLst>
                                          <p:attrName>style.visibility</p:attrName>
                                        </p:attrNameLst>
                                      </p:cBhvr>
                                      <p:to>
                                        <p:strVal val="visible"/>
                                      </p:to>
                                    </p:set>
                                    <p:animEffect transition="in" filter="wipe(down)">
                                      <p:cBhvr>
                                        <p:cTn id="23" dur="300"/>
                                        <p:tgtEl>
                                          <p:spTgt spid="6">
                                            <p:graphicEl>
                                              <a:chart seriesIdx="-4" categoryIdx="2"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6">
                                            <p:graphicEl>
                                              <a:chart seriesIdx="-4" categoryIdx="3" bldStep="category"/>
                                            </p:graphicEl>
                                          </p:spTgt>
                                        </p:tgtEl>
                                        <p:attrNameLst>
                                          <p:attrName>style.visibility</p:attrName>
                                        </p:attrNameLst>
                                      </p:cBhvr>
                                      <p:to>
                                        <p:strVal val="visible"/>
                                      </p:to>
                                    </p:set>
                                    <p:animEffect transition="in" filter="wipe(down)">
                                      <p:cBhvr>
                                        <p:cTn id="27" dur="300"/>
                                        <p:tgtEl>
                                          <p:spTgt spid="6">
                                            <p:graphicEl>
                                              <a:chart seriesIdx="-4" categoryIdx="3"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6">
                                            <p:graphicEl>
                                              <a:chart seriesIdx="-4" categoryIdx="4" bldStep="category"/>
                                            </p:graphicEl>
                                          </p:spTgt>
                                        </p:tgtEl>
                                        <p:attrNameLst>
                                          <p:attrName>style.visibility</p:attrName>
                                        </p:attrNameLst>
                                      </p:cBhvr>
                                      <p:to>
                                        <p:strVal val="visible"/>
                                      </p:to>
                                    </p:set>
                                    <p:animEffect transition="in" filter="wipe(down)">
                                      <p:cBhvr>
                                        <p:cTn id="31" dur="300"/>
                                        <p:tgtEl>
                                          <p:spTgt spid="6">
                                            <p:graphicEl>
                                              <a:chart seriesIdx="-4" categoryIdx="4"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6">
                                            <p:graphicEl>
                                              <a:chart seriesIdx="-4" categoryIdx="5" bldStep="category"/>
                                            </p:graphicEl>
                                          </p:spTgt>
                                        </p:tgtEl>
                                        <p:attrNameLst>
                                          <p:attrName>style.visibility</p:attrName>
                                        </p:attrNameLst>
                                      </p:cBhvr>
                                      <p:to>
                                        <p:strVal val="visible"/>
                                      </p:to>
                                    </p:set>
                                    <p:animEffect transition="in" filter="wipe(down)">
                                      <p:cBhvr>
                                        <p:cTn id="35" dur="300"/>
                                        <p:tgtEl>
                                          <p:spTgt spid="6">
                                            <p:graphicEl>
                                              <a:chart seriesIdx="-4" categoryIdx="5"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6">
                                            <p:graphicEl>
                                              <a:chart seriesIdx="-4" categoryIdx="6" bldStep="category"/>
                                            </p:graphicEl>
                                          </p:spTgt>
                                        </p:tgtEl>
                                        <p:attrNameLst>
                                          <p:attrName>style.visibility</p:attrName>
                                        </p:attrNameLst>
                                      </p:cBhvr>
                                      <p:to>
                                        <p:strVal val="visible"/>
                                      </p:to>
                                    </p:set>
                                    <p:animEffect transition="in" filter="wipe(down)">
                                      <p:cBhvr>
                                        <p:cTn id="39" dur="300"/>
                                        <p:tgtEl>
                                          <p:spTgt spid="6">
                                            <p:graphicEl>
                                              <a:chart seriesIdx="-4" categoryIdx="6"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6">
                                            <p:graphicEl>
                                              <a:chart seriesIdx="-4" categoryIdx="7" bldStep="category"/>
                                            </p:graphicEl>
                                          </p:spTgt>
                                        </p:tgtEl>
                                        <p:attrNameLst>
                                          <p:attrName>style.visibility</p:attrName>
                                        </p:attrNameLst>
                                      </p:cBhvr>
                                      <p:to>
                                        <p:strVal val="visible"/>
                                      </p:to>
                                    </p:set>
                                    <p:animEffect transition="in" filter="wipe(down)">
                                      <p:cBhvr>
                                        <p:cTn id="43" dur="300"/>
                                        <p:tgtEl>
                                          <p:spTgt spid="6">
                                            <p:graphicEl>
                                              <a:chart seriesIdx="-4" categoryIdx="7"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6">
                                            <p:graphicEl>
                                              <a:chart seriesIdx="-4" categoryIdx="8" bldStep="category"/>
                                            </p:graphicEl>
                                          </p:spTgt>
                                        </p:tgtEl>
                                        <p:attrNameLst>
                                          <p:attrName>style.visibility</p:attrName>
                                        </p:attrNameLst>
                                      </p:cBhvr>
                                      <p:to>
                                        <p:strVal val="visible"/>
                                      </p:to>
                                    </p:set>
                                    <p:animEffect transition="in" filter="wipe(down)">
                                      <p:cBhvr>
                                        <p:cTn id="47" dur="300"/>
                                        <p:tgtEl>
                                          <p:spTgt spid="6">
                                            <p:graphicEl>
                                              <a:chart seriesIdx="-4" categoryIdx="8"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6">
                                            <p:graphicEl>
                                              <a:chart seriesIdx="-4" categoryIdx="9" bldStep="category"/>
                                            </p:graphicEl>
                                          </p:spTgt>
                                        </p:tgtEl>
                                        <p:attrNameLst>
                                          <p:attrName>style.visibility</p:attrName>
                                        </p:attrNameLst>
                                      </p:cBhvr>
                                      <p:to>
                                        <p:strVal val="visible"/>
                                      </p:to>
                                    </p:set>
                                    <p:animEffect transition="in" filter="wipe(down)">
                                      <p:cBhvr>
                                        <p:cTn id="51" dur="300"/>
                                        <p:tgtEl>
                                          <p:spTgt spid="6">
                                            <p:graphicEl>
                                              <a:chart seriesIdx="-4" categoryIdx="9"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6">
                                            <p:graphicEl>
                                              <a:chart seriesIdx="-4" categoryIdx="10" bldStep="category"/>
                                            </p:graphicEl>
                                          </p:spTgt>
                                        </p:tgtEl>
                                        <p:attrNameLst>
                                          <p:attrName>style.visibility</p:attrName>
                                        </p:attrNameLst>
                                      </p:cBhvr>
                                      <p:to>
                                        <p:strVal val="visible"/>
                                      </p:to>
                                    </p:set>
                                    <p:animEffect transition="in" filter="wipe(down)">
                                      <p:cBhvr>
                                        <p:cTn id="55" dur="300"/>
                                        <p:tgtEl>
                                          <p:spTgt spid="6">
                                            <p:graphicEl>
                                              <a:chart seriesIdx="-4" categoryIdx="10"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6">
                                            <p:graphicEl>
                                              <a:chart seriesIdx="-4" categoryIdx="11" bldStep="category"/>
                                            </p:graphicEl>
                                          </p:spTgt>
                                        </p:tgtEl>
                                        <p:attrNameLst>
                                          <p:attrName>style.visibility</p:attrName>
                                        </p:attrNameLst>
                                      </p:cBhvr>
                                      <p:to>
                                        <p:strVal val="visible"/>
                                      </p:to>
                                    </p:set>
                                    <p:animEffect transition="in" filter="wipe(down)">
                                      <p:cBhvr>
                                        <p:cTn id="59" dur="300"/>
                                        <p:tgtEl>
                                          <p:spTgt spid="6">
                                            <p:graphicEl>
                                              <a:chart seriesIdx="-4" categoryIdx="11"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6">
                                            <p:graphicEl>
                                              <a:chart seriesIdx="-4" categoryIdx="12" bldStep="category"/>
                                            </p:graphicEl>
                                          </p:spTgt>
                                        </p:tgtEl>
                                        <p:attrNameLst>
                                          <p:attrName>style.visibility</p:attrName>
                                        </p:attrNameLst>
                                      </p:cBhvr>
                                      <p:to>
                                        <p:strVal val="visible"/>
                                      </p:to>
                                    </p:set>
                                    <p:animEffect transition="in" filter="wipe(down)">
                                      <p:cBhvr>
                                        <p:cTn id="63" dur="300"/>
                                        <p:tgtEl>
                                          <p:spTgt spid="6">
                                            <p:graphicEl>
                                              <a:chart seriesIdx="-4" categoryIdx="12"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6">
                                            <p:graphicEl>
                                              <a:chart seriesIdx="-4" categoryIdx="13" bldStep="category"/>
                                            </p:graphicEl>
                                          </p:spTgt>
                                        </p:tgtEl>
                                        <p:attrNameLst>
                                          <p:attrName>style.visibility</p:attrName>
                                        </p:attrNameLst>
                                      </p:cBhvr>
                                      <p:to>
                                        <p:strVal val="visible"/>
                                      </p:to>
                                    </p:set>
                                    <p:animEffect transition="in" filter="wipe(down)">
                                      <p:cBhvr>
                                        <p:cTn id="67" dur="300"/>
                                        <p:tgtEl>
                                          <p:spTgt spid="6">
                                            <p:graphicEl>
                                              <a:chart seriesIdx="-4" categoryIdx="13"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6">
                                            <p:graphicEl>
                                              <a:chart seriesIdx="-4" categoryIdx="14" bldStep="category"/>
                                            </p:graphicEl>
                                          </p:spTgt>
                                        </p:tgtEl>
                                        <p:attrNameLst>
                                          <p:attrName>style.visibility</p:attrName>
                                        </p:attrNameLst>
                                      </p:cBhvr>
                                      <p:to>
                                        <p:strVal val="visible"/>
                                      </p:to>
                                    </p:set>
                                    <p:animEffect transition="in" filter="wipe(down)">
                                      <p:cBhvr>
                                        <p:cTn id="71" dur="300"/>
                                        <p:tgtEl>
                                          <p:spTgt spid="6">
                                            <p:graphicEl>
                                              <a:chart seriesIdx="-4" categoryIdx="14"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6">
                                            <p:graphicEl>
                                              <a:chart seriesIdx="-4" categoryIdx="15" bldStep="category"/>
                                            </p:graphicEl>
                                          </p:spTgt>
                                        </p:tgtEl>
                                        <p:attrNameLst>
                                          <p:attrName>style.visibility</p:attrName>
                                        </p:attrNameLst>
                                      </p:cBhvr>
                                      <p:to>
                                        <p:strVal val="visible"/>
                                      </p:to>
                                    </p:set>
                                    <p:animEffect transition="in" filter="wipe(down)">
                                      <p:cBhvr>
                                        <p:cTn id="75" dur="300"/>
                                        <p:tgtEl>
                                          <p:spTgt spid="6">
                                            <p:graphicEl>
                                              <a:chart seriesIdx="-4" categoryIdx="15"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6">
                                            <p:graphicEl>
                                              <a:chart seriesIdx="-4" categoryIdx="16" bldStep="category"/>
                                            </p:graphicEl>
                                          </p:spTgt>
                                        </p:tgtEl>
                                        <p:attrNameLst>
                                          <p:attrName>style.visibility</p:attrName>
                                        </p:attrNameLst>
                                      </p:cBhvr>
                                      <p:to>
                                        <p:strVal val="visible"/>
                                      </p:to>
                                    </p:set>
                                    <p:animEffect transition="in" filter="wipe(down)">
                                      <p:cBhvr>
                                        <p:cTn id="79" dur="300"/>
                                        <p:tgtEl>
                                          <p:spTgt spid="6">
                                            <p:graphicEl>
                                              <a:chart seriesIdx="-4" categoryIdx="16"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6">
                                            <p:graphicEl>
                                              <a:chart seriesIdx="-4" categoryIdx="17" bldStep="category"/>
                                            </p:graphicEl>
                                          </p:spTgt>
                                        </p:tgtEl>
                                        <p:attrNameLst>
                                          <p:attrName>style.visibility</p:attrName>
                                        </p:attrNameLst>
                                      </p:cBhvr>
                                      <p:to>
                                        <p:strVal val="visible"/>
                                      </p:to>
                                    </p:set>
                                    <p:animEffect transition="in" filter="wipe(down)">
                                      <p:cBhvr>
                                        <p:cTn id="83" dur="300"/>
                                        <p:tgtEl>
                                          <p:spTgt spid="6">
                                            <p:graphicEl>
                                              <a:chart seriesIdx="-4" categoryIdx="17"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6">
                                            <p:graphicEl>
                                              <a:chart seriesIdx="-4" categoryIdx="18" bldStep="category"/>
                                            </p:graphicEl>
                                          </p:spTgt>
                                        </p:tgtEl>
                                        <p:attrNameLst>
                                          <p:attrName>style.visibility</p:attrName>
                                        </p:attrNameLst>
                                      </p:cBhvr>
                                      <p:to>
                                        <p:strVal val="visible"/>
                                      </p:to>
                                    </p:set>
                                    <p:animEffect transition="in" filter="wipe(down)">
                                      <p:cBhvr>
                                        <p:cTn id="87" dur="300"/>
                                        <p:tgtEl>
                                          <p:spTgt spid="6">
                                            <p:graphicEl>
                                              <a:chart seriesIdx="-4" categoryIdx="18"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6">
                                            <p:graphicEl>
                                              <a:chart seriesIdx="-4" categoryIdx="19" bldStep="category"/>
                                            </p:graphicEl>
                                          </p:spTgt>
                                        </p:tgtEl>
                                        <p:attrNameLst>
                                          <p:attrName>style.visibility</p:attrName>
                                        </p:attrNameLst>
                                      </p:cBhvr>
                                      <p:to>
                                        <p:strVal val="visible"/>
                                      </p:to>
                                    </p:set>
                                    <p:animEffect transition="in" filter="wipe(down)">
                                      <p:cBhvr>
                                        <p:cTn id="91" dur="300"/>
                                        <p:tgtEl>
                                          <p:spTgt spid="6">
                                            <p:graphicEl>
                                              <a:chart seriesIdx="-4" categoryIdx="19"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6">
                                            <p:graphicEl>
                                              <a:chart seriesIdx="-4" categoryIdx="20" bldStep="category"/>
                                            </p:graphicEl>
                                          </p:spTgt>
                                        </p:tgtEl>
                                        <p:attrNameLst>
                                          <p:attrName>style.visibility</p:attrName>
                                        </p:attrNameLst>
                                      </p:cBhvr>
                                      <p:to>
                                        <p:strVal val="visible"/>
                                      </p:to>
                                    </p:set>
                                    <p:animEffect transition="in" filter="wipe(down)">
                                      <p:cBhvr>
                                        <p:cTn id="95" dur="300"/>
                                        <p:tgtEl>
                                          <p:spTgt spid="6">
                                            <p:graphicEl>
                                              <a:chart seriesIdx="-4" categoryIdx="20"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6">
                                            <p:graphicEl>
                                              <a:chart seriesIdx="-4" categoryIdx="21" bldStep="category"/>
                                            </p:graphicEl>
                                          </p:spTgt>
                                        </p:tgtEl>
                                        <p:attrNameLst>
                                          <p:attrName>style.visibility</p:attrName>
                                        </p:attrNameLst>
                                      </p:cBhvr>
                                      <p:to>
                                        <p:strVal val="visible"/>
                                      </p:to>
                                    </p:set>
                                    <p:animEffect transition="in" filter="wipe(down)">
                                      <p:cBhvr>
                                        <p:cTn id="99" dur="300"/>
                                        <p:tgtEl>
                                          <p:spTgt spid="6">
                                            <p:graphicEl>
                                              <a:chart seriesIdx="-4" categoryIdx="21"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6">
                                            <p:graphicEl>
                                              <a:chart seriesIdx="-4" categoryIdx="22" bldStep="category"/>
                                            </p:graphicEl>
                                          </p:spTgt>
                                        </p:tgtEl>
                                        <p:attrNameLst>
                                          <p:attrName>style.visibility</p:attrName>
                                        </p:attrNameLst>
                                      </p:cBhvr>
                                      <p:to>
                                        <p:strVal val="visible"/>
                                      </p:to>
                                    </p:set>
                                    <p:animEffect transition="in" filter="wipe(down)">
                                      <p:cBhvr>
                                        <p:cTn id="103" dur="300"/>
                                        <p:tgtEl>
                                          <p:spTgt spid="6">
                                            <p:graphicEl>
                                              <a:chart seriesIdx="-4" categoryIdx="22" bldStep="category"/>
                                            </p:graphicEl>
                                          </p:spTgt>
                                        </p:tgtEl>
                                      </p:cBhvr>
                                    </p:animEffect>
                                  </p:childTnLst>
                                </p:cTn>
                              </p:par>
                            </p:childTnLst>
                          </p:cTn>
                        </p:par>
                        <p:par>
                          <p:cTn id="104" fill="hold">
                            <p:stCondLst>
                              <p:cond delay="7500"/>
                            </p:stCondLst>
                            <p:childTnLst>
                              <p:par>
                                <p:cTn id="105" presetID="22" presetClass="entr" presetSubtype="4" repeatCount="0" fill="hold" grpId="0" nodeType="afterEffect">
                                  <p:stCondLst>
                                    <p:cond delay="0"/>
                                  </p:stCondLst>
                                  <p:childTnLst>
                                    <p:set>
                                      <p:cBhvr>
                                        <p:cTn id="106" dur="1" fill="hold">
                                          <p:stCondLst>
                                            <p:cond delay="0"/>
                                          </p:stCondLst>
                                        </p:cTn>
                                        <p:tgtEl>
                                          <p:spTgt spid="6">
                                            <p:graphicEl>
                                              <a:chart seriesIdx="-4" categoryIdx="23" bldStep="category"/>
                                            </p:graphicEl>
                                          </p:spTgt>
                                        </p:tgtEl>
                                        <p:attrNameLst>
                                          <p:attrName>style.visibility</p:attrName>
                                        </p:attrNameLst>
                                      </p:cBhvr>
                                      <p:to>
                                        <p:strVal val="visible"/>
                                      </p:to>
                                    </p:set>
                                    <p:animEffect transition="in" filter="wipe(down)">
                                      <p:cBhvr>
                                        <p:cTn id="107" dur="300"/>
                                        <p:tgtEl>
                                          <p:spTgt spid="6">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Graphic spid="6" grpId="0">
        <p:bldSub>
          <a:bldChart bld="category"/>
        </p:bldSub>
      </p:bldGraphic>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ARK5">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1B31BE-8F00-4FD0-B83D-49F14B7AACC4}"/>
              </a:ext>
            </a:extLst>
          </p:cNvPr>
          <p:cNvSpPr>
            <a:spLocks noGrp="1"/>
          </p:cNvSpPr>
          <p:nvPr>
            <p:ph type="title" hasCustomPrompt="1"/>
          </p:nvPr>
        </p:nvSpPr>
        <p:spPr/>
        <p:txBody>
          <a:bodyPr/>
          <a:lstStyle/>
          <a:p>
            <a:r>
              <a:rPr lang="en-GB" altLang="en-US" noProof="0" dirty="0"/>
              <a:t>CLICK TO EDIT MASTER TITLE STYLE</a:t>
            </a:r>
            <a:endParaRPr lang="en-GB" noProof="0" dirty="0"/>
          </a:p>
        </p:txBody>
      </p:sp>
      <p:graphicFrame>
        <p:nvGraphicFramePr>
          <p:cNvPr id="3" name="Chart 62">
            <a:extLst>
              <a:ext uri="{FF2B5EF4-FFF2-40B4-BE49-F238E27FC236}">
                <a16:creationId xmlns:a16="http://schemas.microsoft.com/office/drawing/2014/main" id="{ACF06B11-18F4-4720-A183-165C1FB85F61}"/>
              </a:ext>
            </a:extLst>
          </p:cNvPr>
          <p:cNvGraphicFramePr/>
          <p:nvPr userDrawn="1">
            <p:extLst>
              <p:ext uri="{D42A27DB-BD31-4B8C-83A1-F6EECF244321}">
                <p14:modId xmlns:p14="http://schemas.microsoft.com/office/powerpoint/2010/main" val="1737926873"/>
              </p:ext>
            </p:extLst>
          </p:nvPr>
        </p:nvGraphicFramePr>
        <p:xfrm>
          <a:off x="279036" y="1219353"/>
          <a:ext cx="11656060" cy="4735687"/>
        </p:xfrm>
        <a:graphic>
          <a:graphicData uri="http://schemas.openxmlformats.org/drawingml/2006/chart">
            <c:chart xmlns:c="http://schemas.openxmlformats.org/drawingml/2006/chart" xmlns:r="http://schemas.openxmlformats.org/officeDocument/2006/relationships" r:id="rId2"/>
          </a:graphicData>
        </a:graphic>
      </p:graphicFrame>
      <p:cxnSp>
        <p:nvCxnSpPr>
          <p:cNvPr id="5" name="Straight Connector 4">
            <a:extLst>
              <a:ext uri="{FF2B5EF4-FFF2-40B4-BE49-F238E27FC236}">
                <a16:creationId xmlns:a16="http://schemas.microsoft.com/office/drawing/2014/main" id="{0805BBD0-4E77-4901-8F9B-5C34F6E0468A}"/>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0128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repeatCount="0" fill="hold" grpId="0" nodeType="afterEffect">
                                  <p:stCondLst>
                                    <p:cond delay="0"/>
                                  </p:stCondLst>
                                  <p:childTnLst>
                                    <p:set>
                                      <p:cBhvr>
                                        <p:cTn id="6" dur="1" fill="hold">
                                          <p:stCondLst>
                                            <p:cond delay="0"/>
                                          </p:stCondLst>
                                        </p:cTn>
                                        <p:tgtEl>
                                          <p:spTgt spid="3">
                                            <p:graphicEl>
                                              <a:chart seriesIdx="-3" categoryIdx="-3" bldStep="gridLegend"/>
                                            </p:graphicEl>
                                          </p:spTgt>
                                        </p:tgtEl>
                                        <p:attrNameLst>
                                          <p:attrName>style.visibility</p:attrName>
                                        </p:attrNameLst>
                                      </p:cBhvr>
                                      <p:to>
                                        <p:strVal val="visible"/>
                                      </p:to>
                                    </p:set>
                                    <p:animEffect transition="in" filter="wipe(down)">
                                      <p:cBhvr>
                                        <p:cTn id="7" dur="300"/>
                                        <p:tgtEl>
                                          <p:spTgt spid="3">
                                            <p:graphicEl>
                                              <a:chart seriesIdx="-3" categoryIdx="-3" bldStep="gridLegend"/>
                                            </p:graphicEl>
                                          </p:spTgt>
                                        </p:tgtEl>
                                      </p:cBhvr>
                                    </p:animEffect>
                                  </p:childTnLst>
                                </p:cTn>
                              </p:par>
                            </p:childTnLst>
                          </p:cTn>
                        </p:par>
                        <p:par>
                          <p:cTn id="8" fill="hold">
                            <p:stCondLst>
                              <p:cond delay="300"/>
                            </p:stCondLst>
                            <p:childTnLst>
                              <p:par>
                                <p:cTn id="9" presetID="22" presetClass="entr" presetSubtype="4" repeatCount="0" fill="hold" grpId="0" nodeType="afterEffect">
                                  <p:stCondLst>
                                    <p:cond delay="0"/>
                                  </p:stCondLst>
                                  <p:childTnLst>
                                    <p:set>
                                      <p:cBhvr>
                                        <p:cTn id="10" dur="1" fill="hold">
                                          <p:stCondLst>
                                            <p:cond delay="0"/>
                                          </p:stCondLst>
                                        </p:cTn>
                                        <p:tgtEl>
                                          <p:spTgt spid="3">
                                            <p:graphicEl>
                                              <a:chart seriesIdx="-4" categoryIdx="0" bldStep="category"/>
                                            </p:graphicEl>
                                          </p:spTgt>
                                        </p:tgtEl>
                                        <p:attrNameLst>
                                          <p:attrName>style.visibility</p:attrName>
                                        </p:attrNameLst>
                                      </p:cBhvr>
                                      <p:to>
                                        <p:strVal val="visible"/>
                                      </p:to>
                                    </p:set>
                                    <p:animEffect transition="in" filter="wipe(down)">
                                      <p:cBhvr>
                                        <p:cTn id="11" dur="300"/>
                                        <p:tgtEl>
                                          <p:spTgt spid="3">
                                            <p:graphicEl>
                                              <a:chart seriesIdx="-4" categoryIdx="0" bldStep="category"/>
                                            </p:graphicEl>
                                          </p:spTgt>
                                        </p:tgtEl>
                                      </p:cBhvr>
                                    </p:animEffect>
                                  </p:childTnLst>
                                </p:cTn>
                              </p:par>
                            </p:childTnLst>
                          </p:cTn>
                        </p:par>
                        <p:par>
                          <p:cTn id="12" fill="hold">
                            <p:stCondLst>
                              <p:cond delay="600"/>
                            </p:stCondLst>
                            <p:childTnLst>
                              <p:par>
                                <p:cTn id="13" presetID="22" presetClass="entr" presetSubtype="4" repeatCount="0" fill="hold" grpId="0" nodeType="afterEffect">
                                  <p:stCondLst>
                                    <p:cond delay="0"/>
                                  </p:stCondLst>
                                  <p:childTnLst>
                                    <p:set>
                                      <p:cBhvr>
                                        <p:cTn id="14" dur="1" fill="hold">
                                          <p:stCondLst>
                                            <p:cond delay="0"/>
                                          </p:stCondLst>
                                        </p:cTn>
                                        <p:tgtEl>
                                          <p:spTgt spid="3">
                                            <p:graphicEl>
                                              <a:chart seriesIdx="-4" categoryIdx="1" bldStep="category"/>
                                            </p:graphicEl>
                                          </p:spTgt>
                                        </p:tgtEl>
                                        <p:attrNameLst>
                                          <p:attrName>style.visibility</p:attrName>
                                        </p:attrNameLst>
                                      </p:cBhvr>
                                      <p:to>
                                        <p:strVal val="visible"/>
                                      </p:to>
                                    </p:set>
                                    <p:animEffect transition="in" filter="wipe(down)">
                                      <p:cBhvr>
                                        <p:cTn id="15" dur="300"/>
                                        <p:tgtEl>
                                          <p:spTgt spid="3">
                                            <p:graphicEl>
                                              <a:chart seriesIdx="-4" categoryIdx="1" bldStep="category"/>
                                            </p:graphicEl>
                                          </p:spTgt>
                                        </p:tgtEl>
                                      </p:cBhvr>
                                    </p:animEffect>
                                  </p:childTnLst>
                                </p:cTn>
                              </p:par>
                            </p:childTnLst>
                          </p:cTn>
                        </p:par>
                        <p:par>
                          <p:cTn id="16" fill="hold">
                            <p:stCondLst>
                              <p:cond delay="900"/>
                            </p:stCondLst>
                            <p:childTnLst>
                              <p:par>
                                <p:cTn id="17" presetID="22" presetClass="entr" presetSubtype="4" repeatCount="0" fill="hold" grpId="0" nodeType="afterEffect">
                                  <p:stCondLst>
                                    <p:cond delay="0"/>
                                  </p:stCondLst>
                                  <p:childTnLst>
                                    <p:set>
                                      <p:cBhvr>
                                        <p:cTn id="18" dur="1" fill="hold">
                                          <p:stCondLst>
                                            <p:cond delay="0"/>
                                          </p:stCondLst>
                                        </p:cTn>
                                        <p:tgtEl>
                                          <p:spTgt spid="3">
                                            <p:graphicEl>
                                              <a:chart seriesIdx="-4" categoryIdx="2" bldStep="category"/>
                                            </p:graphicEl>
                                          </p:spTgt>
                                        </p:tgtEl>
                                        <p:attrNameLst>
                                          <p:attrName>style.visibility</p:attrName>
                                        </p:attrNameLst>
                                      </p:cBhvr>
                                      <p:to>
                                        <p:strVal val="visible"/>
                                      </p:to>
                                    </p:set>
                                    <p:animEffect transition="in" filter="wipe(down)">
                                      <p:cBhvr>
                                        <p:cTn id="19" dur="300"/>
                                        <p:tgtEl>
                                          <p:spTgt spid="3">
                                            <p:graphicEl>
                                              <a:chart seriesIdx="-4" categoryIdx="2" bldStep="category"/>
                                            </p:graphicEl>
                                          </p:spTgt>
                                        </p:tgtEl>
                                      </p:cBhvr>
                                    </p:animEffect>
                                  </p:childTnLst>
                                </p:cTn>
                              </p:par>
                            </p:childTnLst>
                          </p:cTn>
                        </p:par>
                        <p:par>
                          <p:cTn id="20" fill="hold">
                            <p:stCondLst>
                              <p:cond delay="1200"/>
                            </p:stCondLst>
                            <p:childTnLst>
                              <p:par>
                                <p:cTn id="21" presetID="22" presetClass="entr" presetSubtype="4" repeatCount="0" fill="hold" grpId="0" nodeType="afterEffect">
                                  <p:stCondLst>
                                    <p:cond delay="0"/>
                                  </p:stCondLst>
                                  <p:childTnLst>
                                    <p:set>
                                      <p:cBhvr>
                                        <p:cTn id="22" dur="1" fill="hold">
                                          <p:stCondLst>
                                            <p:cond delay="0"/>
                                          </p:stCondLst>
                                        </p:cTn>
                                        <p:tgtEl>
                                          <p:spTgt spid="3">
                                            <p:graphicEl>
                                              <a:chart seriesIdx="-4" categoryIdx="3" bldStep="category"/>
                                            </p:graphicEl>
                                          </p:spTgt>
                                        </p:tgtEl>
                                        <p:attrNameLst>
                                          <p:attrName>style.visibility</p:attrName>
                                        </p:attrNameLst>
                                      </p:cBhvr>
                                      <p:to>
                                        <p:strVal val="visible"/>
                                      </p:to>
                                    </p:set>
                                    <p:animEffect transition="in" filter="wipe(down)">
                                      <p:cBhvr>
                                        <p:cTn id="23" dur="300"/>
                                        <p:tgtEl>
                                          <p:spTgt spid="3">
                                            <p:graphicEl>
                                              <a:chart seriesIdx="-4" categoryIdx="3" bldStep="category"/>
                                            </p:graphicEl>
                                          </p:spTgt>
                                        </p:tgtEl>
                                      </p:cBhvr>
                                    </p:animEffect>
                                  </p:childTnLst>
                                </p:cTn>
                              </p:par>
                            </p:childTnLst>
                          </p:cTn>
                        </p:par>
                        <p:par>
                          <p:cTn id="24" fill="hold">
                            <p:stCondLst>
                              <p:cond delay="1500"/>
                            </p:stCondLst>
                            <p:childTnLst>
                              <p:par>
                                <p:cTn id="25" presetID="22" presetClass="entr" presetSubtype="4" repeatCount="0" fill="hold" grpId="0" nodeType="afterEffect">
                                  <p:stCondLst>
                                    <p:cond delay="0"/>
                                  </p:stCondLst>
                                  <p:childTnLst>
                                    <p:set>
                                      <p:cBhvr>
                                        <p:cTn id="26" dur="1" fill="hold">
                                          <p:stCondLst>
                                            <p:cond delay="0"/>
                                          </p:stCondLst>
                                        </p:cTn>
                                        <p:tgtEl>
                                          <p:spTgt spid="3">
                                            <p:graphicEl>
                                              <a:chart seriesIdx="-4" categoryIdx="4" bldStep="category"/>
                                            </p:graphicEl>
                                          </p:spTgt>
                                        </p:tgtEl>
                                        <p:attrNameLst>
                                          <p:attrName>style.visibility</p:attrName>
                                        </p:attrNameLst>
                                      </p:cBhvr>
                                      <p:to>
                                        <p:strVal val="visible"/>
                                      </p:to>
                                    </p:set>
                                    <p:animEffect transition="in" filter="wipe(down)">
                                      <p:cBhvr>
                                        <p:cTn id="27" dur="300"/>
                                        <p:tgtEl>
                                          <p:spTgt spid="3">
                                            <p:graphicEl>
                                              <a:chart seriesIdx="-4" categoryIdx="4" bldStep="category"/>
                                            </p:graphicEl>
                                          </p:spTgt>
                                        </p:tgtEl>
                                      </p:cBhvr>
                                    </p:animEffect>
                                  </p:childTnLst>
                                </p:cTn>
                              </p:par>
                            </p:childTnLst>
                          </p:cTn>
                        </p:par>
                        <p:par>
                          <p:cTn id="28" fill="hold">
                            <p:stCondLst>
                              <p:cond delay="1800"/>
                            </p:stCondLst>
                            <p:childTnLst>
                              <p:par>
                                <p:cTn id="29" presetID="22" presetClass="entr" presetSubtype="4" repeatCount="0" fill="hold" grpId="0" nodeType="afterEffect">
                                  <p:stCondLst>
                                    <p:cond delay="0"/>
                                  </p:stCondLst>
                                  <p:childTnLst>
                                    <p:set>
                                      <p:cBhvr>
                                        <p:cTn id="30" dur="1" fill="hold">
                                          <p:stCondLst>
                                            <p:cond delay="0"/>
                                          </p:stCondLst>
                                        </p:cTn>
                                        <p:tgtEl>
                                          <p:spTgt spid="3">
                                            <p:graphicEl>
                                              <a:chart seriesIdx="-4" categoryIdx="5" bldStep="category"/>
                                            </p:graphicEl>
                                          </p:spTgt>
                                        </p:tgtEl>
                                        <p:attrNameLst>
                                          <p:attrName>style.visibility</p:attrName>
                                        </p:attrNameLst>
                                      </p:cBhvr>
                                      <p:to>
                                        <p:strVal val="visible"/>
                                      </p:to>
                                    </p:set>
                                    <p:animEffect transition="in" filter="wipe(down)">
                                      <p:cBhvr>
                                        <p:cTn id="31" dur="300"/>
                                        <p:tgtEl>
                                          <p:spTgt spid="3">
                                            <p:graphicEl>
                                              <a:chart seriesIdx="-4" categoryIdx="5" bldStep="category"/>
                                            </p:graphicEl>
                                          </p:spTgt>
                                        </p:tgtEl>
                                      </p:cBhvr>
                                    </p:animEffect>
                                  </p:childTnLst>
                                </p:cTn>
                              </p:par>
                            </p:childTnLst>
                          </p:cTn>
                        </p:par>
                        <p:par>
                          <p:cTn id="32" fill="hold">
                            <p:stCondLst>
                              <p:cond delay="2100"/>
                            </p:stCondLst>
                            <p:childTnLst>
                              <p:par>
                                <p:cTn id="33" presetID="22" presetClass="entr" presetSubtype="4" repeatCount="0" fill="hold" grpId="0" nodeType="afterEffect">
                                  <p:stCondLst>
                                    <p:cond delay="0"/>
                                  </p:stCondLst>
                                  <p:childTnLst>
                                    <p:set>
                                      <p:cBhvr>
                                        <p:cTn id="34" dur="1" fill="hold">
                                          <p:stCondLst>
                                            <p:cond delay="0"/>
                                          </p:stCondLst>
                                        </p:cTn>
                                        <p:tgtEl>
                                          <p:spTgt spid="3">
                                            <p:graphicEl>
                                              <a:chart seriesIdx="-4" categoryIdx="6" bldStep="category"/>
                                            </p:graphicEl>
                                          </p:spTgt>
                                        </p:tgtEl>
                                        <p:attrNameLst>
                                          <p:attrName>style.visibility</p:attrName>
                                        </p:attrNameLst>
                                      </p:cBhvr>
                                      <p:to>
                                        <p:strVal val="visible"/>
                                      </p:to>
                                    </p:set>
                                    <p:animEffect transition="in" filter="wipe(down)">
                                      <p:cBhvr>
                                        <p:cTn id="35" dur="300"/>
                                        <p:tgtEl>
                                          <p:spTgt spid="3">
                                            <p:graphicEl>
                                              <a:chart seriesIdx="-4" categoryIdx="6" bldStep="category"/>
                                            </p:graphicEl>
                                          </p:spTgt>
                                        </p:tgtEl>
                                      </p:cBhvr>
                                    </p:animEffect>
                                  </p:childTnLst>
                                </p:cTn>
                              </p:par>
                            </p:childTnLst>
                          </p:cTn>
                        </p:par>
                        <p:par>
                          <p:cTn id="36" fill="hold">
                            <p:stCondLst>
                              <p:cond delay="2400"/>
                            </p:stCondLst>
                            <p:childTnLst>
                              <p:par>
                                <p:cTn id="37" presetID="22" presetClass="entr" presetSubtype="4" repeatCount="0" fill="hold" grpId="0" nodeType="afterEffect">
                                  <p:stCondLst>
                                    <p:cond delay="0"/>
                                  </p:stCondLst>
                                  <p:childTnLst>
                                    <p:set>
                                      <p:cBhvr>
                                        <p:cTn id="38" dur="1" fill="hold">
                                          <p:stCondLst>
                                            <p:cond delay="0"/>
                                          </p:stCondLst>
                                        </p:cTn>
                                        <p:tgtEl>
                                          <p:spTgt spid="3">
                                            <p:graphicEl>
                                              <a:chart seriesIdx="-4" categoryIdx="7" bldStep="category"/>
                                            </p:graphicEl>
                                          </p:spTgt>
                                        </p:tgtEl>
                                        <p:attrNameLst>
                                          <p:attrName>style.visibility</p:attrName>
                                        </p:attrNameLst>
                                      </p:cBhvr>
                                      <p:to>
                                        <p:strVal val="visible"/>
                                      </p:to>
                                    </p:set>
                                    <p:animEffect transition="in" filter="wipe(down)">
                                      <p:cBhvr>
                                        <p:cTn id="39" dur="300"/>
                                        <p:tgtEl>
                                          <p:spTgt spid="3">
                                            <p:graphicEl>
                                              <a:chart seriesIdx="-4" categoryIdx="7" bldStep="category"/>
                                            </p:graphicEl>
                                          </p:spTgt>
                                        </p:tgtEl>
                                      </p:cBhvr>
                                    </p:animEffect>
                                  </p:childTnLst>
                                </p:cTn>
                              </p:par>
                            </p:childTnLst>
                          </p:cTn>
                        </p:par>
                        <p:par>
                          <p:cTn id="40" fill="hold">
                            <p:stCondLst>
                              <p:cond delay="2700"/>
                            </p:stCondLst>
                            <p:childTnLst>
                              <p:par>
                                <p:cTn id="41" presetID="22" presetClass="entr" presetSubtype="4" repeatCount="0" fill="hold" grpId="0" nodeType="afterEffect">
                                  <p:stCondLst>
                                    <p:cond delay="0"/>
                                  </p:stCondLst>
                                  <p:childTnLst>
                                    <p:set>
                                      <p:cBhvr>
                                        <p:cTn id="42" dur="1" fill="hold">
                                          <p:stCondLst>
                                            <p:cond delay="0"/>
                                          </p:stCondLst>
                                        </p:cTn>
                                        <p:tgtEl>
                                          <p:spTgt spid="3">
                                            <p:graphicEl>
                                              <a:chart seriesIdx="-4" categoryIdx="8" bldStep="category"/>
                                            </p:graphicEl>
                                          </p:spTgt>
                                        </p:tgtEl>
                                        <p:attrNameLst>
                                          <p:attrName>style.visibility</p:attrName>
                                        </p:attrNameLst>
                                      </p:cBhvr>
                                      <p:to>
                                        <p:strVal val="visible"/>
                                      </p:to>
                                    </p:set>
                                    <p:animEffect transition="in" filter="wipe(down)">
                                      <p:cBhvr>
                                        <p:cTn id="43" dur="300"/>
                                        <p:tgtEl>
                                          <p:spTgt spid="3">
                                            <p:graphicEl>
                                              <a:chart seriesIdx="-4" categoryIdx="8" bldStep="category"/>
                                            </p:graphicEl>
                                          </p:spTgt>
                                        </p:tgtEl>
                                      </p:cBhvr>
                                    </p:animEffect>
                                  </p:childTnLst>
                                </p:cTn>
                              </p:par>
                            </p:childTnLst>
                          </p:cTn>
                        </p:par>
                        <p:par>
                          <p:cTn id="44" fill="hold">
                            <p:stCondLst>
                              <p:cond delay="3000"/>
                            </p:stCondLst>
                            <p:childTnLst>
                              <p:par>
                                <p:cTn id="45" presetID="22" presetClass="entr" presetSubtype="4" repeatCount="0" fill="hold" grpId="0" nodeType="afterEffect">
                                  <p:stCondLst>
                                    <p:cond delay="0"/>
                                  </p:stCondLst>
                                  <p:childTnLst>
                                    <p:set>
                                      <p:cBhvr>
                                        <p:cTn id="46" dur="1" fill="hold">
                                          <p:stCondLst>
                                            <p:cond delay="0"/>
                                          </p:stCondLst>
                                        </p:cTn>
                                        <p:tgtEl>
                                          <p:spTgt spid="3">
                                            <p:graphicEl>
                                              <a:chart seriesIdx="-4" categoryIdx="9" bldStep="category"/>
                                            </p:graphicEl>
                                          </p:spTgt>
                                        </p:tgtEl>
                                        <p:attrNameLst>
                                          <p:attrName>style.visibility</p:attrName>
                                        </p:attrNameLst>
                                      </p:cBhvr>
                                      <p:to>
                                        <p:strVal val="visible"/>
                                      </p:to>
                                    </p:set>
                                    <p:animEffect transition="in" filter="wipe(down)">
                                      <p:cBhvr>
                                        <p:cTn id="47" dur="300"/>
                                        <p:tgtEl>
                                          <p:spTgt spid="3">
                                            <p:graphicEl>
                                              <a:chart seriesIdx="-4" categoryIdx="9" bldStep="category"/>
                                            </p:graphicEl>
                                          </p:spTgt>
                                        </p:tgtEl>
                                      </p:cBhvr>
                                    </p:animEffect>
                                  </p:childTnLst>
                                </p:cTn>
                              </p:par>
                            </p:childTnLst>
                          </p:cTn>
                        </p:par>
                        <p:par>
                          <p:cTn id="48" fill="hold">
                            <p:stCondLst>
                              <p:cond delay="3300"/>
                            </p:stCondLst>
                            <p:childTnLst>
                              <p:par>
                                <p:cTn id="49" presetID="22" presetClass="entr" presetSubtype="4" repeatCount="0" fill="hold" grpId="0" nodeType="afterEffect">
                                  <p:stCondLst>
                                    <p:cond delay="0"/>
                                  </p:stCondLst>
                                  <p:childTnLst>
                                    <p:set>
                                      <p:cBhvr>
                                        <p:cTn id="50" dur="1" fill="hold">
                                          <p:stCondLst>
                                            <p:cond delay="0"/>
                                          </p:stCondLst>
                                        </p:cTn>
                                        <p:tgtEl>
                                          <p:spTgt spid="3">
                                            <p:graphicEl>
                                              <a:chart seriesIdx="-4" categoryIdx="10" bldStep="category"/>
                                            </p:graphicEl>
                                          </p:spTgt>
                                        </p:tgtEl>
                                        <p:attrNameLst>
                                          <p:attrName>style.visibility</p:attrName>
                                        </p:attrNameLst>
                                      </p:cBhvr>
                                      <p:to>
                                        <p:strVal val="visible"/>
                                      </p:to>
                                    </p:set>
                                    <p:animEffect transition="in" filter="wipe(down)">
                                      <p:cBhvr>
                                        <p:cTn id="51" dur="300"/>
                                        <p:tgtEl>
                                          <p:spTgt spid="3">
                                            <p:graphicEl>
                                              <a:chart seriesIdx="-4" categoryIdx="10" bldStep="category"/>
                                            </p:graphicEl>
                                          </p:spTgt>
                                        </p:tgtEl>
                                      </p:cBhvr>
                                    </p:animEffect>
                                  </p:childTnLst>
                                </p:cTn>
                              </p:par>
                            </p:childTnLst>
                          </p:cTn>
                        </p:par>
                        <p:par>
                          <p:cTn id="52" fill="hold">
                            <p:stCondLst>
                              <p:cond delay="3600"/>
                            </p:stCondLst>
                            <p:childTnLst>
                              <p:par>
                                <p:cTn id="53" presetID="22" presetClass="entr" presetSubtype="4" repeatCount="0" fill="hold" grpId="0" nodeType="afterEffect">
                                  <p:stCondLst>
                                    <p:cond delay="0"/>
                                  </p:stCondLst>
                                  <p:childTnLst>
                                    <p:set>
                                      <p:cBhvr>
                                        <p:cTn id="54" dur="1" fill="hold">
                                          <p:stCondLst>
                                            <p:cond delay="0"/>
                                          </p:stCondLst>
                                        </p:cTn>
                                        <p:tgtEl>
                                          <p:spTgt spid="3">
                                            <p:graphicEl>
                                              <a:chart seriesIdx="-4" categoryIdx="11" bldStep="category"/>
                                            </p:graphicEl>
                                          </p:spTgt>
                                        </p:tgtEl>
                                        <p:attrNameLst>
                                          <p:attrName>style.visibility</p:attrName>
                                        </p:attrNameLst>
                                      </p:cBhvr>
                                      <p:to>
                                        <p:strVal val="visible"/>
                                      </p:to>
                                    </p:set>
                                    <p:animEffect transition="in" filter="wipe(down)">
                                      <p:cBhvr>
                                        <p:cTn id="55" dur="300"/>
                                        <p:tgtEl>
                                          <p:spTgt spid="3">
                                            <p:graphicEl>
                                              <a:chart seriesIdx="-4" categoryIdx="11" bldStep="category"/>
                                            </p:graphicEl>
                                          </p:spTgt>
                                        </p:tgtEl>
                                      </p:cBhvr>
                                    </p:animEffect>
                                  </p:childTnLst>
                                </p:cTn>
                              </p:par>
                            </p:childTnLst>
                          </p:cTn>
                        </p:par>
                        <p:par>
                          <p:cTn id="56" fill="hold">
                            <p:stCondLst>
                              <p:cond delay="3900"/>
                            </p:stCondLst>
                            <p:childTnLst>
                              <p:par>
                                <p:cTn id="57" presetID="22" presetClass="entr" presetSubtype="4" repeatCount="0" fill="hold" grpId="0" nodeType="afterEffect">
                                  <p:stCondLst>
                                    <p:cond delay="0"/>
                                  </p:stCondLst>
                                  <p:childTnLst>
                                    <p:set>
                                      <p:cBhvr>
                                        <p:cTn id="58" dur="1" fill="hold">
                                          <p:stCondLst>
                                            <p:cond delay="0"/>
                                          </p:stCondLst>
                                        </p:cTn>
                                        <p:tgtEl>
                                          <p:spTgt spid="3">
                                            <p:graphicEl>
                                              <a:chart seriesIdx="-4" categoryIdx="12" bldStep="category"/>
                                            </p:graphicEl>
                                          </p:spTgt>
                                        </p:tgtEl>
                                        <p:attrNameLst>
                                          <p:attrName>style.visibility</p:attrName>
                                        </p:attrNameLst>
                                      </p:cBhvr>
                                      <p:to>
                                        <p:strVal val="visible"/>
                                      </p:to>
                                    </p:set>
                                    <p:animEffect transition="in" filter="wipe(down)">
                                      <p:cBhvr>
                                        <p:cTn id="59" dur="300"/>
                                        <p:tgtEl>
                                          <p:spTgt spid="3">
                                            <p:graphicEl>
                                              <a:chart seriesIdx="-4" categoryIdx="12" bldStep="category"/>
                                            </p:graphicEl>
                                          </p:spTgt>
                                        </p:tgtEl>
                                      </p:cBhvr>
                                    </p:animEffect>
                                  </p:childTnLst>
                                </p:cTn>
                              </p:par>
                            </p:childTnLst>
                          </p:cTn>
                        </p:par>
                        <p:par>
                          <p:cTn id="60" fill="hold">
                            <p:stCondLst>
                              <p:cond delay="4200"/>
                            </p:stCondLst>
                            <p:childTnLst>
                              <p:par>
                                <p:cTn id="61" presetID="22" presetClass="entr" presetSubtype="4" repeatCount="0" fill="hold" grpId="0" nodeType="afterEffect">
                                  <p:stCondLst>
                                    <p:cond delay="0"/>
                                  </p:stCondLst>
                                  <p:childTnLst>
                                    <p:set>
                                      <p:cBhvr>
                                        <p:cTn id="62" dur="1" fill="hold">
                                          <p:stCondLst>
                                            <p:cond delay="0"/>
                                          </p:stCondLst>
                                        </p:cTn>
                                        <p:tgtEl>
                                          <p:spTgt spid="3">
                                            <p:graphicEl>
                                              <a:chart seriesIdx="-4" categoryIdx="13" bldStep="category"/>
                                            </p:graphicEl>
                                          </p:spTgt>
                                        </p:tgtEl>
                                        <p:attrNameLst>
                                          <p:attrName>style.visibility</p:attrName>
                                        </p:attrNameLst>
                                      </p:cBhvr>
                                      <p:to>
                                        <p:strVal val="visible"/>
                                      </p:to>
                                    </p:set>
                                    <p:animEffect transition="in" filter="wipe(down)">
                                      <p:cBhvr>
                                        <p:cTn id="63" dur="300"/>
                                        <p:tgtEl>
                                          <p:spTgt spid="3">
                                            <p:graphicEl>
                                              <a:chart seriesIdx="-4" categoryIdx="13" bldStep="category"/>
                                            </p:graphicEl>
                                          </p:spTgt>
                                        </p:tgtEl>
                                      </p:cBhvr>
                                    </p:animEffect>
                                  </p:childTnLst>
                                </p:cTn>
                              </p:par>
                            </p:childTnLst>
                          </p:cTn>
                        </p:par>
                        <p:par>
                          <p:cTn id="64" fill="hold">
                            <p:stCondLst>
                              <p:cond delay="4500"/>
                            </p:stCondLst>
                            <p:childTnLst>
                              <p:par>
                                <p:cTn id="65" presetID="22" presetClass="entr" presetSubtype="4" repeatCount="0" fill="hold" grpId="0" nodeType="afterEffect">
                                  <p:stCondLst>
                                    <p:cond delay="0"/>
                                  </p:stCondLst>
                                  <p:childTnLst>
                                    <p:set>
                                      <p:cBhvr>
                                        <p:cTn id="66" dur="1" fill="hold">
                                          <p:stCondLst>
                                            <p:cond delay="0"/>
                                          </p:stCondLst>
                                        </p:cTn>
                                        <p:tgtEl>
                                          <p:spTgt spid="3">
                                            <p:graphicEl>
                                              <a:chart seriesIdx="-4" categoryIdx="14" bldStep="category"/>
                                            </p:graphicEl>
                                          </p:spTgt>
                                        </p:tgtEl>
                                        <p:attrNameLst>
                                          <p:attrName>style.visibility</p:attrName>
                                        </p:attrNameLst>
                                      </p:cBhvr>
                                      <p:to>
                                        <p:strVal val="visible"/>
                                      </p:to>
                                    </p:set>
                                    <p:animEffect transition="in" filter="wipe(down)">
                                      <p:cBhvr>
                                        <p:cTn id="67" dur="300"/>
                                        <p:tgtEl>
                                          <p:spTgt spid="3">
                                            <p:graphicEl>
                                              <a:chart seriesIdx="-4" categoryIdx="14" bldStep="category"/>
                                            </p:graphicEl>
                                          </p:spTgt>
                                        </p:tgtEl>
                                      </p:cBhvr>
                                    </p:animEffect>
                                  </p:childTnLst>
                                </p:cTn>
                              </p:par>
                            </p:childTnLst>
                          </p:cTn>
                        </p:par>
                        <p:par>
                          <p:cTn id="68" fill="hold">
                            <p:stCondLst>
                              <p:cond delay="4800"/>
                            </p:stCondLst>
                            <p:childTnLst>
                              <p:par>
                                <p:cTn id="69" presetID="22" presetClass="entr" presetSubtype="4" repeatCount="0" fill="hold" grpId="0" nodeType="afterEffect">
                                  <p:stCondLst>
                                    <p:cond delay="0"/>
                                  </p:stCondLst>
                                  <p:childTnLst>
                                    <p:set>
                                      <p:cBhvr>
                                        <p:cTn id="70" dur="1" fill="hold">
                                          <p:stCondLst>
                                            <p:cond delay="0"/>
                                          </p:stCondLst>
                                        </p:cTn>
                                        <p:tgtEl>
                                          <p:spTgt spid="3">
                                            <p:graphicEl>
                                              <a:chart seriesIdx="-4" categoryIdx="15" bldStep="category"/>
                                            </p:graphicEl>
                                          </p:spTgt>
                                        </p:tgtEl>
                                        <p:attrNameLst>
                                          <p:attrName>style.visibility</p:attrName>
                                        </p:attrNameLst>
                                      </p:cBhvr>
                                      <p:to>
                                        <p:strVal val="visible"/>
                                      </p:to>
                                    </p:set>
                                    <p:animEffect transition="in" filter="wipe(down)">
                                      <p:cBhvr>
                                        <p:cTn id="71" dur="300"/>
                                        <p:tgtEl>
                                          <p:spTgt spid="3">
                                            <p:graphicEl>
                                              <a:chart seriesIdx="-4" categoryIdx="15" bldStep="category"/>
                                            </p:graphicEl>
                                          </p:spTgt>
                                        </p:tgtEl>
                                      </p:cBhvr>
                                    </p:animEffect>
                                  </p:childTnLst>
                                </p:cTn>
                              </p:par>
                            </p:childTnLst>
                          </p:cTn>
                        </p:par>
                        <p:par>
                          <p:cTn id="72" fill="hold">
                            <p:stCondLst>
                              <p:cond delay="5100"/>
                            </p:stCondLst>
                            <p:childTnLst>
                              <p:par>
                                <p:cTn id="73" presetID="22" presetClass="entr" presetSubtype="4" repeatCount="0" fill="hold" grpId="0" nodeType="afterEffect">
                                  <p:stCondLst>
                                    <p:cond delay="0"/>
                                  </p:stCondLst>
                                  <p:childTnLst>
                                    <p:set>
                                      <p:cBhvr>
                                        <p:cTn id="74" dur="1" fill="hold">
                                          <p:stCondLst>
                                            <p:cond delay="0"/>
                                          </p:stCondLst>
                                        </p:cTn>
                                        <p:tgtEl>
                                          <p:spTgt spid="3">
                                            <p:graphicEl>
                                              <a:chart seriesIdx="-4" categoryIdx="16" bldStep="category"/>
                                            </p:graphicEl>
                                          </p:spTgt>
                                        </p:tgtEl>
                                        <p:attrNameLst>
                                          <p:attrName>style.visibility</p:attrName>
                                        </p:attrNameLst>
                                      </p:cBhvr>
                                      <p:to>
                                        <p:strVal val="visible"/>
                                      </p:to>
                                    </p:set>
                                    <p:animEffect transition="in" filter="wipe(down)">
                                      <p:cBhvr>
                                        <p:cTn id="75" dur="300"/>
                                        <p:tgtEl>
                                          <p:spTgt spid="3">
                                            <p:graphicEl>
                                              <a:chart seriesIdx="-4" categoryIdx="16" bldStep="category"/>
                                            </p:graphicEl>
                                          </p:spTgt>
                                        </p:tgtEl>
                                      </p:cBhvr>
                                    </p:animEffect>
                                  </p:childTnLst>
                                </p:cTn>
                              </p:par>
                            </p:childTnLst>
                          </p:cTn>
                        </p:par>
                        <p:par>
                          <p:cTn id="76" fill="hold">
                            <p:stCondLst>
                              <p:cond delay="5400"/>
                            </p:stCondLst>
                            <p:childTnLst>
                              <p:par>
                                <p:cTn id="77" presetID="22" presetClass="entr" presetSubtype="4" repeatCount="0" fill="hold" grpId="0" nodeType="afterEffect">
                                  <p:stCondLst>
                                    <p:cond delay="0"/>
                                  </p:stCondLst>
                                  <p:childTnLst>
                                    <p:set>
                                      <p:cBhvr>
                                        <p:cTn id="78" dur="1" fill="hold">
                                          <p:stCondLst>
                                            <p:cond delay="0"/>
                                          </p:stCondLst>
                                        </p:cTn>
                                        <p:tgtEl>
                                          <p:spTgt spid="3">
                                            <p:graphicEl>
                                              <a:chart seriesIdx="-4" categoryIdx="17" bldStep="category"/>
                                            </p:graphicEl>
                                          </p:spTgt>
                                        </p:tgtEl>
                                        <p:attrNameLst>
                                          <p:attrName>style.visibility</p:attrName>
                                        </p:attrNameLst>
                                      </p:cBhvr>
                                      <p:to>
                                        <p:strVal val="visible"/>
                                      </p:to>
                                    </p:set>
                                    <p:animEffect transition="in" filter="wipe(down)">
                                      <p:cBhvr>
                                        <p:cTn id="79" dur="300"/>
                                        <p:tgtEl>
                                          <p:spTgt spid="3">
                                            <p:graphicEl>
                                              <a:chart seriesIdx="-4" categoryIdx="17" bldStep="category"/>
                                            </p:graphicEl>
                                          </p:spTgt>
                                        </p:tgtEl>
                                      </p:cBhvr>
                                    </p:animEffect>
                                  </p:childTnLst>
                                </p:cTn>
                              </p:par>
                            </p:childTnLst>
                          </p:cTn>
                        </p:par>
                        <p:par>
                          <p:cTn id="80" fill="hold">
                            <p:stCondLst>
                              <p:cond delay="5700"/>
                            </p:stCondLst>
                            <p:childTnLst>
                              <p:par>
                                <p:cTn id="81" presetID="22" presetClass="entr" presetSubtype="4" repeatCount="0" fill="hold" grpId="0" nodeType="afterEffect">
                                  <p:stCondLst>
                                    <p:cond delay="0"/>
                                  </p:stCondLst>
                                  <p:childTnLst>
                                    <p:set>
                                      <p:cBhvr>
                                        <p:cTn id="82" dur="1" fill="hold">
                                          <p:stCondLst>
                                            <p:cond delay="0"/>
                                          </p:stCondLst>
                                        </p:cTn>
                                        <p:tgtEl>
                                          <p:spTgt spid="3">
                                            <p:graphicEl>
                                              <a:chart seriesIdx="-4" categoryIdx="18" bldStep="category"/>
                                            </p:graphicEl>
                                          </p:spTgt>
                                        </p:tgtEl>
                                        <p:attrNameLst>
                                          <p:attrName>style.visibility</p:attrName>
                                        </p:attrNameLst>
                                      </p:cBhvr>
                                      <p:to>
                                        <p:strVal val="visible"/>
                                      </p:to>
                                    </p:set>
                                    <p:animEffect transition="in" filter="wipe(down)">
                                      <p:cBhvr>
                                        <p:cTn id="83" dur="300"/>
                                        <p:tgtEl>
                                          <p:spTgt spid="3">
                                            <p:graphicEl>
                                              <a:chart seriesIdx="-4" categoryIdx="18" bldStep="category"/>
                                            </p:graphicEl>
                                          </p:spTgt>
                                        </p:tgtEl>
                                      </p:cBhvr>
                                    </p:animEffect>
                                  </p:childTnLst>
                                </p:cTn>
                              </p:par>
                            </p:childTnLst>
                          </p:cTn>
                        </p:par>
                        <p:par>
                          <p:cTn id="84" fill="hold">
                            <p:stCondLst>
                              <p:cond delay="6000"/>
                            </p:stCondLst>
                            <p:childTnLst>
                              <p:par>
                                <p:cTn id="85" presetID="22" presetClass="entr" presetSubtype="4" repeatCount="0" fill="hold" grpId="0" nodeType="afterEffect">
                                  <p:stCondLst>
                                    <p:cond delay="0"/>
                                  </p:stCondLst>
                                  <p:childTnLst>
                                    <p:set>
                                      <p:cBhvr>
                                        <p:cTn id="86" dur="1" fill="hold">
                                          <p:stCondLst>
                                            <p:cond delay="0"/>
                                          </p:stCondLst>
                                        </p:cTn>
                                        <p:tgtEl>
                                          <p:spTgt spid="3">
                                            <p:graphicEl>
                                              <a:chart seriesIdx="-4" categoryIdx="19" bldStep="category"/>
                                            </p:graphicEl>
                                          </p:spTgt>
                                        </p:tgtEl>
                                        <p:attrNameLst>
                                          <p:attrName>style.visibility</p:attrName>
                                        </p:attrNameLst>
                                      </p:cBhvr>
                                      <p:to>
                                        <p:strVal val="visible"/>
                                      </p:to>
                                    </p:set>
                                    <p:animEffect transition="in" filter="wipe(down)">
                                      <p:cBhvr>
                                        <p:cTn id="87" dur="300"/>
                                        <p:tgtEl>
                                          <p:spTgt spid="3">
                                            <p:graphicEl>
                                              <a:chart seriesIdx="-4" categoryIdx="19" bldStep="category"/>
                                            </p:graphicEl>
                                          </p:spTgt>
                                        </p:tgtEl>
                                      </p:cBhvr>
                                    </p:animEffect>
                                  </p:childTnLst>
                                </p:cTn>
                              </p:par>
                            </p:childTnLst>
                          </p:cTn>
                        </p:par>
                        <p:par>
                          <p:cTn id="88" fill="hold">
                            <p:stCondLst>
                              <p:cond delay="6300"/>
                            </p:stCondLst>
                            <p:childTnLst>
                              <p:par>
                                <p:cTn id="89" presetID="22" presetClass="entr" presetSubtype="4" repeatCount="0" fill="hold" grpId="0" nodeType="afterEffect">
                                  <p:stCondLst>
                                    <p:cond delay="0"/>
                                  </p:stCondLst>
                                  <p:childTnLst>
                                    <p:set>
                                      <p:cBhvr>
                                        <p:cTn id="90" dur="1" fill="hold">
                                          <p:stCondLst>
                                            <p:cond delay="0"/>
                                          </p:stCondLst>
                                        </p:cTn>
                                        <p:tgtEl>
                                          <p:spTgt spid="3">
                                            <p:graphicEl>
                                              <a:chart seriesIdx="-4" categoryIdx="20" bldStep="category"/>
                                            </p:graphicEl>
                                          </p:spTgt>
                                        </p:tgtEl>
                                        <p:attrNameLst>
                                          <p:attrName>style.visibility</p:attrName>
                                        </p:attrNameLst>
                                      </p:cBhvr>
                                      <p:to>
                                        <p:strVal val="visible"/>
                                      </p:to>
                                    </p:set>
                                    <p:animEffect transition="in" filter="wipe(down)">
                                      <p:cBhvr>
                                        <p:cTn id="91" dur="300"/>
                                        <p:tgtEl>
                                          <p:spTgt spid="3">
                                            <p:graphicEl>
                                              <a:chart seriesIdx="-4" categoryIdx="20" bldStep="category"/>
                                            </p:graphicEl>
                                          </p:spTgt>
                                        </p:tgtEl>
                                      </p:cBhvr>
                                    </p:animEffect>
                                  </p:childTnLst>
                                </p:cTn>
                              </p:par>
                            </p:childTnLst>
                          </p:cTn>
                        </p:par>
                        <p:par>
                          <p:cTn id="92" fill="hold">
                            <p:stCondLst>
                              <p:cond delay="6600"/>
                            </p:stCondLst>
                            <p:childTnLst>
                              <p:par>
                                <p:cTn id="93" presetID="22" presetClass="entr" presetSubtype="4" repeatCount="0" fill="hold" grpId="0" nodeType="afterEffect">
                                  <p:stCondLst>
                                    <p:cond delay="0"/>
                                  </p:stCondLst>
                                  <p:childTnLst>
                                    <p:set>
                                      <p:cBhvr>
                                        <p:cTn id="94" dur="1" fill="hold">
                                          <p:stCondLst>
                                            <p:cond delay="0"/>
                                          </p:stCondLst>
                                        </p:cTn>
                                        <p:tgtEl>
                                          <p:spTgt spid="3">
                                            <p:graphicEl>
                                              <a:chart seriesIdx="-4" categoryIdx="21" bldStep="category"/>
                                            </p:graphicEl>
                                          </p:spTgt>
                                        </p:tgtEl>
                                        <p:attrNameLst>
                                          <p:attrName>style.visibility</p:attrName>
                                        </p:attrNameLst>
                                      </p:cBhvr>
                                      <p:to>
                                        <p:strVal val="visible"/>
                                      </p:to>
                                    </p:set>
                                    <p:animEffect transition="in" filter="wipe(down)">
                                      <p:cBhvr>
                                        <p:cTn id="95" dur="300"/>
                                        <p:tgtEl>
                                          <p:spTgt spid="3">
                                            <p:graphicEl>
                                              <a:chart seriesIdx="-4" categoryIdx="21" bldStep="category"/>
                                            </p:graphicEl>
                                          </p:spTgt>
                                        </p:tgtEl>
                                      </p:cBhvr>
                                    </p:animEffect>
                                  </p:childTnLst>
                                </p:cTn>
                              </p:par>
                            </p:childTnLst>
                          </p:cTn>
                        </p:par>
                        <p:par>
                          <p:cTn id="96" fill="hold">
                            <p:stCondLst>
                              <p:cond delay="6900"/>
                            </p:stCondLst>
                            <p:childTnLst>
                              <p:par>
                                <p:cTn id="97" presetID="22" presetClass="entr" presetSubtype="4" repeatCount="0" fill="hold" grpId="0" nodeType="afterEffect">
                                  <p:stCondLst>
                                    <p:cond delay="0"/>
                                  </p:stCondLst>
                                  <p:childTnLst>
                                    <p:set>
                                      <p:cBhvr>
                                        <p:cTn id="98" dur="1" fill="hold">
                                          <p:stCondLst>
                                            <p:cond delay="0"/>
                                          </p:stCondLst>
                                        </p:cTn>
                                        <p:tgtEl>
                                          <p:spTgt spid="3">
                                            <p:graphicEl>
                                              <a:chart seriesIdx="-4" categoryIdx="22" bldStep="category"/>
                                            </p:graphicEl>
                                          </p:spTgt>
                                        </p:tgtEl>
                                        <p:attrNameLst>
                                          <p:attrName>style.visibility</p:attrName>
                                        </p:attrNameLst>
                                      </p:cBhvr>
                                      <p:to>
                                        <p:strVal val="visible"/>
                                      </p:to>
                                    </p:set>
                                    <p:animEffect transition="in" filter="wipe(down)">
                                      <p:cBhvr>
                                        <p:cTn id="99" dur="300"/>
                                        <p:tgtEl>
                                          <p:spTgt spid="3">
                                            <p:graphicEl>
                                              <a:chart seriesIdx="-4" categoryIdx="22" bldStep="category"/>
                                            </p:graphicEl>
                                          </p:spTgt>
                                        </p:tgtEl>
                                      </p:cBhvr>
                                    </p:animEffect>
                                  </p:childTnLst>
                                </p:cTn>
                              </p:par>
                            </p:childTnLst>
                          </p:cTn>
                        </p:par>
                        <p:par>
                          <p:cTn id="100" fill="hold">
                            <p:stCondLst>
                              <p:cond delay="7200"/>
                            </p:stCondLst>
                            <p:childTnLst>
                              <p:par>
                                <p:cTn id="101" presetID="22" presetClass="entr" presetSubtype="4" repeatCount="0" fill="hold" grpId="0" nodeType="afterEffect">
                                  <p:stCondLst>
                                    <p:cond delay="0"/>
                                  </p:stCondLst>
                                  <p:childTnLst>
                                    <p:set>
                                      <p:cBhvr>
                                        <p:cTn id="102" dur="1" fill="hold">
                                          <p:stCondLst>
                                            <p:cond delay="0"/>
                                          </p:stCondLst>
                                        </p:cTn>
                                        <p:tgtEl>
                                          <p:spTgt spid="3">
                                            <p:graphicEl>
                                              <a:chart seriesIdx="-4" categoryIdx="23" bldStep="category"/>
                                            </p:graphicEl>
                                          </p:spTgt>
                                        </p:tgtEl>
                                        <p:attrNameLst>
                                          <p:attrName>style.visibility</p:attrName>
                                        </p:attrNameLst>
                                      </p:cBhvr>
                                      <p:to>
                                        <p:strVal val="visible"/>
                                      </p:to>
                                    </p:set>
                                    <p:animEffect transition="in" filter="wipe(down)">
                                      <p:cBhvr>
                                        <p:cTn id="103" dur="300"/>
                                        <p:tgtEl>
                                          <p:spTgt spid="3">
                                            <p:graphicEl>
                                              <a:chart seriesIdx="-4" categoryIdx="2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Sub>
          <a:bldChart bld="category"/>
        </p:bldSub>
      </p:bldGraphic>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ARK6">
    <p:spTree>
      <p:nvGrpSpPr>
        <p:cNvPr id="1" name=""/>
        <p:cNvGrpSpPr/>
        <p:nvPr/>
      </p:nvGrpSpPr>
      <p:grpSpPr>
        <a:xfrm>
          <a:off x="0" y="0"/>
          <a:ext cx="0" cy="0"/>
          <a:chOff x="0" y="0"/>
          <a:chExt cx="0" cy="0"/>
        </a:xfrm>
      </p:grpSpPr>
      <p:grpSp>
        <p:nvGrpSpPr>
          <p:cNvPr id="4" name="Group 35">
            <a:extLst>
              <a:ext uri="{FF2B5EF4-FFF2-40B4-BE49-F238E27FC236}">
                <a16:creationId xmlns:a16="http://schemas.microsoft.com/office/drawing/2014/main" id="{F49FFC1C-3741-4844-8C3F-E4F557524424}"/>
              </a:ext>
            </a:extLst>
          </p:cNvPr>
          <p:cNvGrpSpPr/>
          <p:nvPr userDrawn="1"/>
        </p:nvGrpSpPr>
        <p:grpSpPr>
          <a:xfrm>
            <a:off x="-6583" y="-3"/>
            <a:ext cx="12302859" cy="6858003"/>
            <a:chOff x="-6566" y="-2"/>
            <a:chExt cx="12269309" cy="6858002"/>
          </a:xfrm>
        </p:grpSpPr>
        <p:sp>
          <p:nvSpPr>
            <p:cNvPr id="5" name="Rectangle 36" hidden="1">
              <a:extLst>
                <a:ext uri="{FF2B5EF4-FFF2-40B4-BE49-F238E27FC236}">
                  <a16:creationId xmlns:a16="http://schemas.microsoft.com/office/drawing/2014/main" id="{0BD74276-8ED2-4824-9998-0BAA3955CD95}"/>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6" name="Group 37" hidden="1">
              <a:extLst>
                <a:ext uri="{FF2B5EF4-FFF2-40B4-BE49-F238E27FC236}">
                  <a16:creationId xmlns:a16="http://schemas.microsoft.com/office/drawing/2014/main" id="{978F2107-068F-4327-9136-6EB3073A4403}"/>
                </a:ext>
              </a:extLst>
            </p:cNvPr>
            <p:cNvGrpSpPr/>
            <p:nvPr userDrawn="1"/>
          </p:nvGrpSpPr>
          <p:grpSpPr>
            <a:xfrm>
              <a:off x="442260" y="3456849"/>
              <a:ext cx="11820483" cy="2970388"/>
              <a:chOff x="442260" y="3600153"/>
              <a:chExt cx="11820483" cy="2970388"/>
            </a:xfrm>
          </p:grpSpPr>
          <p:cxnSp>
            <p:nvCxnSpPr>
              <p:cNvPr id="7" name="Straight Connector 38">
                <a:extLst>
                  <a:ext uri="{FF2B5EF4-FFF2-40B4-BE49-F238E27FC236}">
                    <a16:creationId xmlns:a16="http://schemas.microsoft.com/office/drawing/2014/main" id="{B5909EFF-FFE7-4DCA-BB35-2930538F8575}"/>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8" name="Straight Connector 39">
                <a:extLst>
                  <a:ext uri="{FF2B5EF4-FFF2-40B4-BE49-F238E27FC236}">
                    <a16:creationId xmlns:a16="http://schemas.microsoft.com/office/drawing/2014/main" id="{BBF66BD5-8EBB-4321-AEA7-778A769BCD0F}"/>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40">
                <a:extLst>
                  <a:ext uri="{FF2B5EF4-FFF2-40B4-BE49-F238E27FC236}">
                    <a16:creationId xmlns:a16="http://schemas.microsoft.com/office/drawing/2014/main" id="{B6105F55-6F73-4EAC-A6FE-341C1EDD082D}"/>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1">
                <a:extLst>
                  <a:ext uri="{FF2B5EF4-FFF2-40B4-BE49-F238E27FC236}">
                    <a16:creationId xmlns:a16="http://schemas.microsoft.com/office/drawing/2014/main" id="{231C4A1D-0D18-4C45-8CD2-9B482D211697}"/>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2">
                <a:extLst>
                  <a:ext uri="{FF2B5EF4-FFF2-40B4-BE49-F238E27FC236}">
                    <a16:creationId xmlns:a16="http://schemas.microsoft.com/office/drawing/2014/main" id="{887B699A-26D9-4993-847C-C919922EE7EC}"/>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3">
                <a:extLst>
                  <a:ext uri="{FF2B5EF4-FFF2-40B4-BE49-F238E27FC236}">
                    <a16:creationId xmlns:a16="http://schemas.microsoft.com/office/drawing/2014/main" id="{2861B340-F5C1-4BA1-BA98-8D650473066B}"/>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4">
                <a:extLst>
                  <a:ext uri="{FF2B5EF4-FFF2-40B4-BE49-F238E27FC236}">
                    <a16:creationId xmlns:a16="http://schemas.microsoft.com/office/drawing/2014/main" id="{C3568F9F-131F-4452-A304-F5E5399BCD8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5">
                <a:extLst>
                  <a:ext uri="{FF2B5EF4-FFF2-40B4-BE49-F238E27FC236}">
                    <a16:creationId xmlns:a16="http://schemas.microsoft.com/office/drawing/2014/main" id="{CF836D01-B716-45B7-86B0-7412F0310BC3}"/>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6">
                <a:extLst>
                  <a:ext uri="{FF2B5EF4-FFF2-40B4-BE49-F238E27FC236}">
                    <a16:creationId xmlns:a16="http://schemas.microsoft.com/office/drawing/2014/main" id="{456D7560-3022-407D-A56A-387D1CF7CBBE}"/>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7">
                <a:extLst>
                  <a:ext uri="{FF2B5EF4-FFF2-40B4-BE49-F238E27FC236}">
                    <a16:creationId xmlns:a16="http://schemas.microsoft.com/office/drawing/2014/main" id="{C7A0A529-063D-45DD-8385-C74DBDC59E7E}"/>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8">
                <a:extLst>
                  <a:ext uri="{FF2B5EF4-FFF2-40B4-BE49-F238E27FC236}">
                    <a16:creationId xmlns:a16="http://schemas.microsoft.com/office/drawing/2014/main" id="{A931E34D-B55F-40AD-83AF-7163B7D714F7}"/>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9">
                <a:extLst>
                  <a:ext uri="{FF2B5EF4-FFF2-40B4-BE49-F238E27FC236}">
                    <a16:creationId xmlns:a16="http://schemas.microsoft.com/office/drawing/2014/main" id="{85C0AB43-36CD-4E1C-BBD6-F6E40C7E2D07}"/>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50">
                <a:extLst>
                  <a:ext uri="{FF2B5EF4-FFF2-40B4-BE49-F238E27FC236}">
                    <a16:creationId xmlns:a16="http://schemas.microsoft.com/office/drawing/2014/main" id="{78CD91FC-28C9-4AC7-87D2-3236ADA79432}"/>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1">
                <a:extLst>
                  <a:ext uri="{FF2B5EF4-FFF2-40B4-BE49-F238E27FC236}">
                    <a16:creationId xmlns:a16="http://schemas.microsoft.com/office/drawing/2014/main" id="{43CC5094-48A5-4786-A10E-9CE8FDA8F34F}"/>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2">
                <a:extLst>
                  <a:ext uri="{FF2B5EF4-FFF2-40B4-BE49-F238E27FC236}">
                    <a16:creationId xmlns:a16="http://schemas.microsoft.com/office/drawing/2014/main" id="{B1CF75A4-9F1F-48F6-AFDA-C7897F2C1B55}"/>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3">
                <a:extLst>
                  <a:ext uri="{FF2B5EF4-FFF2-40B4-BE49-F238E27FC236}">
                    <a16:creationId xmlns:a16="http://schemas.microsoft.com/office/drawing/2014/main" id="{D8B3EC32-3BCC-4CF3-A8AB-D5695C387FB1}"/>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4">
                <a:extLst>
                  <a:ext uri="{FF2B5EF4-FFF2-40B4-BE49-F238E27FC236}">
                    <a16:creationId xmlns:a16="http://schemas.microsoft.com/office/drawing/2014/main" id="{646D2636-826F-4188-AECD-8E9F547C330E}"/>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5">
                <a:extLst>
                  <a:ext uri="{FF2B5EF4-FFF2-40B4-BE49-F238E27FC236}">
                    <a16:creationId xmlns:a16="http://schemas.microsoft.com/office/drawing/2014/main" id="{D5190618-4665-4F2E-8844-020AD30239F6}"/>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6">
                <a:extLst>
                  <a:ext uri="{FF2B5EF4-FFF2-40B4-BE49-F238E27FC236}">
                    <a16:creationId xmlns:a16="http://schemas.microsoft.com/office/drawing/2014/main" id="{E501E497-7672-440E-967B-911C1D6B4B10}"/>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7">
                <a:extLst>
                  <a:ext uri="{FF2B5EF4-FFF2-40B4-BE49-F238E27FC236}">
                    <a16:creationId xmlns:a16="http://schemas.microsoft.com/office/drawing/2014/main" id="{8A688C29-83E0-4CC9-A8C5-B6B30A57710C}"/>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8">
                <a:extLst>
                  <a:ext uri="{FF2B5EF4-FFF2-40B4-BE49-F238E27FC236}">
                    <a16:creationId xmlns:a16="http://schemas.microsoft.com/office/drawing/2014/main" id="{8D3348AE-2C08-472A-92E4-12BF79B738D1}"/>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9">
                <a:extLst>
                  <a:ext uri="{FF2B5EF4-FFF2-40B4-BE49-F238E27FC236}">
                    <a16:creationId xmlns:a16="http://schemas.microsoft.com/office/drawing/2014/main" id="{D93531AE-9D57-49CA-BC46-F7384685F786}"/>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60">
                <a:extLst>
                  <a:ext uri="{FF2B5EF4-FFF2-40B4-BE49-F238E27FC236}">
                    <a16:creationId xmlns:a16="http://schemas.microsoft.com/office/drawing/2014/main" id="{6130565B-76F2-434C-8896-54E337D6B462}"/>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1">
                <a:extLst>
                  <a:ext uri="{FF2B5EF4-FFF2-40B4-BE49-F238E27FC236}">
                    <a16:creationId xmlns:a16="http://schemas.microsoft.com/office/drawing/2014/main" id="{A0D45B84-40CC-46CF-ACE4-C3A1732817B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07D574C9-96B2-42EF-A9BC-D62E458D5C9F}"/>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3" name="Content Placeholder 2">
            <a:extLst>
              <a:ext uri="{FF2B5EF4-FFF2-40B4-BE49-F238E27FC236}">
                <a16:creationId xmlns:a16="http://schemas.microsoft.com/office/drawing/2014/main" id="{3B009754-3A1E-461E-B289-FE7FC85C2E42}"/>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Tree>
    <p:extLst>
      <p:ext uri="{BB962C8B-B14F-4D97-AF65-F5344CB8AC3E}">
        <p14:creationId xmlns:p14="http://schemas.microsoft.com/office/powerpoint/2010/main" val="1235473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ARK7">
    <p:spTree>
      <p:nvGrpSpPr>
        <p:cNvPr id="1" name=""/>
        <p:cNvGrpSpPr/>
        <p:nvPr/>
      </p:nvGrpSpPr>
      <p:grpSpPr>
        <a:xfrm>
          <a:off x="0" y="0"/>
          <a:ext cx="0" cy="0"/>
          <a:chOff x="0" y="0"/>
          <a:chExt cx="0" cy="0"/>
        </a:xfrm>
      </p:grpSpPr>
      <p:grpSp>
        <p:nvGrpSpPr>
          <p:cNvPr id="5" name="Group 35">
            <a:extLst>
              <a:ext uri="{FF2B5EF4-FFF2-40B4-BE49-F238E27FC236}">
                <a16:creationId xmlns:a16="http://schemas.microsoft.com/office/drawing/2014/main" id="{15C1165B-50AC-46F5-B945-37FE6AF1F392}"/>
              </a:ext>
            </a:extLst>
          </p:cNvPr>
          <p:cNvGrpSpPr/>
          <p:nvPr userDrawn="1"/>
        </p:nvGrpSpPr>
        <p:grpSpPr>
          <a:xfrm>
            <a:off x="-6583" y="-3"/>
            <a:ext cx="12302859" cy="6858003"/>
            <a:chOff x="-6566" y="-2"/>
            <a:chExt cx="12269309" cy="6858002"/>
          </a:xfrm>
        </p:grpSpPr>
        <p:sp>
          <p:nvSpPr>
            <p:cNvPr id="6" name="Rectangle 36" hidden="1">
              <a:extLst>
                <a:ext uri="{FF2B5EF4-FFF2-40B4-BE49-F238E27FC236}">
                  <a16:creationId xmlns:a16="http://schemas.microsoft.com/office/drawing/2014/main" id="{EA24BE63-1E38-4FA8-B27E-7568D000D456}"/>
                </a:ext>
              </a:extLst>
            </p:cNvPr>
            <p:cNvSpPr/>
            <p:nvPr userDrawn="1"/>
          </p:nvSpPr>
          <p:spPr>
            <a:xfrm>
              <a:off x="-6566" y="-2"/>
              <a:ext cx="12198565" cy="6858002"/>
            </a:xfrm>
            <a:prstGeom prst="rect">
              <a:avLst/>
            </a:prstGeom>
            <a:solidFill>
              <a:srgbClr val="0032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02" dirty="0"/>
            </a:p>
          </p:txBody>
        </p:sp>
        <p:grpSp>
          <p:nvGrpSpPr>
            <p:cNvPr id="7" name="Group 37" hidden="1">
              <a:extLst>
                <a:ext uri="{FF2B5EF4-FFF2-40B4-BE49-F238E27FC236}">
                  <a16:creationId xmlns:a16="http://schemas.microsoft.com/office/drawing/2014/main" id="{D4DAB8E7-6AD7-4E3B-87D7-9C92D704A0D5}"/>
                </a:ext>
              </a:extLst>
            </p:cNvPr>
            <p:cNvGrpSpPr/>
            <p:nvPr userDrawn="1"/>
          </p:nvGrpSpPr>
          <p:grpSpPr>
            <a:xfrm>
              <a:off x="442260" y="3456849"/>
              <a:ext cx="11820483" cy="2970388"/>
              <a:chOff x="442260" y="3600153"/>
              <a:chExt cx="11820483" cy="2970388"/>
            </a:xfrm>
          </p:grpSpPr>
          <p:cxnSp>
            <p:nvCxnSpPr>
              <p:cNvPr id="8" name="Straight Connector 38">
                <a:extLst>
                  <a:ext uri="{FF2B5EF4-FFF2-40B4-BE49-F238E27FC236}">
                    <a16:creationId xmlns:a16="http://schemas.microsoft.com/office/drawing/2014/main" id="{0F24E6D8-B4AC-477C-A584-BF9803AD059A}"/>
                  </a:ext>
                </a:extLst>
              </p:cNvPr>
              <p:cNvCxnSpPr/>
              <p:nvPr userDrawn="1"/>
            </p:nvCxnSpPr>
            <p:spPr>
              <a:xfrm flipV="1">
                <a:off x="930228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9" name="Straight Connector 39">
                <a:extLst>
                  <a:ext uri="{FF2B5EF4-FFF2-40B4-BE49-F238E27FC236}">
                    <a16:creationId xmlns:a16="http://schemas.microsoft.com/office/drawing/2014/main" id="{2AFEE107-23D8-49B8-B87B-287A589B06A3}"/>
                  </a:ext>
                </a:extLst>
              </p:cNvPr>
              <p:cNvCxnSpPr/>
              <p:nvPr userDrawn="1"/>
            </p:nvCxnSpPr>
            <p:spPr>
              <a:xfrm flipV="1">
                <a:off x="877305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0" name="Straight Connector 40">
                <a:extLst>
                  <a:ext uri="{FF2B5EF4-FFF2-40B4-BE49-F238E27FC236}">
                    <a16:creationId xmlns:a16="http://schemas.microsoft.com/office/drawing/2014/main" id="{FC46F22B-8D16-44B9-B078-5202FAD5506C}"/>
                  </a:ext>
                </a:extLst>
              </p:cNvPr>
              <p:cNvCxnSpPr/>
              <p:nvPr userDrawn="1"/>
            </p:nvCxnSpPr>
            <p:spPr>
              <a:xfrm flipV="1">
                <a:off x="8235524"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1" name="Straight Connector 41">
                <a:extLst>
                  <a:ext uri="{FF2B5EF4-FFF2-40B4-BE49-F238E27FC236}">
                    <a16:creationId xmlns:a16="http://schemas.microsoft.com/office/drawing/2014/main" id="{84F40097-447D-4345-A231-8E06B5113DAF}"/>
                  </a:ext>
                </a:extLst>
              </p:cNvPr>
              <p:cNvCxnSpPr/>
              <p:nvPr userDrawn="1"/>
            </p:nvCxnSpPr>
            <p:spPr>
              <a:xfrm flipV="1">
                <a:off x="78660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2" name="Straight Connector 42">
                <a:extLst>
                  <a:ext uri="{FF2B5EF4-FFF2-40B4-BE49-F238E27FC236}">
                    <a16:creationId xmlns:a16="http://schemas.microsoft.com/office/drawing/2014/main" id="{42254BF6-C2FE-484E-B8E5-A5FB6CAE68DA}"/>
                  </a:ext>
                </a:extLst>
              </p:cNvPr>
              <p:cNvCxnSpPr/>
              <p:nvPr userDrawn="1"/>
            </p:nvCxnSpPr>
            <p:spPr>
              <a:xfrm flipV="1">
                <a:off x="7498863"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3" name="Straight Connector 43">
                <a:extLst>
                  <a:ext uri="{FF2B5EF4-FFF2-40B4-BE49-F238E27FC236}">
                    <a16:creationId xmlns:a16="http://schemas.microsoft.com/office/drawing/2014/main" id="{E5B7F90F-FC2C-4515-8D32-89F631EBA147}"/>
                  </a:ext>
                </a:extLst>
              </p:cNvPr>
              <p:cNvCxnSpPr/>
              <p:nvPr userDrawn="1"/>
            </p:nvCxnSpPr>
            <p:spPr>
              <a:xfrm flipV="1">
                <a:off x="7127208"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4" name="Straight Connector 44">
                <a:extLst>
                  <a:ext uri="{FF2B5EF4-FFF2-40B4-BE49-F238E27FC236}">
                    <a16:creationId xmlns:a16="http://schemas.microsoft.com/office/drawing/2014/main" id="{E99345B2-5577-4798-8DBC-A8040E1C170C}"/>
                  </a:ext>
                </a:extLst>
              </p:cNvPr>
              <p:cNvCxnSpPr/>
              <p:nvPr userDrawn="1"/>
            </p:nvCxnSpPr>
            <p:spPr>
              <a:xfrm flipV="1">
                <a:off x="675865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45">
                <a:extLst>
                  <a:ext uri="{FF2B5EF4-FFF2-40B4-BE49-F238E27FC236}">
                    <a16:creationId xmlns:a16="http://schemas.microsoft.com/office/drawing/2014/main" id="{F327189C-9AB2-4BE4-BEFF-13F4E1778D06}"/>
                  </a:ext>
                </a:extLst>
              </p:cNvPr>
              <p:cNvCxnSpPr/>
              <p:nvPr userDrawn="1"/>
            </p:nvCxnSpPr>
            <p:spPr>
              <a:xfrm flipV="1">
                <a:off x="638946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6" name="Straight Connector 46">
                <a:extLst>
                  <a:ext uri="{FF2B5EF4-FFF2-40B4-BE49-F238E27FC236}">
                    <a16:creationId xmlns:a16="http://schemas.microsoft.com/office/drawing/2014/main" id="{7F11114A-60DF-4358-A694-BB4FEEA2A6C7}"/>
                  </a:ext>
                </a:extLst>
              </p:cNvPr>
              <p:cNvCxnSpPr/>
              <p:nvPr userDrawn="1"/>
            </p:nvCxnSpPr>
            <p:spPr>
              <a:xfrm flipV="1">
                <a:off x="6009868" y="3607282"/>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7" name="Straight Connector 47">
                <a:extLst>
                  <a:ext uri="{FF2B5EF4-FFF2-40B4-BE49-F238E27FC236}">
                    <a16:creationId xmlns:a16="http://schemas.microsoft.com/office/drawing/2014/main" id="{A23FCE7B-565B-4C89-BB57-1638682A4280}"/>
                  </a:ext>
                </a:extLst>
              </p:cNvPr>
              <p:cNvCxnSpPr/>
              <p:nvPr userDrawn="1"/>
            </p:nvCxnSpPr>
            <p:spPr>
              <a:xfrm flipV="1">
                <a:off x="56439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8" name="Straight Connector 48">
                <a:extLst>
                  <a:ext uri="{FF2B5EF4-FFF2-40B4-BE49-F238E27FC236}">
                    <a16:creationId xmlns:a16="http://schemas.microsoft.com/office/drawing/2014/main" id="{0E2613AD-9079-429A-BC7D-F00A04FEFC83}"/>
                  </a:ext>
                </a:extLst>
              </p:cNvPr>
              <p:cNvCxnSpPr/>
              <p:nvPr userDrawn="1"/>
            </p:nvCxnSpPr>
            <p:spPr>
              <a:xfrm flipV="1">
                <a:off x="5269261"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19" name="Straight Connector 49">
                <a:extLst>
                  <a:ext uri="{FF2B5EF4-FFF2-40B4-BE49-F238E27FC236}">
                    <a16:creationId xmlns:a16="http://schemas.microsoft.com/office/drawing/2014/main" id="{D8432CDA-98D7-4A05-A0F3-EDA2D11BC74F}"/>
                  </a:ext>
                </a:extLst>
              </p:cNvPr>
              <p:cNvCxnSpPr/>
              <p:nvPr userDrawn="1"/>
            </p:nvCxnSpPr>
            <p:spPr>
              <a:xfrm flipV="1">
                <a:off x="48896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0" name="Straight Connector 50">
                <a:extLst>
                  <a:ext uri="{FF2B5EF4-FFF2-40B4-BE49-F238E27FC236}">
                    <a16:creationId xmlns:a16="http://schemas.microsoft.com/office/drawing/2014/main" id="{9E761685-9937-4475-8FEE-7B969A517733}"/>
                  </a:ext>
                </a:extLst>
              </p:cNvPr>
              <p:cNvCxnSpPr/>
              <p:nvPr userDrawn="1"/>
            </p:nvCxnSpPr>
            <p:spPr>
              <a:xfrm flipV="1">
                <a:off x="452332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1" name="Straight Connector 51">
                <a:extLst>
                  <a:ext uri="{FF2B5EF4-FFF2-40B4-BE49-F238E27FC236}">
                    <a16:creationId xmlns:a16="http://schemas.microsoft.com/office/drawing/2014/main" id="{504C3711-C622-42DC-9899-B3858E082F8D}"/>
                  </a:ext>
                </a:extLst>
              </p:cNvPr>
              <p:cNvCxnSpPr/>
              <p:nvPr userDrawn="1"/>
            </p:nvCxnSpPr>
            <p:spPr>
              <a:xfrm flipV="1">
                <a:off x="415592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2" name="Straight Connector 52">
                <a:extLst>
                  <a:ext uri="{FF2B5EF4-FFF2-40B4-BE49-F238E27FC236}">
                    <a16:creationId xmlns:a16="http://schemas.microsoft.com/office/drawing/2014/main" id="{1A83ECB3-AA6D-4F83-A917-59F1F3CAF53A}"/>
                  </a:ext>
                </a:extLst>
              </p:cNvPr>
              <p:cNvCxnSpPr/>
              <p:nvPr userDrawn="1"/>
            </p:nvCxnSpPr>
            <p:spPr>
              <a:xfrm flipV="1">
                <a:off x="3786582"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53">
                <a:extLst>
                  <a:ext uri="{FF2B5EF4-FFF2-40B4-BE49-F238E27FC236}">
                    <a16:creationId xmlns:a16="http://schemas.microsoft.com/office/drawing/2014/main" id="{3375B322-614F-48CD-9559-DDABC5D9313C}"/>
                  </a:ext>
                </a:extLst>
              </p:cNvPr>
              <p:cNvCxnSpPr/>
              <p:nvPr userDrawn="1"/>
            </p:nvCxnSpPr>
            <p:spPr>
              <a:xfrm flipV="1">
                <a:off x="342049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4" name="Straight Connector 54">
                <a:extLst>
                  <a:ext uri="{FF2B5EF4-FFF2-40B4-BE49-F238E27FC236}">
                    <a16:creationId xmlns:a16="http://schemas.microsoft.com/office/drawing/2014/main" id="{B19264DC-7279-4EAE-9B3E-6C1ADC0DB8DF}"/>
                  </a:ext>
                </a:extLst>
              </p:cNvPr>
              <p:cNvCxnSpPr/>
              <p:nvPr userDrawn="1"/>
            </p:nvCxnSpPr>
            <p:spPr>
              <a:xfrm flipV="1">
                <a:off x="305109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5" name="Straight Connector 55">
                <a:extLst>
                  <a:ext uri="{FF2B5EF4-FFF2-40B4-BE49-F238E27FC236}">
                    <a16:creationId xmlns:a16="http://schemas.microsoft.com/office/drawing/2014/main" id="{785CCA65-BECC-4A15-B2F7-9CCF558B8165}"/>
                  </a:ext>
                </a:extLst>
              </p:cNvPr>
              <p:cNvCxnSpPr/>
              <p:nvPr userDrawn="1"/>
            </p:nvCxnSpPr>
            <p:spPr>
              <a:xfrm flipV="1">
                <a:off x="2674287"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6" name="Straight Connector 56">
                <a:extLst>
                  <a:ext uri="{FF2B5EF4-FFF2-40B4-BE49-F238E27FC236}">
                    <a16:creationId xmlns:a16="http://schemas.microsoft.com/office/drawing/2014/main" id="{7CC1776D-4ADE-4C0C-965F-79108AEEF1BC}"/>
                  </a:ext>
                </a:extLst>
              </p:cNvPr>
              <p:cNvCxnSpPr/>
              <p:nvPr userDrawn="1"/>
            </p:nvCxnSpPr>
            <p:spPr>
              <a:xfrm flipV="1">
                <a:off x="230853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57">
                <a:extLst>
                  <a:ext uri="{FF2B5EF4-FFF2-40B4-BE49-F238E27FC236}">
                    <a16:creationId xmlns:a16="http://schemas.microsoft.com/office/drawing/2014/main" id="{B55C28CF-9862-488A-8C81-3050036A705D}"/>
                  </a:ext>
                </a:extLst>
              </p:cNvPr>
              <p:cNvCxnSpPr/>
              <p:nvPr userDrawn="1"/>
            </p:nvCxnSpPr>
            <p:spPr>
              <a:xfrm flipV="1">
                <a:off x="193107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8" name="Straight Connector 58">
                <a:extLst>
                  <a:ext uri="{FF2B5EF4-FFF2-40B4-BE49-F238E27FC236}">
                    <a16:creationId xmlns:a16="http://schemas.microsoft.com/office/drawing/2014/main" id="{21D5562D-7135-49BA-B33A-8426A8A0AD75}"/>
                  </a:ext>
                </a:extLst>
              </p:cNvPr>
              <p:cNvCxnSpPr/>
              <p:nvPr userDrawn="1"/>
            </p:nvCxnSpPr>
            <p:spPr>
              <a:xfrm flipV="1">
                <a:off x="1558445"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29" name="Straight Connector 59">
                <a:extLst>
                  <a:ext uri="{FF2B5EF4-FFF2-40B4-BE49-F238E27FC236}">
                    <a16:creationId xmlns:a16="http://schemas.microsoft.com/office/drawing/2014/main" id="{F39A28E8-9029-4984-AFC2-3FD4EEC51BA7}"/>
                  </a:ext>
                </a:extLst>
              </p:cNvPr>
              <p:cNvCxnSpPr/>
              <p:nvPr userDrawn="1"/>
            </p:nvCxnSpPr>
            <p:spPr>
              <a:xfrm flipV="1">
                <a:off x="1188389"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0" name="Straight Connector 60">
                <a:extLst>
                  <a:ext uri="{FF2B5EF4-FFF2-40B4-BE49-F238E27FC236}">
                    <a16:creationId xmlns:a16="http://schemas.microsoft.com/office/drawing/2014/main" id="{15D4F68C-30B2-45C2-BDD1-B6EBEE511F2B}"/>
                  </a:ext>
                </a:extLst>
              </p:cNvPr>
              <p:cNvCxnSpPr/>
              <p:nvPr userDrawn="1"/>
            </p:nvCxnSpPr>
            <p:spPr>
              <a:xfrm flipV="1">
                <a:off x="814086"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cxnSp>
            <p:nvCxnSpPr>
              <p:cNvPr id="31" name="Straight Connector 61">
                <a:extLst>
                  <a:ext uri="{FF2B5EF4-FFF2-40B4-BE49-F238E27FC236}">
                    <a16:creationId xmlns:a16="http://schemas.microsoft.com/office/drawing/2014/main" id="{051ED23E-8584-4999-8EC5-84277C9290D3}"/>
                  </a:ext>
                </a:extLst>
              </p:cNvPr>
              <p:cNvCxnSpPr/>
              <p:nvPr userDrawn="1"/>
            </p:nvCxnSpPr>
            <p:spPr>
              <a:xfrm flipV="1">
                <a:off x="442260" y="3600153"/>
                <a:ext cx="2960458" cy="2963259"/>
              </a:xfrm>
              <a:prstGeom prst="line">
                <a:avLst/>
              </a:prstGeom>
              <a:ln w="1270">
                <a:gradFill>
                  <a:gsLst>
                    <a:gs pos="89000">
                      <a:srgbClr val="003249">
                        <a:alpha val="0"/>
                      </a:srgbClr>
                    </a:gs>
                    <a:gs pos="0">
                      <a:srgbClr val="335E6F"/>
                    </a:gs>
                  </a:gsLst>
                  <a:lin ang="2700000" scaled="0"/>
                </a:gradFill>
              </a:ln>
            </p:spPr>
            <p:style>
              <a:lnRef idx="1">
                <a:schemeClr val="accent1"/>
              </a:lnRef>
              <a:fillRef idx="0">
                <a:schemeClr val="accent1"/>
              </a:fillRef>
              <a:effectRef idx="0">
                <a:schemeClr val="accent1"/>
              </a:effectRef>
              <a:fontRef idx="minor">
                <a:schemeClr val="tx1"/>
              </a:fontRef>
            </p:style>
          </p:cxnSp>
        </p:grpSp>
      </p:grpSp>
      <p:sp>
        <p:nvSpPr>
          <p:cNvPr id="2" name="Titolo 1">
            <a:extLst>
              <a:ext uri="{FF2B5EF4-FFF2-40B4-BE49-F238E27FC236}">
                <a16:creationId xmlns:a16="http://schemas.microsoft.com/office/drawing/2014/main" id="{94A4DDCC-9F42-4948-9645-E86435B98BA5}"/>
              </a:ext>
            </a:extLst>
          </p:cNvPr>
          <p:cNvSpPr>
            <a:spLocks noGrp="1"/>
          </p:cNvSpPr>
          <p:nvPr>
            <p:ph type="title" hasCustomPrompt="1"/>
          </p:nvPr>
        </p:nvSpPr>
        <p:spPr/>
        <p:txBody>
          <a:bodyPr/>
          <a:lstStyle/>
          <a:p>
            <a:r>
              <a:rPr lang="en-GB" altLang="en-US" noProof="0" dirty="0"/>
              <a:t>CLICK TO EDIT MASTER TITLE STYLE</a:t>
            </a:r>
            <a:endParaRPr lang="en-GB" noProof="0" dirty="0"/>
          </a:p>
        </p:txBody>
      </p:sp>
      <p:sp>
        <p:nvSpPr>
          <p:cNvPr id="4" name="Content Placeholder 2">
            <a:extLst>
              <a:ext uri="{FF2B5EF4-FFF2-40B4-BE49-F238E27FC236}">
                <a16:creationId xmlns:a16="http://schemas.microsoft.com/office/drawing/2014/main" id="{E06FD5EE-114E-4722-B4F2-F97B4E5BFF1B}"/>
              </a:ext>
            </a:extLst>
          </p:cNvPr>
          <p:cNvSpPr>
            <a:spLocks noGrp="1"/>
          </p:cNvSpPr>
          <p:nvPr>
            <p:ph idx="1"/>
          </p:nvPr>
        </p:nvSpPr>
        <p:spPr>
          <a:xfrm>
            <a:off x="218860" y="882000"/>
            <a:ext cx="11764800" cy="5328000"/>
          </a:xfrm>
        </p:spPr>
        <p:txBody>
          <a:bodyPr/>
          <a:lstStyle>
            <a:lvl1pPr>
              <a:defRPr sz="1800"/>
            </a:lvl1pPr>
            <a:lvl2pPr>
              <a:defRPr sz="1800"/>
            </a:lvl2pPr>
            <a:lvl3pPr>
              <a:defRPr sz="1800"/>
            </a:lvl3pPr>
            <a:lvl4pPr>
              <a:defRPr sz="1800"/>
            </a:lvl4pPr>
            <a:lvl5pPr>
              <a:defRPr sz="18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cxnSp>
        <p:nvCxnSpPr>
          <p:cNvPr id="33" name="Straight Connector 32">
            <a:extLst>
              <a:ext uri="{FF2B5EF4-FFF2-40B4-BE49-F238E27FC236}">
                <a16:creationId xmlns:a16="http://schemas.microsoft.com/office/drawing/2014/main" id="{46A4415C-3223-40AA-9C39-316146802F95}"/>
              </a:ext>
            </a:extLst>
          </p:cNvPr>
          <p:cNvCxnSpPr/>
          <p:nvPr userDrawn="1"/>
        </p:nvCxnSpPr>
        <p:spPr>
          <a:xfrm>
            <a:off x="218262" y="882193"/>
            <a:ext cx="117684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49870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theme" Target="../theme/theme1.xml"/><Relationship Id="rId26" Type="http://schemas.openxmlformats.org/officeDocument/2006/relationships/image" Target="../media/image8.png"/><Relationship Id="rId39" Type="http://schemas.openxmlformats.org/officeDocument/2006/relationships/image" Target="../media/image21.png"/><Relationship Id="rId21" Type="http://schemas.openxmlformats.org/officeDocument/2006/relationships/image" Target="../media/image3.png"/><Relationship Id="rId34" Type="http://schemas.openxmlformats.org/officeDocument/2006/relationships/image" Target="../media/image16.png"/><Relationship Id="rId42" Type="http://schemas.openxmlformats.org/officeDocument/2006/relationships/image" Target="../media/image24.png"/><Relationship Id="rId47" Type="http://schemas.openxmlformats.org/officeDocument/2006/relationships/image" Target="../media/image29.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6.png"/><Relationship Id="rId32" Type="http://schemas.openxmlformats.org/officeDocument/2006/relationships/image" Target="../media/image14.png"/><Relationship Id="rId37" Type="http://schemas.openxmlformats.org/officeDocument/2006/relationships/image" Target="../media/image19.png"/><Relationship Id="rId40" Type="http://schemas.openxmlformats.org/officeDocument/2006/relationships/image" Target="../media/image22.png"/><Relationship Id="rId45" Type="http://schemas.openxmlformats.org/officeDocument/2006/relationships/image" Target="../media/image27.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28" Type="http://schemas.openxmlformats.org/officeDocument/2006/relationships/image" Target="../media/image10.png"/><Relationship Id="rId36" Type="http://schemas.openxmlformats.org/officeDocument/2006/relationships/image" Target="../media/image18.png"/><Relationship Id="rId10" Type="http://schemas.openxmlformats.org/officeDocument/2006/relationships/slideLayout" Target="../slideLayouts/slideLayout10.xml"/><Relationship Id="rId19" Type="http://schemas.openxmlformats.org/officeDocument/2006/relationships/image" Target="../media/image1.jpeg"/><Relationship Id="rId31" Type="http://schemas.openxmlformats.org/officeDocument/2006/relationships/image" Target="../media/image13.png"/><Relationship Id="rId44" Type="http://schemas.openxmlformats.org/officeDocument/2006/relationships/image" Target="../media/image2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 Id="rId27" Type="http://schemas.openxmlformats.org/officeDocument/2006/relationships/image" Target="../media/image9.png"/><Relationship Id="rId30" Type="http://schemas.openxmlformats.org/officeDocument/2006/relationships/image" Target="../media/image12.png"/><Relationship Id="rId35" Type="http://schemas.openxmlformats.org/officeDocument/2006/relationships/image" Target="../media/image17.png"/><Relationship Id="rId43" Type="http://schemas.openxmlformats.org/officeDocument/2006/relationships/image" Target="../media/image25.png"/><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7.png"/><Relationship Id="rId33" Type="http://schemas.openxmlformats.org/officeDocument/2006/relationships/image" Target="../media/image15.png"/><Relationship Id="rId38" Type="http://schemas.openxmlformats.org/officeDocument/2006/relationships/image" Target="../media/image20.png"/><Relationship Id="rId46" Type="http://schemas.openxmlformats.org/officeDocument/2006/relationships/image" Target="../media/image28.png"/><Relationship Id="rId20" Type="http://schemas.openxmlformats.org/officeDocument/2006/relationships/image" Target="../media/image2.png"/><Relationship Id="rId41" Type="http://schemas.openxmlformats.org/officeDocument/2006/relationships/image" Target="../media/image23.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theme" Target="../theme/theme2.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18.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emf"/><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2.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theme" Target="../theme/theme3.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6" Type="http://schemas.openxmlformats.org/officeDocument/2006/relationships/image" Target="../media/image31.emf"/><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image" Target="../media/image38.png"/><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37.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26" Type="http://schemas.openxmlformats.org/officeDocument/2006/relationships/image" Target="../media/image25.png"/><Relationship Id="rId3" Type="http://schemas.openxmlformats.org/officeDocument/2006/relationships/image" Target="../media/image3.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2" Type="http://schemas.openxmlformats.org/officeDocument/2006/relationships/theme" Target="../theme/theme4.xml"/><Relationship Id="rId16" Type="http://schemas.openxmlformats.org/officeDocument/2006/relationships/image" Target="../media/image15.png"/><Relationship Id="rId20" Type="http://schemas.openxmlformats.org/officeDocument/2006/relationships/image" Target="../media/image19.png"/><Relationship Id="rId29" Type="http://schemas.openxmlformats.org/officeDocument/2006/relationships/image" Target="../media/image28.png"/><Relationship Id="rId1" Type="http://schemas.openxmlformats.org/officeDocument/2006/relationships/slideLayout" Target="../slideLayouts/slideLayout3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image" Target="../media/image14.png"/><Relationship Id="rId23" Type="http://schemas.openxmlformats.org/officeDocument/2006/relationships/image" Target="../media/image22.png"/><Relationship Id="rId28" Type="http://schemas.openxmlformats.org/officeDocument/2006/relationships/image" Target="../media/image27.emf"/><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8.png"/><Relationship Id="rId4" Type="http://schemas.openxmlformats.org/officeDocument/2006/relationships/image" Target="../media/image37.pn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53249"/>
        </a:solidFill>
        <a:effectLst/>
      </p:bgPr>
    </p:bg>
    <p:spTree>
      <p:nvGrpSpPr>
        <p:cNvPr id="1" name=""/>
        <p:cNvGrpSpPr/>
        <p:nvPr/>
      </p:nvGrpSpPr>
      <p:grpSpPr>
        <a:xfrm>
          <a:off x="0" y="0"/>
          <a:ext cx="0" cy="0"/>
          <a:chOff x="0" y="0"/>
          <a:chExt cx="0" cy="0"/>
        </a:xfrm>
      </p:grpSpPr>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pic>
        <p:nvPicPr>
          <p:cNvPr id="3" name="Picture 35" hidden="1">
            <a:extLst>
              <a:ext uri="{FF2B5EF4-FFF2-40B4-BE49-F238E27FC236}">
                <a16:creationId xmlns:a16="http://schemas.microsoft.com/office/drawing/2014/main" id="{C995CFAD-3BA1-4EC9-867D-60423D76AD7D}"/>
              </a:ext>
            </a:extLst>
          </p:cNvPr>
          <p:cNvPicPr>
            <a:picLocks noChangeAspect="1"/>
          </p:cNvPicPr>
          <p:nvPr userDrawn="1"/>
        </p:nvPicPr>
        <p:blipFill rotWithShape="1">
          <a:blip r:embed="rId19" cstate="email">
            <a:extLst>
              <a:ext uri="{28A0092B-C50C-407E-A947-70E740481C1C}">
                <a14:useLocalDpi xmlns:a14="http://schemas.microsoft.com/office/drawing/2010/main"/>
              </a:ext>
            </a:extLst>
          </a:blip>
          <a:srcRect/>
          <a:stretch/>
        </p:blipFill>
        <p:spPr>
          <a:xfrm>
            <a:off x="0" y="0"/>
            <a:ext cx="12225338" cy="6858000"/>
          </a:xfrm>
          <a:prstGeom prst="rect">
            <a:avLst/>
          </a:prstGeom>
        </p:spPr>
      </p:pic>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ltLang="en-US" noProof="0"/>
              <a:t>Click to edit Master title style</a:t>
            </a:r>
            <a:endParaRPr lang="en-GB" noProof="0" dirty="0"/>
          </a:p>
        </p:txBody>
      </p:sp>
      <p:sp>
        <p:nvSpPr>
          <p:cNvPr id="72" name="Rectangle 2">
            <a:extLst>
              <a:ext uri="{FF2B5EF4-FFF2-40B4-BE49-F238E27FC236}">
                <a16:creationId xmlns:a16="http://schemas.microsoft.com/office/drawing/2014/main" id="{F152A04D-5063-4E95-9CB5-5C50E37A6E5E}"/>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endParaRPr lang="en-GB" altLang="en-US" noProof="0" dirty="0"/>
          </a:p>
        </p:txBody>
      </p:sp>
      <p:sp>
        <p:nvSpPr>
          <p:cNvPr id="39" name="Text Box 34"/>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6C34021B-66EB-9E45-8BD1-64D5855A5802}"/>
              </a:ext>
            </a:extLst>
          </p:cNvPr>
          <p:cNvPicPr>
            <a:picLocks noChangeAspect="1"/>
          </p:cNvPicPr>
          <p:nvPr userDrawn="1"/>
        </p:nvPicPr>
        <p:blipFill>
          <a:blip r:embed="rId20"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38" name="Straight Connector 37">
            <a:extLst>
              <a:ext uri="{FF2B5EF4-FFF2-40B4-BE49-F238E27FC236}">
                <a16:creationId xmlns:a16="http://schemas.microsoft.com/office/drawing/2014/main" id="{EE71E5B5-6921-4FB2-A9C4-9C2A029FF0B3}"/>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0" name="Picture 5">
            <a:extLst>
              <a:ext uri="{FF2B5EF4-FFF2-40B4-BE49-F238E27FC236}">
                <a16:creationId xmlns:a16="http://schemas.microsoft.com/office/drawing/2014/main" id="{7B88B654-6870-4EB8-A79A-306A0238640A}"/>
              </a:ext>
            </a:extLst>
          </p:cNvPr>
          <p:cNvPicPr>
            <a:picLocks/>
          </p:cNvPicPr>
          <p:nvPr userDrawn="1"/>
        </p:nvPicPr>
        <p:blipFill>
          <a:blip r:embed="rId21"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grpSp>
        <p:nvGrpSpPr>
          <p:cNvPr id="41" name="Group 40">
            <a:extLst>
              <a:ext uri="{FF2B5EF4-FFF2-40B4-BE49-F238E27FC236}">
                <a16:creationId xmlns:a16="http://schemas.microsoft.com/office/drawing/2014/main" id="{AD208BC8-A4CD-468B-A92C-D874A6D486C7}"/>
              </a:ext>
            </a:extLst>
          </p:cNvPr>
          <p:cNvGrpSpPr/>
          <p:nvPr userDrawn="1"/>
        </p:nvGrpSpPr>
        <p:grpSpPr>
          <a:xfrm>
            <a:off x="226688" y="6569736"/>
            <a:ext cx="9628745" cy="144114"/>
            <a:chOff x="1076500" y="4469696"/>
            <a:chExt cx="9628745" cy="144114"/>
          </a:xfrm>
        </p:grpSpPr>
        <p:pic>
          <p:nvPicPr>
            <p:cNvPr id="42" name="Picture 41" descr="de.png">
              <a:extLst>
                <a:ext uri="{FF2B5EF4-FFF2-40B4-BE49-F238E27FC236}">
                  <a16:creationId xmlns:a16="http://schemas.microsoft.com/office/drawing/2014/main" id="{A5241CAB-ADA2-4417-AD58-366D3382722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43" name="Picture 42" descr="at.png">
              <a:extLst>
                <a:ext uri="{FF2B5EF4-FFF2-40B4-BE49-F238E27FC236}">
                  <a16:creationId xmlns:a16="http://schemas.microsoft.com/office/drawing/2014/main" id="{E44B6718-7132-4112-86F4-EB97255A038F}"/>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44" name="Picture 43" descr="be.png">
              <a:extLst>
                <a:ext uri="{FF2B5EF4-FFF2-40B4-BE49-F238E27FC236}">
                  <a16:creationId xmlns:a16="http://schemas.microsoft.com/office/drawing/2014/main" id="{0F720296-2A62-4DA7-837E-02D677FAAC83}"/>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45" name="Picture 44" descr="dk.png">
              <a:extLst>
                <a:ext uri="{FF2B5EF4-FFF2-40B4-BE49-F238E27FC236}">
                  <a16:creationId xmlns:a16="http://schemas.microsoft.com/office/drawing/2014/main" id="{D73A6867-7859-4C9C-BB7B-F223F064EB09}"/>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46" name="Picture 45" descr="es.png">
              <a:extLst>
                <a:ext uri="{FF2B5EF4-FFF2-40B4-BE49-F238E27FC236}">
                  <a16:creationId xmlns:a16="http://schemas.microsoft.com/office/drawing/2014/main" id="{1493C1A0-A11D-42B6-8DCB-162F826EEF13}"/>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47" name="Picture 46" descr="ee.png">
              <a:extLst>
                <a:ext uri="{FF2B5EF4-FFF2-40B4-BE49-F238E27FC236}">
                  <a16:creationId xmlns:a16="http://schemas.microsoft.com/office/drawing/2014/main" id="{0122824D-D8E9-4094-8057-406813DC2DB3}"/>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48" name="Picture 47" descr="fi.png">
              <a:extLst>
                <a:ext uri="{FF2B5EF4-FFF2-40B4-BE49-F238E27FC236}">
                  <a16:creationId xmlns:a16="http://schemas.microsoft.com/office/drawing/2014/main" id="{4D5DC57B-4AEE-4812-9DD4-84980F6022A7}"/>
                </a:ext>
              </a:extLst>
            </p:cNvPr>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49" name="Picture 48" descr="fr.png">
              <a:extLst>
                <a:ext uri="{FF2B5EF4-FFF2-40B4-BE49-F238E27FC236}">
                  <a16:creationId xmlns:a16="http://schemas.microsoft.com/office/drawing/2014/main" id="{FCDCEAFB-665D-48AD-9E34-D9CFF731FC7A}"/>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50" name="Picture 49" descr="gr.png">
              <a:extLst>
                <a:ext uri="{FF2B5EF4-FFF2-40B4-BE49-F238E27FC236}">
                  <a16:creationId xmlns:a16="http://schemas.microsoft.com/office/drawing/2014/main" id="{F2E0A474-2FAE-477F-AB8D-C50F384AA0C5}"/>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51" name="Picture 50" descr="hu.png">
              <a:extLst>
                <a:ext uri="{FF2B5EF4-FFF2-40B4-BE49-F238E27FC236}">
                  <a16:creationId xmlns:a16="http://schemas.microsoft.com/office/drawing/2014/main" id="{10168A5E-064A-4ABA-B5A6-59999CBC49AC}"/>
                </a:ext>
              </a:extLst>
            </p:cNvPr>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52" name="Picture 51" descr="ie.png">
              <a:extLst>
                <a:ext uri="{FF2B5EF4-FFF2-40B4-BE49-F238E27FC236}">
                  <a16:creationId xmlns:a16="http://schemas.microsoft.com/office/drawing/2014/main" id="{5A32E48C-2D3D-4EEC-BE4D-423F2F39F1C7}"/>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53" name="Picture 52" descr="it.png">
              <a:extLst>
                <a:ext uri="{FF2B5EF4-FFF2-40B4-BE49-F238E27FC236}">
                  <a16:creationId xmlns:a16="http://schemas.microsoft.com/office/drawing/2014/main" id="{4C3D6A8C-E062-466C-B2D8-52D1B3FC4EFA}"/>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54" name="Picture 53" descr="lu.png">
              <a:extLst>
                <a:ext uri="{FF2B5EF4-FFF2-40B4-BE49-F238E27FC236}">
                  <a16:creationId xmlns:a16="http://schemas.microsoft.com/office/drawing/2014/main" id="{7A3219A7-1E00-4C98-81AF-1C2E67E1026C}"/>
                </a:ext>
              </a:extLst>
            </p:cNvPr>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55" name="Picture 54" descr="no.png">
              <a:extLst>
                <a:ext uri="{FF2B5EF4-FFF2-40B4-BE49-F238E27FC236}">
                  <a16:creationId xmlns:a16="http://schemas.microsoft.com/office/drawing/2014/main" id="{56F0B3F4-5ADA-41BD-8413-E2B2699C41F5}"/>
                </a:ext>
              </a:extLst>
            </p:cNvPr>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56" name="Picture 55" descr="nl.png">
              <a:extLst>
                <a:ext uri="{FF2B5EF4-FFF2-40B4-BE49-F238E27FC236}">
                  <a16:creationId xmlns:a16="http://schemas.microsoft.com/office/drawing/2014/main" id="{5CEDEC63-C26E-491B-A8CC-1F1F2EF2A84C}"/>
                </a:ext>
              </a:extLst>
            </p:cNvPr>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57" name="Picture 56" descr="pl.png">
              <a:extLst>
                <a:ext uri="{FF2B5EF4-FFF2-40B4-BE49-F238E27FC236}">
                  <a16:creationId xmlns:a16="http://schemas.microsoft.com/office/drawing/2014/main" id="{163376FE-C97D-4E6A-BE37-CCCC5BA436B3}"/>
                </a:ext>
              </a:extLst>
            </p:cNvPr>
            <p:cNvPicPr>
              <a:picLocks noChangeAspect="1"/>
            </p:cNvPicPr>
            <p:nvPr userDrawn="1"/>
          </p:nvPicPr>
          <p:blipFill>
            <a:blip r:embed="rId37"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58" name="Picture 57" descr="pt.png">
              <a:extLst>
                <a:ext uri="{FF2B5EF4-FFF2-40B4-BE49-F238E27FC236}">
                  <a16:creationId xmlns:a16="http://schemas.microsoft.com/office/drawing/2014/main" id="{3BE778F5-B33E-4FAB-8AC1-1FCA0478FFF0}"/>
                </a:ext>
              </a:extLst>
            </p:cNvPr>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59" name="Picture 58" descr="cz.png">
              <a:extLst>
                <a:ext uri="{FF2B5EF4-FFF2-40B4-BE49-F238E27FC236}">
                  <a16:creationId xmlns:a16="http://schemas.microsoft.com/office/drawing/2014/main" id="{A0ADC83A-EDBF-4D1F-9CC6-78C91183AC48}"/>
                </a:ext>
              </a:extLst>
            </p:cNvPr>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60" name="Picture 59" descr="ro.png">
              <a:extLst>
                <a:ext uri="{FF2B5EF4-FFF2-40B4-BE49-F238E27FC236}">
                  <a16:creationId xmlns:a16="http://schemas.microsoft.com/office/drawing/2014/main" id="{28F27ED4-7917-422D-9E5F-265059B3F406}"/>
                </a:ext>
              </a:extLst>
            </p:cNvPr>
            <p:cNvPicPr>
              <a:picLocks noChangeAspect="1"/>
            </p:cNvPicPr>
            <p:nvPr userDrawn="1"/>
          </p:nvPicPr>
          <p:blipFill>
            <a:blip r:embed="rId40"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61" name="Picture 60" descr="se.png">
              <a:extLst>
                <a:ext uri="{FF2B5EF4-FFF2-40B4-BE49-F238E27FC236}">
                  <a16:creationId xmlns:a16="http://schemas.microsoft.com/office/drawing/2014/main" id="{2AEDE91D-4CAE-4409-9544-1513C16F6AED}"/>
                </a:ext>
              </a:extLst>
            </p:cNvPr>
            <p:cNvPicPr>
              <a:picLocks noChangeAspect="1"/>
            </p:cNvPicPr>
            <p:nvPr userDrawn="1"/>
          </p:nvPicPr>
          <p:blipFill>
            <a:blip r:embed="rId41"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62" name="Picture 61" descr="ch.png">
              <a:extLst>
                <a:ext uri="{FF2B5EF4-FFF2-40B4-BE49-F238E27FC236}">
                  <a16:creationId xmlns:a16="http://schemas.microsoft.com/office/drawing/2014/main" id="{D580BA20-050E-47FB-9E7A-385336FDC0B4}"/>
                </a:ext>
              </a:extLst>
            </p:cNvPr>
            <p:cNvPicPr>
              <a:picLocks noChangeAspect="1"/>
            </p:cNvPicPr>
            <p:nvPr userDrawn="1"/>
          </p:nvPicPr>
          <p:blipFill>
            <a:blip r:embed="rId42"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9" name="Picture 88" descr="uk.png">
              <a:extLst>
                <a:ext uri="{FF2B5EF4-FFF2-40B4-BE49-F238E27FC236}">
                  <a16:creationId xmlns:a16="http://schemas.microsoft.com/office/drawing/2014/main" id="{26EB49F8-5DE5-4BA4-824D-55A8BFEA8223}"/>
                </a:ext>
              </a:extLst>
            </p:cNvPr>
            <p:cNvPicPr>
              <a:picLocks noChangeAspect="1"/>
            </p:cNvPicPr>
            <p:nvPr userDrawn="1"/>
          </p:nvPicPr>
          <p:blipFill>
            <a:blip r:embed="rId43"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1" name="Picture 90">
              <a:extLst>
                <a:ext uri="{FF2B5EF4-FFF2-40B4-BE49-F238E27FC236}">
                  <a16:creationId xmlns:a16="http://schemas.microsoft.com/office/drawing/2014/main" id="{F2E67ACB-30B1-4DC0-A0F1-7AA87A88874D}"/>
                </a:ext>
              </a:extLst>
            </p:cNvPr>
            <p:cNvPicPr>
              <a:picLocks noChangeAspect="1"/>
            </p:cNvPicPr>
            <p:nvPr userDrawn="1"/>
          </p:nvPicPr>
          <p:blipFill>
            <a:blip r:embed="rId44"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2" name="Picture 91">
              <a:extLst>
                <a:ext uri="{FF2B5EF4-FFF2-40B4-BE49-F238E27FC236}">
                  <a16:creationId xmlns:a16="http://schemas.microsoft.com/office/drawing/2014/main" id="{05FED7DC-B78B-4C40-8E7D-8BA59B450805}"/>
                </a:ext>
              </a:extLst>
            </p:cNvPr>
            <p:cNvPicPr>
              <a:picLocks noChangeAspect="1"/>
            </p:cNvPicPr>
            <p:nvPr userDrawn="1"/>
          </p:nvPicPr>
          <p:blipFill>
            <a:blip r:embed="rId45"/>
            <a:stretch>
              <a:fillRect/>
            </a:stretch>
          </p:blipFill>
          <p:spPr>
            <a:xfrm>
              <a:off x="9768386" y="4469696"/>
              <a:ext cx="216000" cy="144000"/>
            </a:xfrm>
            <a:prstGeom prst="rect">
              <a:avLst/>
            </a:prstGeom>
          </p:spPr>
        </p:pic>
        <p:pic>
          <p:nvPicPr>
            <p:cNvPr id="93" name="Picture 92" descr="ca.png">
              <a:extLst>
                <a:ext uri="{FF2B5EF4-FFF2-40B4-BE49-F238E27FC236}">
                  <a16:creationId xmlns:a16="http://schemas.microsoft.com/office/drawing/2014/main" id="{3A0D12A6-06A1-4C98-99F3-70AC0D50706B}"/>
                </a:ext>
              </a:extLst>
            </p:cNvPr>
            <p:cNvPicPr>
              <a:picLocks noChangeAspect="1"/>
            </p:cNvPicPr>
            <p:nvPr userDrawn="1"/>
          </p:nvPicPr>
          <p:blipFill>
            <a:blip r:embed="rId46"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4" name="Picture 93" descr="si.png">
              <a:extLst>
                <a:ext uri="{FF2B5EF4-FFF2-40B4-BE49-F238E27FC236}">
                  <a16:creationId xmlns:a16="http://schemas.microsoft.com/office/drawing/2014/main" id="{7FB1B9B6-BD48-4410-9682-BA491E97DB0A}"/>
                </a:ext>
              </a:extLst>
            </p:cNvPr>
            <p:cNvPicPr>
              <a:picLocks noChangeAspect="1"/>
            </p:cNvPicPr>
            <p:nvPr userDrawn="1"/>
          </p:nvPicPr>
          <p:blipFill>
            <a:blip r:embed="rId47"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cSld>
  <p:clrMap bg1="lt1" tx1="dk1" bg2="lt2" tx2="dk2" accent1="accent1" accent2="accent2" accent3="accent3" accent4="accent4" accent5="accent5" accent6="accent6" hlink="hlink" folHlink="folHlink"/>
  <p:sldLayoutIdLst>
    <p:sldLayoutId id="2147483929" r:id="rId1"/>
    <p:sldLayoutId id="2147483945" r:id="rId2"/>
    <p:sldLayoutId id="2147483974" r:id="rId3"/>
    <p:sldLayoutId id="2147483975" r:id="rId4"/>
    <p:sldLayoutId id="2147483973" r:id="rId5"/>
    <p:sldLayoutId id="2147483930" r:id="rId6"/>
    <p:sldLayoutId id="2147483931" r:id="rId7"/>
    <p:sldLayoutId id="2147483932" r:id="rId8"/>
    <p:sldLayoutId id="2147483933" r:id="rId9"/>
    <p:sldLayoutId id="2147483935" r:id="rId10"/>
    <p:sldLayoutId id="2147483936" r:id="rId11"/>
    <p:sldLayoutId id="2147483937" r:id="rId12"/>
    <p:sldLayoutId id="2147483938" r:id="rId13"/>
    <p:sldLayoutId id="2147483939" r:id="rId14"/>
    <p:sldLayoutId id="2147483946" r:id="rId15"/>
    <p:sldLayoutId id="2147483947" r:id="rId16"/>
    <p:sldLayoutId id="2147483977" r:id="rId17"/>
  </p:sldLayoutIdLst>
  <p:hf hdr="0" dt="0"/>
  <p:txStyles>
    <p:titleStyle>
      <a:lvl1pPr algn="l" rtl="0" eaLnBrk="1" fontAlgn="base" hangingPunct="1">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2122" b="1">
          <a:solidFill>
            <a:schemeClr val="bg1"/>
          </a:solidFill>
          <a:latin typeface="Verdana" pitchFamily="34" charset="0"/>
        </a:defRPr>
      </a:lvl2pPr>
      <a:lvl3pPr algn="l" rtl="0" eaLnBrk="1" fontAlgn="base" hangingPunct="1">
        <a:spcBef>
          <a:spcPct val="0"/>
        </a:spcBef>
        <a:spcAft>
          <a:spcPct val="0"/>
        </a:spcAft>
        <a:defRPr sz="2122" b="1">
          <a:solidFill>
            <a:schemeClr val="bg1"/>
          </a:solidFill>
          <a:latin typeface="Verdana" pitchFamily="34" charset="0"/>
        </a:defRPr>
      </a:lvl3pPr>
      <a:lvl4pPr algn="l" rtl="0" eaLnBrk="1" fontAlgn="base" hangingPunct="1">
        <a:spcBef>
          <a:spcPct val="0"/>
        </a:spcBef>
        <a:spcAft>
          <a:spcPct val="0"/>
        </a:spcAft>
        <a:defRPr sz="2122" b="1">
          <a:solidFill>
            <a:schemeClr val="bg1"/>
          </a:solidFill>
          <a:latin typeface="Verdana" pitchFamily="34" charset="0"/>
        </a:defRPr>
      </a:lvl4pPr>
      <a:lvl5pPr algn="l" rtl="0" eaLnBrk="1" fontAlgn="base" hangingPunct="1">
        <a:spcBef>
          <a:spcPct val="0"/>
        </a:spcBef>
        <a:spcAft>
          <a:spcPct val="0"/>
        </a:spcAft>
        <a:defRPr sz="2122" b="1">
          <a:solidFill>
            <a:schemeClr val="bg1"/>
          </a:solidFill>
          <a:latin typeface="Verdana"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p:titleStyle>
    <p:bodyStyle>
      <a:lvl1pPr marL="0" indent="0" algn="l" rtl="0" eaLnBrk="1" fontAlgn="base" hangingPunct="1">
        <a:lnSpc>
          <a:spcPct val="119000"/>
        </a:lnSpc>
        <a:spcBef>
          <a:spcPct val="20000"/>
        </a:spcBef>
        <a:spcAft>
          <a:spcPct val="0"/>
        </a:spcAft>
        <a:buClr>
          <a:srgbClr val="8197A6"/>
        </a:buClr>
        <a:buFont typeface="Arial" panose="020B0604020202020204"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1pPr>
      <a:lvl2pPr marL="78132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2pPr>
      <a:lvl3pPr marL="135777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3pPr>
      <a:lvl4pPr marL="1934216"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4pPr>
      <a:lvl5pPr marL="2510661" indent="0" algn="l" rtl="0" eaLnBrk="1" fontAlgn="base" hangingPunct="1">
        <a:lnSpc>
          <a:spcPct val="119000"/>
        </a:lnSpc>
        <a:spcBef>
          <a:spcPct val="20000"/>
        </a:spcBef>
        <a:spcAft>
          <a:spcPct val="0"/>
        </a:spcAft>
        <a:buClr>
          <a:schemeClr val="accent1"/>
        </a:buClr>
        <a:buFont typeface="Verdana" pitchFamily="34" charset="0"/>
        <a:buNone/>
        <a:defRPr lang="en-GB" sz="1800" dirty="0" smtClean="0">
          <a:solidFill>
            <a:srgbClr val="8197A6"/>
          </a:solidFill>
          <a:latin typeface="Arial" panose="020B0604020202020204" pitchFamily="34" charset="0"/>
          <a:ea typeface="+mn-ea"/>
          <a:cs typeface="Arial" panose="020B0604020202020204" pitchFamily="34" charset="0"/>
        </a:defRPr>
      </a:lvl5pPr>
      <a:lvl6pPr marL="335661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eaLnBrk="1" fontAlgn="base" hangingPunct="1">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6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GB" altLang="en-US" dirty="0"/>
          </a:p>
        </p:txBody>
      </p:sp>
      <p:pic>
        <p:nvPicPr>
          <p:cNvPr id="7" name="Picture 5">
            <a:extLst>
              <a:ext uri="{FF2B5EF4-FFF2-40B4-BE49-F238E27FC236}">
                <a16:creationId xmlns:a16="http://schemas.microsoft.com/office/drawing/2014/main" id="{109A9530-2671-487F-A9F5-FDB35D172B87}"/>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10342800" y="6584400"/>
            <a:ext cx="1638000" cy="104400"/>
          </a:xfrm>
          <a:prstGeom prst="rect">
            <a:avLst/>
          </a:prstGeom>
        </p:spPr>
      </p:pic>
      <p:sp>
        <p:nvSpPr>
          <p:cNvPr id="3" name="Text Box 34">
            <a:extLst>
              <a:ext uri="{FF2B5EF4-FFF2-40B4-BE49-F238E27FC236}">
                <a16:creationId xmlns:a16="http://schemas.microsoft.com/office/drawing/2014/main" id="{174566EC-B884-414A-9831-F2C2C01CAF72}"/>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62" name="Picture 61">
            <a:extLst>
              <a:ext uri="{FF2B5EF4-FFF2-40B4-BE49-F238E27FC236}">
                <a16:creationId xmlns:a16="http://schemas.microsoft.com/office/drawing/2014/main" id="{68673324-7E47-2849-ABFE-CFCE924180D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331489" y="-216085"/>
            <a:ext cx="2093892" cy="1314000"/>
          </a:xfrm>
          <a:prstGeom prst="rect">
            <a:avLst/>
          </a:prstGeom>
        </p:spPr>
      </p:pic>
      <p:cxnSp>
        <p:nvCxnSpPr>
          <p:cNvPr id="65" name="Straight Connector 64">
            <a:extLst>
              <a:ext uri="{FF2B5EF4-FFF2-40B4-BE49-F238E27FC236}">
                <a16:creationId xmlns:a16="http://schemas.microsoft.com/office/drawing/2014/main" id="{B6E905FD-56C1-4FF6-A433-C72EFE86E9E9}"/>
              </a:ext>
            </a:extLst>
          </p:cNvPr>
          <p:cNvCxnSpPr>
            <a:cxnSpLocks/>
          </p:cNvCxnSpPr>
          <p:nvPr userDrawn="1"/>
        </p:nvCxnSpPr>
        <p:spPr>
          <a:xfrm>
            <a:off x="221435" y="6422971"/>
            <a:ext cx="11736000"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64" name="Group 63">
            <a:extLst>
              <a:ext uri="{FF2B5EF4-FFF2-40B4-BE49-F238E27FC236}">
                <a16:creationId xmlns:a16="http://schemas.microsoft.com/office/drawing/2014/main" id="{59A93288-EDE8-4BD5-96FF-1B2EA3FFBC82}"/>
              </a:ext>
            </a:extLst>
          </p:cNvPr>
          <p:cNvGrpSpPr/>
          <p:nvPr userDrawn="1"/>
        </p:nvGrpSpPr>
        <p:grpSpPr>
          <a:xfrm>
            <a:off x="226688" y="6569736"/>
            <a:ext cx="9628745" cy="144114"/>
            <a:chOff x="1076500" y="4469696"/>
            <a:chExt cx="9628745" cy="144114"/>
          </a:xfrm>
        </p:grpSpPr>
        <p:pic>
          <p:nvPicPr>
            <p:cNvPr id="66" name="Picture 65" descr="de.png">
              <a:extLst>
                <a:ext uri="{FF2B5EF4-FFF2-40B4-BE49-F238E27FC236}">
                  <a16:creationId xmlns:a16="http://schemas.microsoft.com/office/drawing/2014/main" id="{760C563F-A7CE-42D6-A531-E36FF565454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7" name="Picture 66" descr="at.png">
              <a:extLst>
                <a:ext uri="{FF2B5EF4-FFF2-40B4-BE49-F238E27FC236}">
                  <a16:creationId xmlns:a16="http://schemas.microsoft.com/office/drawing/2014/main" id="{745E5468-A136-4E29-BD4E-07C55EE7DAF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8" name="Picture 67" descr="be.png">
              <a:extLst>
                <a:ext uri="{FF2B5EF4-FFF2-40B4-BE49-F238E27FC236}">
                  <a16:creationId xmlns:a16="http://schemas.microsoft.com/office/drawing/2014/main" id="{6C5D2AB2-C5DB-47C5-96A7-3F94A766B88E}"/>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69" name="Picture 68" descr="dk.png">
              <a:extLst>
                <a:ext uri="{FF2B5EF4-FFF2-40B4-BE49-F238E27FC236}">
                  <a16:creationId xmlns:a16="http://schemas.microsoft.com/office/drawing/2014/main" id="{EF3F6575-A941-48EA-98D9-AA971F5BC66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0" name="Picture 69" descr="es.png">
              <a:extLst>
                <a:ext uri="{FF2B5EF4-FFF2-40B4-BE49-F238E27FC236}">
                  <a16:creationId xmlns:a16="http://schemas.microsoft.com/office/drawing/2014/main" id="{007F48F7-0ABA-48F5-B43A-BEFD99D68DE3}"/>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1" name="Picture 70" descr="ee.png">
              <a:extLst>
                <a:ext uri="{FF2B5EF4-FFF2-40B4-BE49-F238E27FC236}">
                  <a16:creationId xmlns:a16="http://schemas.microsoft.com/office/drawing/2014/main" id="{9A67879E-944C-4F61-9786-B7DBEE98F56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2" name="Picture 71" descr="fi.png">
              <a:extLst>
                <a:ext uri="{FF2B5EF4-FFF2-40B4-BE49-F238E27FC236}">
                  <a16:creationId xmlns:a16="http://schemas.microsoft.com/office/drawing/2014/main" id="{82F2C0BA-D9F5-49A2-A87C-C85C54E3753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3" name="Picture 72" descr="fr.png">
              <a:extLst>
                <a:ext uri="{FF2B5EF4-FFF2-40B4-BE49-F238E27FC236}">
                  <a16:creationId xmlns:a16="http://schemas.microsoft.com/office/drawing/2014/main" id="{7AA88890-8FB3-4C75-9063-2EE40DBD8145}"/>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4" name="Picture 73" descr="gr.png">
              <a:extLst>
                <a:ext uri="{FF2B5EF4-FFF2-40B4-BE49-F238E27FC236}">
                  <a16:creationId xmlns:a16="http://schemas.microsoft.com/office/drawing/2014/main" id="{97CBF1FB-D79A-4FB3-9460-F7B14B53F12D}"/>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5" name="Picture 74" descr="hu.png">
              <a:extLst>
                <a:ext uri="{FF2B5EF4-FFF2-40B4-BE49-F238E27FC236}">
                  <a16:creationId xmlns:a16="http://schemas.microsoft.com/office/drawing/2014/main" id="{B45010AA-1227-41DD-9734-AED55FE5BB47}"/>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6" name="Picture 75" descr="ie.png">
              <a:extLst>
                <a:ext uri="{FF2B5EF4-FFF2-40B4-BE49-F238E27FC236}">
                  <a16:creationId xmlns:a16="http://schemas.microsoft.com/office/drawing/2014/main" id="{E3664578-096E-4699-8813-CC2F821EEC2C}"/>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7" name="Picture 76" descr="it.png">
              <a:extLst>
                <a:ext uri="{FF2B5EF4-FFF2-40B4-BE49-F238E27FC236}">
                  <a16:creationId xmlns:a16="http://schemas.microsoft.com/office/drawing/2014/main" id="{8E5A5FA8-F098-4C0E-9437-01E717405A5C}"/>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8" name="Picture 77" descr="lu.png">
              <a:extLst>
                <a:ext uri="{FF2B5EF4-FFF2-40B4-BE49-F238E27FC236}">
                  <a16:creationId xmlns:a16="http://schemas.microsoft.com/office/drawing/2014/main" id="{8D6DC45B-B216-4A24-9E1F-3805BF9FA229}"/>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79" name="Picture 78" descr="no.png">
              <a:extLst>
                <a:ext uri="{FF2B5EF4-FFF2-40B4-BE49-F238E27FC236}">
                  <a16:creationId xmlns:a16="http://schemas.microsoft.com/office/drawing/2014/main" id="{F0E0FC1E-5C7D-4DD2-BCBE-71642F893F69}"/>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0" name="Picture 79" descr="nl.png">
              <a:extLst>
                <a:ext uri="{FF2B5EF4-FFF2-40B4-BE49-F238E27FC236}">
                  <a16:creationId xmlns:a16="http://schemas.microsoft.com/office/drawing/2014/main" id="{0FA1D3DA-89CE-4D1E-8BF0-1FE8F0C5C8A1}"/>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1" name="Picture 80" descr="pl.png">
              <a:extLst>
                <a:ext uri="{FF2B5EF4-FFF2-40B4-BE49-F238E27FC236}">
                  <a16:creationId xmlns:a16="http://schemas.microsoft.com/office/drawing/2014/main" id="{E3AFD707-BCE7-47DC-B77F-4912D8405EDD}"/>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2" name="Picture 81" descr="pt.png">
              <a:extLst>
                <a:ext uri="{FF2B5EF4-FFF2-40B4-BE49-F238E27FC236}">
                  <a16:creationId xmlns:a16="http://schemas.microsoft.com/office/drawing/2014/main" id="{0549F177-13D8-4ACE-81EF-E55FF34039E7}"/>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3" name="Picture 82" descr="cz.png">
              <a:extLst>
                <a:ext uri="{FF2B5EF4-FFF2-40B4-BE49-F238E27FC236}">
                  <a16:creationId xmlns:a16="http://schemas.microsoft.com/office/drawing/2014/main" id="{66FE7C83-5775-487B-83BF-70E4964ADCC6}"/>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4" name="Picture 83" descr="ro.png">
              <a:extLst>
                <a:ext uri="{FF2B5EF4-FFF2-40B4-BE49-F238E27FC236}">
                  <a16:creationId xmlns:a16="http://schemas.microsoft.com/office/drawing/2014/main" id="{7988151D-9E11-4869-851E-BD72CA5CF740}"/>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5" name="Picture 84" descr="se.png">
              <a:extLst>
                <a:ext uri="{FF2B5EF4-FFF2-40B4-BE49-F238E27FC236}">
                  <a16:creationId xmlns:a16="http://schemas.microsoft.com/office/drawing/2014/main" id="{9C67436D-D0C1-4C81-84F2-2200721144EB}"/>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6" name="Picture 85" descr="ch.png">
              <a:extLst>
                <a:ext uri="{FF2B5EF4-FFF2-40B4-BE49-F238E27FC236}">
                  <a16:creationId xmlns:a16="http://schemas.microsoft.com/office/drawing/2014/main" id="{25881FB6-DC28-41AD-9CFC-44B4EABAEF3E}"/>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7" name="Picture 86" descr="uk.png">
              <a:extLst>
                <a:ext uri="{FF2B5EF4-FFF2-40B4-BE49-F238E27FC236}">
                  <a16:creationId xmlns:a16="http://schemas.microsoft.com/office/drawing/2014/main" id="{56D0E232-B050-465E-A8E5-429977429CA1}"/>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88" name="Picture 87">
              <a:extLst>
                <a:ext uri="{FF2B5EF4-FFF2-40B4-BE49-F238E27FC236}">
                  <a16:creationId xmlns:a16="http://schemas.microsoft.com/office/drawing/2014/main" id="{4E870F51-6156-4B51-9EFE-726565E9814D}"/>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89" name="Picture 88">
              <a:extLst>
                <a:ext uri="{FF2B5EF4-FFF2-40B4-BE49-F238E27FC236}">
                  <a16:creationId xmlns:a16="http://schemas.microsoft.com/office/drawing/2014/main" id="{B9247864-AD0B-4199-A174-32F6A776CFF4}"/>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0" name="Picture 89" descr="ca.png">
              <a:extLst>
                <a:ext uri="{FF2B5EF4-FFF2-40B4-BE49-F238E27FC236}">
                  <a16:creationId xmlns:a16="http://schemas.microsoft.com/office/drawing/2014/main" id="{778DF6E6-606E-4F4E-9629-70F544AE0EE2}"/>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1" name="Picture 90" descr="si.png">
              <a:extLst>
                <a:ext uri="{FF2B5EF4-FFF2-40B4-BE49-F238E27FC236}">
                  <a16:creationId xmlns:a16="http://schemas.microsoft.com/office/drawing/2014/main" id="{A17994B2-1DB8-420B-ADC5-35498FBEDE70}"/>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spTree>
    <p:extLst>
      <p:ext uri="{BB962C8B-B14F-4D97-AF65-F5344CB8AC3E}">
        <p14:creationId xmlns:p14="http://schemas.microsoft.com/office/powerpoint/2010/main" val="554798536"/>
      </p:ext>
    </p:extLst>
  </p:cSld>
  <p:clrMap bg1="lt1" tx1="dk1" bg2="lt2" tx2="dk2" accent1="accent1" accent2="accent2" accent3="accent3" accent4="accent4" accent5="accent5" accent6="accent6" hlink="hlink" folHlink="folHlink"/>
  <p:sldLayoutIdLst>
    <p:sldLayoutId id="2147483951" r:id="rId1"/>
  </p:sldLayoutIdLst>
  <p:hf sldNum="0" hdr="0" dt="0"/>
  <p:txStyles>
    <p:titleStyle>
      <a:lvl1pPr algn="just" rtl="0" fontAlgn="base">
        <a:spcBef>
          <a:spcPct val="0"/>
        </a:spcBef>
        <a:spcAft>
          <a:spcPct val="0"/>
        </a:spcAft>
        <a:defRPr lang="en-GB" sz="3000" b="1" dirty="0" smtClean="0">
          <a:solidFill>
            <a:schemeClr val="bg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1010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9600"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67" name="Text Box DG">
            <a:extLst>
              <a:ext uri="{FF2B5EF4-FFF2-40B4-BE49-F238E27FC236}">
                <a16:creationId xmlns:a16="http://schemas.microsoft.com/office/drawing/2014/main" id="{041D4B4D-8C28-4798-BDA6-9AF59297F358}"/>
              </a:ext>
            </a:extLst>
          </p:cNvPr>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sp>
        <p:nvSpPr>
          <p:cNvPr id="2" name="Text Box 34">
            <a:extLst>
              <a:ext uri="{FF2B5EF4-FFF2-40B4-BE49-F238E27FC236}">
                <a16:creationId xmlns:a16="http://schemas.microsoft.com/office/drawing/2014/main" id="{06E20340-F309-4C15-A091-9346422556E1}"/>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8" name="Picture 37">
            <a:extLst>
              <a:ext uri="{FF2B5EF4-FFF2-40B4-BE49-F238E27FC236}">
                <a16:creationId xmlns:a16="http://schemas.microsoft.com/office/drawing/2014/main" id="{AA5060D9-A09D-4130-9267-1E715CE49C5B}"/>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pic>
        <p:nvPicPr>
          <p:cNvPr id="94" name="Picture 93">
            <a:extLst>
              <a:ext uri="{FF2B5EF4-FFF2-40B4-BE49-F238E27FC236}">
                <a16:creationId xmlns:a16="http://schemas.microsoft.com/office/drawing/2014/main" id="{4732B035-7DC9-457A-B11E-1F17E69F566A}"/>
              </a:ext>
            </a:extLst>
          </p:cNvPr>
          <p:cNvPicPr>
            <a:picLocks/>
          </p:cNvPicPr>
          <p:nvPr userDrawn="1"/>
        </p:nvPicPr>
        <p:blipFill>
          <a:blip r:embed="rId15"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pic>
        <p:nvPicPr>
          <p:cNvPr id="3" name="Picture 2">
            <a:extLst>
              <a:ext uri="{FF2B5EF4-FFF2-40B4-BE49-F238E27FC236}">
                <a16:creationId xmlns:a16="http://schemas.microsoft.com/office/drawing/2014/main" id="{6BE57901-8455-2D01-6EA1-30F998C184B6}"/>
              </a:ext>
            </a:extLst>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6372000"/>
            <a:ext cx="101854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9391583"/>
      </p:ext>
    </p:extLst>
  </p:cSld>
  <p:clrMap bg1="lt1" tx1="dk1" bg2="lt2" tx2="dk2" accent1="accent1" accent2="accent2" accent3="accent3" accent4="accent4" accent5="accent5" accent6="accent6" hlink="hlink" folHlink="folHlink"/>
  <p:sldLayoutIdLst>
    <p:sldLayoutId id="2147483976" r:id="rId1"/>
    <p:sldLayoutId id="2147483961" r:id="rId2"/>
    <p:sldLayoutId id="2147483962" r:id="rId3"/>
    <p:sldLayoutId id="2147483963" r:id="rId4"/>
    <p:sldLayoutId id="2147483964" r:id="rId5"/>
    <p:sldLayoutId id="2147483965" r:id="rId6"/>
    <p:sldLayoutId id="2147483972" r:id="rId7"/>
    <p:sldLayoutId id="2147483966" r:id="rId8"/>
    <p:sldLayoutId id="2147483967" r:id="rId9"/>
    <p:sldLayoutId id="2147483968" r:id="rId10"/>
    <p:sldLayoutId id="2147483969" r:id="rId11"/>
    <p:sldLayoutId id="2147483978" r:id="rId12"/>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 name="Text Box DG"/>
          <p:cNvSpPr txBox="1">
            <a:spLocks noChangeArrowheads="1"/>
          </p:cNvSpPr>
          <p:nvPr userDrawn="1"/>
        </p:nvSpPr>
        <p:spPr bwMode="auto">
          <a:xfrm>
            <a:off x="772995" y="447366"/>
            <a:ext cx="6706956" cy="2111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772" noProof="0" dirty="0"/>
          </a:p>
        </p:txBody>
      </p:sp>
      <p:sp>
        <p:nvSpPr>
          <p:cNvPr id="10" name="Rectangle 6"/>
          <p:cNvSpPr>
            <a:spLocks noGrp="1" noChangeArrowheads="1"/>
          </p:cNvSpPr>
          <p:nvPr>
            <p:ph type="title"/>
          </p:nvPr>
        </p:nvSpPr>
        <p:spPr bwMode="auto">
          <a:xfrm>
            <a:off x="216000" y="154800"/>
            <a:ext cx="9748800" cy="565200"/>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GB" altLang="en-US" noProof="0" dirty="0"/>
              <a:t>CLICK TO EDIT MASTER TITLE STYLE</a:t>
            </a:r>
            <a:endParaRPr lang="en-GB" noProof="0" dirty="0"/>
          </a:p>
        </p:txBody>
      </p:sp>
      <p:sp>
        <p:nvSpPr>
          <p:cNvPr id="14" name="Text Box 38"/>
          <p:cNvSpPr txBox="1">
            <a:spLocks noChangeArrowheads="1"/>
          </p:cNvSpPr>
          <p:nvPr userDrawn="1"/>
        </p:nvSpPr>
        <p:spPr bwMode="auto">
          <a:xfrm>
            <a:off x="221404" y="6202800"/>
            <a:ext cx="121187"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a:spAutoFit/>
          </a:bodyPr>
          <a:lstStyle/>
          <a:p>
            <a:pPr algn="l">
              <a:spcBef>
                <a:spcPct val="50000"/>
              </a:spcBef>
            </a:pPr>
            <a:r>
              <a:rPr lang="en-GB" sz="800" noProof="0">
                <a:solidFill>
                  <a:srgbClr val="8197A6"/>
                </a:solidFill>
                <a:latin typeface="Arial" panose="020B0604020202020204" pitchFamily="34" charset="0"/>
                <a:cs typeface="Arial" panose="020B0604020202020204" pitchFamily="34" charset="0"/>
              </a:rPr>
              <a:t> </a:t>
            </a:r>
            <a:endParaRPr lang="en-GB" sz="800" noProof="0" dirty="0">
              <a:solidFill>
                <a:srgbClr val="8197A6"/>
              </a:solidFill>
              <a:latin typeface="Arial" panose="020B0604020202020204" pitchFamily="34" charset="0"/>
              <a:cs typeface="Arial" panose="020B0604020202020204" pitchFamily="34" charset="0"/>
            </a:endParaRPr>
          </a:p>
        </p:txBody>
      </p:sp>
      <p:cxnSp>
        <p:nvCxnSpPr>
          <p:cNvPr id="34" name="Straight Connector 64">
            <a:extLst>
              <a:ext uri="{FF2B5EF4-FFF2-40B4-BE49-F238E27FC236}">
                <a16:creationId xmlns:a16="http://schemas.microsoft.com/office/drawing/2014/main" id="{8F972EA9-1462-4B0E-A09A-25D9F39ABE44}"/>
              </a:ext>
            </a:extLst>
          </p:cNvPr>
          <p:cNvCxnSpPr>
            <a:cxnSpLocks/>
          </p:cNvCxnSpPr>
          <p:nvPr userDrawn="1"/>
        </p:nvCxnSpPr>
        <p:spPr>
          <a:xfrm>
            <a:off x="222041" y="6411947"/>
            <a:ext cx="11768092" cy="0"/>
          </a:xfrm>
          <a:prstGeom prst="line">
            <a:avLst/>
          </a:prstGeom>
          <a:ln w="9525"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pic>
        <p:nvPicPr>
          <p:cNvPr id="4" name="Picture 5">
            <a:extLst>
              <a:ext uri="{FF2B5EF4-FFF2-40B4-BE49-F238E27FC236}">
                <a16:creationId xmlns:a16="http://schemas.microsoft.com/office/drawing/2014/main" id="{5217072E-26F2-4536-B7A4-4922A861EF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0371529" y="6578011"/>
            <a:ext cx="1641396" cy="113828"/>
          </a:xfrm>
          <a:prstGeom prst="rect">
            <a:avLst/>
          </a:prstGeom>
        </p:spPr>
      </p:pic>
      <p:sp>
        <p:nvSpPr>
          <p:cNvPr id="63" name="Rectangle 2">
            <a:extLst>
              <a:ext uri="{FF2B5EF4-FFF2-40B4-BE49-F238E27FC236}">
                <a16:creationId xmlns:a16="http://schemas.microsoft.com/office/drawing/2014/main" id="{0341B57B-D657-44D2-A69B-8571F2FEB2FC}"/>
              </a:ext>
            </a:extLst>
          </p:cNvPr>
          <p:cNvSpPr>
            <a:spLocks noGrp="1" noChangeArrowheads="1"/>
          </p:cNvSpPr>
          <p:nvPr>
            <p:ph type="body" idx="1"/>
          </p:nvPr>
        </p:nvSpPr>
        <p:spPr bwMode="auto">
          <a:xfrm>
            <a:off x="218859" y="882000"/>
            <a:ext cx="11764800" cy="532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GB" altLang="en-US" noProof="0" dirty="0"/>
              <a:t>Click to edit Master text styles</a:t>
            </a:r>
          </a:p>
          <a:p>
            <a:pPr lvl="1"/>
            <a:r>
              <a:rPr lang="en-GB" altLang="en-US" noProof="0" dirty="0"/>
              <a:t>Second level</a:t>
            </a:r>
          </a:p>
          <a:p>
            <a:pPr lvl="2"/>
            <a:r>
              <a:rPr lang="en-GB" altLang="en-US" noProof="0" dirty="0"/>
              <a:t>Third level</a:t>
            </a:r>
          </a:p>
          <a:p>
            <a:pPr lvl="3"/>
            <a:r>
              <a:rPr lang="en-GB" altLang="en-US" noProof="0" dirty="0"/>
              <a:t>Fourth level</a:t>
            </a:r>
          </a:p>
          <a:p>
            <a:pPr lvl="4"/>
            <a:r>
              <a:rPr lang="en-GB" altLang="en-US" noProof="0" dirty="0"/>
              <a:t>Fifth level</a:t>
            </a:r>
          </a:p>
        </p:txBody>
      </p:sp>
      <p:sp>
        <p:nvSpPr>
          <p:cNvPr id="5" name="Text Box 34">
            <a:extLst>
              <a:ext uri="{FF2B5EF4-FFF2-40B4-BE49-F238E27FC236}">
                <a16:creationId xmlns:a16="http://schemas.microsoft.com/office/drawing/2014/main" id="{3DFCB740-7646-4EBC-AD20-3EBB6A01A799}"/>
              </a:ext>
            </a:extLst>
          </p:cNvPr>
          <p:cNvSpPr txBox="1">
            <a:spLocks noChangeArrowheads="1"/>
          </p:cNvSpPr>
          <p:nvPr userDrawn="1"/>
        </p:nvSpPr>
        <p:spPr bwMode="auto">
          <a:xfrm>
            <a:off x="8204400" y="6202800"/>
            <a:ext cx="3751200" cy="215444"/>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spAutoFit/>
          </a:bodyPr>
          <a:lstStyle/>
          <a:p>
            <a:pPr algn="r">
              <a:spcBef>
                <a:spcPct val="50000"/>
              </a:spcBef>
            </a:pPr>
            <a:r>
              <a:rPr lang="it-IT" sz="800" noProof="1">
                <a:solidFill>
                  <a:schemeClr val="bg1"/>
                </a:solidFill>
                <a:latin typeface="Arial" panose="020B0604020202020204" pitchFamily="34" charset="0"/>
                <a:cs typeface="Arial" panose="020B0604020202020204" pitchFamily="34" charset="0"/>
              </a:rPr>
              <a:t>  </a:t>
            </a:r>
            <a:fld id="{FDAC5C42-9B53-4063-AF51-A40D4C64F718}" type="slidenum">
              <a:rPr lang="it-IT" sz="800" noProof="1" smtClean="0">
                <a:solidFill>
                  <a:srgbClr val="8197A6"/>
                </a:solidFill>
                <a:latin typeface="Arial" panose="020B0604020202020204" pitchFamily="34" charset="0"/>
                <a:cs typeface="Arial" panose="020B0604020202020204" pitchFamily="34" charset="0"/>
              </a:rPr>
              <a:t>‹#›</a:t>
            </a:fld>
            <a:endParaRPr lang="en-GB" sz="800" noProof="1">
              <a:solidFill>
                <a:srgbClr val="8197A6"/>
              </a:solidFill>
              <a:latin typeface="Arial" panose="020B0604020202020204" pitchFamily="34" charset="0"/>
              <a:cs typeface="Arial" panose="020B0604020202020204" pitchFamily="34" charset="0"/>
            </a:endParaRPr>
          </a:p>
        </p:txBody>
      </p:sp>
      <p:pic>
        <p:nvPicPr>
          <p:cNvPr id="37" name="Picture 36">
            <a:extLst>
              <a:ext uri="{FF2B5EF4-FFF2-40B4-BE49-F238E27FC236}">
                <a16:creationId xmlns:a16="http://schemas.microsoft.com/office/drawing/2014/main" id="{CEC1D1E1-F167-4275-B0D3-2DDB714BE6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343245" y="6585917"/>
            <a:ext cx="1636920" cy="105918"/>
          </a:xfrm>
          <a:prstGeom prst="rect">
            <a:avLst/>
          </a:prstGeom>
        </p:spPr>
      </p:pic>
      <p:grpSp>
        <p:nvGrpSpPr>
          <p:cNvPr id="66" name="Group 65">
            <a:extLst>
              <a:ext uri="{FF2B5EF4-FFF2-40B4-BE49-F238E27FC236}">
                <a16:creationId xmlns:a16="http://schemas.microsoft.com/office/drawing/2014/main" id="{8F3D1486-C1E4-4A69-BEB3-1BCECE4A9D78}"/>
              </a:ext>
            </a:extLst>
          </p:cNvPr>
          <p:cNvGrpSpPr/>
          <p:nvPr userDrawn="1"/>
        </p:nvGrpSpPr>
        <p:grpSpPr>
          <a:xfrm>
            <a:off x="226688" y="6569736"/>
            <a:ext cx="9628745" cy="144114"/>
            <a:chOff x="1076500" y="4469696"/>
            <a:chExt cx="9628745" cy="144114"/>
          </a:xfrm>
        </p:grpSpPr>
        <p:pic>
          <p:nvPicPr>
            <p:cNvPr id="67" name="Picture 66" descr="de.png">
              <a:extLst>
                <a:ext uri="{FF2B5EF4-FFF2-40B4-BE49-F238E27FC236}">
                  <a16:creationId xmlns:a16="http://schemas.microsoft.com/office/drawing/2014/main" id="{AE4FF7E8-4072-4D62-B5A7-49A95FBC272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76500" y="4469696"/>
              <a:ext cx="217977" cy="144114"/>
            </a:xfrm>
            <a:prstGeom prst="rect">
              <a:avLst/>
            </a:prstGeom>
            <a:ln>
              <a:noFill/>
            </a:ln>
          </p:spPr>
        </p:pic>
        <p:pic>
          <p:nvPicPr>
            <p:cNvPr id="68" name="Picture 67" descr="at.png">
              <a:extLst>
                <a:ext uri="{FF2B5EF4-FFF2-40B4-BE49-F238E27FC236}">
                  <a16:creationId xmlns:a16="http://schemas.microsoft.com/office/drawing/2014/main" id="{D64B3814-3460-4BD2-B2C6-2F536391E6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447640" y="4469696"/>
              <a:ext cx="217977" cy="144114"/>
            </a:xfrm>
            <a:prstGeom prst="rect">
              <a:avLst/>
            </a:prstGeom>
            <a:ln>
              <a:noFill/>
            </a:ln>
          </p:spPr>
        </p:pic>
        <p:pic>
          <p:nvPicPr>
            <p:cNvPr id="69" name="Picture 68" descr="be.png">
              <a:extLst>
                <a:ext uri="{FF2B5EF4-FFF2-40B4-BE49-F238E27FC236}">
                  <a16:creationId xmlns:a16="http://schemas.microsoft.com/office/drawing/2014/main" id="{9DF21E6B-70A9-432C-A108-1EDE6FDDDF9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818780" y="4469696"/>
              <a:ext cx="217977" cy="144114"/>
            </a:xfrm>
            <a:prstGeom prst="rect">
              <a:avLst/>
            </a:prstGeom>
            <a:ln>
              <a:noFill/>
            </a:ln>
          </p:spPr>
        </p:pic>
        <p:pic>
          <p:nvPicPr>
            <p:cNvPr id="70" name="Picture 69" descr="dk.png">
              <a:extLst>
                <a:ext uri="{FF2B5EF4-FFF2-40B4-BE49-F238E27FC236}">
                  <a16:creationId xmlns:a16="http://schemas.microsoft.com/office/drawing/2014/main" id="{D5F8A1D1-27AD-49B3-B00C-DF80BC14752F}"/>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2189920" y="4469696"/>
              <a:ext cx="217977" cy="144114"/>
            </a:xfrm>
            <a:prstGeom prst="rect">
              <a:avLst/>
            </a:prstGeom>
            <a:ln>
              <a:noFill/>
            </a:ln>
          </p:spPr>
        </p:pic>
        <p:pic>
          <p:nvPicPr>
            <p:cNvPr id="71" name="Picture 70" descr="es.png">
              <a:extLst>
                <a:ext uri="{FF2B5EF4-FFF2-40B4-BE49-F238E27FC236}">
                  <a16:creationId xmlns:a16="http://schemas.microsoft.com/office/drawing/2014/main" id="{578A51CF-D21B-451C-94E8-3DEE43398A5C}"/>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561060" y="4469696"/>
              <a:ext cx="217977" cy="144114"/>
            </a:xfrm>
            <a:prstGeom prst="rect">
              <a:avLst/>
            </a:prstGeom>
            <a:ln>
              <a:noFill/>
            </a:ln>
          </p:spPr>
        </p:pic>
        <p:pic>
          <p:nvPicPr>
            <p:cNvPr id="72" name="Picture 71" descr="ee.png">
              <a:extLst>
                <a:ext uri="{FF2B5EF4-FFF2-40B4-BE49-F238E27FC236}">
                  <a16:creationId xmlns:a16="http://schemas.microsoft.com/office/drawing/2014/main" id="{1A521DCA-52D4-4CC1-9650-DA1D55759CE8}"/>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932200" y="4469696"/>
              <a:ext cx="217977" cy="144114"/>
            </a:xfrm>
            <a:prstGeom prst="rect">
              <a:avLst/>
            </a:prstGeom>
            <a:ln>
              <a:noFill/>
            </a:ln>
          </p:spPr>
        </p:pic>
        <p:pic>
          <p:nvPicPr>
            <p:cNvPr id="73" name="Picture 72" descr="fi.png">
              <a:extLst>
                <a:ext uri="{FF2B5EF4-FFF2-40B4-BE49-F238E27FC236}">
                  <a16:creationId xmlns:a16="http://schemas.microsoft.com/office/drawing/2014/main" id="{D4B2DB1A-3C3C-489A-A1E0-66096FC8A34E}"/>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3303340" y="4469696"/>
              <a:ext cx="217977" cy="144114"/>
            </a:xfrm>
            <a:prstGeom prst="rect">
              <a:avLst/>
            </a:prstGeom>
            <a:ln>
              <a:noFill/>
            </a:ln>
          </p:spPr>
        </p:pic>
        <p:pic>
          <p:nvPicPr>
            <p:cNvPr id="74" name="Picture 73" descr="fr.png">
              <a:extLst>
                <a:ext uri="{FF2B5EF4-FFF2-40B4-BE49-F238E27FC236}">
                  <a16:creationId xmlns:a16="http://schemas.microsoft.com/office/drawing/2014/main" id="{C1FEDF27-CC31-4123-8B68-EB8E2F027E0A}"/>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3674480" y="4469696"/>
              <a:ext cx="217977" cy="144114"/>
            </a:xfrm>
            <a:prstGeom prst="rect">
              <a:avLst/>
            </a:prstGeom>
            <a:ln>
              <a:noFill/>
            </a:ln>
          </p:spPr>
        </p:pic>
        <p:pic>
          <p:nvPicPr>
            <p:cNvPr id="75" name="Picture 74" descr="gr.png">
              <a:extLst>
                <a:ext uri="{FF2B5EF4-FFF2-40B4-BE49-F238E27FC236}">
                  <a16:creationId xmlns:a16="http://schemas.microsoft.com/office/drawing/2014/main" id="{8671ECA3-1A79-4145-AE14-DEA1273076E6}"/>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045620" y="4469696"/>
              <a:ext cx="217977" cy="144114"/>
            </a:xfrm>
            <a:prstGeom prst="rect">
              <a:avLst/>
            </a:prstGeom>
            <a:ln>
              <a:noFill/>
            </a:ln>
          </p:spPr>
        </p:pic>
        <p:pic>
          <p:nvPicPr>
            <p:cNvPr id="76" name="Picture 75" descr="hu.png">
              <a:extLst>
                <a:ext uri="{FF2B5EF4-FFF2-40B4-BE49-F238E27FC236}">
                  <a16:creationId xmlns:a16="http://schemas.microsoft.com/office/drawing/2014/main" id="{EB6DA1DB-9158-4541-9A14-2B9FC81DB233}"/>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416760" y="4469696"/>
              <a:ext cx="217977" cy="144114"/>
            </a:xfrm>
            <a:prstGeom prst="rect">
              <a:avLst/>
            </a:prstGeom>
            <a:ln>
              <a:noFill/>
            </a:ln>
          </p:spPr>
        </p:pic>
        <p:pic>
          <p:nvPicPr>
            <p:cNvPr id="77" name="Picture 76" descr="ie.png">
              <a:extLst>
                <a:ext uri="{FF2B5EF4-FFF2-40B4-BE49-F238E27FC236}">
                  <a16:creationId xmlns:a16="http://schemas.microsoft.com/office/drawing/2014/main" id="{2EA72000-17E3-4899-976B-F19DC272FD5E}"/>
                </a:ext>
              </a:extLst>
            </p:cNvPr>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787900" y="4469696"/>
              <a:ext cx="217977" cy="144114"/>
            </a:xfrm>
            <a:prstGeom prst="rect">
              <a:avLst/>
            </a:prstGeom>
            <a:ln>
              <a:noFill/>
            </a:ln>
          </p:spPr>
        </p:pic>
        <p:pic>
          <p:nvPicPr>
            <p:cNvPr id="78" name="Picture 77" descr="it.png">
              <a:extLst>
                <a:ext uri="{FF2B5EF4-FFF2-40B4-BE49-F238E27FC236}">
                  <a16:creationId xmlns:a16="http://schemas.microsoft.com/office/drawing/2014/main" id="{CF4905CD-2FD6-4152-A775-21A249031F62}"/>
                </a:ext>
              </a:extLst>
            </p:cNvPr>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159040" y="4469696"/>
              <a:ext cx="217977" cy="144114"/>
            </a:xfrm>
            <a:prstGeom prst="rect">
              <a:avLst/>
            </a:prstGeom>
            <a:ln>
              <a:noFill/>
            </a:ln>
          </p:spPr>
        </p:pic>
        <p:pic>
          <p:nvPicPr>
            <p:cNvPr id="79" name="Picture 78" descr="lu.png">
              <a:extLst>
                <a:ext uri="{FF2B5EF4-FFF2-40B4-BE49-F238E27FC236}">
                  <a16:creationId xmlns:a16="http://schemas.microsoft.com/office/drawing/2014/main" id="{1D44C0B9-4E17-4B33-BEA6-BA0FFBC1805A}"/>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5530180" y="4469696"/>
              <a:ext cx="217977" cy="144114"/>
            </a:xfrm>
            <a:prstGeom prst="rect">
              <a:avLst/>
            </a:prstGeom>
            <a:ln>
              <a:noFill/>
            </a:ln>
          </p:spPr>
        </p:pic>
        <p:pic>
          <p:nvPicPr>
            <p:cNvPr id="80" name="Picture 79" descr="no.png">
              <a:extLst>
                <a:ext uri="{FF2B5EF4-FFF2-40B4-BE49-F238E27FC236}">
                  <a16:creationId xmlns:a16="http://schemas.microsoft.com/office/drawing/2014/main" id="{DC4FAE81-D71D-41AB-ADF0-5D6C35462261}"/>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901320" y="4469696"/>
              <a:ext cx="217977" cy="144114"/>
            </a:xfrm>
            <a:prstGeom prst="rect">
              <a:avLst/>
            </a:prstGeom>
            <a:ln>
              <a:noFill/>
            </a:ln>
          </p:spPr>
        </p:pic>
        <p:pic>
          <p:nvPicPr>
            <p:cNvPr id="81" name="Picture 80" descr="nl.png">
              <a:extLst>
                <a:ext uri="{FF2B5EF4-FFF2-40B4-BE49-F238E27FC236}">
                  <a16:creationId xmlns:a16="http://schemas.microsoft.com/office/drawing/2014/main" id="{65E1215A-68E0-4905-9D79-91D656B3021C}"/>
                </a:ext>
              </a:extLst>
            </p:cNvPr>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6272460" y="4469696"/>
              <a:ext cx="217977" cy="144114"/>
            </a:xfrm>
            <a:prstGeom prst="rect">
              <a:avLst/>
            </a:prstGeom>
            <a:ln>
              <a:noFill/>
            </a:ln>
          </p:spPr>
        </p:pic>
        <p:pic>
          <p:nvPicPr>
            <p:cNvPr id="82" name="Picture 81" descr="pl.png">
              <a:extLst>
                <a:ext uri="{FF2B5EF4-FFF2-40B4-BE49-F238E27FC236}">
                  <a16:creationId xmlns:a16="http://schemas.microsoft.com/office/drawing/2014/main" id="{38CCCFAE-C9AA-4EC8-8FF0-F43832A9E318}"/>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6643600" y="4469696"/>
              <a:ext cx="217977" cy="144114"/>
            </a:xfrm>
            <a:prstGeom prst="rect">
              <a:avLst/>
            </a:prstGeom>
            <a:ln>
              <a:noFill/>
            </a:ln>
          </p:spPr>
        </p:pic>
        <p:pic>
          <p:nvPicPr>
            <p:cNvPr id="83" name="Picture 82" descr="pt.png">
              <a:extLst>
                <a:ext uri="{FF2B5EF4-FFF2-40B4-BE49-F238E27FC236}">
                  <a16:creationId xmlns:a16="http://schemas.microsoft.com/office/drawing/2014/main" id="{9C65F218-E6D1-4C44-9BCD-AC88ED81348B}"/>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014740" y="4469696"/>
              <a:ext cx="217977" cy="144114"/>
            </a:xfrm>
            <a:prstGeom prst="rect">
              <a:avLst/>
            </a:prstGeom>
            <a:ln>
              <a:noFill/>
            </a:ln>
          </p:spPr>
        </p:pic>
        <p:pic>
          <p:nvPicPr>
            <p:cNvPr id="84" name="Picture 83" descr="cz.png">
              <a:extLst>
                <a:ext uri="{FF2B5EF4-FFF2-40B4-BE49-F238E27FC236}">
                  <a16:creationId xmlns:a16="http://schemas.microsoft.com/office/drawing/2014/main" id="{2DB70297-7941-49CE-9FB6-CA855B4A9655}"/>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385880" y="4469696"/>
              <a:ext cx="217977" cy="144114"/>
            </a:xfrm>
            <a:prstGeom prst="rect">
              <a:avLst/>
            </a:prstGeom>
            <a:ln>
              <a:noFill/>
            </a:ln>
          </p:spPr>
        </p:pic>
        <p:pic>
          <p:nvPicPr>
            <p:cNvPr id="85" name="Picture 84" descr="ro.png">
              <a:extLst>
                <a:ext uri="{FF2B5EF4-FFF2-40B4-BE49-F238E27FC236}">
                  <a16:creationId xmlns:a16="http://schemas.microsoft.com/office/drawing/2014/main" id="{ACED1DD7-41B9-466C-B65A-E12132A28653}"/>
                </a:ext>
              </a:extLst>
            </p:cNvPr>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7757020" y="4469696"/>
              <a:ext cx="217977" cy="144114"/>
            </a:xfrm>
            <a:prstGeom prst="rect">
              <a:avLst/>
            </a:prstGeom>
            <a:ln>
              <a:noFill/>
            </a:ln>
          </p:spPr>
        </p:pic>
        <p:pic>
          <p:nvPicPr>
            <p:cNvPr id="86" name="Picture 85" descr="se.png">
              <a:extLst>
                <a:ext uri="{FF2B5EF4-FFF2-40B4-BE49-F238E27FC236}">
                  <a16:creationId xmlns:a16="http://schemas.microsoft.com/office/drawing/2014/main" id="{F710EFB6-89D3-4A84-AED2-643BCD7E86A5}"/>
                </a:ext>
              </a:extLst>
            </p:cNvPr>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8499300" y="4469696"/>
              <a:ext cx="217977" cy="144114"/>
            </a:xfrm>
            <a:prstGeom prst="rect">
              <a:avLst/>
            </a:prstGeom>
            <a:ln>
              <a:noFill/>
            </a:ln>
          </p:spPr>
        </p:pic>
        <p:pic>
          <p:nvPicPr>
            <p:cNvPr id="87" name="Picture 86" descr="ch.png">
              <a:extLst>
                <a:ext uri="{FF2B5EF4-FFF2-40B4-BE49-F238E27FC236}">
                  <a16:creationId xmlns:a16="http://schemas.microsoft.com/office/drawing/2014/main" id="{0296E904-989A-4C4C-BE68-0FCA051606EF}"/>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8870442" y="4469696"/>
              <a:ext cx="217977" cy="144114"/>
            </a:xfrm>
            <a:prstGeom prst="rect">
              <a:avLst/>
            </a:prstGeom>
            <a:ln>
              <a:noFill/>
            </a:ln>
          </p:spPr>
        </p:pic>
        <p:pic>
          <p:nvPicPr>
            <p:cNvPr id="88" name="Picture 87" descr="uk.png">
              <a:extLst>
                <a:ext uri="{FF2B5EF4-FFF2-40B4-BE49-F238E27FC236}">
                  <a16:creationId xmlns:a16="http://schemas.microsoft.com/office/drawing/2014/main" id="{AE1559A6-B837-46AA-BD84-440CFB239EB5}"/>
                </a:ext>
              </a:extLst>
            </p:cNvPr>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8128160" y="4469696"/>
              <a:ext cx="217977" cy="144114"/>
            </a:xfrm>
            <a:prstGeom prst="rect">
              <a:avLst/>
            </a:prstGeom>
            <a:ln>
              <a:noFill/>
            </a:ln>
          </p:spPr>
        </p:pic>
        <p:pic>
          <p:nvPicPr>
            <p:cNvPr id="90" name="Picture 89">
              <a:extLst>
                <a:ext uri="{FF2B5EF4-FFF2-40B4-BE49-F238E27FC236}">
                  <a16:creationId xmlns:a16="http://schemas.microsoft.com/office/drawing/2014/main" id="{46BC6FEA-1C1F-4E39-85BC-8DE6865475B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9408598" y="4469696"/>
              <a:ext cx="216000" cy="144000"/>
            </a:xfrm>
            <a:prstGeom prst="rect">
              <a:avLst/>
            </a:prstGeom>
          </p:spPr>
        </p:pic>
        <p:pic>
          <p:nvPicPr>
            <p:cNvPr id="91" name="Picture 90">
              <a:extLst>
                <a:ext uri="{FF2B5EF4-FFF2-40B4-BE49-F238E27FC236}">
                  <a16:creationId xmlns:a16="http://schemas.microsoft.com/office/drawing/2014/main" id="{00CFCB69-EC53-44A5-844A-32FEA74AEDEE}"/>
                </a:ext>
              </a:extLst>
            </p:cNvPr>
            <p:cNvPicPr>
              <a:picLocks noChangeAspect="1"/>
            </p:cNvPicPr>
            <p:nvPr userDrawn="1"/>
          </p:nvPicPr>
          <p:blipFill>
            <a:blip r:embed="rId28"/>
            <a:stretch>
              <a:fillRect/>
            </a:stretch>
          </p:blipFill>
          <p:spPr>
            <a:xfrm>
              <a:off x="9768386" y="4469696"/>
              <a:ext cx="216000" cy="144000"/>
            </a:xfrm>
            <a:prstGeom prst="rect">
              <a:avLst/>
            </a:prstGeom>
          </p:spPr>
        </p:pic>
        <p:pic>
          <p:nvPicPr>
            <p:cNvPr id="92" name="Picture 91" descr="ca.png">
              <a:extLst>
                <a:ext uri="{FF2B5EF4-FFF2-40B4-BE49-F238E27FC236}">
                  <a16:creationId xmlns:a16="http://schemas.microsoft.com/office/drawing/2014/main" id="{514FF5D4-CC8D-4E45-AA09-6E6CB769C92D}"/>
                </a:ext>
              </a:extLst>
            </p:cNvPr>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10489245" y="4469696"/>
              <a:ext cx="216000" cy="142807"/>
            </a:xfrm>
            <a:prstGeom prst="rect">
              <a:avLst/>
            </a:prstGeom>
            <a:ln>
              <a:noFill/>
            </a:ln>
          </p:spPr>
        </p:pic>
        <p:pic>
          <p:nvPicPr>
            <p:cNvPr id="93" name="Picture 92" descr="si.png">
              <a:extLst>
                <a:ext uri="{FF2B5EF4-FFF2-40B4-BE49-F238E27FC236}">
                  <a16:creationId xmlns:a16="http://schemas.microsoft.com/office/drawing/2014/main" id="{504F49A5-E949-4E30-9FA4-B1EE2657D3D5}"/>
                </a:ext>
              </a:extLst>
            </p:cNvPr>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10128174" y="4469696"/>
              <a:ext cx="217284" cy="143656"/>
            </a:xfrm>
            <a:prstGeom prst="rect">
              <a:avLst/>
            </a:prstGeom>
          </p:spPr>
        </p:pic>
      </p:grpSp>
      <p:pic>
        <p:nvPicPr>
          <p:cNvPr id="94" name="Picture 93">
            <a:extLst>
              <a:ext uri="{FF2B5EF4-FFF2-40B4-BE49-F238E27FC236}">
                <a16:creationId xmlns:a16="http://schemas.microsoft.com/office/drawing/2014/main" id="{EE9226E0-2BA4-4DC2-994B-AD70CB993B22}"/>
              </a:ext>
            </a:extLst>
          </p:cNvPr>
          <p:cNvPicPr>
            <a:picLocks/>
          </p:cNvPicPr>
          <p:nvPr userDrawn="1"/>
        </p:nvPicPr>
        <p:blipFill>
          <a:blip r:embed="rId31" cstate="print">
            <a:extLst>
              <a:ext uri="{28A0092B-C50C-407E-A947-70E740481C1C}">
                <a14:useLocalDpi xmlns:a14="http://schemas.microsoft.com/office/drawing/2010/main" val="0"/>
              </a:ext>
            </a:extLst>
          </a:blip>
          <a:stretch>
            <a:fillRect/>
          </a:stretch>
        </p:blipFill>
        <p:spPr>
          <a:xfrm>
            <a:off x="10331489" y="-215904"/>
            <a:ext cx="2095200" cy="1314000"/>
          </a:xfrm>
          <a:prstGeom prst="rect">
            <a:avLst/>
          </a:prstGeom>
        </p:spPr>
      </p:pic>
    </p:spTree>
    <p:extLst>
      <p:ext uri="{BB962C8B-B14F-4D97-AF65-F5344CB8AC3E}">
        <p14:creationId xmlns:p14="http://schemas.microsoft.com/office/powerpoint/2010/main" val="4140336850"/>
      </p:ext>
    </p:extLst>
  </p:cSld>
  <p:clrMap bg1="lt1" tx1="dk1" bg2="lt2" tx2="dk2" accent1="accent1" accent2="accent2" accent3="accent3" accent4="accent4" accent5="accent5" accent6="accent6" hlink="hlink" folHlink="folHlink"/>
  <p:sldLayoutIdLst>
    <p:sldLayoutId id="2147483971" r:id="rId1"/>
  </p:sldLayoutIdLst>
  <p:hf sldNum="0" hdr="0" dt="0"/>
  <p:txStyles>
    <p:titleStyle>
      <a:lvl1pPr algn="just" rtl="0" fontAlgn="base">
        <a:spcBef>
          <a:spcPct val="0"/>
        </a:spcBef>
        <a:spcAft>
          <a:spcPct val="0"/>
        </a:spcAft>
        <a:defRPr lang="en-GB" sz="3000" b="1" dirty="0" smtClean="0">
          <a:solidFill>
            <a:srgbClr val="003249"/>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122" b="1">
          <a:solidFill>
            <a:schemeClr val="bg1"/>
          </a:solidFill>
          <a:latin typeface="Verdana" pitchFamily="34" charset="0"/>
        </a:defRPr>
      </a:lvl2pPr>
      <a:lvl3pPr algn="l" rtl="0" fontAlgn="base">
        <a:spcBef>
          <a:spcPct val="0"/>
        </a:spcBef>
        <a:spcAft>
          <a:spcPct val="0"/>
        </a:spcAft>
        <a:defRPr sz="2122" b="1">
          <a:solidFill>
            <a:schemeClr val="bg1"/>
          </a:solidFill>
          <a:latin typeface="Verdana" pitchFamily="34" charset="0"/>
        </a:defRPr>
      </a:lvl3pPr>
      <a:lvl4pPr algn="l" rtl="0" fontAlgn="base">
        <a:spcBef>
          <a:spcPct val="0"/>
        </a:spcBef>
        <a:spcAft>
          <a:spcPct val="0"/>
        </a:spcAft>
        <a:defRPr sz="2122" b="1">
          <a:solidFill>
            <a:schemeClr val="bg1"/>
          </a:solidFill>
          <a:latin typeface="Verdana" pitchFamily="34" charset="0"/>
        </a:defRPr>
      </a:lvl4pPr>
      <a:lvl5pPr algn="l" rtl="0" fontAlgn="base">
        <a:spcBef>
          <a:spcPct val="0"/>
        </a:spcBef>
        <a:spcAft>
          <a:spcPct val="0"/>
        </a:spcAft>
        <a:defRPr sz="2122" b="1">
          <a:solidFill>
            <a:schemeClr val="bg1"/>
          </a:solidFill>
          <a:latin typeface="Verdana" pitchFamily="34" charset="0"/>
        </a:defRPr>
      </a:lvl5pPr>
      <a:lvl6pPr marL="441015" algn="l" rtl="0" fontAlgn="base">
        <a:spcBef>
          <a:spcPct val="0"/>
        </a:spcBef>
        <a:spcAft>
          <a:spcPct val="0"/>
        </a:spcAft>
        <a:defRPr sz="2122" b="1">
          <a:solidFill>
            <a:schemeClr val="bg1"/>
          </a:solidFill>
          <a:latin typeface="Verdana" pitchFamily="34" charset="0"/>
        </a:defRPr>
      </a:lvl6pPr>
      <a:lvl7pPr marL="882030" algn="l" rtl="0" fontAlgn="base">
        <a:spcBef>
          <a:spcPct val="0"/>
        </a:spcBef>
        <a:spcAft>
          <a:spcPct val="0"/>
        </a:spcAft>
        <a:defRPr sz="2122" b="1">
          <a:solidFill>
            <a:schemeClr val="bg1"/>
          </a:solidFill>
          <a:latin typeface="Verdana" pitchFamily="34" charset="0"/>
        </a:defRPr>
      </a:lvl7pPr>
      <a:lvl8pPr marL="1323045" algn="l" rtl="0" fontAlgn="base">
        <a:spcBef>
          <a:spcPct val="0"/>
        </a:spcBef>
        <a:spcAft>
          <a:spcPct val="0"/>
        </a:spcAft>
        <a:defRPr sz="2122" b="1">
          <a:solidFill>
            <a:schemeClr val="bg1"/>
          </a:solidFill>
          <a:latin typeface="Verdana" pitchFamily="34" charset="0"/>
        </a:defRPr>
      </a:lvl8pPr>
      <a:lvl9pPr marL="1764060" algn="l" rtl="0" fontAlgn="base">
        <a:spcBef>
          <a:spcPct val="0"/>
        </a:spcBef>
        <a:spcAft>
          <a:spcPct val="0"/>
        </a:spcAft>
        <a:defRPr sz="2122" b="1">
          <a:solidFill>
            <a:schemeClr val="bg1"/>
          </a:solidFill>
          <a:latin typeface="Verdana" pitchFamily="34" charset="0"/>
        </a:defRPr>
      </a:lvl9pPr>
    </p:titleStyle>
    <p:bodyStyle>
      <a:lvl1pPr marL="0" indent="0" algn="l" rtl="0" eaLnBrk="0" fontAlgn="base" hangingPunct="0">
        <a:lnSpc>
          <a:spcPct val="119000"/>
        </a:lnSpc>
        <a:spcBef>
          <a:spcPct val="20000"/>
        </a:spcBef>
        <a:spcAft>
          <a:spcPct val="0"/>
        </a:spcAft>
        <a:buClr>
          <a:srgbClr val="8197A6"/>
        </a:buClr>
        <a:buFont typeface="Arial" panose="020B0604020202020204"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1pPr>
      <a:lvl2pPr marL="78132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2pPr>
      <a:lvl3pPr marL="1357771"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panose="020B0604020202020204" pitchFamily="34" charset="0"/>
          <a:ea typeface="MS PGothic" pitchFamily="34" charset="-128"/>
          <a:cs typeface="Arial" panose="020B0604020202020204" pitchFamily="34" charset="0"/>
        </a:defRPr>
      </a:lvl3pPr>
      <a:lvl4pPr marL="1934216" indent="0" algn="l" rtl="0" eaLnBrk="0" fontAlgn="base" hangingPunct="0">
        <a:lnSpc>
          <a:spcPct val="119000"/>
        </a:lnSpc>
        <a:spcBef>
          <a:spcPct val="20000"/>
        </a:spcBef>
        <a:spcAft>
          <a:spcPct val="0"/>
        </a:spcAft>
        <a:buClr>
          <a:schemeClr val="accent1"/>
        </a:buClr>
        <a:buFont typeface="Verdana" pitchFamily="34" charset="0"/>
        <a:buNone/>
        <a:defRPr lang="en-US" altLang="en-US" sz="1800" dirty="0">
          <a:solidFill>
            <a:srgbClr val="8197A6"/>
          </a:solidFill>
          <a:latin typeface="Arial" charset="0"/>
          <a:ea typeface="MS PGothic" pitchFamily="34" charset="-128"/>
          <a:cs typeface="Arial" charset="0"/>
        </a:defRPr>
      </a:lvl4pPr>
      <a:lvl5pPr marL="2510661" indent="0" algn="l" rtl="0" eaLnBrk="0" fontAlgn="base" hangingPunct="0">
        <a:lnSpc>
          <a:spcPct val="119000"/>
        </a:lnSpc>
        <a:spcBef>
          <a:spcPct val="20000"/>
        </a:spcBef>
        <a:spcAft>
          <a:spcPct val="0"/>
        </a:spcAft>
        <a:buClr>
          <a:schemeClr val="accent1"/>
        </a:buClr>
        <a:buFont typeface="Verdana" pitchFamily="34" charset="0"/>
        <a:buNone/>
        <a:defRPr lang="en-GB" altLang="en-US" sz="1800" dirty="0">
          <a:solidFill>
            <a:srgbClr val="8197A6"/>
          </a:solidFill>
          <a:latin typeface="Arial" charset="0"/>
          <a:ea typeface="MS PGothic" pitchFamily="34" charset="-128"/>
          <a:cs typeface="Arial" charset="0"/>
        </a:defRPr>
      </a:lvl5pPr>
      <a:lvl6pPr marL="335661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6pPr>
      <a:lvl7pPr marL="379763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7pPr>
      <a:lvl8pPr marL="4238645"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8pPr>
      <a:lvl9pPr marL="4679660" indent="-404264" algn="l" rtl="0" fontAlgn="base">
        <a:lnSpc>
          <a:spcPct val="119000"/>
        </a:lnSpc>
        <a:spcBef>
          <a:spcPct val="20000"/>
        </a:spcBef>
        <a:spcAft>
          <a:spcPct val="0"/>
        </a:spcAft>
        <a:buClr>
          <a:schemeClr val="accent1"/>
        </a:buClr>
        <a:buFont typeface="Verdana" pitchFamily="34" charset="0"/>
        <a:buChar char="–"/>
        <a:defRPr sz="1543">
          <a:solidFill>
            <a:schemeClr val="bg2"/>
          </a:solidFill>
          <a:latin typeface="+mn-lt"/>
        </a:defRPr>
      </a:lvl9pPr>
    </p:bodyStyle>
    <p:otherStyle>
      <a:defPPr>
        <a:defRPr lang="en-US"/>
      </a:defPPr>
      <a:lvl1pPr marL="0" algn="l" defTabSz="882030" rtl="0" eaLnBrk="1" latinLnBrk="0" hangingPunct="1">
        <a:defRPr sz="1736" kern="1200">
          <a:solidFill>
            <a:schemeClr val="tx1"/>
          </a:solidFill>
          <a:latin typeface="+mn-lt"/>
          <a:ea typeface="+mn-ea"/>
          <a:cs typeface="+mn-cs"/>
        </a:defRPr>
      </a:lvl1pPr>
      <a:lvl2pPr marL="441015" algn="l" defTabSz="882030" rtl="0" eaLnBrk="1" latinLnBrk="0" hangingPunct="1">
        <a:defRPr sz="1736" kern="1200">
          <a:solidFill>
            <a:schemeClr val="tx1"/>
          </a:solidFill>
          <a:latin typeface="+mn-lt"/>
          <a:ea typeface="+mn-ea"/>
          <a:cs typeface="+mn-cs"/>
        </a:defRPr>
      </a:lvl2pPr>
      <a:lvl3pPr marL="882030" algn="l" defTabSz="882030" rtl="0" eaLnBrk="1" latinLnBrk="0" hangingPunct="1">
        <a:defRPr sz="1736" kern="1200">
          <a:solidFill>
            <a:schemeClr val="tx1"/>
          </a:solidFill>
          <a:latin typeface="+mn-lt"/>
          <a:ea typeface="+mn-ea"/>
          <a:cs typeface="+mn-cs"/>
        </a:defRPr>
      </a:lvl3pPr>
      <a:lvl4pPr marL="1323045" algn="l" defTabSz="882030" rtl="0" eaLnBrk="1" latinLnBrk="0" hangingPunct="1">
        <a:defRPr sz="1736" kern="1200">
          <a:solidFill>
            <a:schemeClr val="tx1"/>
          </a:solidFill>
          <a:latin typeface="+mn-lt"/>
          <a:ea typeface="+mn-ea"/>
          <a:cs typeface="+mn-cs"/>
        </a:defRPr>
      </a:lvl4pPr>
      <a:lvl5pPr marL="1764060" algn="l" defTabSz="882030" rtl="0" eaLnBrk="1" latinLnBrk="0" hangingPunct="1">
        <a:defRPr sz="1736" kern="1200">
          <a:solidFill>
            <a:schemeClr val="tx1"/>
          </a:solidFill>
          <a:latin typeface="+mn-lt"/>
          <a:ea typeface="+mn-ea"/>
          <a:cs typeface="+mn-cs"/>
        </a:defRPr>
      </a:lvl5pPr>
      <a:lvl6pPr marL="2205076" algn="l" defTabSz="882030" rtl="0" eaLnBrk="1" latinLnBrk="0" hangingPunct="1">
        <a:defRPr sz="1736" kern="1200">
          <a:solidFill>
            <a:schemeClr val="tx1"/>
          </a:solidFill>
          <a:latin typeface="+mn-lt"/>
          <a:ea typeface="+mn-ea"/>
          <a:cs typeface="+mn-cs"/>
        </a:defRPr>
      </a:lvl6pPr>
      <a:lvl7pPr marL="2646091" algn="l" defTabSz="882030" rtl="0" eaLnBrk="1" latinLnBrk="0" hangingPunct="1">
        <a:defRPr sz="1736" kern="1200">
          <a:solidFill>
            <a:schemeClr val="tx1"/>
          </a:solidFill>
          <a:latin typeface="+mn-lt"/>
          <a:ea typeface="+mn-ea"/>
          <a:cs typeface="+mn-cs"/>
        </a:defRPr>
      </a:lvl7pPr>
      <a:lvl8pPr marL="3087106" algn="l" defTabSz="882030" rtl="0" eaLnBrk="1" latinLnBrk="0" hangingPunct="1">
        <a:defRPr sz="1736" kern="1200">
          <a:solidFill>
            <a:schemeClr val="tx1"/>
          </a:solidFill>
          <a:latin typeface="+mn-lt"/>
          <a:ea typeface="+mn-ea"/>
          <a:cs typeface="+mn-cs"/>
        </a:defRPr>
      </a:lvl8pPr>
      <a:lvl9pPr marL="3528121" algn="l" defTabSz="882030" rtl="0" eaLnBrk="1" latinLnBrk="0" hangingPunct="1">
        <a:defRPr sz="1736"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51"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5.png"/><Relationship Id="rId1" Type="http://schemas.openxmlformats.org/officeDocument/2006/relationships/slideLayout" Target="../slideLayouts/slideLayout21.xml"/><Relationship Id="rId4" Type="http://schemas.openxmlformats.org/officeDocument/2006/relationships/image" Target="../media/image49.svg"/></Relationships>
</file>

<file path=ppt/slides/_rels/slide1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51.png"/></Relationships>
</file>

<file path=ppt/slides/_rels/slide1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6.xml"/><Relationship Id="rId1" Type="http://schemas.openxmlformats.org/officeDocument/2006/relationships/slideLayout" Target="../slideLayouts/slideLayout21.xml"/><Relationship Id="rId4" Type="http://schemas.openxmlformats.org/officeDocument/2006/relationships/image" Target="../media/image55.png"/></Relationships>
</file>

<file path=ppt/slides/_rels/slide16.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30.xml"/><Relationship Id="rId5" Type="http://schemas.openxmlformats.org/officeDocument/2006/relationships/hyperlink" Target="mailto:Karol.Brzostowski@ext.esa.int" TargetMode="External"/><Relationship Id="rId4" Type="http://schemas.openxmlformats.org/officeDocument/2006/relationships/hyperlink" Target="mailto:Marco.Peru@ext.esa.int"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3" Type="http://schemas.openxmlformats.org/officeDocument/2006/relationships/hyperlink" Target="https://ideas.esa.int/servlet/hype/IMT?documentTableId=45087167213207750&amp;userAction=Browse&amp;templateName=&amp;documentId=a69e7e7b4f610aada2cf88dfb89fa526" TargetMode="External"/><Relationship Id="rId2" Type="http://schemas.openxmlformats.org/officeDocument/2006/relationships/image" Target="../media/image45.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99">
            <a:extLst>
              <a:ext uri="{FF2B5EF4-FFF2-40B4-BE49-F238E27FC236}">
                <a16:creationId xmlns:a16="http://schemas.microsoft.com/office/drawing/2014/main" id="{B06A49EE-0921-4A0E-99D9-29F5A2AC6E1F}"/>
              </a:ext>
            </a:extLst>
          </p:cNvPr>
          <p:cNvSpPr/>
          <p:nvPr/>
        </p:nvSpPr>
        <p:spPr>
          <a:xfrm>
            <a:off x="7288567" y="5590659"/>
            <a:ext cx="4750834" cy="2170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GB" sz="1200" dirty="0">
              <a:latin typeface="Arial" panose="020B0604020202020204" pitchFamily="34" charset="0"/>
              <a:cs typeface="Arial" panose="020B0604020202020204" pitchFamily="34" charset="0"/>
            </a:endParaRPr>
          </a:p>
        </p:txBody>
      </p:sp>
      <p:sp>
        <p:nvSpPr>
          <p:cNvPr id="5" name="Rectangle 19">
            <a:extLst>
              <a:ext uri="{FF2B5EF4-FFF2-40B4-BE49-F238E27FC236}">
                <a16:creationId xmlns:a16="http://schemas.microsoft.com/office/drawing/2014/main" id="{CB3A2E59-A332-A291-759C-6AFD290DC89F}"/>
              </a:ext>
            </a:extLst>
          </p:cNvPr>
          <p:cNvSpPr txBox="1">
            <a:spLocks noChangeArrowheads="1"/>
          </p:cNvSpPr>
          <p:nvPr/>
        </p:nvSpPr>
        <p:spPr bwMode="auto">
          <a:xfrm>
            <a:off x="126000" y="3072829"/>
            <a:ext cx="11973338" cy="151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88202" tIns="44101" rIns="88202" bIns="44101" numCol="1" anchor="b" anchorCtr="0" compatLnSpc="1">
            <a:prstTxWarp prst="textNoShape">
              <a:avLst/>
            </a:prstTxWarp>
            <a:spAutoFit/>
          </a:bodyPr>
          <a:lstStyle/>
          <a:p>
            <a:pPr defTabSz="882030">
              <a:defRPr/>
            </a:pPr>
            <a:r>
              <a:rPr lang="en-GB" sz="3087" b="1" dirty="0">
                <a:solidFill>
                  <a:schemeClr val="bg1"/>
                </a:solidFill>
                <a:highlight>
                  <a:srgbClr val="335E6F"/>
                </a:highlight>
                <a:latin typeface="Arial" panose="020B0604020202020204" pitchFamily="34" charset="0"/>
                <a:ea typeface="+mj-ea"/>
                <a:cs typeface="Arial" panose="020B0604020202020204" pitchFamily="34" charset="0"/>
              </a:rPr>
              <a:t>OSIP Platform – Activity Type H – Space related courses (Company employee training)</a:t>
            </a:r>
          </a:p>
          <a:p>
            <a:pPr defTabSz="882030">
              <a:defRPr/>
            </a:pPr>
            <a:r>
              <a:rPr lang="pt-BR" sz="3087" b="1" dirty="0">
                <a:solidFill>
                  <a:schemeClr val="bg2"/>
                </a:solidFill>
                <a:latin typeface="Arial" panose="020B0604020202020204" pitchFamily="34" charset="0"/>
                <a:ea typeface="+mj-ea"/>
                <a:cs typeface="Arial" panose="020B0604020202020204" pitchFamily="34" charset="0"/>
              </a:rPr>
              <a:t>CfP/5-50037/23/NL/MH</a:t>
            </a:r>
            <a:endParaRPr lang="en-GB" sz="3087" b="1" dirty="0">
              <a:solidFill>
                <a:schemeClr val="bg2"/>
              </a:solidFill>
              <a:latin typeface="Arial" panose="020B0604020202020204" pitchFamily="34" charset="0"/>
              <a:ea typeface="+mj-ea"/>
              <a:cs typeface="Arial" panose="020B0604020202020204" pitchFamily="34" charset="0"/>
            </a:endParaRPr>
          </a:p>
        </p:txBody>
      </p:sp>
      <p:sp>
        <p:nvSpPr>
          <p:cNvPr id="6" name="Text Box 24">
            <a:extLst>
              <a:ext uri="{FF2B5EF4-FFF2-40B4-BE49-F238E27FC236}">
                <a16:creationId xmlns:a16="http://schemas.microsoft.com/office/drawing/2014/main" id="{DEE83668-DBA5-AF4C-D962-5C095D6B4285}"/>
              </a:ext>
            </a:extLst>
          </p:cNvPr>
          <p:cNvSpPr txBox="1">
            <a:spLocks noChangeArrowheads="1"/>
          </p:cNvSpPr>
          <p:nvPr/>
        </p:nvSpPr>
        <p:spPr bwMode="auto">
          <a:xfrm>
            <a:off x="6915705" y="5052848"/>
            <a:ext cx="5123696" cy="276999"/>
          </a:xfrm>
          <a:prstGeom prst="rect">
            <a:avLst/>
          </a:prstGeom>
          <a:noFill/>
          <a:ln>
            <a:noFill/>
          </a:ln>
          <a:effectLst/>
        </p:spPr>
        <p:txBody>
          <a:bodyPr wrap="square">
            <a:spAutoFit/>
          </a:bodyPr>
          <a:lstStyle/>
          <a:p>
            <a:pPr algn="r">
              <a:spcBef>
                <a:spcPts val="0"/>
              </a:spcBef>
            </a:pPr>
            <a:r>
              <a:rPr lang="en-GB" sz="1200" dirty="0">
                <a:solidFill>
                  <a:schemeClr val="bg1"/>
                </a:solidFill>
                <a:latin typeface="Arial" panose="020B0604020202020204" pitchFamily="34" charset="0"/>
                <a:cs typeface="Arial" panose="020B0604020202020204" pitchFamily="34" charset="0"/>
              </a:rPr>
              <a:t>Kim Johnson</a:t>
            </a:r>
          </a:p>
        </p:txBody>
      </p:sp>
      <p:sp>
        <p:nvSpPr>
          <p:cNvPr id="9" name="Text Box 25">
            <a:extLst>
              <a:ext uri="{FF2B5EF4-FFF2-40B4-BE49-F238E27FC236}">
                <a16:creationId xmlns:a16="http://schemas.microsoft.com/office/drawing/2014/main" id="{4578853E-F573-E4FD-3B2B-0DDD25EFC63F}"/>
              </a:ext>
            </a:extLst>
          </p:cNvPr>
          <p:cNvSpPr txBox="1">
            <a:spLocks noChangeArrowheads="1"/>
          </p:cNvSpPr>
          <p:nvPr/>
        </p:nvSpPr>
        <p:spPr bwMode="auto">
          <a:xfrm>
            <a:off x="6915681" y="5885467"/>
            <a:ext cx="5123720" cy="276999"/>
          </a:xfrm>
          <a:prstGeom prst="rect">
            <a:avLst/>
          </a:prstGeom>
          <a:noFill/>
          <a:ln>
            <a:noFill/>
          </a:ln>
          <a:effectLst/>
        </p:spPr>
        <p:txBody>
          <a:bodyPr wrap="square">
            <a:spAutoFit/>
          </a:bodyPr>
          <a:lstStyle/>
          <a:p>
            <a:pPr algn="r">
              <a:spcBef>
                <a:spcPts val="0"/>
              </a:spcBef>
            </a:pPr>
            <a:r>
              <a:rPr lang="en-GB" sz="1200" i="1" dirty="0">
                <a:solidFill>
                  <a:schemeClr val="bg1"/>
                </a:solidFill>
                <a:latin typeface="Arial" panose="020B0604020202020204" pitchFamily="34" charset="0"/>
                <a:cs typeface="Arial" panose="020B0604020202020204" pitchFamily="34" charset="0"/>
              </a:rPr>
              <a:t>Riga, 12/09/2023</a:t>
            </a:r>
          </a:p>
        </p:txBody>
      </p:sp>
      <p:pic>
        <p:nvPicPr>
          <p:cNvPr id="10" name="Picture 9" descr="A black background with white text&#10;&#10;Description automatically generated">
            <a:extLst>
              <a:ext uri="{FF2B5EF4-FFF2-40B4-BE49-F238E27FC236}">
                <a16:creationId xmlns:a16="http://schemas.microsoft.com/office/drawing/2014/main" id="{2C95AA47-6885-BF13-AAC1-06F9770426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60653" y="798328"/>
            <a:ext cx="2571882" cy="65408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wrap="square" anchor="ctr">
            <a:normAutofit/>
          </a:bodyPr>
          <a:lstStyle/>
          <a:p>
            <a:pPr>
              <a:lnSpc>
                <a:spcPct val="90000"/>
              </a:lnSpc>
            </a:pPr>
            <a:r>
              <a:rPr lang="en-US" sz="2800" dirty="0">
                <a:solidFill>
                  <a:schemeClr val="tx2"/>
                </a:solidFill>
              </a:rPr>
              <a:t>H – Space related courses</a:t>
            </a:r>
          </a:p>
        </p:txBody>
      </p:sp>
      <p:sp>
        <p:nvSpPr>
          <p:cNvPr id="15" name="Content Placeholder 2">
            <a:extLst>
              <a:ext uri="{FF2B5EF4-FFF2-40B4-BE49-F238E27FC236}">
                <a16:creationId xmlns:a16="http://schemas.microsoft.com/office/drawing/2014/main" id="{32685DEB-A194-4219-9171-A4BF95F21540}"/>
              </a:ext>
            </a:extLst>
          </p:cNvPr>
          <p:cNvSpPr>
            <a:spLocks noGrp="1"/>
          </p:cNvSpPr>
          <p:nvPr>
            <p:ph sz="half" idx="1"/>
          </p:nvPr>
        </p:nvSpPr>
        <p:spPr>
          <a:xfrm>
            <a:off x="216000" y="1882231"/>
            <a:ext cx="5804673" cy="4509860"/>
          </a:xfrm>
          <a:ln>
            <a:solidFill>
              <a:schemeClr val="accent1"/>
            </a:solidFill>
          </a:ln>
        </p:spPr>
        <p:style>
          <a:lnRef idx="2">
            <a:schemeClr val="accent4"/>
          </a:lnRef>
          <a:fillRef idx="1">
            <a:schemeClr val="lt1"/>
          </a:fillRef>
          <a:effectRef idx="0">
            <a:schemeClr val="accent4"/>
          </a:effectRef>
          <a:fontRef idx="minor">
            <a:schemeClr val="dk1"/>
          </a:fontRef>
        </p:style>
        <p:txBody>
          <a:bodyPr/>
          <a:lstStyle/>
          <a:p>
            <a:pPr algn="l"/>
            <a:r>
              <a:rPr lang="en-GB" sz="1600" b="1" i="0" dirty="0">
                <a:solidFill>
                  <a:schemeClr val="tx2"/>
                </a:solidFill>
                <a:effectLst/>
                <a:latin typeface="Open Sans" panose="020B0606030504020204" pitchFamily="34" charset="0"/>
              </a:rPr>
              <a:t>The Idea</a:t>
            </a:r>
          </a:p>
          <a:p>
            <a:pPr algn="l"/>
            <a:r>
              <a:rPr lang="en-GB" sz="1200" b="0" i="0" dirty="0">
                <a:solidFill>
                  <a:schemeClr val="tx2"/>
                </a:solidFill>
                <a:effectLst/>
                <a:latin typeface="Open Sans" panose="020B0606030504020204" pitchFamily="34" charset="0"/>
              </a:rPr>
              <a:t>The subject of this campaign is exclusively for </a:t>
            </a:r>
            <a:r>
              <a:rPr lang="en-GB" sz="1200" b="1" i="0" dirty="0">
                <a:solidFill>
                  <a:schemeClr val="tx2"/>
                </a:solidFill>
                <a:effectLst/>
                <a:latin typeface="Open Sans" panose="020B0606030504020204" pitchFamily="34" charset="0"/>
              </a:rPr>
              <a:t>Space related Courses that correspond to a clear need from the Latvian industry and would lead to develop the key space competences in Latvia.</a:t>
            </a:r>
          </a:p>
          <a:p>
            <a:pPr algn="l"/>
            <a:endParaRPr lang="en-GB" sz="1200" dirty="0">
              <a:solidFill>
                <a:schemeClr val="tx2"/>
              </a:solidFill>
              <a:latin typeface="Open Sans" panose="020B0606030504020204" pitchFamily="34" charset="0"/>
            </a:endParaRPr>
          </a:p>
          <a:p>
            <a:pPr algn="l"/>
            <a:r>
              <a:rPr lang="en-GB" sz="1200" b="0" i="0" dirty="0">
                <a:solidFill>
                  <a:schemeClr val="tx2"/>
                </a:solidFill>
                <a:effectLst/>
                <a:latin typeface="Open Sans" panose="020B0606030504020204" pitchFamily="34" charset="0"/>
              </a:rPr>
              <a:t>The proposal must come from a Latvian industry’s need and must contribute to development of the specific space related competences needed to increase the capabilities of the Tenderer in the space business.</a:t>
            </a:r>
            <a:endParaRPr lang="en-GB" sz="1200" dirty="0">
              <a:solidFill>
                <a:schemeClr val="tx2"/>
              </a:solidFill>
              <a:latin typeface="Open Sans" panose="020B0606030504020204" pitchFamily="34" charset="0"/>
            </a:endParaRPr>
          </a:p>
          <a:p>
            <a:pPr algn="l"/>
            <a:r>
              <a:rPr lang="en-GB" sz="1200" dirty="0">
                <a:solidFill>
                  <a:schemeClr val="tx2"/>
                </a:solidFill>
                <a:latin typeface="Open Sans" panose="020B0606030504020204" pitchFamily="34" charset="0"/>
              </a:rPr>
              <a:t>The Idea should be aligned with the generic programmatic objectives of the Latvia RPA ITT.</a:t>
            </a:r>
          </a:p>
          <a:p>
            <a:endParaRPr lang="en-US" sz="1200" dirty="0">
              <a:solidFill>
                <a:schemeClr val="tx2"/>
              </a:solidFill>
            </a:endParaRPr>
          </a:p>
          <a:p>
            <a:r>
              <a:rPr lang="en-GB" altLang="en-US" sz="1200" b="1" dirty="0">
                <a:solidFill>
                  <a:schemeClr val="tx2"/>
                </a:solidFill>
                <a:latin typeface="Open Sans" panose="020B0606030504020204" pitchFamily="34" charset="0"/>
              </a:rPr>
              <a:t>This Campaign is addressed only to Latvian companies (including SMEs). </a:t>
            </a:r>
            <a:r>
              <a:rPr lang="en-GB" altLang="en-US" sz="1200" dirty="0">
                <a:solidFill>
                  <a:schemeClr val="tx2"/>
                </a:solidFill>
                <a:latin typeface="Open Sans" panose="020B0606030504020204" pitchFamily="34" charset="0"/>
              </a:rPr>
              <a:t>Potential Tenderers are therefore requested to note that the Agency can only consider Proposals from companies residing in Latvia.</a:t>
            </a:r>
          </a:p>
          <a:p>
            <a:endParaRPr lang="en-GB" altLang="en-US" sz="1200" dirty="0">
              <a:solidFill>
                <a:schemeClr val="tx2"/>
              </a:solidFill>
              <a:latin typeface="Open Sans" panose="020B0606030504020204" pitchFamily="34" charset="0"/>
            </a:endParaRPr>
          </a:p>
          <a:p>
            <a:pPr algn="l"/>
            <a:r>
              <a:rPr lang="en-GB" sz="1200" b="1" i="0" dirty="0">
                <a:solidFill>
                  <a:schemeClr val="tx2"/>
                </a:solidFill>
                <a:effectLst/>
                <a:latin typeface="Open Sans" panose="020B0606030504020204" pitchFamily="34" charset="0"/>
              </a:rPr>
              <a:t>Prime </a:t>
            </a:r>
            <a:r>
              <a:rPr lang="en-GB" sz="1200" b="1" i="0" dirty="0" err="1">
                <a:solidFill>
                  <a:schemeClr val="tx2"/>
                </a:solidFill>
                <a:effectLst/>
                <a:latin typeface="Open Sans" panose="020B0606030504020204" pitchFamily="34" charset="0"/>
              </a:rPr>
              <a:t>Contractorship</a:t>
            </a:r>
            <a:endParaRPr lang="en-GB" sz="1200" b="0" i="0" dirty="0">
              <a:solidFill>
                <a:schemeClr val="tx2"/>
              </a:solidFill>
              <a:effectLst/>
              <a:latin typeface="Open Sans" panose="020B0606030504020204" pitchFamily="34" charset="0"/>
            </a:endParaRPr>
          </a:p>
          <a:p>
            <a:pPr algn="l"/>
            <a:r>
              <a:rPr lang="en-GB" sz="1200" b="0" i="0" dirty="0">
                <a:solidFill>
                  <a:schemeClr val="tx2"/>
                </a:solidFill>
                <a:effectLst/>
                <a:latin typeface="Open Sans" panose="020B0606030504020204" pitchFamily="34" charset="0"/>
              </a:rPr>
              <a:t>This campaign is exclusively for </a:t>
            </a:r>
            <a:r>
              <a:rPr lang="en-GB" sz="1200" b="1" i="0" dirty="0">
                <a:solidFill>
                  <a:schemeClr val="tx2"/>
                </a:solidFill>
                <a:effectLst/>
                <a:latin typeface="Open Sans" panose="020B0606030504020204" pitchFamily="34" charset="0"/>
              </a:rPr>
              <a:t>industry.</a:t>
            </a:r>
            <a:endParaRPr lang="en-GB" sz="1200" dirty="0">
              <a:solidFill>
                <a:schemeClr val="tx2"/>
              </a:solidFill>
              <a:latin typeface="Open Sans" panose="020B0606030504020204" pitchFamily="34" charset="0"/>
            </a:endParaRPr>
          </a:p>
          <a:p>
            <a:endParaRPr lang="en-US" sz="1200" dirty="0">
              <a:solidFill>
                <a:schemeClr val="tx2"/>
              </a:solidFill>
            </a:endParaRPr>
          </a:p>
        </p:txBody>
      </p:sp>
      <p:sp>
        <p:nvSpPr>
          <p:cNvPr id="17" name="Content Placeholder 3">
            <a:extLst>
              <a:ext uri="{FF2B5EF4-FFF2-40B4-BE49-F238E27FC236}">
                <a16:creationId xmlns:a16="http://schemas.microsoft.com/office/drawing/2014/main" id="{2E95409A-F786-4493-8026-CAA3166AD364}"/>
              </a:ext>
            </a:extLst>
          </p:cNvPr>
          <p:cNvSpPr>
            <a:spLocks noGrp="1"/>
          </p:cNvSpPr>
          <p:nvPr>
            <p:ph sz="half" idx="2"/>
          </p:nvPr>
        </p:nvSpPr>
        <p:spPr>
          <a:xfrm>
            <a:off x="6208074" y="1882231"/>
            <a:ext cx="5762854" cy="4509860"/>
          </a:xfrm>
          <a:ln>
            <a:solidFill>
              <a:schemeClr val="accent1"/>
            </a:solidFill>
          </a:ln>
        </p:spPr>
        <p:style>
          <a:lnRef idx="2">
            <a:schemeClr val="accent4"/>
          </a:lnRef>
          <a:fillRef idx="1">
            <a:schemeClr val="lt1"/>
          </a:fillRef>
          <a:effectRef idx="0">
            <a:schemeClr val="accent4"/>
          </a:effectRef>
          <a:fontRef idx="minor">
            <a:schemeClr val="dk1"/>
          </a:fontRef>
        </p:style>
        <p:txBody>
          <a:bodyPr/>
          <a:lstStyle/>
          <a:p>
            <a:r>
              <a:rPr lang="en-GB" altLang="en-US" sz="1600" b="1" dirty="0">
                <a:solidFill>
                  <a:schemeClr val="tx2"/>
                </a:solidFill>
                <a:latin typeface="Open Sans" panose="020B0606030504020204" pitchFamily="34" charset="0"/>
              </a:rPr>
              <a:t>Price</a:t>
            </a:r>
          </a:p>
          <a:p>
            <a:pPr algn="l"/>
            <a:r>
              <a:rPr lang="en-GB" sz="1200" b="0" i="0" dirty="0">
                <a:solidFill>
                  <a:schemeClr val="tx2"/>
                </a:solidFill>
                <a:effectLst/>
                <a:latin typeface="Open Sans" panose="020B0606030504020204" pitchFamily="34" charset="0"/>
              </a:rPr>
              <a:t>The total amount awarded to any one company cannot be higher than </a:t>
            </a:r>
            <a:r>
              <a:rPr lang="en-GB" sz="1200" b="1" i="0" dirty="0">
                <a:solidFill>
                  <a:schemeClr val="tx2"/>
                </a:solidFill>
                <a:effectLst/>
                <a:latin typeface="Open Sans" panose="020B0606030504020204" pitchFamily="34" charset="0"/>
              </a:rPr>
              <a:t>10.000 euro </a:t>
            </a:r>
            <a:r>
              <a:rPr lang="en-GB" sz="1200" b="0" i="0" dirty="0">
                <a:solidFill>
                  <a:schemeClr val="tx2"/>
                </a:solidFill>
                <a:effectLst/>
                <a:latin typeface="Open Sans" panose="020B0606030504020204" pitchFamily="34" charset="0"/>
              </a:rPr>
              <a:t>and it will be paid based on reimbursement of actual incurred costs. The reimbursement of the cost is limited to:</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Course enrolment</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Travel and accommodation</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Daily allowance</a:t>
            </a:r>
          </a:p>
          <a:p>
            <a:pPr algn="l"/>
            <a:r>
              <a:rPr lang="en-GB" sz="1200" b="0" i="0" dirty="0">
                <a:solidFill>
                  <a:schemeClr val="tx2"/>
                </a:solidFill>
                <a:effectLst/>
                <a:latin typeface="Open Sans" panose="020B0606030504020204" pitchFamily="34" charset="0"/>
              </a:rPr>
              <a:t>The salaries of the persons being trained shall NOT be covered by the Agency and shall be instead covered by the company as co-funding of the training.</a:t>
            </a:r>
          </a:p>
          <a:p>
            <a:pPr algn="l"/>
            <a:endParaRPr lang="en-GB" sz="1200" b="0" i="0" dirty="0">
              <a:solidFill>
                <a:schemeClr val="tx2"/>
              </a:solidFill>
              <a:effectLst/>
              <a:latin typeface="Open Sans" panose="020B0606030504020204" pitchFamily="34" charset="0"/>
            </a:endParaRP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r>
              <a:rPr kumimoji="0" lang="en-GB" altLang="en-US" sz="1600" b="1" i="0" u="none" strike="noStrike" kern="0" cap="none" spc="0" normalizeH="0" baseline="0" noProof="0" dirty="0">
                <a:ln>
                  <a:noFill/>
                </a:ln>
                <a:solidFill>
                  <a:schemeClr val="tx2"/>
                </a:solidFill>
                <a:effectLst/>
                <a:uLnTx/>
                <a:uFillTx/>
                <a:latin typeface="Open Sans" panose="020B0606030504020204" pitchFamily="34" charset="0"/>
                <a:ea typeface="+mn-ea"/>
                <a:cs typeface="+mn-cs"/>
              </a:rPr>
              <a:t>Duration of the activity</a:t>
            </a: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r>
              <a:rPr lang="en-GB" sz="1200" b="0" i="0" dirty="0">
                <a:solidFill>
                  <a:schemeClr val="tx2"/>
                </a:solidFill>
                <a:effectLst/>
                <a:latin typeface="Open Sans" panose="020B0606030504020204" pitchFamily="34" charset="0"/>
              </a:rPr>
              <a:t>The training must be completed within 12 months from the date of the proposal submission.</a:t>
            </a:r>
            <a:endParaRPr kumimoji="0" lang="en-US" altLang="en-US" sz="1200" b="0" i="0" u="none" strike="noStrike" kern="0" cap="none" spc="0" normalizeH="0" baseline="0" noProof="0" dirty="0">
              <a:ln>
                <a:noFill/>
              </a:ln>
              <a:solidFill>
                <a:schemeClr val="tx2"/>
              </a:solidFill>
              <a:effectLst/>
              <a:uLnTx/>
              <a:uFillTx/>
              <a:latin typeface="Arial" panose="020B0604020202020204"/>
              <a:ea typeface="+mn-ea"/>
              <a:cs typeface="+mn-cs"/>
            </a:endParaRP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endParaRPr kumimoji="0" lang="en-GB" altLang="en-US" sz="1200" b="0" i="0" u="none" strike="noStrike" kern="0" cap="none" spc="0" normalizeH="0" baseline="0" noProof="0" dirty="0">
              <a:ln>
                <a:noFill/>
              </a:ln>
              <a:solidFill>
                <a:schemeClr val="tx2"/>
              </a:solidFill>
              <a:effectLst/>
              <a:uLnTx/>
              <a:uFillTx/>
              <a:latin typeface="Open Sans" panose="020B0606030504020204" pitchFamily="34" charset="0"/>
              <a:ea typeface="+mn-ea"/>
              <a:cs typeface="+mn-cs"/>
            </a:endParaRPr>
          </a:p>
          <a:p>
            <a:pPr marL="0" marR="0" lvl="0" indent="0" algn="l" defTabSz="914400" rtl="0" eaLnBrk="0" fontAlgn="base" latinLnBrk="0" hangingPunct="0">
              <a:lnSpc>
                <a:spcPct val="119000"/>
              </a:lnSpc>
              <a:spcBef>
                <a:spcPct val="20000"/>
              </a:spcBef>
              <a:spcAft>
                <a:spcPct val="0"/>
              </a:spcAft>
              <a:buClr>
                <a:srgbClr val="8197A6"/>
              </a:buClr>
              <a:buSzTx/>
              <a:buFont typeface="Arial" panose="020B0604020202020204" pitchFamily="34" charset="0"/>
              <a:buNone/>
              <a:tabLst/>
              <a:defRPr/>
            </a:pPr>
            <a:r>
              <a:rPr kumimoji="0" lang="en-GB" altLang="en-US" sz="1200" b="0" i="0" u="none" strike="noStrike" kern="0" cap="none" spc="0" normalizeH="0" baseline="0" noProof="0" dirty="0">
                <a:ln>
                  <a:noFill/>
                </a:ln>
                <a:solidFill>
                  <a:schemeClr val="tx2"/>
                </a:solidFill>
                <a:effectLst/>
                <a:uLnTx/>
                <a:uFillTx/>
                <a:latin typeface="Open Sans" panose="020B0606030504020204" pitchFamily="34" charset="0"/>
                <a:ea typeface="+mn-ea"/>
                <a:cs typeface="+mn-cs"/>
              </a:rPr>
              <a:t>A </a:t>
            </a:r>
            <a:r>
              <a:rPr kumimoji="0" lang="en-GB" altLang="en-US" sz="1400" b="1" i="0" u="none" strike="noStrike" kern="0" cap="none" spc="0" normalizeH="0" baseline="0" noProof="0" dirty="0">
                <a:ln>
                  <a:noFill/>
                </a:ln>
                <a:solidFill>
                  <a:schemeClr val="tx2"/>
                </a:solidFill>
                <a:effectLst/>
                <a:uLnTx/>
                <a:uFillTx/>
                <a:latin typeface="Open Sans" panose="020B0606030504020204" pitchFamily="34" charset="0"/>
                <a:ea typeface="+mn-ea"/>
                <a:cs typeface="+mn-cs"/>
              </a:rPr>
              <a:t>maximum of 5 Ideas </a:t>
            </a:r>
            <a:r>
              <a:rPr kumimoji="0" lang="en-GB" altLang="en-US" sz="1200" b="0" i="0" u="none" strike="noStrike" kern="0" cap="none" spc="0" normalizeH="0" baseline="0" noProof="0" dirty="0">
                <a:ln>
                  <a:noFill/>
                </a:ln>
                <a:solidFill>
                  <a:schemeClr val="tx2"/>
                </a:solidFill>
                <a:effectLst/>
                <a:uLnTx/>
                <a:uFillTx/>
                <a:latin typeface="Open Sans" panose="020B0606030504020204" pitchFamily="34" charset="0"/>
                <a:ea typeface="+mn-ea"/>
                <a:cs typeface="+mn-cs"/>
              </a:rPr>
              <a:t>will be co-funded for this Campaign. </a:t>
            </a:r>
            <a:r>
              <a:rPr lang="en-GB" sz="1200" b="0" i="0" dirty="0">
                <a:solidFill>
                  <a:schemeClr val="tx2"/>
                </a:solidFill>
                <a:effectLst/>
                <a:latin typeface="Open Sans" panose="020B0606030504020204" pitchFamily="34" charset="0"/>
              </a:rPr>
              <a:t>A maximum of 10.000 Euro can be awarded to one company. </a:t>
            </a:r>
          </a:p>
          <a:p>
            <a:endParaRPr lang="en-US" sz="1200" dirty="0">
              <a:solidFill>
                <a:schemeClr val="tx2"/>
              </a:solidFill>
            </a:endParaRPr>
          </a:p>
        </p:txBody>
      </p:sp>
      <p:sp>
        <p:nvSpPr>
          <p:cNvPr id="11" name="TextBox 10">
            <a:extLst>
              <a:ext uri="{FF2B5EF4-FFF2-40B4-BE49-F238E27FC236}">
                <a16:creationId xmlns:a16="http://schemas.microsoft.com/office/drawing/2014/main" id="{5520F3F9-A576-4765-BF7D-D38065C22930}"/>
              </a:ext>
            </a:extLst>
          </p:cNvPr>
          <p:cNvSpPr txBox="1"/>
          <p:nvPr/>
        </p:nvSpPr>
        <p:spPr>
          <a:xfrm>
            <a:off x="2775858" y="985692"/>
            <a:ext cx="6213564" cy="646331"/>
          </a:xfrm>
          <a:prstGeom prst="rect">
            <a:avLst/>
          </a:prstGeom>
          <a:solidFill>
            <a:schemeClr val="accent1"/>
          </a:solid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n-GB" b="1" i="0" dirty="0">
                <a:solidFill>
                  <a:schemeClr val="tx2"/>
                </a:solidFill>
                <a:effectLst/>
                <a:latin typeface="Open Sans" panose="020B0606030504020204" pitchFamily="34" charset="0"/>
              </a:rPr>
              <a:t>OSIP Campaign</a:t>
            </a:r>
          </a:p>
          <a:p>
            <a:pPr algn="ctr"/>
            <a:r>
              <a:rPr lang="en-GB" b="1" i="0" dirty="0">
                <a:solidFill>
                  <a:schemeClr val="tx2"/>
                </a:solidFill>
                <a:effectLst/>
                <a:latin typeface="Open Sans" panose="020B0606030504020204" pitchFamily="34" charset="0"/>
              </a:rPr>
              <a:t>Space related courses for Latvian Industry</a:t>
            </a:r>
          </a:p>
        </p:txBody>
      </p:sp>
    </p:spTree>
    <p:extLst>
      <p:ext uri="{BB962C8B-B14F-4D97-AF65-F5344CB8AC3E}">
        <p14:creationId xmlns:p14="http://schemas.microsoft.com/office/powerpoint/2010/main" val="25795638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3">
            <a:extLst>
              <a:ext uri="{FF2B5EF4-FFF2-40B4-BE49-F238E27FC236}">
                <a16:creationId xmlns:a16="http://schemas.microsoft.com/office/drawing/2014/main" id="{2E95409A-F786-4493-8026-CAA3166AD364}"/>
              </a:ext>
            </a:extLst>
          </p:cNvPr>
          <p:cNvSpPr>
            <a:spLocks noGrp="1"/>
          </p:cNvSpPr>
          <p:nvPr>
            <p:ph sz="half" idx="2"/>
          </p:nvPr>
        </p:nvSpPr>
        <p:spPr>
          <a:xfrm>
            <a:off x="6208074" y="2152197"/>
            <a:ext cx="5762854" cy="4239895"/>
          </a:xfrm>
          <a:ln>
            <a:solidFill>
              <a:schemeClr val="accent1"/>
            </a:solidFill>
          </a:ln>
        </p:spPr>
        <p:style>
          <a:lnRef idx="2">
            <a:schemeClr val="accent4"/>
          </a:lnRef>
          <a:fillRef idx="1">
            <a:schemeClr val="lt1"/>
          </a:fillRef>
          <a:effectRef idx="0">
            <a:schemeClr val="accent4"/>
          </a:effectRef>
          <a:fontRef idx="minor">
            <a:schemeClr val="dk1"/>
          </a:fontRef>
        </p:style>
        <p:txBody>
          <a:bodyPr/>
          <a:lstStyle/>
          <a:p>
            <a:pPr algn="l"/>
            <a:endParaRPr lang="en-GB" b="1" i="0" dirty="0">
              <a:solidFill>
                <a:schemeClr val="tx2"/>
              </a:solidFill>
              <a:effectLst/>
              <a:latin typeface="Open Sans" panose="020B0606030504020204" pitchFamily="34" charset="0"/>
            </a:endParaRPr>
          </a:p>
          <a:p>
            <a:pPr algn="l"/>
            <a:r>
              <a:rPr lang="en-GB" b="1" i="0" dirty="0">
                <a:solidFill>
                  <a:schemeClr val="tx2"/>
                </a:solidFill>
                <a:effectLst/>
                <a:latin typeface="Open Sans" panose="020B0606030504020204" pitchFamily="34" charset="0"/>
              </a:rPr>
              <a:t>Criterion 2 – Compliance with the Purchase Order Conditions</a:t>
            </a:r>
            <a:r>
              <a:rPr lang="en-GB" b="1" dirty="0">
                <a:solidFill>
                  <a:schemeClr val="tx2"/>
                </a:solidFill>
                <a:latin typeface="Open Sans" panose="020B0606030504020204" pitchFamily="34" charset="0"/>
              </a:rPr>
              <a:t>	</a:t>
            </a:r>
          </a:p>
          <a:p>
            <a:pPr marL="171450" indent="-171450" algn="l">
              <a:buClr>
                <a:srgbClr val="76C8AE"/>
              </a:buClr>
              <a:buFont typeface="Arial" panose="020B0604020202020204" pitchFamily="34" charset="0"/>
              <a:buChar char="•"/>
            </a:pPr>
            <a:r>
              <a:rPr lang="en-GB" sz="1200" b="0" i="0" dirty="0">
                <a:solidFill>
                  <a:schemeClr val="tx2"/>
                </a:solidFill>
                <a:effectLst/>
                <a:latin typeface="Open Sans" panose="020B0606030504020204" pitchFamily="34" charset="0"/>
              </a:rPr>
              <a:t>The proposed course/ training shall result in a satisfactory completion certificate.</a:t>
            </a:r>
          </a:p>
          <a:p>
            <a:pPr marL="171450" indent="-171450">
              <a:buClr>
                <a:srgbClr val="76C8AE"/>
              </a:buClr>
              <a:buFont typeface="Arial" panose="020B0604020202020204" pitchFamily="34" charset="0"/>
              <a:buChar char="•"/>
            </a:pPr>
            <a:r>
              <a:rPr lang="en-GB" sz="1200" b="0" i="0" dirty="0">
                <a:solidFill>
                  <a:schemeClr val="tx2"/>
                </a:solidFill>
                <a:effectLst/>
                <a:latin typeface="Open Sans" panose="020B0606030504020204" pitchFamily="34" charset="0"/>
              </a:rPr>
              <a:t>The proposal has to include a detailed, fair and reasonable cost break down</a:t>
            </a:r>
          </a:p>
          <a:p>
            <a:pPr marL="171450" indent="-171450">
              <a:buClr>
                <a:srgbClr val="76C8AE"/>
              </a:buClr>
              <a:buFont typeface="Arial" panose="020B0604020202020204" pitchFamily="34" charset="0"/>
              <a:buChar char="•"/>
            </a:pPr>
            <a:r>
              <a:rPr lang="en-GB" sz="1200" b="0" i="0" dirty="0">
                <a:solidFill>
                  <a:schemeClr val="tx2"/>
                </a:solidFill>
                <a:effectLst/>
                <a:latin typeface="Open Sans" panose="020B0606030504020204" pitchFamily="34" charset="0"/>
              </a:rPr>
              <a:t>The total price is within the indicated budget and compliant with the price type (Limit of Liability)</a:t>
            </a:r>
          </a:p>
          <a:p>
            <a:pPr marL="171450" indent="-171450">
              <a:buClr>
                <a:srgbClr val="76C8AE"/>
              </a:buClr>
              <a:buFont typeface="Arial" panose="020B0604020202020204" pitchFamily="34" charset="0"/>
              <a:buChar char="•"/>
            </a:pPr>
            <a:r>
              <a:rPr lang="en-GB" sz="1200" b="0" i="0" dirty="0">
                <a:solidFill>
                  <a:schemeClr val="tx2"/>
                </a:solidFill>
                <a:effectLst/>
                <a:latin typeface="Open Sans" panose="020B0606030504020204" pitchFamily="34" charset="0"/>
              </a:rPr>
              <a:t>The training shall be completed within 12 months from the date of submission of the proposal</a:t>
            </a:r>
          </a:p>
          <a:p>
            <a:pPr algn="l">
              <a:buClr>
                <a:srgbClr val="00B0F0"/>
              </a:buClr>
            </a:pPr>
            <a:endParaRPr lang="en-GB" sz="1200" b="0" i="0" dirty="0">
              <a:solidFill>
                <a:schemeClr val="tx2"/>
              </a:solidFill>
              <a:effectLst/>
              <a:latin typeface="Open Sans" panose="020B0606030504020204" pitchFamily="34" charset="0"/>
            </a:endParaRPr>
          </a:p>
          <a:p>
            <a:pPr algn="l"/>
            <a:r>
              <a:rPr lang="en-GB" sz="1600" b="1" i="0" dirty="0">
                <a:solidFill>
                  <a:schemeClr val="tx2"/>
                </a:solidFill>
                <a:effectLst/>
                <a:latin typeface="Open Sans" panose="020B0606030504020204" pitchFamily="34" charset="0"/>
              </a:rPr>
              <a:t>Weighting Factor 30 %</a:t>
            </a:r>
          </a:p>
          <a:p>
            <a:endParaRPr lang="en-US" sz="1200" dirty="0">
              <a:solidFill>
                <a:schemeClr val="tx2"/>
              </a:solidFill>
            </a:endParaRPr>
          </a:p>
        </p:txBody>
      </p:sp>
      <p:sp>
        <p:nvSpPr>
          <p:cNvPr id="15" name="Content Placeholder 2">
            <a:extLst>
              <a:ext uri="{FF2B5EF4-FFF2-40B4-BE49-F238E27FC236}">
                <a16:creationId xmlns:a16="http://schemas.microsoft.com/office/drawing/2014/main" id="{32685DEB-A194-4219-9171-A4BF95F21540}"/>
              </a:ext>
            </a:extLst>
          </p:cNvPr>
          <p:cNvSpPr>
            <a:spLocks noGrp="1"/>
          </p:cNvSpPr>
          <p:nvPr>
            <p:ph sz="half" idx="1"/>
          </p:nvPr>
        </p:nvSpPr>
        <p:spPr>
          <a:xfrm>
            <a:off x="216000" y="2152197"/>
            <a:ext cx="5804673" cy="4239895"/>
          </a:xfrm>
          <a:ln>
            <a:solidFill>
              <a:schemeClr val="accent1"/>
            </a:solidFill>
          </a:ln>
        </p:spPr>
        <p:style>
          <a:lnRef idx="2">
            <a:schemeClr val="accent4"/>
          </a:lnRef>
          <a:fillRef idx="1">
            <a:schemeClr val="lt1"/>
          </a:fillRef>
          <a:effectRef idx="0">
            <a:schemeClr val="accent4"/>
          </a:effectRef>
          <a:fontRef idx="minor">
            <a:schemeClr val="dk1"/>
          </a:fontRef>
        </p:style>
        <p:txBody>
          <a:bodyPr/>
          <a:lstStyle/>
          <a:p>
            <a:pPr algn="l"/>
            <a:endParaRPr lang="en-GB" b="1" i="0" dirty="0">
              <a:solidFill>
                <a:schemeClr val="tx2"/>
              </a:solidFill>
              <a:effectLst/>
              <a:latin typeface="Open Sans" panose="020B0606030504020204" pitchFamily="34" charset="0"/>
            </a:endParaRPr>
          </a:p>
          <a:p>
            <a:pPr algn="l"/>
            <a:r>
              <a:rPr lang="en-GB" b="1" i="0" dirty="0">
                <a:solidFill>
                  <a:schemeClr val="tx2"/>
                </a:solidFill>
                <a:effectLst/>
                <a:latin typeface="Open Sans" panose="020B0606030504020204" pitchFamily="34" charset="0"/>
              </a:rPr>
              <a:t>Criterion 1 - Relevance with the company long term space plans (prospects of usage) and potential impact on the company’s space business</a:t>
            </a:r>
            <a:r>
              <a:rPr lang="en-GB" b="1" dirty="0">
                <a:solidFill>
                  <a:schemeClr val="tx2"/>
                </a:solidFill>
                <a:latin typeface="Open Sans" panose="020B0606030504020204" pitchFamily="34" charset="0"/>
              </a:rPr>
              <a:t>	</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What will be the long-term impact of the training for the company</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Clear identification of the business need(s), skills required and their relationship with the training programmatic objective(s)</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The space specificity of the course</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Value for money</a:t>
            </a:r>
          </a:p>
          <a:p>
            <a:pPr marL="171450" indent="-171450" algn="l">
              <a:buClr>
                <a:schemeClr val="accent1"/>
              </a:buClr>
              <a:buFont typeface="Arial" panose="020B0604020202020204" pitchFamily="34" charset="0"/>
              <a:buChar char="•"/>
            </a:pPr>
            <a:r>
              <a:rPr lang="en-GB" sz="1200" b="0" i="0" dirty="0">
                <a:solidFill>
                  <a:schemeClr val="tx2"/>
                </a:solidFill>
                <a:effectLst/>
                <a:latin typeface="Open Sans" panose="020B0606030504020204" pitchFamily="34" charset="0"/>
              </a:rPr>
              <a:t>Suitability of the trainee CV</a:t>
            </a:r>
          </a:p>
          <a:p>
            <a:pPr algn="l"/>
            <a:endParaRPr lang="en-GB" sz="1600" b="1" i="0" dirty="0">
              <a:solidFill>
                <a:schemeClr val="tx2"/>
              </a:solidFill>
              <a:effectLst/>
              <a:latin typeface="Open Sans" panose="020B0606030504020204" pitchFamily="34" charset="0"/>
            </a:endParaRPr>
          </a:p>
          <a:p>
            <a:pPr algn="l"/>
            <a:r>
              <a:rPr lang="en-GB" sz="1600" b="1" i="0" dirty="0">
                <a:solidFill>
                  <a:schemeClr val="tx2"/>
                </a:solidFill>
                <a:effectLst/>
                <a:latin typeface="Open Sans" panose="020B0606030504020204" pitchFamily="34" charset="0"/>
              </a:rPr>
              <a:t>Weighting Factor 70 %</a:t>
            </a:r>
          </a:p>
          <a:p>
            <a:endParaRPr lang="en-US" sz="1200" dirty="0">
              <a:solidFill>
                <a:schemeClr val="tx2"/>
              </a:solidFill>
            </a:endParaRPr>
          </a:p>
        </p:txBody>
      </p:sp>
      <p:sp>
        <p:nvSpPr>
          <p:cNvPr id="2" name="TextBox 1">
            <a:extLst>
              <a:ext uri="{FF2B5EF4-FFF2-40B4-BE49-F238E27FC236}">
                <a16:creationId xmlns:a16="http://schemas.microsoft.com/office/drawing/2014/main" id="{A8741125-2E39-49FE-90F7-598401F1F619}"/>
              </a:ext>
            </a:extLst>
          </p:cNvPr>
          <p:cNvSpPr txBox="1"/>
          <p:nvPr/>
        </p:nvSpPr>
        <p:spPr>
          <a:xfrm>
            <a:off x="216000" y="1782865"/>
            <a:ext cx="11754928" cy="369332"/>
          </a:xfrm>
          <a:prstGeom prst="rect">
            <a:avLst/>
          </a:prstGeom>
          <a:solidFill>
            <a:schemeClr val="accent1"/>
          </a:solidFill>
          <a:ln>
            <a:solidFill>
              <a:schemeClr val="tx2"/>
            </a:solidFill>
          </a:ln>
        </p:spPr>
        <p:style>
          <a:lnRef idx="2">
            <a:schemeClr val="accent4">
              <a:shade val="50000"/>
            </a:schemeClr>
          </a:lnRef>
          <a:fillRef idx="1">
            <a:schemeClr val="accent4"/>
          </a:fillRef>
          <a:effectRef idx="0">
            <a:schemeClr val="accent4"/>
          </a:effectRef>
          <a:fontRef idx="minor">
            <a:schemeClr val="lt1"/>
          </a:fontRef>
        </p:style>
        <p:txBody>
          <a:bodyPr wrap="square" rtlCol="0">
            <a:spAutoFit/>
          </a:bodyPr>
          <a:lstStyle/>
          <a:p>
            <a:pPr algn="ctr"/>
            <a:r>
              <a:rPr lang="en-US" altLang="en-US" b="1" dirty="0">
                <a:solidFill>
                  <a:schemeClr val="tx2"/>
                </a:solidFill>
                <a:latin typeface="Open Sans" panose="020B0606030504020204" pitchFamily="34" charset="0"/>
              </a:rPr>
              <a:t>Evaluation Criteria</a:t>
            </a:r>
          </a:p>
        </p:txBody>
      </p:sp>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wrap="square" anchor="ctr">
            <a:normAutofit/>
          </a:bodyPr>
          <a:lstStyle/>
          <a:p>
            <a:pPr>
              <a:lnSpc>
                <a:spcPct val="90000"/>
              </a:lnSpc>
            </a:pPr>
            <a:r>
              <a:rPr lang="en-US" sz="2800" dirty="0">
                <a:solidFill>
                  <a:schemeClr val="tx2"/>
                </a:solidFill>
              </a:rPr>
              <a:t>H – Space related courses</a:t>
            </a:r>
          </a:p>
        </p:txBody>
      </p:sp>
      <p:sp>
        <p:nvSpPr>
          <p:cNvPr id="11" name="TextBox 10">
            <a:extLst>
              <a:ext uri="{FF2B5EF4-FFF2-40B4-BE49-F238E27FC236}">
                <a16:creationId xmlns:a16="http://schemas.microsoft.com/office/drawing/2014/main" id="{5520F3F9-A576-4765-BF7D-D38065C22930}"/>
              </a:ext>
            </a:extLst>
          </p:cNvPr>
          <p:cNvSpPr txBox="1"/>
          <p:nvPr/>
        </p:nvSpPr>
        <p:spPr>
          <a:xfrm>
            <a:off x="2775858" y="985692"/>
            <a:ext cx="6213564" cy="646331"/>
          </a:xfrm>
          <a:prstGeom prst="rect">
            <a:avLst/>
          </a:prstGeom>
          <a:solidFill>
            <a:schemeClr val="accent1"/>
          </a:solidFill>
          <a:ln>
            <a:solidFill>
              <a:schemeClr val="tx2"/>
            </a:solidFill>
          </a:ln>
        </p:spPr>
        <p:style>
          <a:lnRef idx="2">
            <a:schemeClr val="accent2">
              <a:shade val="50000"/>
            </a:schemeClr>
          </a:lnRef>
          <a:fillRef idx="1">
            <a:schemeClr val="accent2"/>
          </a:fillRef>
          <a:effectRef idx="0">
            <a:schemeClr val="accent2"/>
          </a:effectRef>
          <a:fontRef idx="minor">
            <a:schemeClr val="lt1"/>
          </a:fontRef>
        </p:style>
        <p:txBody>
          <a:bodyPr wrap="square">
            <a:spAutoFit/>
          </a:bodyPr>
          <a:lstStyle/>
          <a:p>
            <a:pPr algn="ctr"/>
            <a:r>
              <a:rPr lang="en-GB" b="1" i="0" dirty="0">
                <a:solidFill>
                  <a:schemeClr val="tx2"/>
                </a:solidFill>
                <a:effectLst/>
                <a:latin typeface="Open Sans" panose="020B0606030504020204" pitchFamily="34" charset="0"/>
              </a:rPr>
              <a:t>OSIP Campaign</a:t>
            </a:r>
          </a:p>
          <a:p>
            <a:pPr algn="ctr"/>
            <a:r>
              <a:rPr lang="en-GB" b="1" i="0" dirty="0">
                <a:solidFill>
                  <a:schemeClr val="tx2"/>
                </a:solidFill>
                <a:effectLst/>
                <a:latin typeface="Open Sans" panose="020B0606030504020204" pitchFamily="34" charset="0"/>
              </a:rPr>
              <a:t>Space related courses for Latvian Industry</a:t>
            </a:r>
          </a:p>
        </p:txBody>
      </p:sp>
    </p:spTree>
    <p:extLst>
      <p:ext uri="{BB962C8B-B14F-4D97-AF65-F5344CB8AC3E}">
        <p14:creationId xmlns:p14="http://schemas.microsoft.com/office/powerpoint/2010/main" val="277848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8184BAC-B076-4495-AD79-2A04A1997C8B}"/>
              </a:ext>
            </a:extLst>
          </p:cNvPr>
          <p:cNvSpPr txBox="1"/>
          <p:nvPr/>
        </p:nvSpPr>
        <p:spPr>
          <a:xfrm>
            <a:off x="263134" y="826476"/>
            <a:ext cx="7912877"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tx2"/>
                </a:solidFill>
              </a:rPr>
              <a:t>Step 4: </a:t>
            </a:r>
            <a:r>
              <a:rPr lang="en-US" dirty="0"/>
              <a:t>Submit your Idea directly in OSIP</a:t>
            </a:r>
            <a:endParaRPr lang="en-GB" dirty="0"/>
          </a:p>
        </p:txBody>
      </p:sp>
      <p:pic>
        <p:nvPicPr>
          <p:cNvPr id="2" name="Picture 1">
            <a:extLst>
              <a:ext uri="{FF2B5EF4-FFF2-40B4-BE49-F238E27FC236}">
                <a16:creationId xmlns:a16="http://schemas.microsoft.com/office/drawing/2014/main" id="{69B6909B-E6F1-B4CE-307B-7B43B26D97CF}"/>
              </a:ext>
            </a:extLst>
          </p:cNvPr>
          <p:cNvPicPr>
            <a:picLocks noChangeAspect="1"/>
          </p:cNvPicPr>
          <p:nvPr/>
        </p:nvPicPr>
        <p:blipFill rotWithShape="1">
          <a:blip r:embed="rId2"/>
          <a:srcRect t="18121" r="6861" b="6666"/>
          <a:stretch/>
        </p:blipFill>
        <p:spPr>
          <a:xfrm>
            <a:off x="722791" y="1318750"/>
            <a:ext cx="10439195" cy="4741816"/>
          </a:xfrm>
          <a:prstGeom prst="rect">
            <a:avLst/>
          </a:prstGeom>
        </p:spPr>
      </p:pic>
      <p:pic>
        <p:nvPicPr>
          <p:cNvPr id="3" name="Graphic 2" descr="Cursor with solid fill">
            <a:extLst>
              <a:ext uri="{FF2B5EF4-FFF2-40B4-BE49-F238E27FC236}">
                <a16:creationId xmlns:a16="http://schemas.microsoft.com/office/drawing/2014/main" id="{DEAF002F-5A54-438C-B548-D2BA08D5BF2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578439" y="5151154"/>
            <a:ext cx="995161" cy="995161"/>
          </a:xfrm>
          <a:prstGeom prst="rect">
            <a:avLst/>
          </a:prstGeom>
        </p:spPr>
      </p:pic>
      <p:sp>
        <p:nvSpPr>
          <p:cNvPr id="5" name="Title 1">
            <a:extLst>
              <a:ext uri="{FF2B5EF4-FFF2-40B4-BE49-F238E27FC236}">
                <a16:creationId xmlns:a16="http://schemas.microsoft.com/office/drawing/2014/main" id="{54A8E492-BB92-A5F4-36B6-2F0B54921901}"/>
              </a:ext>
            </a:extLst>
          </p:cNvPr>
          <p:cNvSpPr>
            <a:spLocks noGrp="1"/>
          </p:cNvSpPr>
          <p:nvPr>
            <p:ph type="title"/>
          </p:nvPr>
        </p:nvSpPr>
        <p:spPr>
          <a:xfrm>
            <a:off x="216000" y="175790"/>
            <a:ext cx="10108800" cy="523220"/>
          </a:xfrm>
        </p:spPr>
        <p:txBody>
          <a:bodyPr/>
          <a:lstStyle/>
          <a:p>
            <a:r>
              <a:rPr lang="en-US" sz="2800" dirty="0">
                <a:solidFill>
                  <a:schemeClr val="tx2"/>
                </a:solidFill>
              </a:rPr>
              <a:t>Type H - how to submit your proposal</a:t>
            </a:r>
          </a:p>
        </p:txBody>
      </p:sp>
    </p:spTree>
    <p:extLst>
      <p:ext uri="{BB962C8B-B14F-4D97-AF65-F5344CB8AC3E}">
        <p14:creationId xmlns:p14="http://schemas.microsoft.com/office/powerpoint/2010/main" val="3884213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1" y="157229"/>
            <a:ext cx="10108800" cy="523220"/>
          </a:xfrm>
        </p:spPr>
        <p:txBody>
          <a:bodyPr/>
          <a:lstStyle/>
          <a:p>
            <a:r>
              <a:rPr lang="en-US" sz="2800" dirty="0">
                <a:solidFill>
                  <a:schemeClr val="tx2"/>
                </a:solidFill>
              </a:rPr>
              <a:t>Type H – how to submit your proposal</a:t>
            </a:r>
          </a:p>
        </p:txBody>
      </p:sp>
      <p:pic>
        <p:nvPicPr>
          <p:cNvPr id="3" name="Picture 2">
            <a:extLst>
              <a:ext uri="{FF2B5EF4-FFF2-40B4-BE49-F238E27FC236}">
                <a16:creationId xmlns:a16="http://schemas.microsoft.com/office/drawing/2014/main" id="{5438372D-3EF8-4127-BD17-033298D6F8E9}"/>
              </a:ext>
            </a:extLst>
          </p:cNvPr>
          <p:cNvPicPr>
            <a:picLocks noChangeAspect="1"/>
          </p:cNvPicPr>
          <p:nvPr/>
        </p:nvPicPr>
        <p:blipFill>
          <a:blip r:embed="rId3"/>
          <a:stretch>
            <a:fillRect/>
          </a:stretch>
        </p:blipFill>
        <p:spPr>
          <a:xfrm>
            <a:off x="93314" y="914400"/>
            <a:ext cx="5978672" cy="4176278"/>
          </a:xfrm>
          <a:prstGeom prst="rect">
            <a:avLst/>
          </a:prstGeom>
        </p:spPr>
      </p:pic>
      <p:pic>
        <p:nvPicPr>
          <p:cNvPr id="7" name="Picture 6">
            <a:extLst>
              <a:ext uri="{FF2B5EF4-FFF2-40B4-BE49-F238E27FC236}">
                <a16:creationId xmlns:a16="http://schemas.microsoft.com/office/drawing/2014/main" id="{D2A0FFC2-8BAE-400B-9E7B-07F9F1DE7851}"/>
              </a:ext>
            </a:extLst>
          </p:cNvPr>
          <p:cNvPicPr>
            <a:picLocks noChangeAspect="1"/>
          </p:cNvPicPr>
          <p:nvPr/>
        </p:nvPicPr>
        <p:blipFill>
          <a:blip r:embed="rId4"/>
          <a:stretch>
            <a:fillRect/>
          </a:stretch>
        </p:blipFill>
        <p:spPr>
          <a:xfrm>
            <a:off x="5995313" y="1736436"/>
            <a:ext cx="6136711" cy="4527695"/>
          </a:xfrm>
          <a:prstGeom prst="rect">
            <a:avLst/>
          </a:prstGeom>
        </p:spPr>
      </p:pic>
      <p:cxnSp>
        <p:nvCxnSpPr>
          <p:cNvPr id="5" name="Straight Arrow Connector 4"/>
          <p:cNvCxnSpPr/>
          <p:nvPr/>
        </p:nvCxnSpPr>
        <p:spPr>
          <a:xfrm>
            <a:off x="8903855" y="1626956"/>
            <a:ext cx="0" cy="1578062"/>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6" name="TextBox 5"/>
          <p:cNvSpPr txBox="1"/>
          <p:nvPr/>
        </p:nvSpPr>
        <p:spPr>
          <a:xfrm>
            <a:off x="480290" y="5095227"/>
            <a:ext cx="3380510" cy="276999"/>
          </a:xfrm>
          <a:prstGeom prst="rect">
            <a:avLst/>
          </a:prstGeom>
          <a:noFill/>
          <a:ln w="28575">
            <a:solidFill>
              <a:srgbClr val="FF0000"/>
            </a:solidFill>
          </a:ln>
        </p:spPr>
        <p:txBody>
          <a:bodyPr wrap="square" rtlCol="0">
            <a:spAutoFit/>
          </a:bodyPr>
          <a:lstStyle/>
          <a:p>
            <a:r>
              <a:rPr lang="en-US" sz="1200" i="1" dirty="0"/>
              <a:t>Ignore the picture – not needed</a:t>
            </a:r>
            <a:endParaRPr lang="en-GB" sz="1200" i="1" dirty="0"/>
          </a:p>
        </p:txBody>
      </p:sp>
      <p:sp>
        <p:nvSpPr>
          <p:cNvPr id="8" name="TextBox 7"/>
          <p:cNvSpPr txBox="1"/>
          <p:nvPr/>
        </p:nvSpPr>
        <p:spPr>
          <a:xfrm>
            <a:off x="7213600" y="795959"/>
            <a:ext cx="3380510" cy="830997"/>
          </a:xfrm>
          <a:prstGeom prst="rect">
            <a:avLst/>
          </a:prstGeom>
          <a:noFill/>
          <a:ln w="28575">
            <a:solidFill>
              <a:srgbClr val="FF0000"/>
            </a:solidFill>
          </a:ln>
        </p:spPr>
        <p:txBody>
          <a:bodyPr wrap="square" rtlCol="0">
            <a:spAutoFit/>
          </a:bodyPr>
          <a:lstStyle/>
          <a:p>
            <a:r>
              <a:rPr lang="en-US" sz="1200" i="1" dirty="0"/>
              <a:t>We want to know what the training course is AND exactly what it will cover (full contents).  Feel free to add documents to help.</a:t>
            </a:r>
            <a:endParaRPr lang="en-GB" sz="1200" i="1" dirty="0"/>
          </a:p>
        </p:txBody>
      </p:sp>
    </p:spTree>
    <p:extLst>
      <p:ext uri="{BB962C8B-B14F-4D97-AF65-F5344CB8AC3E}">
        <p14:creationId xmlns:p14="http://schemas.microsoft.com/office/powerpoint/2010/main" val="2707300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272571" y="803564"/>
            <a:ext cx="5551055" cy="2308324"/>
          </a:xfrm>
          <a:prstGeom prst="rect">
            <a:avLst/>
          </a:prstGeom>
          <a:noFill/>
          <a:ln w="28575">
            <a:solidFill>
              <a:srgbClr val="FF0000"/>
            </a:solidFill>
          </a:ln>
        </p:spPr>
        <p:txBody>
          <a:bodyPr wrap="square" rtlCol="0">
            <a:spAutoFit/>
          </a:bodyPr>
          <a:lstStyle/>
          <a:p>
            <a:r>
              <a:rPr lang="en-US" sz="1200" i="1" dirty="0"/>
              <a:t>For the price breakdown we want an estimate of:</a:t>
            </a:r>
          </a:p>
          <a:p>
            <a:pPr marL="171450" indent="-171450">
              <a:buFontTx/>
              <a:buChar char="-"/>
            </a:pPr>
            <a:r>
              <a:rPr lang="en-US" sz="1200" i="1" dirty="0"/>
              <a:t>Training course enrollment cost</a:t>
            </a:r>
          </a:p>
          <a:p>
            <a:pPr marL="171450" indent="-171450">
              <a:buFontTx/>
              <a:buChar char="-"/>
            </a:pPr>
            <a:r>
              <a:rPr lang="en-US" sz="1200" i="1" dirty="0"/>
              <a:t>Travel costs to and from the training</a:t>
            </a:r>
          </a:p>
          <a:p>
            <a:pPr marL="171450" indent="-171450">
              <a:buFontTx/>
              <a:buChar char="-"/>
            </a:pPr>
            <a:r>
              <a:rPr lang="en-US" sz="1200" i="1" dirty="0"/>
              <a:t>Hotel and subsistence costs</a:t>
            </a:r>
          </a:p>
          <a:p>
            <a:pPr marL="171450" indent="-171450">
              <a:buFontTx/>
              <a:buChar char="-"/>
            </a:pPr>
            <a:endParaRPr lang="en-US" sz="1200" i="1" dirty="0"/>
          </a:p>
          <a:p>
            <a:pPr marL="171450" indent="-171450">
              <a:buFontTx/>
              <a:buChar char="-"/>
            </a:pPr>
            <a:r>
              <a:rPr lang="en-US" sz="1200" i="1" dirty="0"/>
              <a:t>Give as much detail and justification as you can. If it is an estimate – state it. The cost of the course should be a quote.</a:t>
            </a:r>
          </a:p>
          <a:p>
            <a:pPr marL="171450" indent="-171450">
              <a:buFontTx/>
              <a:buChar char="-"/>
            </a:pPr>
            <a:r>
              <a:rPr lang="en-US" sz="1200" i="1" dirty="0"/>
              <a:t>Is this for 1 person or multiple, how many?, be clear</a:t>
            </a:r>
          </a:p>
          <a:p>
            <a:pPr marL="171450" indent="-171450">
              <a:buFontTx/>
              <a:buChar char="-"/>
            </a:pPr>
            <a:endParaRPr lang="en-US" sz="1200" i="1" dirty="0"/>
          </a:p>
          <a:p>
            <a:pPr marL="171450" indent="-171450">
              <a:buFontTx/>
              <a:buChar char="-"/>
            </a:pPr>
            <a:r>
              <a:rPr lang="en-US" sz="1200" i="1" dirty="0"/>
              <a:t>Note – we do not pay salaries/ hourly rates</a:t>
            </a:r>
          </a:p>
          <a:p>
            <a:pPr marL="171450" indent="-171450">
              <a:buFontTx/>
              <a:buChar char="-"/>
            </a:pPr>
            <a:r>
              <a:rPr lang="en-US" sz="1200" i="1" dirty="0"/>
              <a:t>Note2 – we will do the final reimbursement against actual expenditure.</a:t>
            </a:r>
            <a:endParaRPr lang="en-GB" sz="1200" i="1" dirty="0"/>
          </a:p>
        </p:txBody>
      </p:sp>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1" y="157229"/>
            <a:ext cx="10108800" cy="523220"/>
          </a:xfrm>
        </p:spPr>
        <p:txBody>
          <a:bodyPr/>
          <a:lstStyle/>
          <a:p>
            <a:r>
              <a:rPr lang="en-US" sz="2800" dirty="0">
                <a:solidFill>
                  <a:schemeClr val="tx2"/>
                </a:solidFill>
              </a:rPr>
              <a:t>Type H – how to submit your proposal</a:t>
            </a:r>
          </a:p>
        </p:txBody>
      </p:sp>
      <p:pic>
        <p:nvPicPr>
          <p:cNvPr id="4" name="Picture 3">
            <a:extLst>
              <a:ext uri="{FF2B5EF4-FFF2-40B4-BE49-F238E27FC236}">
                <a16:creationId xmlns:a16="http://schemas.microsoft.com/office/drawing/2014/main" id="{07547013-6504-44BB-B556-B5A1C99ABCB2}"/>
              </a:ext>
            </a:extLst>
          </p:cNvPr>
          <p:cNvPicPr>
            <a:picLocks noChangeAspect="1"/>
          </p:cNvPicPr>
          <p:nvPr/>
        </p:nvPicPr>
        <p:blipFill>
          <a:blip r:embed="rId2"/>
          <a:stretch>
            <a:fillRect/>
          </a:stretch>
        </p:blipFill>
        <p:spPr>
          <a:xfrm>
            <a:off x="216001" y="803564"/>
            <a:ext cx="5812269" cy="5200072"/>
          </a:xfrm>
          <a:prstGeom prst="rect">
            <a:avLst/>
          </a:prstGeom>
        </p:spPr>
      </p:pic>
      <p:pic>
        <p:nvPicPr>
          <p:cNvPr id="9" name="Picture 8">
            <a:extLst>
              <a:ext uri="{FF2B5EF4-FFF2-40B4-BE49-F238E27FC236}">
                <a16:creationId xmlns:a16="http://schemas.microsoft.com/office/drawing/2014/main" id="{AA6783FB-E54B-4C49-B7F8-877EF09834D4}"/>
              </a:ext>
            </a:extLst>
          </p:cNvPr>
          <p:cNvPicPr>
            <a:picLocks noChangeAspect="1"/>
          </p:cNvPicPr>
          <p:nvPr/>
        </p:nvPicPr>
        <p:blipFill>
          <a:blip r:embed="rId3"/>
          <a:stretch>
            <a:fillRect/>
          </a:stretch>
        </p:blipFill>
        <p:spPr>
          <a:xfrm>
            <a:off x="6272571" y="3271706"/>
            <a:ext cx="5512391" cy="2899709"/>
          </a:xfrm>
          <a:prstGeom prst="rect">
            <a:avLst/>
          </a:prstGeom>
        </p:spPr>
      </p:pic>
      <p:cxnSp>
        <p:nvCxnSpPr>
          <p:cNvPr id="5" name="Straight Arrow Connector 4"/>
          <p:cNvCxnSpPr/>
          <p:nvPr/>
        </p:nvCxnSpPr>
        <p:spPr>
          <a:xfrm flipH="1">
            <a:off x="7684656" y="3111888"/>
            <a:ext cx="1754908" cy="1709494"/>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475535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1" y="157229"/>
            <a:ext cx="10108800" cy="523220"/>
          </a:xfrm>
        </p:spPr>
        <p:txBody>
          <a:bodyPr/>
          <a:lstStyle/>
          <a:p>
            <a:r>
              <a:rPr lang="en-US" sz="2800" dirty="0">
                <a:solidFill>
                  <a:schemeClr val="tx2"/>
                </a:solidFill>
              </a:rPr>
              <a:t>Type H – how to submit your proposal</a:t>
            </a:r>
          </a:p>
        </p:txBody>
      </p:sp>
      <p:pic>
        <p:nvPicPr>
          <p:cNvPr id="7" name="Picture 6">
            <a:extLst>
              <a:ext uri="{FF2B5EF4-FFF2-40B4-BE49-F238E27FC236}">
                <a16:creationId xmlns:a16="http://schemas.microsoft.com/office/drawing/2014/main" id="{11382D52-9741-41B1-9BA1-EB136E270C5C}"/>
              </a:ext>
            </a:extLst>
          </p:cNvPr>
          <p:cNvPicPr>
            <a:picLocks noChangeAspect="1"/>
          </p:cNvPicPr>
          <p:nvPr/>
        </p:nvPicPr>
        <p:blipFill>
          <a:blip r:embed="rId3"/>
          <a:stretch>
            <a:fillRect/>
          </a:stretch>
        </p:blipFill>
        <p:spPr>
          <a:xfrm>
            <a:off x="216001" y="1108364"/>
            <a:ext cx="5547443" cy="3975100"/>
          </a:xfrm>
          <a:prstGeom prst="rect">
            <a:avLst/>
          </a:prstGeom>
        </p:spPr>
      </p:pic>
      <p:pic>
        <p:nvPicPr>
          <p:cNvPr id="9" name="Picture 8">
            <a:extLst>
              <a:ext uri="{FF2B5EF4-FFF2-40B4-BE49-F238E27FC236}">
                <a16:creationId xmlns:a16="http://schemas.microsoft.com/office/drawing/2014/main" id="{DC82A2EE-20D6-4537-9AA4-3ED14AB41A16}"/>
              </a:ext>
            </a:extLst>
          </p:cNvPr>
          <p:cNvPicPr>
            <a:picLocks noChangeAspect="1"/>
          </p:cNvPicPr>
          <p:nvPr/>
        </p:nvPicPr>
        <p:blipFill>
          <a:blip r:embed="rId4"/>
          <a:stretch>
            <a:fillRect/>
          </a:stretch>
        </p:blipFill>
        <p:spPr>
          <a:xfrm>
            <a:off x="5994617" y="2697017"/>
            <a:ext cx="5680424" cy="3652693"/>
          </a:xfrm>
          <a:prstGeom prst="rect">
            <a:avLst/>
          </a:prstGeom>
        </p:spPr>
      </p:pic>
      <p:cxnSp>
        <p:nvCxnSpPr>
          <p:cNvPr id="5" name="Straight Arrow Connector 4"/>
          <p:cNvCxnSpPr/>
          <p:nvPr/>
        </p:nvCxnSpPr>
        <p:spPr>
          <a:xfrm flipH="1">
            <a:off x="3232726" y="1345759"/>
            <a:ext cx="3343564" cy="389141"/>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
        <p:nvSpPr>
          <p:cNvPr id="6" name="TextBox 5"/>
          <p:cNvSpPr txBox="1"/>
          <p:nvPr/>
        </p:nvSpPr>
        <p:spPr>
          <a:xfrm>
            <a:off x="6576290" y="996235"/>
            <a:ext cx="3380510" cy="646331"/>
          </a:xfrm>
          <a:prstGeom prst="rect">
            <a:avLst/>
          </a:prstGeom>
          <a:noFill/>
          <a:ln w="28575">
            <a:solidFill>
              <a:srgbClr val="FF0000"/>
            </a:solidFill>
          </a:ln>
        </p:spPr>
        <p:txBody>
          <a:bodyPr wrap="square" rtlCol="0">
            <a:spAutoFit/>
          </a:bodyPr>
          <a:lstStyle/>
          <a:p>
            <a:r>
              <a:rPr lang="en-US" sz="1200" i="1" dirty="0"/>
              <a:t>The most important part. Why is this course needed and how will it help the company in the medium to long term?</a:t>
            </a:r>
            <a:endParaRPr lang="en-GB" sz="1200" i="1" dirty="0"/>
          </a:p>
        </p:txBody>
      </p:sp>
      <p:sp>
        <p:nvSpPr>
          <p:cNvPr id="8" name="TextBox 7"/>
          <p:cNvSpPr txBox="1"/>
          <p:nvPr/>
        </p:nvSpPr>
        <p:spPr>
          <a:xfrm>
            <a:off x="618836" y="5280546"/>
            <a:ext cx="3380510" cy="830997"/>
          </a:xfrm>
          <a:prstGeom prst="rect">
            <a:avLst/>
          </a:prstGeom>
          <a:noFill/>
          <a:ln w="28575">
            <a:solidFill>
              <a:srgbClr val="FF0000"/>
            </a:solidFill>
          </a:ln>
        </p:spPr>
        <p:txBody>
          <a:bodyPr wrap="square" rtlCol="0">
            <a:spAutoFit/>
          </a:bodyPr>
          <a:lstStyle/>
          <a:p>
            <a:r>
              <a:rPr lang="en-US" sz="1200" i="1" dirty="0"/>
              <a:t>We are mostly interested in the current role of the person in the company and how this course fits with that/ will help that.</a:t>
            </a:r>
            <a:endParaRPr lang="en-GB" sz="1200" i="1" dirty="0"/>
          </a:p>
        </p:txBody>
      </p:sp>
      <p:cxnSp>
        <p:nvCxnSpPr>
          <p:cNvPr id="11" name="Straight Arrow Connector 10"/>
          <p:cNvCxnSpPr/>
          <p:nvPr/>
        </p:nvCxnSpPr>
        <p:spPr>
          <a:xfrm flipV="1">
            <a:off x="3232726" y="4692073"/>
            <a:ext cx="184729" cy="588473"/>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cxnSp>
        <p:nvCxnSpPr>
          <p:cNvPr id="12" name="Straight Arrow Connector 11"/>
          <p:cNvCxnSpPr/>
          <p:nvPr/>
        </p:nvCxnSpPr>
        <p:spPr>
          <a:xfrm flipH="1">
            <a:off x="5430982" y="1642566"/>
            <a:ext cx="1145308" cy="1376350"/>
          </a:xfrm>
          <a:prstGeom prst="straightConnector1">
            <a:avLst/>
          </a:prstGeom>
          <a:ln w="38100">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7275123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wrap="square" anchor="ctr">
            <a:normAutofit/>
          </a:bodyPr>
          <a:lstStyle/>
          <a:p>
            <a:pPr>
              <a:lnSpc>
                <a:spcPct val="90000"/>
              </a:lnSpc>
            </a:pPr>
            <a:r>
              <a:rPr lang="en-US" sz="2800" dirty="0">
                <a:solidFill>
                  <a:schemeClr val="tx2"/>
                </a:solidFill>
              </a:rPr>
              <a:t>Process after submission</a:t>
            </a:r>
          </a:p>
        </p:txBody>
      </p:sp>
      <p:sp>
        <p:nvSpPr>
          <p:cNvPr id="7" name="TextBox 6">
            <a:extLst>
              <a:ext uri="{FF2B5EF4-FFF2-40B4-BE49-F238E27FC236}">
                <a16:creationId xmlns:a16="http://schemas.microsoft.com/office/drawing/2014/main" id="{18ADD8F1-B3E4-4FD1-8F90-98399EA23DF6}"/>
              </a:ext>
            </a:extLst>
          </p:cNvPr>
          <p:cNvSpPr txBox="1"/>
          <p:nvPr/>
        </p:nvSpPr>
        <p:spPr>
          <a:xfrm>
            <a:off x="767468" y="1104450"/>
            <a:ext cx="2236510" cy="646331"/>
          </a:xfrm>
          <a:prstGeom prst="rect">
            <a:avLst/>
          </a:prstGeom>
          <a:solidFill>
            <a:schemeClr val="accent1"/>
          </a:solidFill>
          <a:ln>
            <a:solidFill>
              <a:schemeClr val="tx2"/>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wrap="none" rtlCol="0">
            <a:spAutoFit/>
          </a:bodyPr>
          <a:lstStyle/>
          <a:p>
            <a:pPr algn="ctr"/>
            <a:r>
              <a:rPr lang="en-US" dirty="0">
                <a:solidFill>
                  <a:schemeClr val="tx2"/>
                </a:solidFill>
              </a:rPr>
              <a:t>A quick overview of</a:t>
            </a:r>
          </a:p>
          <a:p>
            <a:pPr algn="ctr"/>
            <a:r>
              <a:rPr lang="en-US" dirty="0">
                <a:solidFill>
                  <a:schemeClr val="tx2"/>
                </a:solidFill>
              </a:rPr>
              <a:t> H activities process</a:t>
            </a:r>
            <a:endParaRPr lang="en-GB" dirty="0">
              <a:solidFill>
                <a:schemeClr val="tx2"/>
              </a:solidFill>
            </a:endParaRPr>
          </a:p>
        </p:txBody>
      </p:sp>
      <p:pic>
        <p:nvPicPr>
          <p:cNvPr id="9" name="Picture 8">
            <a:extLst>
              <a:ext uri="{FF2B5EF4-FFF2-40B4-BE49-F238E27FC236}">
                <a16:creationId xmlns:a16="http://schemas.microsoft.com/office/drawing/2014/main" id="{8268B446-1744-8F66-0D1F-C00668FCF3EE}"/>
              </a:ext>
            </a:extLst>
          </p:cNvPr>
          <p:cNvPicPr>
            <a:picLocks noChangeAspect="1"/>
          </p:cNvPicPr>
          <p:nvPr/>
        </p:nvPicPr>
        <p:blipFill>
          <a:blip r:embed="rId3"/>
          <a:stretch>
            <a:fillRect/>
          </a:stretch>
        </p:blipFill>
        <p:spPr>
          <a:xfrm>
            <a:off x="4721477" y="997041"/>
            <a:ext cx="3290407" cy="534239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331247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wrap="square" anchor="ctr">
            <a:normAutofit/>
          </a:bodyPr>
          <a:lstStyle/>
          <a:p>
            <a:pPr>
              <a:lnSpc>
                <a:spcPct val="90000"/>
              </a:lnSpc>
            </a:pPr>
            <a:r>
              <a:rPr lang="en-US" sz="2800" dirty="0">
                <a:solidFill>
                  <a:schemeClr val="tx2"/>
                </a:solidFill>
              </a:rPr>
              <a:t>Process after submission</a:t>
            </a:r>
          </a:p>
        </p:txBody>
      </p:sp>
      <p:sp>
        <p:nvSpPr>
          <p:cNvPr id="13" name="TextBox 12">
            <a:extLst>
              <a:ext uri="{FF2B5EF4-FFF2-40B4-BE49-F238E27FC236}">
                <a16:creationId xmlns:a16="http://schemas.microsoft.com/office/drawing/2014/main" id="{5FAC7C19-B785-400D-BF82-F096420C7E57}"/>
              </a:ext>
            </a:extLst>
          </p:cNvPr>
          <p:cNvSpPr txBox="1"/>
          <p:nvPr/>
        </p:nvSpPr>
        <p:spPr>
          <a:xfrm>
            <a:off x="215999" y="1595407"/>
            <a:ext cx="1015757" cy="369332"/>
          </a:xfrm>
          <a:prstGeom prst="rect">
            <a:avLst/>
          </a:prstGeom>
          <a:solidFill>
            <a:schemeClr val="accent1"/>
          </a:solidFill>
          <a:ln>
            <a:solidFill>
              <a:schemeClr val="tx2"/>
            </a:solidFill>
          </a:ln>
          <a:effectLst>
            <a:outerShdw blurRad="50800" dist="38100" dir="2700000" algn="tl"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US" dirty="0">
                <a:solidFill>
                  <a:schemeClr val="tx2"/>
                </a:solidFill>
              </a:rPr>
              <a:t>Type H</a:t>
            </a:r>
            <a:endParaRPr lang="en-GB" dirty="0">
              <a:solidFill>
                <a:schemeClr val="tx2"/>
              </a:solidFill>
            </a:endParaRPr>
          </a:p>
        </p:txBody>
      </p:sp>
      <p:sp>
        <p:nvSpPr>
          <p:cNvPr id="14" name="TextBox 13">
            <a:extLst>
              <a:ext uri="{FF2B5EF4-FFF2-40B4-BE49-F238E27FC236}">
                <a16:creationId xmlns:a16="http://schemas.microsoft.com/office/drawing/2014/main" id="{384A5DAE-6F19-4898-A939-EAC12CA20D92}"/>
              </a:ext>
            </a:extLst>
          </p:cNvPr>
          <p:cNvSpPr txBox="1"/>
          <p:nvPr/>
        </p:nvSpPr>
        <p:spPr>
          <a:xfrm>
            <a:off x="656005" y="2210183"/>
            <a:ext cx="10978947" cy="1415772"/>
          </a:xfrm>
          <a:prstGeom prst="rect">
            <a:avLst/>
          </a:prstGeom>
          <a:noFill/>
        </p:spPr>
        <p:txBody>
          <a:bodyPr wrap="square" rtlCol="0">
            <a:spAutoFit/>
          </a:bodyPr>
          <a:lstStyle/>
          <a:p>
            <a:r>
              <a:rPr lang="en-GB" dirty="0">
                <a:solidFill>
                  <a:srgbClr val="343A40"/>
                </a:solidFill>
                <a:latin typeface="Open Sans" panose="020B0606030504020204" pitchFamily="34" charset="0"/>
              </a:rPr>
              <a:t>If a proposal is recommended, a </a:t>
            </a:r>
            <a:r>
              <a:rPr lang="en-GB" b="1" dirty="0">
                <a:solidFill>
                  <a:schemeClr val="accent1"/>
                </a:solidFill>
              </a:rPr>
              <a:t>Purchase Order</a:t>
            </a:r>
            <a:r>
              <a:rPr lang="en-GB" dirty="0">
                <a:solidFill>
                  <a:srgbClr val="343A40"/>
                </a:solidFill>
                <a:latin typeface="Open Sans" panose="020B0606030504020204" pitchFamily="34" charset="0"/>
              </a:rPr>
              <a:t>, a </a:t>
            </a:r>
            <a:r>
              <a:rPr lang="en-GB" b="1" dirty="0">
                <a:solidFill>
                  <a:schemeClr val="accent1"/>
                </a:solidFill>
              </a:rPr>
              <a:t>simplified form of contract </a:t>
            </a:r>
            <a:r>
              <a:rPr lang="en-GB" dirty="0">
                <a:solidFill>
                  <a:srgbClr val="343A40"/>
                </a:solidFill>
                <a:latin typeface="Open Sans" panose="020B0606030504020204" pitchFamily="34" charset="0"/>
              </a:rPr>
              <a:t>will be signed by the Prime Contractor and ESA.</a:t>
            </a:r>
          </a:p>
          <a:p>
            <a:endParaRPr lang="en-GB" sz="1600" dirty="0">
              <a:solidFill>
                <a:srgbClr val="343A40"/>
              </a:solidFill>
              <a:highlight>
                <a:srgbClr val="FF0000"/>
              </a:highlight>
              <a:latin typeface="Open Sans" panose="020B0606030504020204" pitchFamily="34" charset="0"/>
            </a:endParaRPr>
          </a:p>
          <a:p>
            <a:r>
              <a:rPr lang="en-GB" dirty="0">
                <a:solidFill>
                  <a:srgbClr val="343A40"/>
                </a:solidFill>
                <a:latin typeface="Open Sans" panose="020B0606030504020204" pitchFamily="34" charset="0"/>
              </a:rPr>
              <a:t>The draft Purchase Order will be attached to the OSIP campaign, for your information only. </a:t>
            </a:r>
          </a:p>
          <a:p>
            <a:endParaRPr lang="en-GB" sz="1600" dirty="0">
              <a:solidFill>
                <a:srgbClr val="343A40"/>
              </a:solidFill>
              <a:highlight>
                <a:srgbClr val="FF0000"/>
              </a:highlight>
              <a:latin typeface="Open Sans" panose="020B0606030504020204" pitchFamily="34" charset="0"/>
            </a:endParaRPr>
          </a:p>
        </p:txBody>
      </p:sp>
    </p:spTree>
    <p:extLst>
      <p:ext uri="{BB962C8B-B14F-4D97-AF65-F5344CB8AC3E}">
        <p14:creationId xmlns:p14="http://schemas.microsoft.com/office/powerpoint/2010/main" val="14414216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48E5E5-F2BB-4462-A77D-5DB683B12A75}"/>
              </a:ext>
            </a:extLst>
          </p:cNvPr>
          <p:cNvSpPr>
            <a:spLocks noGrp="1"/>
          </p:cNvSpPr>
          <p:nvPr>
            <p:ph type="title"/>
          </p:nvPr>
        </p:nvSpPr>
        <p:spPr>
          <a:xfrm>
            <a:off x="215900" y="176540"/>
            <a:ext cx="10109200" cy="523220"/>
          </a:xfrm>
          <a:noFill/>
        </p:spPr>
        <p:txBody>
          <a:bodyPr/>
          <a:lstStyle/>
          <a:p>
            <a:r>
              <a:rPr lang="en-GB" sz="2800" dirty="0"/>
              <a:t>Schedule</a:t>
            </a:r>
          </a:p>
        </p:txBody>
      </p:sp>
      <p:graphicFrame>
        <p:nvGraphicFramePr>
          <p:cNvPr id="7" name="Table 4">
            <a:extLst>
              <a:ext uri="{FF2B5EF4-FFF2-40B4-BE49-F238E27FC236}">
                <a16:creationId xmlns:a16="http://schemas.microsoft.com/office/drawing/2014/main" id="{F999A9DD-2E3E-5674-A356-BCF285FED989}"/>
              </a:ext>
            </a:extLst>
          </p:cNvPr>
          <p:cNvGraphicFramePr>
            <a:graphicFrameLocks/>
          </p:cNvGraphicFramePr>
          <p:nvPr>
            <p:extLst>
              <p:ext uri="{D42A27DB-BD31-4B8C-83A1-F6EECF244321}">
                <p14:modId xmlns:p14="http://schemas.microsoft.com/office/powerpoint/2010/main" val="2497689372"/>
              </p:ext>
            </p:extLst>
          </p:nvPr>
        </p:nvGraphicFramePr>
        <p:xfrm>
          <a:off x="1215627" y="1622517"/>
          <a:ext cx="9794083" cy="3612966"/>
        </p:xfrm>
        <a:graphic>
          <a:graphicData uri="http://schemas.openxmlformats.org/drawingml/2006/table">
            <a:tbl>
              <a:tblPr firstRow="1" bandRow="1">
                <a:tableStyleId>{5940675A-B579-460E-94D1-54222C63F5DA}</a:tableStyleId>
              </a:tblPr>
              <a:tblGrid>
                <a:gridCol w="4352122">
                  <a:extLst>
                    <a:ext uri="{9D8B030D-6E8A-4147-A177-3AD203B41FA5}">
                      <a16:colId xmlns:a16="http://schemas.microsoft.com/office/drawing/2014/main" val="2315895359"/>
                    </a:ext>
                  </a:extLst>
                </a:gridCol>
                <a:gridCol w="5441961">
                  <a:extLst>
                    <a:ext uri="{9D8B030D-6E8A-4147-A177-3AD203B41FA5}">
                      <a16:colId xmlns:a16="http://schemas.microsoft.com/office/drawing/2014/main" val="3536182936"/>
                    </a:ext>
                  </a:extLst>
                </a:gridCol>
              </a:tblGrid>
              <a:tr h="510721">
                <a:tc>
                  <a:txBody>
                    <a:bodyPr/>
                    <a:lstStyle/>
                    <a:p>
                      <a:pPr marL="0" algn="l" defTabSz="882030" rtl="0" eaLnBrk="1" latinLnBrk="0" hangingPunct="1">
                        <a:spcBef>
                          <a:spcPts val="0"/>
                        </a:spcBef>
                        <a:spcAft>
                          <a:spcPts val="0"/>
                        </a:spcAft>
                      </a:pPr>
                      <a:r>
                        <a:rPr lang="en-GB" sz="1600" b="1" kern="1200" dirty="0">
                          <a:solidFill>
                            <a:schemeClr val="tx1"/>
                          </a:solidFill>
                          <a:latin typeface="+mn-lt"/>
                          <a:ea typeface="+mn-ea"/>
                          <a:cs typeface="+mn-cs"/>
                        </a:rPr>
                        <a:t>What</a:t>
                      </a:r>
                    </a:p>
                  </a:txBody>
                  <a:tcPr anchor="ctr">
                    <a:solidFill>
                      <a:schemeClr val="tx2">
                        <a:lumMod val="20000"/>
                        <a:lumOff val="80000"/>
                      </a:schemeClr>
                    </a:solidFill>
                  </a:tcPr>
                </a:tc>
                <a:tc>
                  <a:txBody>
                    <a:bodyPr/>
                    <a:lstStyle/>
                    <a:p>
                      <a:pPr marL="0" algn="l" defTabSz="882030" rtl="0" eaLnBrk="1" latinLnBrk="0" hangingPunct="1">
                        <a:spcBef>
                          <a:spcPts val="0"/>
                        </a:spcBef>
                        <a:spcAft>
                          <a:spcPts val="0"/>
                        </a:spcAft>
                      </a:pPr>
                      <a:r>
                        <a:rPr lang="en-GB" sz="1600" b="1" kern="1200" dirty="0">
                          <a:solidFill>
                            <a:schemeClr val="tx1"/>
                          </a:solidFill>
                          <a:latin typeface="+mn-lt"/>
                          <a:ea typeface="+mn-ea"/>
                          <a:cs typeface="+mn-cs"/>
                        </a:rPr>
                        <a:t>When</a:t>
                      </a:r>
                    </a:p>
                  </a:txBody>
                  <a:tcPr anchor="ctr">
                    <a:solidFill>
                      <a:schemeClr val="tx2">
                        <a:lumMod val="20000"/>
                        <a:lumOff val="80000"/>
                      </a:schemeClr>
                    </a:solidFill>
                  </a:tcPr>
                </a:tc>
                <a:extLst>
                  <a:ext uri="{0D108BD9-81ED-4DB2-BD59-A6C34878D82A}">
                    <a16:rowId xmlns:a16="http://schemas.microsoft.com/office/drawing/2014/main" val="1636087437"/>
                  </a:ext>
                </a:extLst>
              </a:tr>
              <a:tr h="510721">
                <a:tc>
                  <a:txBody>
                    <a:bodyPr/>
                    <a:lstStyle/>
                    <a:p>
                      <a:pPr algn="l">
                        <a:spcBef>
                          <a:spcPts val="0"/>
                        </a:spcBef>
                        <a:spcAft>
                          <a:spcPts val="0"/>
                        </a:spcAft>
                      </a:pPr>
                      <a:r>
                        <a:rPr lang="en-GB" sz="1600" dirty="0"/>
                        <a:t>Publication in esa-star Publication</a:t>
                      </a:r>
                    </a:p>
                  </a:txBody>
                  <a:tcPr anchor="ctr">
                    <a:solidFill>
                      <a:schemeClr val="accent5">
                        <a:lumMod val="20000"/>
                        <a:lumOff val="80000"/>
                      </a:schemeClr>
                    </a:solidFill>
                  </a:tcPr>
                </a:tc>
                <a:tc>
                  <a:txBody>
                    <a:bodyPr/>
                    <a:lstStyle/>
                    <a:p>
                      <a:pPr algn="l">
                        <a:spcBef>
                          <a:spcPts val="0"/>
                        </a:spcBef>
                        <a:spcAft>
                          <a:spcPts val="0"/>
                        </a:spcAft>
                      </a:pPr>
                      <a:r>
                        <a:rPr lang="en-GB" sz="1600" b="1" dirty="0"/>
                        <a:t>19 September 2023</a:t>
                      </a:r>
                    </a:p>
                  </a:txBody>
                  <a:tcPr anchor="ctr"/>
                </a:tc>
                <a:extLst>
                  <a:ext uri="{0D108BD9-81ED-4DB2-BD59-A6C34878D82A}">
                    <a16:rowId xmlns:a16="http://schemas.microsoft.com/office/drawing/2014/main" val="846069514"/>
                  </a:ext>
                </a:extLst>
              </a:tr>
              <a:tr h="510721">
                <a:tc>
                  <a:txBody>
                    <a:bodyPr/>
                    <a:lstStyle/>
                    <a:p>
                      <a:pPr algn="l">
                        <a:spcBef>
                          <a:spcPts val="0"/>
                        </a:spcBef>
                        <a:spcAft>
                          <a:spcPts val="0"/>
                        </a:spcAft>
                      </a:pPr>
                      <a:r>
                        <a:rPr lang="en-GB" sz="1600" dirty="0"/>
                        <a:t>Deadline for submission of Ideas</a:t>
                      </a:r>
                    </a:p>
                  </a:txBody>
                  <a:tcPr anchor="ctr">
                    <a:solidFill>
                      <a:schemeClr val="accent5">
                        <a:lumMod val="20000"/>
                        <a:lumOff val="80000"/>
                      </a:schemeClr>
                    </a:solidFill>
                  </a:tcPr>
                </a:tc>
                <a:tc>
                  <a:txBody>
                    <a:bodyPr/>
                    <a:lstStyle/>
                    <a:p>
                      <a:pPr algn="l">
                        <a:spcBef>
                          <a:spcPts val="0"/>
                        </a:spcBef>
                        <a:spcAft>
                          <a:spcPts val="0"/>
                        </a:spcAft>
                      </a:pPr>
                      <a:r>
                        <a:rPr lang="en-GB" sz="1600" b="1" dirty="0"/>
                        <a:t>31 October 2023, 13:00 hours </a:t>
                      </a:r>
                      <a:r>
                        <a:rPr lang="en-GB" sz="1600" dirty="0"/>
                        <a:t>(Amsterdam time zone)</a:t>
                      </a:r>
                    </a:p>
                  </a:txBody>
                  <a:tcPr anchor="ctr"/>
                </a:tc>
                <a:extLst>
                  <a:ext uri="{0D108BD9-81ED-4DB2-BD59-A6C34878D82A}">
                    <a16:rowId xmlns:a16="http://schemas.microsoft.com/office/drawing/2014/main" val="1567537591"/>
                  </a:ext>
                </a:extLst>
              </a:tr>
              <a:tr h="510721">
                <a:tc>
                  <a:txBody>
                    <a:bodyPr/>
                    <a:lstStyle/>
                    <a:p>
                      <a:pPr algn="l">
                        <a:spcBef>
                          <a:spcPts val="0"/>
                        </a:spcBef>
                        <a:spcAft>
                          <a:spcPts val="0"/>
                        </a:spcAft>
                      </a:pPr>
                      <a:r>
                        <a:rPr lang="en-GB" sz="1600" dirty="0"/>
                        <a:t>Tender Evaluation Board (TEB) meeting</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End January 2024</a:t>
                      </a:r>
                    </a:p>
                  </a:txBody>
                  <a:tcPr anchor="ctr"/>
                </a:tc>
                <a:extLst>
                  <a:ext uri="{0D108BD9-81ED-4DB2-BD59-A6C34878D82A}">
                    <a16:rowId xmlns:a16="http://schemas.microsoft.com/office/drawing/2014/main" val="2511875841"/>
                  </a:ext>
                </a:extLst>
              </a:tr>
              <a:tr h="510721">
                <a:tc>
                  <a:txBody>
                    <a:bodyPr/>
                    <a:lstStyle/>
                    <a:p>
                      <a:pPr algn="l">
                        <a:spcBef>
                          <a:spcPts val="0"/>
                        </a:spcBef>
                        <a:spcAft>
                          <a:spcPts val="0"/>
                        </a:spcAft>
                      </a:pPr>
                      <a:r>
                        <a:rPr lang="en-GB" sz="1600" dirty="0"/>
                        <a:t>Programmatic review</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February 2024</a:t>
                      </a:r>
                    </a:p>
                  </a:txBody>
                  <a:tcPr anchor="ctr"/>
                </a:tc>
                <a:extLst>
                  <a:ext uri="{0D108BD9-81ED-4DB2-BD59-A6C34878D82A}">
                    <a16:rowId xmlns:a16="http://schemas.microsoft.com/office/drawing/2014/main" val="1570909145"/>
                  </a:ext>
                </a:extLst>
              </a:tr>
              <a:tr h="510721">
                <a:tc>
                  <a:txBody>
                    <a:bodyPr/>
                    <a:lstStyle/>
                    <a:p>
                      <a:pPr algn="l">
                        <a:spcBef>
                          <a:spcPts val="0"/>
                        </a:spcBef>
                        <a:spcAft>
                          <a:spcPts val="0"/>
                        </a:spcAft>
                      </a:pPr>
                      <a:r>
                        <a:rPr lang="en-GB" sz="1600" dirty="0"/>
                        <a:t>First communication to Bidders</a:t>
                      </a:r>
                    </a:p>
                  </a:txBody>
                  <a:tcPr anchor="ctr">
                    <a:solidFill>
                      <a:schemeClr val="accent5">
                        <a:lumMod val="20000"/>
                        <a:lumOff val="80000"/>
                      </a:schemeClr>
                    </a:solidFill>
                  </a:tcPr>
                </a:tc>
                <a:tc>
                  <a:txBody>
                    <a:bodyPr/>
                    <a:lstStyle/>
                    <a:p>
                      <a:pPr algn="l">
                        <a:spcBef>
                          <a:spcPts val="0"/>
                        </a:spcBef>
                        <a:spcAft>
                          <a:spcPts val="0"/>
                        </a:spcAft>
                      </a:pPr>
                      <a:r>
                        <a:rPr lang="en-GB" sz="1600" dirty="0"/>
                        <a:t>4-6 weeks after the programmatic review</a:t>
                      </a:r>
                    </a:p>
                    <a:p>
                      <a:pPr algn="l">
                        <a:spcBef>
                          <a:spcPts val="0"/>
                        </a:spcBef>
                        <a:spcAft>
                          <a:spcPts val="0"/>
                        </a:spcAft>
                      </a:pPr>
                      <a:r>
                        <a:rPr lang="en-GB" sz="1400" i="1" dirty="0"/>
                        <a:t>(positive outcomes will be conditional to approval by the ESA IPC)</a:t>
                      </a:r>
                      <a:endParaRPr lang="en-GB" sz="1600" i="1" dirty="0"/>
                    </a:p>
                  </a:txBody>
                  <a:tcPr anchor="ctr"/>
                </a:tc>
                <a:extLst>
                  <a:ext uri="{0D108BD9-81ED-4DB2-BD59-A6C34878D82A}">
                    <a16:rowId xmlns:a16="http://schemas.microsoft.com/office/drawing/2014/main" val="1841274107"/>
                  </a:ext>
                </a:extLst>
              </a:tr>
              <a:tr h="510721">
                <a:tc>
                  <a:txBody>
                    <a:bodyPr/>
                    <a:lstStyle/>
                    <a:p>
                      <a:pPr algn="l">
                        <a:spcBef>
                          <a:spcPts val="0"/>
                        </a:spcBef>
                        <a:spcAft>
                          <a:spcPts val="0"/>
                        </a:spcAft>
                      </a:pPr>
                      <a:r>
                        <a:rPr lang="en-GB" sz="1600" dirty="0"/>
                        <a:t>First Purchase Orders</a:t>
                      </a:r>
                    </a:p>
                  </a:txBody>
                  <a:tcPr anchor="ctr">
                    <a:solidFill>
                      <a:schemeClr val="accent5">
                        <a:lumMod val="20000"/>
                        <a:lumOff val="80000"/>
                      </a:schemeClr>
                    </a:solidFill>
                  </a:tcPr>
                </a:tc>
                <a:tc>
                  <a:txBody>
                    <a:bodyPr/>
                    <a:lstStyle/>
                    <a:p>
                      <a:pPr algn="l">
                        <a:spcBef>
                          <a:spcPts val="0"/>
                        </a:spcBef>
                        <a:spcAft>
                          <a:spcPts val="0"/>
                        </a:spcAft>
                      </a:pPr>
                      <a:r>
                        <a:rPr lang="en-GB" sz="1600" dirty="0">
                          <a:solidFill>
                            <a:schemeClr val="tx1"/>
                          </a:solidFill>
                        </a:rPr>
                        <a:t>Q2 2024</a:t>
                      </a:r>
                    </a:p>
                  </a:txBody>
                  <a:tcPr anchor="ctr"/>
                </a:tc>
                <a:extLst>
                  <a:ext uri="{0D108BD9-81ED-4DB2-BD59-A6C34878D82A}">
                    <a16:rowId xmlns:a16="http://schemas.microsoft.com/office/drawing/2014/main" val="954848763"/>
                  </a:ext>
                </a:extLst>
              </a:tr>
            </a:tbl>
          </a:graphicData>
        </a:graphic>
      </p:graphicFrame>
    </p:spTree>
    <p:extLst>
      <p:ext uri="{BB962C8B-B14F-4D97-AF65-F5344CB8AC3E}">
        <p14:creationId xmlns:p14="http://schemas.microsoft.com/office/powerpoint/2010/main" val="40253456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9F91F-DE95-4A0D-B3FC-1BA754B81BFE}"/>
              </a:ext>
            </a:extLst>
          </p:cNvPr>
          <p:cNvSpPr>
            <a:spLocks noGrp="1"/>
          </p:cNvSpPr>
          <p:nvPr>
            <p:ph type="title"/>
          </p:nvPr>
        </p:nvSpPr>
        <p:spPr>
          <a:xfrm>
            <a:off x="215900" y="176540"/>
            <a:ext cx="10109200" cy="523220"/>
          </a:xfrm>
        </p:spPr>
        <p:txBody>
          <a:bodyPr/>
          <a:lstStyle/>
          <a:p>
            <a:r>
              <a:rPr lang="en-GB" sz="2800" dirty="0">
                <a:solidFill>
                  <a:schemeClr val="bg1"/>
                </a:solidFill>
              </a:rPr>
              <a:t>Questions?</a:t>
            </a:r>
          </a:p>
        </p:txBody>
      </p:sp>
      <p:pic>
        <p:nvPicPr>
          <p:cNvPr id="4" name="Graphic 3" descr="Questions outline">
            <a:extLst>
              <a:ext uri="{FF2B5EF4-FFF2-40B4-BE49-F238E27FC236}">
                <a16:creationId xmlns:a16="http://schemas.microsoft.com/office/drawing/2014/main" id="{CECC65FC-D754-464C-986A-A496A6B9B28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212669" y="1917450"/>
            <a:ext cx="1800000" cy="1800000"/>
          </a:xfrm>
          <a:prstGeom prst="rect">
            <a:avLst/>
          </a:prstGeom>
          <a:effectLst>
            <a:outerShdw blurRad="50800" dist="38100" dir="2700000" algn="tl" rotWithShape="0">
              <a:prstClr val="black">
                <a:alpha val="40000"/>
              </a:prstClr>
            </a:outerShdw>
          </a:effectLst>
        </p:spPr>
      </p:pic>
      <p:sp>
        <p:nvSpPr>
          <p:cNvPr id="5" name="Title 1">
            <a:extLst>
              <a:ext uri="{FF2B5EF4-FFF2-40B4-BE49-F238E27FC236}">
                <a16:creationId xmlns:a16="http://schemas.microsoft.com/office/drawing/2014/main" id="{8D493E1D-63EC-4D48-95DC-00B50D18C57B}"/>
              </a:ext>
            </a:extLst>
          </p:cNvPr>
          <p:cNvSpPr txBox="1">
            <a:spLocks/>
          </p:cNvSpPr>
          <p:nvPr/>
        </p:nvSpPr>
        <p:spPr bwMode="auto">
          <a:xfrm>
            <a:off x="215900" y="1099669"/>
            <a:ext cx="11764800" cy="646331"/>
          </a:xfrm>
          <a:prstGeom prst="rect">
            <a:avLst/>
          </a:prstGeom>
          <a:solidFill>
            <a:schemeClr val="accent2">
              <a:alpha val="50000"/>
            </a:schemeClr>
          </a:solidFill>
          <a:ln>
            <a:noFill/>
          </a:ln>
        </p:spPr>
        <p:txBody>
          <a:bodyPr vert="horz" wrap="square" lIns="91440" tIns="45720" rIns="91440" bIns="45720" numCol="1" anchor="ctr" anchorCtr="0" compatLnSpc="1">
            <a:prstTxWarp prst="textNoShape">
              <a:avLst/>
            </a:prstTxWarp>
            <a:spAutoFit/>
          </a:bodyPr>
          <a:lstStyle>
            <a:lvl1pPr algn="l" rtl="0" eaLnBrk="1" fontAlgn="base" hangingPunct="1">
              <a:spcBef>
                <a:spcPct val="0"/>
              </a:spcBef>
              <a:spcAft>
                <a:spcPct val="0"/>
              </a:spcAft>
              <a:defRPr lang="en-GB" sz="3000" b="1" dirty="0">
                <a:solidFill>
                  <a:schemeClr val="bg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2pPr>
            <a:lvl3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3pPr>
            <a:lvl4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4pPr>
            <a:lvl5pPr algn="l" rtl="0" eaLnBrk="1" fontAlgn="base" hangingPunct="1">
              <a:spcBef>
                <a:spcPct val="0"/>
              </a:spcBef>
              <a:spcAft>
                <a:spcPct val="0"/>
              </a:spcAft>
              <a:defRPr sz="3000" b="1">
                <a:solidFill>
                  <a:schemeClr val="bg1"/>
                </a:solidFill>
                <a:latin typeface="Arial" panose="020B0604020202020204" pitchFamily="34" charset="0"/>
                <a:cs typeface="Arial" panose="020B0604020202020204" pitchFamily="34" charset="0"/>
              </a:defRPr>
            </a:lvl5pPr>
            <a:lvl6pPr marL="441015" algn="l" rtl="0" eaLnBrk="1" fontAlgn="base" hangingPunct="1">
              <a:spcBef>
                <a:spcPct val="0"/>
              </a:spcBef>
              <a:spcAft>
                <a:spcPct val="0"/>
              </a:spcAft>
              <a:defRPr sz="2122" b="1">
                <a:solidFill>
                  <a:schemeClr val="bg1"/>
                </a:solidFill>
                <a:latin typeface="Verdana" pitchFamily="34" charset="0"/>
              </a:defRPr>
            </a:lvl6pPr>
            <a:lvl7pPr marL="882030" algn="l" rtl="0" eaLnBrk="1" fontAlgn="base" hangingPunct="1">
              <a:spcBef>
                <a:spcPct val="0"/>
              </a:spcBef>
              <a:spcAft>
                <a:spcPct val="0"/>
              </a:spcAft>
              <a:defRPr sz="2122" b="1">
                <a:solidFill>
                  <a:schemeClr val="bg1"/>
                </a:solidFill>
                <a:latin typeface="Verdana" pitchFamily="34" charset="0"/>
              </a:defRPr>
            </a:lvl7pPr>
            <a:lvl8pPr marL="1323045" algn="l" rtl="0" eaLnBrk="1" fontAlgn="base" hangingPunct="1">
              <a:spcBef>
                <a:spcPct val="0"/>
              </a:spcBef>
              <a:spcAft>
                <a:spcPct val="0"/>
              </a:spcAft>
              <a:defRPr sz="2122" b="1">
                <a:solidFill>
                  <a:schemeClr val="bg1"/>
                </a:solidFill>
                <a:latin typeface="Verdana" pitchFamily="34" charset="0"/>
              </a:defRPr>
            </a:lvl8pPr>
            <a:lvl9pPr marL="1764060" algn="l" rtl="0" eaLnBrk="1" fontAlgn="base" hangingPunct="1">
              <a:spcBef>
                <a:spcPct val="0"/>
              </a:spcBef>
              <a:spcAft>
                <a:spcPct val="0"/>
              </a:spcAft>
              <a:defRPr sz="2122" b="1">
                <a:solidFill>
                  <a:schemeClr val="bg1"/>
                </a:solidFill>
                <a:latin typeface="Verdana"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For questions related to specific projects or issues use the one-on-one sessions. In the one-on-one sessions please </a:t>
            </a:r>
            <a:r>
              <a:rPr kumimoji="0" lang="en-GB" sz="1800" b="1"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do not ask general questions </a:t>
            </a:r>
            <a:r>
              <a:rPr kumimoji="0" lang="en-GB" sz="1800" b="0" i="0" u="none" strike="noStrike" kern="1200" cap="none" spc="0" normalizeH="0" baseline="0" noProof="0" dirty="0">
                <a:ln>
                  <a:noFill/>
                </a:ln>
                <a:solidFill>
                  <a:srgbClr val="E7E8E3"/>
                </a:solidFill>
                <a:effectLst/>
                <a:uLnTx/>
                <a:uFillTx/>
                <a:latin typeface="Arial" panose="020B0604020202020204" pitchFamily="34" charset="0"/>
                <a:ea typeface="+mj-ea"/>
                <a:cs typeface="Arial" panose="020B0604020202020204" pitchFamily="34" charset="0"/>
              </a:rPr>
              <a:t>– they are very limited in time.</a:t>
            </a:r>
          </a:p>
        </p:txBody>
      </p:sp>
      <p:sp>
        <p:nvSpPr>
          <p:cNvPr id="6" name="Rectangle 5">
            <a:extLst>
              <a:ext uri="{FF2B5EF4-FFF2-40B4-BE49-F238E27FC236}">
                <a16:creationId xmlns:a16="http://schemas.microsoft.com/office/drawing/2014/main" id="{3682506C-E449-427C-A20B-9721C2F64C94}"/>
              </a:ext>
            </a:extLst>
          </p:cNvPr>
          <p:cNvSpPr/>
          <p:nvPr/>
        </p:nvSpPr>
        <p:spPr>
          <a:xfrm>
            <a:off x="2305069" y="3888900"/>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DIRECTLY</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 related to this Call, contact the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Contract Officer</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dirty="0">
              <a:ln>
                <a:noFill/>
              </a:ln>
              <a:solidFill>
                <a:srgbClr val="335E6E"/>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0" i="0" u="sng" strike="noStrike" kern="1200" cap="none" spc="0" normalizeH="0" baseline="0" noProof="0" dirty="0">
                <a:ln>
                  <a:noFill/>
                </a:ln>
                <a:solidFill>
                  <a:srgbClr val="E7E8E3"/>
                </a:solidFill>
                <a:effectLst/>
                <a:uLnTx/>
                <a:uFillTx/>
                <a:latin typeface="Arial" panose="020B0604020202020204"/>
                <a:ea typeface="+mn-ea"/>
                <a:cs typeface="+mn-cs"/>
                <a:hlinkClick r:id="rId4"/>
              </a:rPr>
              <a:t>Marco.Peru@ext.esa.int</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+31 71 565 5374</a:t>
            </a:r>
          </a:p>
        </p:txBody>
      </p:sp>
      <p:sp>
        <p:nvSpPr>
          <p:cNvPr id="7" name="Rectangle 6">
            <a:extLst>
              <a:ext uri="{FF2B5EF4-FFF2-40B4-BE49-F238E27FC236}">
                <a16:creationId xmlns:a16="http://schemas.microsoft.com/office/drawing/2014/main" id="{3F8FE027-C582-433A-851F-61FFBE35E2B9}"/>
              </a:ext>
            </a:extLst>
          </p:cNvPr>
          <p:cNvSpPr/>
          <p:nvPr/>
        </p:nvSpPr>
        <p:spPr>
          <a:xfrm>
            <a:off x="2319338" y="5176281"/>
            <a:ext cx="7586662" cy="1074420"/>
          </a:xfrm>
          <a:prstGeom prst="rect">
            <a:avLst/>
          </a:prstGeom>
          <a:solidFill>
            <a:schemeClr val="tx2">
              <a:alpha val="5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For issues </a:t>
            </a:r>
            <a:r>
              <a:rPr kumimoji="0" lang="en-GB" altLang="en-US" sz="1600" b="1" i="0" u="none" strike="noStrike" kern="1200" cap="none" spc="0" normalizeH="0" baseline="0" noProof="0" dirty="0">
                <a:ln>
                  <a:noFill/>
                </a:ln>
                <a:solidFill>
                  <a:srgbClr val="FEFFFF"/>
                </a:solidFill>
                <a:effectLst/>
                <a:uLnTx/>
                <a:uFillTx/>
                <a:latin typeface="Arial" panose="020B0604020202020204"/>
                <a:ea typeface="+mn-ea"/>
                <a:cs typeface="+mn-cs"/>
              </a:rPr>
              <a:t>NOT</a:t>
            </a:r>
            <a:r>
              <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rPr>
              <a:t> related to this Call, feel free to contact:</a:t>
            </a:r>
          </a:p>
          <a:p>
            <a:pPr marL="0" marR="0" lvl="0" indent="0" algn="ctr" defTabSz="914400" rtl="0" eaLnBrk="1" fontAlgn="base" latinLnBrk="0" hangingPunct="1">
              <a:lnSpc>
                <a:spcPct val="80000"/>
              </a:lnSpc>
              <a:spcBef>
                <a:spcPct val="0"/>
              </a:spcBef>
              <a:spcAft>
                <a:spcPct val="0"/>
              </a:spcAft>
              <a:buClrTx/>
              <a:buSzTx/>
              <a:buFontTx/>
              <a:buNone/>
              <a:tabLst/>
              <a:defRPr/>
            </a:pPr>
            <a:endParaRPr kumimoji="0" lang="en-GB" altLang="en-US" sz="1600" b="0" i="0" u="none" strike="noStrike" kern="1200" cap="none" spc="0" normalizeH="0" baseline="0" noProof="0" dirty="0">
              <a:ln>
                <a:noFill/>
              </a:ln>
              <a:solidFill>
                <a:srgbClr val="FEFFFF"/>
              </a:solidFill>
              <a:effectLst/>
              <a:uLnTx/>
              <a:uFillTx/>
              <a:latin typeface="Arial" panose="020B0604020202020204"/>
              <a:ea typeface="+mn-ea"/>
              <a:cs typeface="+mn-cs"/>
            </a:endParaRPr>
          </a:p>
          <a:p>
            <a:pPr marL="0" marR="0" lvl="0" indent="0" algn="ctr" defTabSz="914400" rtl="0" eaLnBrk="1" fontAlgn="base" latinLnBrk="0" hangingPunct="1">
              <a:lnSpc>
                <a:spcPct val="80000"/>
              </a:lnSpc>
              <a:spcBef>
                <a:spcPct val="0"/>
              </a:spcBef>
              <a:spcAft>
                <a:spcPct val="0"/>
              </a:spcAft>
              <a:buClrTx/>
              <a:buSzTx/>
              <a:buFontTx/>
              <a:buNone/>
              <a:tabLst/>
              <a:defRPr/>
            </a:pP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Email:</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hlinkClick r:id="rId5"/>
              </a:rPr>
              <a:t>Karol.Brzostowski@ext.esa.int</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a:t>
            </a:r>
            <a:r>
              <a:rPr kumimoji="0" lang="en-GB" altLang="en-US" sz="1600" b="1" i="0" u="none" strike="noStrike" kern="1200" cap="none" spc="0" normalizeH="0" baseline="0" noProof="0" dirty="0">
                <a:ln>
                  <a:noFill/>
                </a:ln>
                <a:solidFill>
                  <a:srgbClr val="E7E8E3"/>
                </a:solidFill>
                <a:effectLst/>
                <a:uLnTx/>
                <a:uFillTx/>
                <a:latin typeface="Arial" panose="020B0604020202020204"/>
                <a:ea typeface="+mn-ea"/>
                <a:cs typeface="+mn-cs"/>
              </a:rPr>
              <a:t>Phone:</a:t>
            </a:r>
            <a:r>
              <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mn-cs"/>
              </a:rPr>
              <a:t> +31 </a:t>
            </a:r>
            <a:r>
              <a:rPr lang="en-GB" altLang="en-US" sz="1600" dirty="0">
                <a:solidFill>
                  <a:srgbClr val="E7E8E3"/>
                </a:solidFill>
                <a:latin typeface="Arial" panose="020B0604020202020204"/>
              </a:rPr>
              <a:t>6 4845 6263</a:t>
            </a:r>
            <a:endParaRPr kumimoji="0" lang="en-GB" altLang="en-US" sz="1600" b="0" i="0" u="none" strike="noStrike" kern="1200" cap="none" spc="0" normalizeH="0" baseline="0" noProof="0" dirty="0">
              <a:ln>
                <a:noFill/>
              </a:ln>
              <a:solidFill>
                <a:srgbClr val="E7E8E3"/>
              </a:solidFill>
              <a:effectLst/>
              <a:uLnTx/>
              <a:uFillTx/>
              <a:latin typeface="Arial" panose="020B0604020202020204"/>
              <a:ea typeface="+mn-ea"/>
              <a:cs typeface="Arial"/>
            </a:endParaRPr>
          </a:p>
        </p:txBody>
      </p:sp>
    </p:spTree>
    <p:extLst>
      <p:ext uri="{BB962C8B-B14F-4D97-AF65-F5344CB8AC3E}">
        <p14:creationId xmlns:p14="http://schemas.microsoft.com/office/powerpoint/2010/main" val="592830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t>Introduction</a:t>
            </a:r>
            <a:endParaRPr lang="en-GB" sz="2800" dirty="0">
              <a:solidFill>
                <a:schemeClr val="tx2"/>
              </a:solidFill>
            </a:endParaRPr>
          </a:p>
        </p:txBody>
      </p:sp>
      <p:grpSp>
        <p:nvGrpSpPr>
          <p:cNvPr id="3" name="Group 2">
            <a:extLst>
              <a:ext uri="{FF2B5EF4-FFF2-40B4-BE49-F238E27FC236}">
                <a16:creationId xmlns:a16="http://schemas.microsoft.com/office/drawing/2014/main" id="{FFCF3352-9A45-2204-460F-EDDE6B88F49F}"/>
              </a:ext>
            </a:extLst>
          </p:cNvPr>
          <p:cNvGrpSpPr/>
          <p:nvPr/>
        </p:nvGrpSpPr>
        <p:grpSpPr>
          <a:xfrm>
            <a:off x="2290762" y="2317920"/>
            <a:ext cx="7643814" cy="914400"/>
            <a:chOff x="1933574" y="4954339"/>
            <a:chExt cx="7643814" cy="914400"/>
          </a:xfrm>
        </p:grpSpPr>
        <p:sp>
          <p:nvSpPr>
            <p:cNvPr id="5" name="Rectangle 4">
              <a:extLst>
                <a:ext uri="{FF2B5EF4-FFF2-40B4-BE49-F238E27FC236}">
                  <a16:creationId xmlns:a16="http://schemas.microsoft.com/office/drawing/2014/main" id="{9CFD0F71-EDD7-EEF2-AAAC-D7740A67B550}"/>
                </a:ext>
              </a:extLst>
            </p:cNvPr>
            <p:cNvSpPr/>
            <p:nvPr/>
          </p:nvSpPr>
          <p:spPr>
            <a:xfrm>
              <a:off x="1933574" y="4954339"/>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b="1" dirty="0">
                <a:solidFill>
                  <a:schemeClr val="accent2"/>
                </a:solidFill>
              </a:endParaRPr>
            </a:p>
          </p:txBody>
        </p:sp>
        <p:pic>
          <p:nvPicPr>
            <p:cNvPr id="6" name="Graphic 5" descr="Exclamation mark with solid fill">
              <a:extLst>
                <a:ext uri="{FF2B5EF4-FFF2-40B4-BE49-F238E27FC236}">
                  <a16:creationId xmlns:a16="http://schemas.microsoft.com/office/drawing/2014/main" id="{20561FF1-B25B-5459-F238-3D42F2319DB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3574" y="4954339"/>
              <a:ext cx="914400" cy="914400"/>
            </a:xfrm>
            <a:prstGeom prst="rect">
              <a:avLst/>
            </a:prstGeom>
          </p:spPr>
        </p:pic>
        <p:sp>
          <p:nvSpPr>
            <p:cNvPr id="7" name="Rectangle 6">
              <a:extLst>
                <a:ext uri="{FF2B5EF4-FFF2-40B4-BE49-F238E27FC236}">
                  <a16:creationId xmlns:a16="http://schemas.microsoft.com/office/drawing/2014/main" id="{089828DB-017C-1479-F93C-A060DCA60DE6}"/>
                </a:ext>
              </a:extLst>
            </p:cNvPr>
            <p:cNvSpPr/>
            <p:nvPr/>
          </p:nvSpPr>
          <p:spPr>
            <a:xfrm>
              <a:off x="2847974" y="4954339"/>
              <a:ext cx="6729414"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b="1" dirty="0">
                  <a:solidFill>
                    <a:schemeClr val="accent2"/>
                  </a:solidFill>
                </a:rPr>
                <a:t>Proposals for Activity Type H </a:t>
              </a:r>
              <a:r>
                <a:rPr lang="en-GB" sz="2000" b="1" i="1" dirty="0">
                  <a:solidFill>
                    <a:schemeClr val="accent2">
                      <a:lumMod val="60000"/>
                      <a:lumOff val="40000"/>
                    </a:schemeClr>
                  </a:solidFill>
                </a:rPr>
                <a:t>(</a:t>
              </a:r>
              <a:r>
                <a:rPr lang="en-GB" sz="2000" b="1" i="1" dirty="0" err="1">
                  <a:solidFill>
                    <a:schemeClr val="accent2">
                      <a:lumMod val="60000"/>
                      <a:lumOff val="40000"/>
                    </a:schemeClr>
                  </a:solidFill>
                </a:rPr>
                <a:t>CfP</a:t>
              </a:r>
              <a:r>
                <a:rPr lang="en-GB" sz="2000" b="1" i="1" dirty="0">
                  <a:solidFill>
                    <a:schemeClr val="accent2">
                      <a:lumMod val="60000"/>
                      <a:lumOff val="40000"/>
                    </a:schemeClr>
                  </a:solidFill>
                </a:rPr>
                <a:t>/5-50037/23/NL/MH)</a:t>
              </a:r>
              <a:r>
                <a:rPr lang="en-GB" sz="2000" b="1" dirty="0">
                  <a:solidFill>
                    <a:schemeClr val="accent2"/>
                  </a:solidFill>
                </a:rPr>
                <a:t> are submitted through OSIP platform</a:t>
              </a:r>
            </a:p>
          </p:txBody>
        </p:sp>
      </p:grpSp>
      <p:sp>
        <p:nvSpPr>
          <p:cNvPr id="8" name="Content Placeholder 2">
            <a:extLst>
              <a:ext uri="{FF2B5EF4-FFF2-40B4-BE49-F238E27FC236}">
                <a16:creationId xmlns:a16="http://schemas.microsoft.com/office/drawing/2014/main" id="{FE7E8523-89E7-25C6-4C8C-79A03C58A5A4}"/>
              </a:ext>
            </a:extLst>
          </p:cNvPr>
          <p:cNvSpPr>
            <a:spLocks noGrp="1"/>
          </p:cNvSpPr>
          <p:nvPr>
            <p:ph idx="1"/>
          </p:nvPr>
        </p:nvSpPr>
        <p:spPr>
          <a:xfrm>
            <a:off x="219600" y="3525561"/>
            <a:ext cx="11764800" cy="2495551"/>
          </a:xfrm>
        </p:spPr>
        <p:txBody>
          <a:bodyPr/>
          <a:lstStyle/>
          <a:p>
            <a:pPr marL="285750" indent="-285750">
              <a:spcAft>
                <a:spcPts val="600"/>
              </a:spcAft>
              <a:buClr>
                <a:schemeClr val="tx2"/>
              </a:buClr>
              <a:buFont typeface="Arial" panose="020B0604020202020204" pitchFamily="34" charset="0"/>
              <a:buChar char="•"/>
            </a:pPr>
            <a:r>
              <a:rPr kumimoji="0" lang="en-US" sz="1800" b="0" i="0" u="none" strike="noStrike" kern="1200" cap="none" spc="0" normalizeH="0" baseline="0" noProof="0" dirty="0">
                <a:ln>
                  <a:noFill/>
                </a:ln>
                <a:solidFill>
                  <a:schemeClr val="tx2"/>
                </a:solidFill>
                <a:effectLst/>
                <a:uLnTx/>
                <a:uFillTx/>
                <a:latin typeface="+mn-lt"/>
                <a:ea typeface="+mn-ea"/>
                <a:cs typeface="+mn-cs"/>
              </a:rPr>
              <a:t>It is a </a:t>
            </a:r>
            <a:r>
              <a:rPr kumimoji="0" lang="en-US" sz="1800" i="0" u="none" strike="noStrike" kern="1200" cap="none" spc="0" normalizeH="0" baseline="0" noProof="0" dirty="0">
                <a:ln>
                  <a:noFill/>
                </a:ln>
                <a:solidFill>
                  <a:schemeClr val="accent2"/>
                </a:solidFill>
                <a:effectLst/>
                <a:uLnTx/>
                <a:uFillTx/>
                <a:latin typeface="+mn-lt"/>
                <a:ea typeface="+mn-ea"/>
                <a:cs typeface="+mn-cs"/>
              </a:rPr>
              <a:t>MUCH simpler process</a:t>
            </a:r>
            <a:r>
              <a:rPr kumimoji="0" lang="en-US" sz="1800" b="1" i="0" u="none" strike="noStrike" kern="1200" cap="none" spc="0" normalizeH="0" baseline="0" noProof="0" dirty="0">
                <a:ln>
                  <a:noFill/>
                </a:ln>
                <a:solidFill>
                  <a:schemeClr val="tx2"/>
                </a:solidFill>
                <a:effectLst/>
                <a:uLnTx/>
                <a:uFillTx/>
                <a:latin typeface="+mn-lt"/>
                <a:ea typeface="+mn-ea"/>
                <a:cs typeface="+mn-cs"/>
              </a:rPr>
              <a:t> </a:t>
            </a:r>
            <a:r>
              <a:rPr kumimoji="0" lang="en-US" sz="1800" b="0" i="0" u="none" strike="noStrike" kern="1200" cap="none" spc="0" normalizeH="0" baseline="0" noProof="0" dirty="0">
                <a:ln>
                  <a:noFill/>
                </a:ln>
                <a:solidFill>
                  <a:schemeClr val="tx2"/>
                </a:solidFill>
                <a:effectLst/>
                <a:uLnTx/>
                <a:uFillTx/>
                <a:latin typeface="+mn-lt"/>
                <a:ea typeface="+mn-ea"/>
                <a:cs typeface="+mn-cs"/>
              </a:rPr>
              <a:t>and you need to provide </a:t>
            </a:r>
            <a:r>
              <a:rPr kumimoji="0" lang="en-US" sz="1800" b="0" i="0" u="none" strike="noStrike" kern="1200" cap="none" spc="0" normalizeH="0" baseline="0" noProof="0" dirty="0">
                <a:ln>
                  <a:noFill/>
                </a:ln>
                <a:solidFill>
                  <a:schemeClr val="accent2"/>
                </a:solidFill>
                <a:effectLst/>
                <a:uLnTx/>
                <a:uFillTx/>
                <a:latin typeface="+mn-lt"/>
                <a:ea typeface="+mn-ea"/>
                <a:cs typeface="+mn-cs"/>
              </a:rPr>
              <a:t>MUCH less information</a:t>
            </a:r>
            <a:r>
              <a:rPr kumimoji="0" lang="en-US" sz="1800" b="0" i="0" u="none" strike="noStrike" kern="1200" cap="none" spc="0" normalizeH="0" baseline="0" noProof="0" dirty="0">
                <a:ln>
                  <a:noFill/>
                </a:ln>
                <a:solidFill>
                  <a:schemeClr val="tx2"/>
                </a:solidFill>
                <a:effectLst/>
                <a:uLnTx/>
                <a:uFillTx/>
                <a:latin typeface="+mn-lt"/>
                <a:ea typeface="+mn-ea"/>
                <a:cs typeface="+mn-cs"/>
              </a:rPr>
              <a:t> </a:t>
            </a:r>
          </a:p>
          <a:p>
            <a:pPr marL="285750" indent="-285750">
              <a:spcAft>
                <a:spcPts val="600"/>
              </a:spcAft>
              <a:buClr>
                <a:schemeClr val="tx2"/>
              </a:buClr>
              <a:buFont typeface="Arial" panose="020B0604020202020204" pitchFamily="34" charset="0"/>
              <a:buChar char="•"/>
            </a:pPr>
            <a:r>
              <a:rPr kumimoji="0" lang="en-US" sz="1800" b="0" i="0" u="none" strike="noStrike" kern="1200" cap="none" spc="0" normalizeH="0" baseline="0" noProof="0" dirty="0">
                <a:ln>
                  <a:noFill/>
                </a:ln>
                <a:solidFill>
                  <a:schemeClr val="accent2"/>
                </a:solidFill>
                <a:effectLst/>
                <a:uLnTx/>
                <a:uFillTx/>
                <a:latin typeface="+mn-lt"/>
                <a:ea typeface="+mn-ea"/>
                <a:cs typeface="+mn-cs"/>
              </a:rPr>
              <a:t>DO NOT</a:t>
            </a:r>
            <a:r>
              <a:rPr kumimoji="0" lang="en-US" sz="1800" b="0" i="0" u="none" strike="noStrike" kern="1200" cap="none" spc="0" normalizeH="0" baseline="0" noProof="0" dirty="0">
                <a:ln>
                  <a:noFill/>
                </a:ln>
                <a:solidFill>
                  <a:schemeClr val="tx2"/>
                </a:solidFill>
                <a:effectLst/>
                <a:uLnTx/>
                <a:uFillTx/>
                <a:latin typeface="+mn-lt"/>
                <a:ea typeface="+mn-ea"/>
                <a:cs typeface="+mn-cs"/>
              </a:rPr>
              <a:t> use the proposal template in ESA STAR for these Activity Types</a:t>
            </a:r>
          </a:p>
          <a:p>
            <a:pPr marL="285750" indent="-285750">
              <a:spcAft>
                <a:spcPts val="600"/>
              </a:spcAft>
              <a:buClr>
                <a:schemeClr val="tx2"/>
              </a:buClr>
              <a:buFont typeface="Arial" panose="020B0604020202020204" pitchFamily="34" charset="0"/>
              <a:buChar char="•"/>
            </a:pPr>
            <a:r>
              <a:rPr kumimoji="0" lang="en-US" sz="1800" b="0" i="0" u="none" strike="noStrike" kern="1200" cap="none" spc="0" normalizeH="0" baseline="0" noProof="0" dirty="0">
                <a:ln>
                  <a:noFill/>
                </a:ln>
                <a:solidFill>
                  <a:schemeClr val="tx2"/>
                </a:solidFill>
                <a:effectLst/>
                <a:uLnTx/>
                <a:uFillTx/>
                <a:latin typeface="+mn-lt"/>
                <a:ea typeface="+mn-ea"/>
                <a:cs typeface="+mn-cs"/>
              </a:rPr>
              <a:t>These activity Types </a:t>
            </a:r>
            <a:r>
              <a:rPr kumimoji="0" lang="en-US" sz="1800" b="0" i="0" u="none" strike="noStrike" kern="1200" cap="none" spc="0" normalizeH="0" baseline="0" noProof="0" dirty="0">
                <a:ln>
                  <a:noFill/>
                </a:ln>
                <a:solidFill>
                  <a:schemeClr val="accent2"/>
                </a:solidFill>
                <a:effectLst/>
                <a:uLnTx/>
                <a:uFillTx/>
                <a:latin typeface="+mn-lt"/>
                <a:ea typeface="+mn-ea"/>
                <a:cs typeface="+mn-cs"/>
              </a:rPr>
              <a:t>DO NOT</a:t>
            </a:r>
            <a:r>
              <a:rPr kumimoji="0" lang="en-US" sz="1800" b="0" i="0" u="none" strike="noStrike" kern="1200" cap="none" spc="0" normalizeH="0" baseline="0" noProof="0" dirty="0">
                <a:ln>
                  <a:noFill/>
                </a:ln>
                <a:solidFill>
                  <a:schemeClr val="tx2"/>
                </a:solidFill>
                <a:effectLst/>
                <a:uLnTx/>
                <a:uFillTx/>
                <a:latin typeface="+mn-lt"/>
                <a:ea typeface="+mn-ea"/>
                <a:cs typeface="+mn-cs"/>
              </a:rPr>
              <a:t> count towards your proposal submission limits</a:t>
            </a:r>
          </a:p>
          <a:p>
            <a:pPr marL="1067076" lvl="1" indent="-285750">
              <a:spcAft>
                <a:spcPts val="600"/>
              </a:spcAft>
              <a:buClr>
                <a:schemeClr val="tx2"/>
              </a:buClr>
              <a:buFont typeface="Arial" panose="020B0604020202020204" pitchFamily="34" charset="0"/>
              <a:buChar char="•"/>
            </a:pPr>
            <a:r>
              <a:rPr lang="en-US" i="1" kern="1200" dirty="0">
                <a:solidFill>
                  <a:schemeClr val="accent5"/>
                </a:solidFill>
                <a:latin typeface="+mn-lt"/>
                <a:ea typeface="+mn-ea"/>
                <a:cs typeface="+mn-cs"/>
              </a:rPr>
              <a:t>E.g. a company can submit 2 type A and 1 type H activity</a:t>
            </a:r>
            <a:endParaRPr kumimoji="0" lang="en-US" b="0" i="1" u="none" strike="noStrike" kern="1200" cap="none" spc="0" normalizeH="0" baseline="0" noProof="0" dirty="0">
              <a:ln>
                <a:noFill/>
              </a:ln>
              <a:solidFill>
                <a:schemeClr val="accent5"/>
              </a:solidFill>
              <a:effectLst/>
              <a:uLnTx/>
              <a:uFillTx/>
              <a:latin typeface="+mn-lt"/>
              <a:ea typeface="+mn-ea"/>
              <a:cs typeface="+mn-cs"/>
            </a:endParaRPr>
          </a:p>
          <a:p>
            <a:pPr marL="285750" indent="-285750">
              <a:spcAft>
                <a:spcPts val="600"/>
              </a:spcAft>
              <a:buClr>
                <a:schemeClr val="tx2"/>
              </a:buClr>
              <a:buFont typeface="Arial" panose="020B0604020202020204" pitchFamily="34" charset="0"/>
              <a:buChar char="•"/>
            </a:pPr>
            <a:r>
              <a:rPr kumimoji="0" lang="en-US" sz="1800" b="0" i="0" u="none" strike="noStrike" kern="1200" cap="none" spc="0" normalizeH="0" baseline="0" noProof="0" dirty="0">
                <a:ln>
                  <a:noFill/>
                </a:ln>
                <a:solidFill>
                  <a:schemeClr val="tx2"/>
                </a:solidFill>
                <a:effectLst/>
                <a:uLnTx/>
                <a:uFillTx/>
                <a:latin typeface="+mn-lt"/>
                <a:ea typeface="+mn-ea"/>
                <a:cs typeface="+mn-cs"/>
              </a:rPr>
              <a:t>Company can </a:t>
            </a:r>
            <a:r>
              <a:rPr kumimoji="0" lang="en-US" sz="1800" b="0" i="0" u="none" strike="noStrike" kern="1200" cap="none" spc="0" normalizeH="0" baseline="0" noProof="0" dirty="0">
                <a:ln>
                  <a:noFill/>
                </a:ln>
                <a:solidFill>
                  <a:schemeClr val="accent2"/>
                </a:solidFill>
                <a:effectLst/>
                <a:uLnTx/>
                <a:uFillTx/>
                <a:latin typeface="+mn-lt"/>
                <a:ea typeface="+mn-ea"/>
                <a:cs typeface="+mn-cs"/>
              </a:rPr>
              <a:t>cover a max of 10,000 EUR, </a:t>
            </a:r>
            <a:r>
              <a:rPr lang="en-US" kern="1200" dirty="0">
                <a:solidFill>
                  <a:schemeClr val="tx2"/>
                </a:solidFill>
                <a:latin typeface="+mn-lt"/>
                <a:ea typeface="+mn-ea"/>
                <a:cs typeface="+mn-cs"/>
              </a:rPr>
              <a:t>ESA 40,000 EUR</a:t>
            </a:r>
            <a:endParaRPr lang="en-GB" dirty="0">
              <a:solidFill>
                <a:schemeClr val="tx2"/>
              </a:solidFill>
            </a:endParaRPr>
          </a:p>
          <a:p>
            <a:endParaRPr lang="en-GB" dirty="0">
              <a:solidFill>
                <a:schemeClr val="tx2"/>
              </a:solidFill>
            </a:endParaRPr>
          </a:p>
        </p:txBody>
      </p:sp>
      <p:sp>
        <p:nvSpPr>
          <p:cNvPr id="14" name="Rectangle 13">
            <a:extLst>
              <a:ext uri="{FF2B5EF4-FFF2-40B4-BE49-F238E27FC236}">
                <a16:creationId xmlns:a16="http://schemas.microsoft.com/office/drawing/2014/main" id="{34B64770-1CE8-5AD5-9D94-CBB5EDA700F0}"/>
              </a:ext>
            </a:extLst>
          </p:cNvPr>
          <p:cNvSpPr/>
          <p:nvPr/>
        </p:nvSpPr>
        <p:spPr>
          <a:xfrm>
            <a:off x="1900538" y="1128477"/>
            <a:ext cx="8424262" cy="40011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rPr>
              <a:t>In </a:t>
            </a:r>
            <a:r>
              <a:rPr lang="en-GB" altLang="en-US" sz="2000" b="1" dirty="0">
                <a:solidFill>
                  <a:schemeClr val="tx2"/>
                </a:solidFill>
                <a:latin typeface="+mn-lt"/>
              </a:rPr>
              <a:t>this presentation we try to explain the process for H activities</a:t>
            </a:r>
          </a:p>
        </p:txBody>
      </p:sp>
    </p:spTree>
    <p:extLst>
      <p:ext uri="{BB962C8B-B14F-4D97-AF65-F5344CB8AC3E}">
        <p14:creationId xmlns:p14="http://schemas.microsoft.com/office/powerpoint/2010/main" val="27567864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8432-FF78-487B-A5A4-F8CB4AD285CD}"/>
              </a:ext>
            </a:extLst>
          </p:cNvPr>
          <p:cNvSpPr>
            <a:spLocks noGrp="1"/>
          </p:cNvSpPr>
          <p:nvPr>
            <p:ph type="title"/>
          </p:nvPr>
        </p:nvSpPr>
        <p:spPr>
          <a:xfrm>
            <a:off x="216000" y="175790"/>
            <a:ext cx="10108800" cy="523220"/>
          </a:xfrm>
        </p:spPr>
        <p:txBody>
          <a:bodyPr/>
          <a:lstStyle/>
          <a:p>
            <a:r>
              <a:rPr lang="en-GB" sz="2800" dirty="0"/>
              <a:t>Open Space Innovation Platform (OSIP)</a:t>
            </a:r>
          </a:p>
        </p:txBody>
      </p:sp>
      <p:sp>
        <p:nvSpPr>
          <p:cNvPr id="3" name="Content Placeholder 2">
            <a:extLst>
              <a:ext uri="{FF2B5EF4-FFF2-40B4-BE49-F238E27FC236}">
                <a16:creationId xmlns:a16="http://schemas.microsoft.com/office/drawing/2014/main" id="{55476978-29B0-4AA0-BFEF-E02DB6A89B8F}"/>
              </a:ext>
            </a:extLst>
          </p:cNvPr>
          <p:cNvSpPr>
            <a:spLocks noGrp="1"/>
          </p:cNvSpPr>
          <p:nvPr>
            <p:ph idx="1"/>
          </p:nvPr>
        </p:nvSpPr>
        <p:spPr/>
        <p:txBody>
          <a:bodyPr/>
          <a:lstStyle/>
          <a:p>
            <a:endParaRPr lang="en-GB" dirty="0"/>
          </a:p>
          <a:p>
            <a:endParaRPr lang="en-GB" dirty="0"/>
          </a:p>
          <a:p>
            <a:pPr marL="342900" indent="-342900">
              <a:buClr>
                <a:schemeClr val="tx2"/>
              </a:buClr>
              <a:buFont typeface="Arial" panose="020B0604020202020204" pitchFamily="34" charset="0"/>
              <a:buChar char="•"/>
            </a:pPr>
            <a:endParaRPr lang="en-GB" dirty="0">
              <a:solidFill>
                <a:schemeClr val="tx2"/>
              </a:solidFill>
            </a:endParaRPr>
          </a:p>
          <a:p>
            <a:pPr marL="342900" indent="-342900">
              <a:buClr>
                <a:schemeClr val="tx2"/>
              </a:buClr>
              <a:buFont typeface="Arial" panose="020B0604020202020204" pitchFamily="34" charset="0"/>
              <a:buChar char="•"/>
            </a:pPr>
            <a:endParaRPr lang="en-GB" dirty="0">
              <a:solidFill>
                <a:schemeClr val="tx2"/>
              </a:solidFill>
            </a:endParaRPr>
          </a:p>
          <a:p>
            <a:pPr marL="342900" indent="-342900">
              <a:buClr>
                <a:schemeClr val="tx2"/>
              </a:buClr>
              <a:buFont typeface="Arial" panose="020B0604020202020204" pitchFamily="34" charset="0"/>
              <a:buChar char="•"/>
            </a:pPr>
            <a:r>
              <a:rPr lang="en-GB" dirty="0">
                <a:solidFill>
                  <a:schemeClr val="tx2"/>
                </a:solidFill>
              </a:rPr>
              <a:t>Ideas can be submitted in response to either a </a:t>
            </a:r>
            <a:r>
              <a:rPr lang="en-GB" b="1" dirty="0">
                <a:solidFill>
                  <a:schemeClr val="tx2"/>
                </a:solidFill>
              </a:rPr>
              <a:t>campaign</a:t>
            </a:r>
            <a:r>
              <a:rPr lang="en-GB" dirty="0">
                <a:solidFill>
                  <a:schemeClr val="tx2"/>
                </a:solidFill>
              </a:rPr>
              <a:t> or a channel</a:t>
            </a:r>
          </a:p>
          <a:p>
            <a:pPr marL="342900" indent="-342900">
              <a:buClr>
                <a:schemeClr val="tx2"/>
              </a:buClr>
              <a:buFont typeface="Arial" panose="020B0604020202020204" pitchFamily="34" charset="0"/>
              <a:buChar char="•"/>
            </a:pPr>
            <a:r>
              <a:rPr lang="en-GB" dirty="0">
                <a:solidFill>
                  <a:schemeClr val="tx2"/>
                </a:solidFill>
              </a:rPr>
              <a:t>Due to their nature, </a:t>
            </a:r>
            <a:r>
              <a:rPr lang="en-GB" b="1" dirty="0">
                <a:solidFill>
                  <a:schemeClr val="tx2"/>
                </a:solidFill>
              </a:rPr>
              <a:t>Latvia RPA activities type H are implemented via OSIP</a:t>
            </a:r>
          </a:p>
          <a:p>
            <a:pPr marL="342900" indent="-342900">
              <a:buClr>
                <a:schemeClr val="tx2"/>
              </a:buClr>
              <a:buFont typeface="Arial" panose="020B0604020202020204" pitchFamily="34" charset="0"/>
              <a:buChar char="•"/>
            </a:pPr>
            <a:r>
              <a:rPr lang="en-GB" dirty="0">
                <a:solidFill>
                  <a:schemeClr val="tx2"/>
                </a:solidFill>
              </a:rPr>
              <a:t>OSIP contains all information related to </a:t>
            </a:r>
            <a:r>
              <a:rPr lang="en-GB" b="1" dirty="0">
                <a:solidFill>
                  <a:schemeClr val="tx2"/>
                </a:solidFill>
              </a:rPr>
              <a:t>H activities process, special conditions and evaluation criteria</a:t>
            </a:r>
          </a:p>
          <a:p>
            <a:pPr marL="342900" indent="-342900">
              <a:buClr>
                <a:schemeClr val="tx2"/>
              </a:buClr>
              <a:buFont typeface="Arial" panose="020B0604020202020204" pitchFamily="34" charset="0"/>
              <a:buChar char="•"/>
            </a:pPr>
            <a:r>
              <a:rPr lang="en-GB" dirty="0">
                <a:solidFill>
                  <a:schemeClr val="tx2"/>
                </a:solidFill>
              </a:rPr>
              <a:t>You need to </a:t>
            </a:r>
            <a:r>
              <a:rPr lang="en-GB" b="1" dirty="0">
                <a:solidFill>
                  <a:schemeClr val="tx2"/>
                </a:solidFill>
              </a:rPr>
              <a:t>register in OSIP</a:t>
            </a:r>
            <a:r>
              <a:rPr lang="en-GB" dirty="0">
                <a:solidFill>
                  <a:schemeClr val="tx2"/>
                </a:solidFill>
              </a:rPr>
              <a:t> to be able to see the active campaign </a:t>
            </a:r>
            <a:r>
              <a:rPr lang="en-GB" dirty="0">
                <a:solidFill>
                  <a:schemeClr val="accent2"/>
                </a:solidFill>
              </a:rPr>
              <a:t>AND</a:t>
            </a:r>
            <a:r>
              <a:rPr lang="en-GB" dirty="0">
                <a:solidFill>
                  <a:schemeClr val="tx2"/>
                </a:solidFill>
              </a:rPr>
              <a:t> you must </a:t>
            </a:r>
            <a:r>
              <a:rPr lang="en-GB" b="1" dirty="0">
                <a:solidFill>
                  <a:schemeClr val="tx2"/>
                </a:solidFill>
              </a:rPr>
              <a:t>register in esa-STAR</a:t>
            </a:r>
            <a:r>
              <a:rPr lang="en-GB" dirty="0">
                <a:solidFill>
                  <a:schemeClr val="tx2"/>
                </a:solidFill>
              </a:rPr>
              <a:t> </a:t>
            </a:r>
            <a:r>
              <a:rPr lang="en-GB" i="1" dirty="0">
                <a:solidFill>
                  <a:schemeClr val="accent5"/>
                </a:solidFill>
              </a:rPr>
              <a:t>(light registration)</a:t>
            </a:r>
            <a:r>
              <a:rPr lang="en-GB" dirty="0">
                <a:solidFill>
                  <a:schemeClr val="tx2"/>
                </a:solidFill>
              </a:rPr>
              <a:t> if you intend to submit your idea for activity type H in OSIP</a:t>
            </a:r>
            <a:endParaRPr lang="en-GB" dirty="0"/>
          </a:p>
          <a:p>
            <a:endParaRPr lang="en-GB" dirty="0"/>
          </a:p>
          <a:p>
            <a:r>
              <a:rPr lang="en-GB" dirty="0"/>
              <a:t> </a:t>
            </a:r>
          </a:p>
          <a:p>
            <a:endParaRPr lang="en-GB" dirty="0"/>
          </a:p>
          <a:p>
            <a:endParaRPr lang="en-GB" dirty="0"/>
          </a:p>
        </p:txBody>
      </p:sp>
      <p:sp>
        <p:nvSpPr>
          <p:cNvPr id="4" name="Rectangle 3">
            <a:extLst>
              <a:ext uri="{FF2B5EF4-FFF2-40B4-BE49-F238E27FC236}">
                <a16:creationId xmlns:a16="http://schemas.microsoft.com/office/drawing/2014/main" id="{86D75781-2DA7-4FE9-B4CF-0052963B42F2}"/>
              </a:ext>
            </a:extLst>
          </p:cNvPr>
          <p:cNvSpPr/>
          <p:nvPr/>
        </p:nvSpPr>
        <p:spPr>
          <a:xfrm>
            <a:off x="2985085" y="1128477"/>
            <a:ext cx="6287252" cy="882316"/>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b"/>
          <a:lstStyle/>
          <a:p>
            <a:pPr algn="ctr">
              <a:lnSpc>
                <a:spcPct val="150000"/>
              </a:lnSpc>
            </a:pPr>
            <a:r>
              <a:rPr lang="en-GB" altLang="en-US" sz="2000" b="1" dirty="0">
                <a:solidFill>
                  <a:schemeClr val="tx2"/>
                </a:solidFill>
                <a:latin typeface="+mn-lt"/>
              </a:rPr>
              <a:t>OSIP is an ESA platform for submission of novel ideas for space technology and applications</a:t>
            </a:r>
          </a:p>
        </p:txBody>
      </p:sp>
      <p:sp>
        <p:nvSpPr>
          <p:cNvPr id="8" name="Rectangle 7">
            <a:extLst>
              <a:ext uri="{FF2B5EF4-FFF2-40B4-BE49-F238E27FC236}">
                <a16:creationId xmlns:a16="http://schemas.microsoft.com/office/drawing/2014/main" id="{BD88DE1B-4030-167F-FE89-BDF8225DBC57}"/>
              </a:ext>
            </a:extLst>
          </p:cNvPr>
          <p:cNvSpPr/>
          <p:nvPr/>
        </p:nvSpPr>
        <p:spPr>
          <a:xfrm>
            <a:off x="2969041" y="4491789"/>
            <a:ext cx="6287252" cy="1718404"/>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dirty="0">
                <a:solidFill>
                  <a:schemeClr val="accent6"/>
                </a:solidFill>
              </a:rPr>
              <a:t>The campaign will be open in OSIP at the same time of the LVR4 RPA call in esa-STAR, i.e.:</a:t>
            </a:r>
          </a:p>
          <a:p>
            <a:pPr algn="ctr"/>
            <a:endParaRPr lang="en-GB" sz="2000" dirty="0">
              <a:solidFill>
                <a:schemeClr val="accent6"/>
              </a:solidFill>
            </a:endParaRPr>
          </a:p>
          <a:p>
            <a:pPr algn="ctr"/>
            <a:r>
              <a:rPr lang="en-GB" sz="2000" dirty="0">
                <a:solidFill>
                  <a:schemeClr val="accent2"/>
                </a:solidFill>
              </a:rPr>
              <a:t>Opening on </a:t>
            </a:r>
            <a:r>
              <a:rPr lang="en-GB" sz="2000" b="1" dirty="0">
                <a:solidFill>
                  <a:schemeClr val="accent2"/>
                </a:solidFill>
              </a:rPr>
              <a:t>19 September 2023</a:t>
            </a:r>
          </a:p>
          <a:p>
            <a:pPr algn="ctr"/>
            <a:r>
              <a:rPr lang="en-GB" sz="2000" dirty="0">
                <a:solidFill>
                  <a:schemeClr val="accent2"/>
                </a:solidFill>
              </a:rPr>
              <a:t>Closing on </a:t>
            </a:r>
            <a:r>
              <a:rPr lang="en-GB" sz="2000" b="1" dirty="0">
                <a:solidFill>
                  <a:schemeClr val="accent2"/>
                </a:solidFill>
              </a:rPr>
              <a:t>31 October 2023</a:t>
            </a:r>
            <a:endParaRPr lang="en-GB" sz="2000" dirty="0">
              <a:solidFill>
                <a:schemeClr val="accent2"/>
              </a:solidFill>
            </a:endParaRPr>
          </a:p>
        </p:txBody>
      </p:sp>
    </p:spTree>
    <p:extLst>
      <p:ext uri="{BB962C8B-B14F-4D97-AF65-F5344CB8AC3E}">
        <p14:creationId xmlns:p14="http://schemas.microsoft.com/office/powerpoint/2010/main" val="12419729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a:lstStyle/>
          <a:p>
            <a:r>
              <a:rPr lang="en-US" dirty="0">
                <a:solidFill>
                  <a:schemeClr val="tx2"/>
                </a:solidFill>
              </a:rPr>
              <a:t>Overview of the steps</a:t>
            </a:r>
          </a:p>
        </p:txBody>
      </p:sp>
      <p:sp>
        <p:nvSpPr>
          <p:cNvPr id="2" name="TextBox 1">
            <a:extLst>
              <a:ext uri="{FF2B5EF4-FFF2-40B4-BE49-F238E27FC236}">
                <a16:creationId xmlns:a16="http://schemas.microsoft.com/office/drawing/2014/main" id="{CCCDE8D5-F618-44C0-9328-111C8D935AA0}"/>
              </a:ext>
            </a:extLst>
          </p:cNvPr>
          <p:cNvSpPr txBox="1"/>
          <p:nvPr/>
        </p:nvSpPr>
        <p:spPr>
          <a:xfrm>
            <a:off x="1848051" y="1737733"/>
            <a:ext cx="9989629" cy="2862322"/>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285750" indent="-285750">
              <a:lnSpc>
                <a:spcPct val="200000"/>
              </a:lnSpc>
              <a:buFont typeface="Arial" panose="020B0604020202020204" pitchFamily="34" charset="0"/>
              <a:buChar char="•"/>
            </a:pPr>
            <a:r>
              <a:rPr lang="en-GB" dirty="0">
                <a:solidFill>
                  <a:schemeClr val="tx2"/>
                </a:solidFill>
              </a:rPr>
              <a:t>Step 1:  Register in OSIP</a:t>
            </a:r>
          </a:p>
          <a:p>
            <a:pPr marL="285750" indent="-285750">
              <a:lnSpc>
                <a:spcPct val="200000"/>
              </a:lnSpc>
              <a:buFont typeface="Arial" panose="020B0604020202020204" pitchFamily="34" charset="0"/>
              <a:buChar char="•"/>
            </a:pPr>
            <a:r>
              <a:rPr lang="en-GB" dirty="0">
                <a:solidFill>
                  <a:schemeClr val="tx2"/>
                </a:solidFill>
              </a:rPr>
              <a:t>Step 2: Go to the OSIP website and find the right Campaign (Latvia H)</a:t>
            </a:r>
          </a:p>
          <a:p>
            <a:pPr marL="285750" indent="-285750">
              <a:lnSpc>
                <a:spcPct val="200000"/>
              </a:lnSpc>
              <a:buFont typeface="Arial" panose="020B0604020202020204" pitchFamily="34" charset="0"/>
              <a:buChar char="•"/>
            </a:pPr>
            <a:r>
              <a:rPr lang="en-US" dirty="0">
                <a:solidFill>
                  <a:schemeClr val="tx2"/>
                </a:solidFill>
              </a:rPr>
              <a:t>Step 3: Read the information provided</a:t>
            </a:r>
          </a:p>
          <a:p>
            <a:pPr marL="285750" indent="-285750">
              <a:lnSpc>
                <a:spcPct val="200000"/>
              </a:lnSpc>
              <a:buFont typeface="Arial" panose="020B0604020202020204" pitchFamily="34" charset="0"/>
              <a:buChar char="•"/>
            </a:pPr>
            <a:r>
              <a:rPr lang="en-US" dirty="0">
                <a:solidFill>
                  <a:schemeClr val="tx2"/>
                </a:solidFill>
              </a:rPr>
              <a:t>Step 4: Fill out the online form and upload the few documents asked for (e.g. CV)</a:t>
            </a:r>
          </a:p>
          <a:p>
            <a:pPr marL="285750" indent="-285750">
              <a:lnSpc>
                <a:spcPct val="200000"/>
              </a:lnSpc>
              <a:buFont typeface="Arial" panose="020B0604020202020204" pitchFamily="34" charset="0"/>
              <a:buChar char="•"/>
            </a:pPr>
            <a:r>
              <a:rPr lang="en-US" dirty="0">
                <a:solidFill>
                  <a:schemeClr val="tx2"/>
                </a:solidFill>
              </a:rPr>
              <a:t>Step 5: Click submit, sit and wait to be informed.</a:t>
            </a:r>
            <a:endParaRPr lang="en-GB" dirty="0">
              <a:solidFill>
                <a:schemeClr val="tx2"/>
              </a:solidFill>
            </a:endParaRPr>
          </a:p>
        </p:txBody>
      </p:sp>
    </p:spTree>
    <p:extLst>
      <p:ext uri="{BB962C8B-B14F-4D97-AF65-F5344CB8AC3E}">
        <p14:creationId xmlns:p14="http://schemas.microsoft.com/office/powerpoint/2010/main" val="4215822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90ABF0-4ADC-43AD-AC69-AD30D62DA346}"/>
              </a:ext>
            </a:extLst>
          </p:cNvPr>
          <p:cNvSpPr>
            <a:spLocks noGrp="1"/>
          </p:cNvSpPr>
          <p:nvPr>
            <p:ph type="title"/>
          </p:nvPr>
        </p:nvSpPr>
        <p:spPr>
          <a:xfrm>
            <a:off x="216000" y="175790"/>
            <a:ext cx="10108800" cy="523220"/>
          </a:xfrm>
        </p:spPr>
        <p:txBody>
          <a:bodyPr/>
          <a:lstStyle/>
          <a:p>
            <a:r>
              <a:rPr lang="en-GB" sz="2800" dirty="0"/>
              <a:t>Overview of the steps</a:t>
            </a:r>
          </a:p>
        </p:txBody>
      </p:sp>
      <p:sp>
        <p:nvSpPr>
          <p:cNvPr id="3" name="Content Placeholder 2">
            <a:extLst>
              <a:ext uri="{FF2B5EF4-FFF2-40B4-BE49-F238E27FC236}">
                <a16:creationId xmlns:a16="http://schemas.microsoft.com/office/drawing/2014/main" id="{3995B97A-751A-4CE1-93E4-D0D0D38CE5F5}"/>
              </a:ext>
            </a:extLst>
          </p:cNvPr>
          <p:cNvSpPr>
            <a:spLocks noGrp="1"/>
          </p:cNvSpPr>
          <p:nvPr>
            <p:ph idx="1"/>
          </p:nvPr>
        </p:nvSpPr>
        <p:spPr/>
        <p:txBody>
          <a:bodyPr/>
          <a:lstStyle/>
          <a:p>
            <a:pPr>
              <a:lnSpc>
                <a:spcPct val="150000"/>
              </a:lnSpc>
              <a:spcBef>
                <a:spcPts val="600"/>
              </a:spcBef>
              <a:spcAft>
                <a:spcPts val="600"/>
              </a:spcAft>
            </a:pPr>
            <a:r>
              <a:rPr lang="en-GB" sz="2000" b="1" dirty="0">
                <a:solidFill>
                  <a:schemeClr val="tx1"/>
                </a:solidFill>
                <a:highlight>
                  <a:srgbClr val="D9D9D9"/>
                </a:highlight>
              </a:rPr>
              <a:t>► Step 1</a:t>
            </a:r>
            <a:r>
              <a:rPr lang="en-GB" dirty="0">
                <a:solidFill>
                  <a:schemeClr val="accent5"/>
                </a:solidFill>
              </a:rPr>
              <a:t> 	Register in OSIP</a:t>
            </a:r>
          </a:p>
          <a:p>
            <a:pPr>
              <a:lnSpc>
                <a:spcPct val="150000"/>
              </a:lnSpc>
              <a:spcBef>
                <a:spcPts val="600"/>
              </a:spcBef>
              <a:spcAft>
                <a:spcPts val="600"/>
              </a:spcAft>
            </a:pPr>
            <a:r>
              <a:rPr lang="en-GB" sz="2000" b="1" dirty="0">
                <a:solidFill>
                  <a:schemeClr val="tx1"/>
                </a:solidFill>
                <a:highlight>
                  <a:srgbClr val="D9D9D9"/>
                </a:highlight>
              </a:rPr>
              <a:t>► </a:t>
            </a:r>
            <a:r>
              <a:rPr lang="en-GB" altLang="en-US" sz="2000" b="1" dirty="0">
                <a:solidFill>
                  <a:schemeClr val="tx1"/>
                </a:solidFill>
                <a:highlight>
                  <a:srgbClr val="D9D9D9"/>
                </a:highlight>
              </a:rPr>
              <a:t>Step 2</a:t>
            </a:r>
            <a:r>
              <a:rPr lang="en-GB" altLang="en-US" dirty="0">
                <a:solidFill>
                  <a:schemeClr val="accent5"/>
                </a:solidFill>
              </a:rPr>
              <a:t> 	Go to the OSIP website and find the right Campaign </a:t>
            </a:r>
            <a:r>
              <a:rPr lang="en-GB" altLang="en-US" i="1" dirty="0">
                <a:solidFill>
                  <a:schemeClr val="accent5"/>
                </a:solidFill>
              </a:rPr>
              <a:t>(Latvia H)</a:t>
            </a:r>
            <a:r>
              <a:rPr lang="en-GB" altLang="en-US" dirty="0">
                <a:solidFill>
                  <a:schemeClr val="accent5"/>
                </a:solidFill>
              </a:rPr>
              <a:t> </a:t>
            </a:r>
          </a:p>
          <a:p>
            <a:pPr>
              <a:lnSpc>
                <a:spcPct val="150000"/>
              </a:lnSpc>
              <a:spcBef>
                <a:spcPts val="600"/>
              </a:spcBef>
              <a:spcAft>
                <a:spcPts val="600"/>
              </a:spcAft>
            </a:pPr>
            <a:r>
              <a:rPr lang="en-GB" sz="2000" b="1" dirty="0">
                <a:solidFill>
                  <a:schemeClr val="tx1"/>
                </a:solidFill>
                <a:highlight>
                  <a:srgbClr val="D9D9D9"/>
                </a:highlight>
              </a:rPr>
              <a:t>► </a:t>
            </a:r>
            <a:r>
              <a:rPr lang="en-GB" altLang="en-US" sz="2000" b="1" dirty="0">
                <a:solidFill>
                  <a:schemeClr val="tx1"/>
                </a:solidFill>
                <a:highlight>
                  <a:srgbClr val="D9D9D9"/>
                </a:highlight>
              </a:rPr>
              <a:t>Step 3</a:t>
            </a:r>
            <a:r>
              <a:rPr lang="en-GB" altLang="en-US" dirty="0">
                <a:solidFill>
                  <a:schemeClr val="accent5"/>
                </a:solidFill>
              </a:rPr>
              <a:t> 	Read the information provided</a:t>
            </a:r>
            <a:endParaRPr lang="en-GB" altLang="en-US" b="1" dirty="0">
              <a:solidFill>
                <a:schemeClr val="accent5"/>
              </a:solidFill>
            </a:endParaRPr>
          </a:p>
          <a:p>
            <a:pPr>
              <a:lnSpc>
                <a:spcPct val="150000"/>
              </a:lnSpc>
              <a:spcBef>
                <a:spcPts val="600"/>
              </a:spcBef>
              <a:spcAft>
                <a:spcPts val="600"/>
              </a:spcAft>
            </a:pPr>
            <a:r>
              <a:rPr lang="en-GB" sz="2000" b="1" dirty="0">
                <a:solidFill>
                  <a:schemeClr val="tx1"/>
                </a:solidFill>
                <a:highlight>
                  <a:srgbClr val="D9D9D9"/>
                </a:highlight>
              </a:rPr>
              <a:t>► </a:t>
            </a:r>
            <a:r>
              <a:rPr lang="en-GB" altLang="en-US" sz="2000" b="1" dirty="0">
                <a:solidFill>
                  <a:schemeClr val="tx1"/>
                </a:solidFill>
                <a:highlight>
                  <a:srgbClr val="D9D9D9"/>
                </a:highlight>
              </a:rPr>
              <a:t>Step 4</a:t>
            </a:r>
            <a:r>
              <a:rPr lang="en-GB" altLang="en-US" dirty="0">
                <a:solidFill>
                  <a:schemeClr val="accent5"/>
                </a:solidFill>
              </a:rPr>
              <a:t> 	Fill out the online form and upload the few documents asked for </a:t>
            </a:r>
            <a:r>
              <a:rPr lang="en-GB" altLang="en-US" i="1" dirty="0">
                <a:solidFill>
                  <a:schemeClr val="accent5"/>
                </a:solidFill>
              </a:rPr>
              <a:t>(e.g. CV)</a:t>
            </a:r>
          </a:p>
          <a:p>
            <a:pPr>
              <a:lnSpc>
                <a:spcPct val="150000"/>
              </a:lnSpc>
              <a:spcBef>
                <a:spcPts val="600"/>
              </a:spcBef>
              <a:spcAft>
                <a:spcPts val="600"/>
              </a:spcAft>
            </a:pPr>
            <a:r>
              <a:rPr lang="en-GB" sz="2000" b="1" dirty="0">
                <a:solidFill>
                  <a:schemeClr val="tx1"/>
                </a:solidFill>
                <a:highlight>
                  <a:srgbClr val="D9D9D9"/>
                </a:highlight>
              </a:rPr>
              <a:t>► </a:t>
            </a:r>
            <a:r>
              <a:rPr lang="en-GB" altLang="en-US" sz="2000" b="1" dirty="0">
                <a:solidFill>
                  <a:schemeClr val="tx1"/>
                </a:solidFill>
                <a:highlight>
                  <a:srgbClr val="D9D9D9"/>
                </a:highlight>
              </a:rPr>
              <a:t>Step 5</a:t>
            </a:r>
            <a:r>
              <a:rPr lang="en-GB" altLang="en-US" dirty="0">
                <a:solidFill>
                  <a:schemeClr val="accent5"/>
                </a:solidFill>
              </a:rPr>
              <a:t> 	Click submit, sit back and wait to be informed</a:t>
            </a:r>
            <a:endParaRPr lang="en-GB" altLang="en-US" b="1" i="1" dirty="0">
              <a:solidFill>
                <a:schemeClr val="accent5"/>
              </a:solidFill>
            </a:endParaRPr>
          </a:p>
          <a:p>
            <a:endParaRPr lang="en-GB" dirty="0"/>
          </a:p>
          <a:p>
            <a:endParaRPr lang="en-GB" dirty="0"/>
          </a:p>
        </p:txBody>
      </p:sp>
      <p:grpSp>
        <p:nvGrpSpPr>
          <p:cNvPr id="5" name="Group 4">
            <a:extLst>
              <a:ext uri="{FF2B5EF4-FFF2-40B4-BE49-F238E27FC236}">
                <a16:creationId xmlns:a16="http://schemas.microsoft.com/office/drawing/2014/main" id="{C0F6E658-A67D-FFEE-342A-07EB3CB4A171}"/>
              </a:ext>
            </a:extLst>
          </p:cNvPr>
          <p:cNvGrpSpPr/>
          <p:nvPr/>
        </p:nvGrpSpPr>
        <p:grpSpPr>
          <a:xfrm>
            <a:off x="2290762" y="4782889"/>
            <a:ext cx="7643813" cy="914400"/>
            <a:chOff x="1933574" y="4954339"/>
            <a:chExt cx="7643813" cy="914400"/>
          </a:xfrm>
        </p:grpSpPr>
        <p:sp>
          <p:nvSpPr>
            <p:cNvPr id="6" name="Rectangle 5">
              <a:extLst>
                <a:ext uri="{FF2B5EF4-FFF2-40B4-BE49-F238E27FC236}">
                  <a16:creationId xmlns:a16="http://schemas.microsoft.com/office/drawing/2014/main" id="{AFABE068-1B84-F894-8A69-DFBFB2C53C66}"/>
                </a:ext>
              </a:extLst>
            </p:cNvPr>
            <p:cNvSpPr/>
            <p:nvPr/>
          </p:nvSpPr>
          <p:spPr>
            <a:xfrm>
              <a:off x="1933574" y="4954339"/>
              <a:ext cx="914400" cy="914400"/>
            </a:xfrm>
            <a:prstGeom prst="rect">
              <a:avLst/>
            </a:prstGeom>
            <a:solidFill>
              <a:schemeClr val="tx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sz="2000" b="1" dirty="0">
                <a:solidFill>
                  <a:schemeClr val="accent2"/>
                </a:solidFill>
              </a:endParaRPr>
            </a:p>
          </p:txBody>
        </p:sp>
        <p:pic>
          <p:nvPicPr>
            <p:cNvPr id="7" name="Graphic 6" descr="Exclamation mark with solid fill">
              <a:extLst>
                <a:ext uri="{FF2B5EF4-FFF2-40B4-BE49-F238E27FC236}">
                  <a16:creationId xmlns:a16="http://schemas.microsoft.com/office/drawing/2014/main" id="{9194A23F-824E-0874-89F5-357146580E8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3574" y="4954339"/>
              <a:ext cx="914400" cy="914400"/>
            </a:xfrm>
            <a:prstGeom prst="rect">
              <a:avLst/>
            </a:prstGeom>
          </p:spPr>
        </p:pic>
        <p:sp>
          <p:nvSpPr>
            <p:cNvPr id="9" name="Rectangle 8">
              <a:extLst>
                <a:ext uri="{FF2B5EF4-FFF2-40B4-BE49-F238E27FC236}">
                  <a16:creationId xmlns:a16="http://schemas.microsoft.com/office/drawing/2014/main" id="{EFB63A96-3A0F-EA35-260C-CD7E5DB6B85C}"/>
                </a:ext>
              </a:extLst>
            </p:cNvPr>
            <p:cNvSpPr/>
            <p:nvPr/>
          </p:nvSpPr>
          <p:spPr>
            <a:xfrm>
              <a:off x="2847974" y="4954339"/>
              <a:ext cx="6729413" cy="914400"/>
            </a:xfrm>
            <a:prstGeom prst="rect">
              <a:avLst/>
            </a:prstGeom>
            <a:solidFill>
              <a:srgbClr val="FFFF00"/>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GB" sz="2000" b="1" dirty="0">
                  <a:solidFill>
                    <a:schemeClr val="accent2"/>
                  </a:solidFill>
                </a:rPr>
                <a:t>ADD ICON</a:t>
              </a:r>
            </a:p>
          </p:txBody>
        </p:sp>
      </p:grpSp>
    </p:spTree>
    <p:extLst>
      <p:ext uri="{BB962C8B-B14F-4D97-AF65-F5344CB8AC3E}">
        <p14:creationId xmlns:p14="http://schemas.microsoft.com/office/powerpoint/2010/main" val="18842693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BA47DF-4B35-4B45-BFB3-20C634761D4D}"/>
              </a:ext>
            </a:extLst>
          </p:cNvPr>
          <p:cNvPicPr>
            <a:picLocks noChangeAspect="1"/>
          </p:cNvPicPr>
          <p:nvPr/>
        </p:nvPicPr>
        <p:blipFill rotWithShape="1">
          <a:blip r:embed="rId2"/>
          <a:srcRect b="885"/>
          <a:stretch/>
        </p:blipFill>
        <p:spPr>
          <a:xfrm>
            <a:off x="2266950" y="1296071"/>
            <a:ext cx="8230160" cy="5096187"/>
          </a:xfrm>
          <a:prstGeom prst="roundRect">
            <a:avLst>
              <a:gd name="adj" fmla="val 4167"/>
            </a:avLst>
          </a:prstGeom>
          <a:solidFill>
            <a:srgbClr val="FFFFFF"/>
          </a:solidFill>
          <a:ln w="9525"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
        <p:nvSpPr>
          <p:cNvPr id="2" name="Titolo 1">
            <a:extLst>
              <a:ext uri="{FF2B5EF4-FFF2-40B4-BE49-F238E27FC236}">
                <a16:creationId xmlns:a16="http://schemas.microsoft.com/office/drawing/2014/main" id="{2A7B71DC-28BD-4E2F-9E89-C4253A80D80A}"/>
              </a:ext>
            </a:extLst>
          </p:cNvPr>
          <p:cNvSpPr>
            <a:spLocks noGrp="1"/>
          </p:cNvSpPr>
          <p:nvPr>
            <p:ph type="title"/>
          </p:nvPr>
        </p:nvSpPr>
        <p:spPr>
          <a:xfrm>
            <a:off x="216000" y="175790"/>
            <a:ext cx="10108800" cy="523220"/>
          </a:xfrm>
        </p:spPr>
        <p:txBody>
          <a:bodyPr/>
          <a:lstStyle/>
          <a:p>
            <a:r>
              <a:rPr lang="en-GB" sz="2800" dirty="0">
                <a:solidFill>
                  <a:schemeClr val="tx2"/>
                </a:solidFill>
              </a:rPr>
              <a:t>ESA Tools Basics of ESA procurement</a:t>
            </a:r>
          </a:p>
        </p:txBody>
      </p:sp>
      <p:sp>
        <p:nvSpPr>
          <p:cNvPr id="13" name="Oval 12">
            <a:extLst>
              <a:ext uri="{FF2B5EF4-FFF2-40B4-BE49-F238E27FC236}">
                <a16:creationId xmlns:a16="http://schemas.microsoft.com/office/drawing/2014/main" id="{FB4EEBCE-F8C7-4B38-BE52-85F54F8E3F14}"/>
              </a:ext>
            </a:extLst>
          </p:cNvPr>
          <p:cNvSpPr/>
          <p:nvPr/>
        </p:nvSpPr>
        <p:spPr>
          <a:xfrm>
            <a:off x="1997989" y="977973"/>
            <a:ext cx="1461387" cy="899132"/>
          </a:xfrm>
          <a:prstGeom prst="ellipse">
            <a:avLst/>
          </a:prstGeom>
          <a:noFill/>
          <a:ln w="38100" cap="flat" cmpd="sng" algn="ctr">
            <a:solidFill>
              <a:srgbClr val="ED1B2F"/>
            </a:solidFill>
            <a:prstDash val="solid"/>
            <a:round/>
            <a:headEnd type="none" w="med" len="med"/>
            <a:tailEnd type="none" w="med" len="med"/>
          </a:ln>
          <a:effectLst>
            <a:glow rad="63500">
              <a:schemeClr val="accent2">
                <a:satMod val="175000"/>
                <a:alpha val="40000"/>
              </a:schemeClr>
            </a:glow>
          </a:effectLst>
        </p:spPr>
        <p:style>
          <a:lnRef idx="0">
            <a:scrgbClr r="0" g="0" b="0"/>
          </a:lnRef>
          <a:fillRef idx="0">
            <a:scrgbClr r="0" g="0" b="0"/>
          </a:fillRef>
          <a:effectRef idx="0">
            <a:scrgbClr r="0" g="0" b="0"/>
          </a:effectRef>
          <a:fontRef idx="minor">
            <a:schemeClr val="accent1"/>
          </a:fontRef>
        </p:style>
        <p:txBody>
          <a:bodyPr rtlCol="0" anchor="ctr"/>
          <a:lstStyle/>
          <a:p>
            <a:pPr algn="ctr"/>
            <a:endParaRPr lang="en-GB" sz="3200"/>
          </a:p>
        </p:txBody>
      </p:sp>
      <p:sp>
        <p:nvSpPr>
          <p:cNvPr id="14" name="TextBox 13">
            <a:extLst>
              <a:ext uri="{FF2B5EF4-FFF2-40B4-BE49-F238E27FC236}">
                <a16:creationId xmlns:a16="http://schemas.microsoft.com/office/drawing/2014/main" id="{040271F9-2C7E-42E8-B284-C88325FC55CF}"/>
              </a:ext>
            </a:extLst>
          </p:cNvPr>
          <p:cNvSpPr txBox="1"/>
          <p:nvPr/>
        </p:nvSpPr>
        <p:spPr>
          <a:xfrm rot="1757638">
            <a:off x="7555286" y="2949072"/>
            <a:ext cx="4129618" cy="1711881"/>
          </a:xfrm>
          <a:prstGeom prst="leftArrow">
            <a:avLst/>
          </a:prstGeom>
          <a:ln/>
        </p:spPr>
        <p:style>
          <a:lnRef idx="1">
            <a:schemeClr val="dk1"/>
          </a:lnRef>
          <a:fillRef idx="2">
            <a:schemeClr val="dk1"/>
          </a:fillRef>
          <a:effectRef idx="1">
            <a:schemeClr val="dk1"/>
          </a:effectRef>
          <a:fontRef idx="minor">
            <a:schemeClr val="dk1"/>
          </a:fontRef>
        </p:style>
        <p:txBody>
          <a:bodyPr wrap="square" rtlCol="0">
            <a:spAutoFit/>
          </a:bodyPr>
          <a:lstStyle/>
          <a:p>
            <a:r>
              <a:rPr lang="en-GB" sz="3200" b="1" dirty="0">
                <a:ln w="0"/>
                <a:solidFill>
                  <a:srgbClr val="ED1B2F"/>
                </a:solidFill>
                <a:effectLst>
                  <a:outerShdw blurRad="38100" dist="25400" dir="5400000" algn="ctr" rotWithShape="0">
                    <a:srgbClr val="6E747A">
                      <a:alpha val="43000"/>
                    </a:srgbClr>
                  </a:outerShdw>
                </a:effectLst>
              </a:rPr>
              <a:t>Submit your Idea</a:t>
            </a:r>
          </a:p>
          <a:p>
            <a:r>
              <a:rPr lang="en-GB" b="1" dirty="0">
                <a:ln w="0"/>
                <a:solidFill>
                  <a:srgbClr val="ED1B2F"/>
                </a:solidFill>
                <a:effectLst>
                  <a:outerShdw blurRad="38100" dist="25400" dir="5400000" algn="ctr" rotWithShape="0">
                    <a:srgbClr val="6E747A">
                      <a:alpha val="43000"/>
                    </a:srgbClr>
                  </a:outerShdw>
                </a:effectLst>
              </a:rPr>
              <a:t>	Activity types H</a:t>
            </a:r>
          </a:p>
        </p:txBody>
      </p:sp>
      <p:sp>
        <p:nvSpPr>
          <p:cNvPr id="11" name="Speech Bubble: Rectangle 10">
            <a:extLst>
              <a:ext uri="{FF2B5EF4-FFF2-40B4-BE49-F238E27FC236}">
                <a16:creationId xmlns:a16="http://schemas.microsoft.com/office/drawing/2014/main" id="{7875CEC1-F9C5-4CA0-908A-8D88569F57D6}"/>
              </a:ext>
            </a:extLst>
          </p:cNvPr>
          <p:cNvSpPr/>
          <p:nvPr/>
        </p:nvSpPr>
        <p:spPr>
          <a:xfrm>
            <a:off x="505886" y="3844165"/>
            <a:ext cx="2852528" cy="523220"/>
          </a:xfrm>
          <a:prstGeom prst="wedgeRectCallout">
            <a:avLst>
              <a:gd name="adj1" fmla="val 25909"/>
              <a:gd name="adj2" fmla="val -419035"/>
            </a:avLst>
          </a:prstGeom>
          <a:solidFill>
            <a:schemeClr val="accent1"/>
          </a:solidFill>
          <a:ln>
            <a:solidFill>
              <a:schemeClr val="accent1"/>
            </a:solidFill>
          </a:ln>
          <a:effectLst>
            <a:glow rad="228600">
              <a:schemeClr val="accent5">
                <a:satMod val="175000"/>
                <a:alpha val="40000"/>
              </a:schemeClr>
            </a:glow>
          </a:effectLst>
          <a:scene3d>
            <a:camera prst="orthographicFront"/>
            <a:lightRig rig="threePt" dir="t"/>
          </a:scene3d>
          <a:sp3d>
            <a:bevelT/>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solidFill>
                <a:schemeClr val="tx2"/>
              </a:solidFill>
            </a:endParaRPr>
          </a:p>
          <a:p>
            <a:pPr algn="ctr"/>
            <a:r>
              <a:rPr lang="en-US" sz="2000" b="1" dirty="0">
                <a:solidFill>
                  <a:schemeClr val="tx2"/>
                </a:solidFill>
              </a:rPr>
              <a:t>https://ideas.esa.int</a:t>
            </a:r>
            <a:endParaRPr lang="en-GB" sz="2000" b="1" dirty="0">
              <a:solidFill>
                <a:schemeClr val="tx2"/>
              </a:solidFill>
            </a:endParaRPr>
          </a:p>
          <a:p>
            <a:pPr algn="ctr"/>
            <a:endParaRPr lang="en-GB" dirty="0">
              <a:solidFill>
                <a:schemeClr val="tx2"/>
              </a:solidFill>
            </a:endParaRPr>
          </a:p>
        </p:txBody>
      </p:sp>
      <p:sp>
        <p:nvSpPr>
          <p:cNvPr id="3" name="TextBox 2">
            <a:extLst>
              <a:ext uri="{FF2B5EF4-FFF2-40B4-BE49-F238E27FC236}">
                <a16:creationId xmlns:a16="http://schemas.microsoft.com/office/drawing/2014/main" id="{EB0088D5-0C2B-4AA0-902B-71DE932D2502}"/>
              </a:ext>
            </a:extLst>
          </p:cNvPr>
          <p:cNvSpPr txBox="1"/>
          <p:nvPr/>
        </p:nvSpPr>
        <p:spPr>
          <a:xfrm>
            <a:off x="3629467" y="758643"/>
            <a:ext cx="8127104" cy="677108"/>
          </a:xfrm>
          <a:prstGeom prst="rect">
            <a:avLst/>
          </a:prstGeom>
          <a:solidFill>
            <a:schemeClr val="accent1"/>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pPr algn="ctr"/>
            <a:r>
              <a:rPr lang="en-GB" sz="2000" b="1" dirty="0">
                <a:solidFill>
                  <a:schemeClr val="tx2"/>
                </a:solidFill>
                <a:latin typeface="+mn-lt"/>
              </a:rPr>
              <a:t>Open Space Innovation Platform</a:t>
            </a:r>
          </a:p>
          <a:p>
            <a:pPr algn="ctr"/>
            <a:r>
              <a:rPr lang="en-GB" b="1" dirty="0">
                <a:solidFill>
                  <a:schemeClr val="tx2"/>
                </a:solidFill>
              </a:rPr>
              <a:t>The platform to submit your Idea for </a:t>
            </a:r>
            <a:r>
              <a:rPr lang="en-GB" b="1" u="sng" dirty="0">
                <a:solidFill>
                  <a:schemeClr val="tx2"/>
                </a:solidFill>
              </a:rPr>
              <a:t>activity types H</a:t>
            </a:r>
            <a:endParaRPr lang="en-GB" b="1" u="sng" dirty="0">
              <a:solidFill>
                <a:schemeClr val="tx2"/>
              </a:solidFill>
              <a:latin typeface="+mn-lt"/>
            </a:endParaRPr>
          </a:p>
        </p:txBody>
      </p:sp>
    </p:spTree>
    <p:extLst>
      <p:ext uri="{BB962C8B-B14F-4D97-AF65-F5344CB8AC3E}">
        <p14:creationId xmlns:p14="http://schemas.microsoft.com/office/powerpoint/2010/main" val="2218142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a:lstStyle/>
          <a:p>
            <a:r>
              <a:rPr lang="en-US" dirty="0">
                <a:solidFill>
                  <a:schemeClr val="tx2"/>
                </a:solidFill>
              </a:rPr>
              <a:t>Open Space Innovation Platform - OSIP</a:t>
            </a:r>
          </a:p>
        </p:txBody>
      </p:sp>
      <p:sp>
        <p:nvSpPr>
          <p:cNvPr id="6" name="TextBox 5">
            <a:extLst>
              <a:ext uri="{FF2B5EF4-FFF2-40B4-BE49-F238E27FC236}">
                <a16:creationId xmlns:a16="http://schemas.microsoft.com/office/drawing/2014/main" id="{EFC6644B-0130-43D2-95B4-E6C1A04D721F}"/>
              </a:ext>
            </a:extLst>
          </p:cNvPr>
          <p:cNvSpPr txBox="1"/>
          <p:nvPr/>
        </p:nvSpPr>
        <p:spPr>
          <a:xfrm>
            <a:off x="316723" y="1039383"/>
            <a:ext cx="4995506"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tx2"/>
                </a:solidFill>
              </a:rPr>
              <a:t>Step 1: </a:t>
            </a:r>
            <a:r>
              <a:rPr lang="en-US" dirty="0"/>
              <a:t>Register in OSIP (</a:t>
            </a:r>
            <a:r>
              <a:rPr lang="en-US" dirty="0">
                <a:solidFill>
                  <a:srgbClr val="0070C0"/>
                </a:solidFill>
              </a:rPr>
              <a:t>https://ideas.esa.int</a:t>
            </a:r>
            <a:r>
              <a:rPr lang="en-US" dirty="0"/>
              <a:t>)</a:t>
            </a:r>
            <a:endParaRPr lang="en-GB" dirty="0"/>
          </a:p>
        </p:txBody>
      </p:sp>
      <p:pic>
        <p:nvPicPr>
          <p:cNvPr id="9" name="Picture 8">
            <a:extLst>
              <a:ext uri="{FF2B5EF4-FFF2-40B4-BE49-F238E27FC236}">
                <a16:creationId xmlns:a16="http://schemas.microsoft.com/office/drawing/2014/main" id="{46EA5D83-CB80-41A5-83C9-49C1E917489D}"/>
              </a:ext>
            </a:extLst>
          </p:cNvPr>
          <p:cNvPicPr>
            <a:picLocks noChangeAspect="1"/>
          </p:cNvPicPr>
          <p:nvPr/>
        </p:nvPicPr>
        <p:blipFill>
          <a:blip r:embed="rId2"/>
          <a:stretch>
            <a:fillRect/>
          </a:stretch>
        </p:blipFill>
        <p:spPr>
          <a:xfrm>
            <a:off x="400595" y="1497565"/>
            <a:ext cx="11618952" cy="4740227"/>
          </a:xfrm>
          <a:prstGeom prst="rect">
            <a:avLst/>
          </a:prstGeom>
        </p:spPr>
      </p:pic>
    </p:spTree>
    <p:extLst>
      <p:ext uri="{BB962C8B-B14F-4D97-AF65-F5344CB8AC3E}">
        <p14:creationId xmlns:p14="http://schemas.microsoft.com/office/powerpoint/2010/main" val="25927013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506D29-F584-A1B9-4B1D-4EDF38D2C771}"/>
              </a:ext>
            </a:extLst>
          </p:cNvPr>
          <p:cNvPicPr>
            <a:picLocks noChangeAspect="1"/>
          </p:cNvPicPr>
          <p:nvPr/>
        </p:nvPicPr>
        <p:blipFill rotWithShape="1">
          <a:blip r:embed="rId2"/>
          <a:srcRect t="18121" r="6861" b="6666"/>
          <a:stretch/>
        </p:blipFill>
        <p:spPr>
          <a:xfrm>
            <a:off x="1384943" y="1396184"/>
            <a:ext cx="10439195" cy="4741816"/>
          </a:xfrm>
          <a:prstGeom prst="rect">
            <a:avLst/>
          </a:prstGeom>
        </p:spPr>
      </p:pic>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a:lstStyle/>
          <a:p>
            <a:r>
              <a:rPr lang="en-US" dirty="0">
                <a:solidFill>
                  <a:schemeClr val="tx2"/>
                </a:solidFill>
              </a:rPr>
              <a:t>Open Space Innovation Platform - OSIP</a:t>
            </a:r>
          </a:p>
        </p:txBody>
      </p:sp>
      <p:sp>
        <p:nvSpPr>
          <p:cNvPr id="8" name="TextBox 7">
            <a:extLst>
              <a:ext uri="{FF2B5EF4-FFF2-40B4-BE49-F238E27FC236}">
                <a16:creationId xmlns:a16="http://schemas.microsoft.com/office/drawing/2014/main" id="{26D456A5-3707-4269-8E41-50996AA3084C}"/>
              </a:ext>
            </a:extLst>
          </p:cNvPr>
          <p:cNvSpPr txBox="1"/>
          <p:nvPr/>
        </p:nvSpPr>
        <p:spPr>
          <a:xfrm>
            <a:off x="301198" y="2392680"/>
            <a:ext cx="3352200" cy="584775"/>
          </a:xfrm>
          <a:prstGeom prst="rect">
            <a:avLst/>
          </a:prstGeom>
          <a:solidFill>
            <a:schemeClr val="accent1"/>
          </a:solidFill>
          <a:ln>
            <a:solidFill>
              <a:schemeClr val="tx2"/>
            </a:solidFill>
          </a:ln>
        </p:spPr>
        <p:style>
          <a:lnRef idx="0">
            <a:scrgbClr r="0" g="0" b="0"/>
          </a:lnRef>
          <a:fillRef idx="0">
            <a:scrgbClr r="0" g="0" b="0"/>
          </a:fillRef>
          <a:effectRef idx="0">
            <a:scrgbClr r="0" g="0" b="0"/>
          </a:effectRef>
          <a:fontRef idx="minor">
            <a:schemeClr val="lt1"/>
          </a:fontRef>
        </p:style>
        <p:txBody>
          <a:bodyPr wrap="none" rtlCol="0">
            <a:spAutoFit/>
          </a:bodyPr>
          <a:lstStyle/>
          <a:p>
            <a:r>
              <a:rPr lang="en-US" sz="2400" dirty="0"/>
              <a:t>Activity type </a:t>
            </a:r>
            <a:r>
              <a:rPr lang="en-US" sz="3200" b="1" dirty="0"/>
              <a:t>H</a:t>
            </a:r>
            <a:r>
              <a:rPr lang="en-US" sz="2400" dirty="0"/>
              <a:t> in OSIP</a:t>
            </a:r>
          </a:p>
        </p:txBody>
      </p:sp>
      <p:sp>
        <p:nvSpPr>
          <p:cNvPr id="9" name="TextBox 8">
            <a:extLst>
              <a:ext uri="{FF2B5EF4-FFF2-40B4-BE49-F238E27FC236}">
                <a16:creationId xmlns:a16="http://schemas.microsoft.com/office/drawing/2014/main" id="{5BD22B62-A3A5-4C81-B74B-82CAD16C5C84}"/>
              </a:ext>
            </a:extLst>
          </p:cNvPr>
          <p:cNvSpPr txBox="1"/>
          <p:nvPr/>
        </p:nvSpPr>
        <p:spPr>
          <a:xfrm>
            <a:off x="216000" y="778836"/>
            <a:ext cx="12009337" cy="646331"/>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tx2"/>
                </a:solidFill>
              </a:rPr>
              <a:t>Step 2: </a:t>
            </a:r>
            <a:r>
              <a:rPr lang="en-US" dirty="0"/>
              <a:t>Look for the campaign of your interest (</a:t>
            </a:r>
            <a:r>
              <a:rPr lang="en-GB" dirty="0">
                <a:hlinkClick r:id="rId3"/>
              </a:rPr>
              <a:t>Open Space Innovation Platform - OSIP - Campaign: ‪2023 Space related courses for Latvian industry‬ (esa.int)</a:t>
            </a:r>
            <a:r>
              <a:rPr lang="en-US" dirty="0"/>
              <a:t>)</a:t>
            </a:r>
          </a:p>
        </p:txBody>
      </p:sp>
    </p:spTree>
    <p:extLst>
      <p:ext uri="{BB962C8B-B14F-4D97-AF65-F5344CB8AC3E}">
        <p14:creationId xmlns:p14="http://schemas.microsoft.com/office/powerpoint/2010/main" val="24822921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557EF0C-F633-46EF-8D43-1AEF2DF1999A}"/>
              </a:ext>
            </a:extLst>
          </p:cNvPr>
          <p:cNvSpPr>
            <a:spLocks noGrp="1"/>
          </p:cNvSpPr>
          <p:nvPr>
            <p:ph type="title"/>
          </p:nvPr>
        </p:nvSpPr>
        <p:spPr>
          <a:xfrm>
            <a:off x="216000" y="154800"/>
            <a:ext cx="10108800" cy="565200"/>
          </a:xfrm>
        </p:spPr>
        <p:txBody>
          <a:bodyPr wrap="square" anchor="ctr">
            <a:normAutofit/>
          </a:bodyPr>
          <a:lstStyle/>
          <a:p>
            <a:pPr>
              <a:lnSpc>
                <a:spcPct val="90000"/>
              </a:lnSpc>
            </a:pPr>
            <a:r>
              <a:rPr lang="en-US" sz="2800" dirty="0">
                <a:solidFill>
                  <a:schemeClr val="tx2"/>
                </a:solidFill>
              </a:rPr>
              <a:t>Open Space Innovation Platform - OSIP</a:t>
            </a:r>
          </a:p>
        </p:txBody>
      </p:sp>
      <p:pic>
        <p:nvPicPr>
          <p:cNvPr id="16" name="Picture 15">
            <a:extLst>
              <a:ext uri="{FF2B5EF4-FFF2-40B4-BE49-F238E27FC236}">
                <a16:creationId xmlns:a16="http://schemas.microsoft.com/office/drawing/2014/main" id="{5F7AE512-3A3A-4DF1-8CF8-A5802A96DFC6}"/>
              </a:ext>
            </a:extLst>
          </p:cNvPr>
          <p:cNvPicPr>
            <a:picLocks noChangeAspect="1"/>
          </p:cNvPicPr>
          <p:nvPr/>
        </p:nvPicPr>
        <p:blipFill>
          <a:blip r:embed="rId2"/>
          <a:stretch>
            <a:fillRect/>
          </a:stretch>
        </p:blipFill>
        <p:spPr>
          <a:xfrm>
            <a:off x="860064" y="1563677"/>
            <a:ext cx="5619638" cy="5159385"/>
          </a:xfrm>
          <a:prstGeom prst="rect">
            <a:avLst/>
          </a:prstGeom>
          <a:ln w="6350">
            <a:solidFill>
              <a:schemeClr val="tx1"/>
            </a:solidFill>
          </a:ln>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BFADA549-ED57-4BA4-BD0C-DBCFCEA485EC}"/>
              </a:ext>
            </a:extLst>
          </p:cNvPr>
          <p:cNvSpPr txBox="1"/>
          <p:nvPr/>
        </p:nvSpPr>
        <p:spPr>
          <a:xfrm>
            <a:off x="235204" y="917346"/>
            <a:ext cx="11754929" cy="369332"/>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a:solidFill>
                  <a:schemeClr val="tx2"/>
                </a:solidFill>
              </a:rPr>
              <a:t>Step 3: </a:t>
            </a:r>
            <a:r>
              <a:rPr lang="en-US" sz="1600" dirty="0"/>
              <a:t>Read in detail Campaign Special Conditions, Process, Evaluation Criteria, Ideas Selection  and applicable documents</a:t>
            </a:r>
            <a:endParaRPr lang="en-US" dirty="0"/>
          </a:p>
        </p:txBody>
      </p:sp>
      <p:pic>
        <p:nvPicPr>
          <p:cNvPr id="3" name="Picture 2">
            <a:extLst>
              <a:ext uri="{FF2B5EF4-FFF2-40B4-BE49-F238E27FC236}">
                <a16:creationId xmlns:a16="http://schemas.microsoft.com/office/drawing/2014/main" id="{186485EF-B432-FB27-A36A-EE9772F0D5BB}"/>
              </a:ext>
            </a:extLst>
          </p:cNvPr>
          <p:cNvPicPr>
            <a:picLocks noChangeAspect="1"/>
          </p:cNvPicPr>
          <p:nvPr/>
        </p:nvPicPr>
        <p:blipFill rotWithShape="1">
          <a:blip r:embed="rId3"/>
          <a:srcRect t="17625" r="4620" b="7144"/>
          <a:stretch/>
        </p:blipFill>
        <p:spPr>
          <a:xfrm>
            <a:off x="4764873" y="1954924"/>
            <a:ext cx="7225260" cy="3205655"/>
          </a:xfrm>
          <a:prstGeom prst="rect">
            <a:avLst/>
          </a:prstGeom>
        </p:spPr>
      </p:pic>
    </p:spTree>
    <p:extLst>
      <p:ext uri="{BB962C8B-B14F-4D97-AF65-F5344CB8AC3E}">
        <p14:creationId xmlns:p14="http://schemas.microsoft.com/office/powerpoint/2010/main" val="1447646630"/>
      </p:ext>
    </p:extLst>
  </p:cSld>
  <p:clrMapOvr>
    <a:masterClrMapping/>
  </p:clrMapOvr>
</p:sld>
</file>

<file path=ppt/theme/theme1.xml><?xml version="1.0" encoding="utf-8"?>
<a:theme xmlns:a="http://schemas.openxmlformats.org/drawingml/2006/main" name="ESA_Presentation_DARK">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6A8FBB11-3885-4762-83D6-B4EE41EDCD97}"/>
    </a:ext>
  </a:extLst>
</a:theme>
</file>

<file path=ppt/theme/theme2.xml><?xml version="1.0" encoding="utf-8"?>
<a:theme xmlns:a="http://schemas.openxmlformats.org/drawingml/2006/main" name="ESA_Presentation_DARK_BG">
  <a:themeElements>
    <a:clrScheme name="ESA Presentation 2020 Dark">
      <a:dk1>
        <a:srgbClr val="003249"/>
      </a:dk1>
      <a:lt1>
        <a:srgbClr val="FEFFFF"/>
      </a:lt1>
      <a:dk2>
        <a:srgbClr val="335E6E"/>
      </a:dk2>
      <a:lt2>
        <a:srgbClr val="E7E8E3"/>
      </a:lt2>
      <a:accent1>
        <a:srgbClr val="00AE9C"/>
      </a:accent1>
      <a:accent2>
        <a:srgbClr val="EC1A2F"/>
      </a:accent2>
      <a:accent3>
        <a:srgbClr val="FBAB18"/>
      </a:accent3>
      <a:accent4>
        <a:srgbClr val="009BDA"/>
      </a:accent4>
      <a:accent5>
        <a:srgbClr val="8096A6"/>
      </a:accent5>
      <a:accent6>
        <a:srgbClr val="E7E8E3"/>
      </a:accent6>
      <a:hlink>
        <a:srgbClr val="6DCFF6"/>
      </a:hlink>
      <a:folHlink>
        <a:srgbClr val="009BD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E46EDA70-55A4-4F57-A141-721148227D0D}"/>
    </a:ext>
  </a:extLst>
</a:theme>
</file>

<file path=ppt/theme/theme3.xml><?xml version="1.0" encoding="utf-8"?>
<a:theme xmlns:a="http://schemas.openxmlformats.org/drawingml/2006/main" name="ESA_Presentation_CLEAR">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2405D75C-B040-4AF8-8FB2-A44AA11FB65B}"/>
    </a:ext>
  </a:extLst>
</a:theme>
</file>

<file path=ppt/theme/theme4.xml><?xml version="1.0" encoding="utf-8"?>
<a:theme xmlns:a="http://schemas.openxmlformats.org/drawingml/2006/main" name="ESA_Presentation_CLEAR_BG">
  <a:themeElements>
    <a:clrScheme name="ESA Presentation 2020 Light">
      <a:dk1>
        <a:srgbClr val="003249"/>
      </a:dk1>
      <a:lt1>
        <a:srgbClr val="FEFFFF"/>
      </a:lt1>
      <a:dk2>
        <a:srgbClr val="335E6E"/>
      </a:dk2>
      <a:lt2>
        <a:srgbClr val="E7E8E3"/>
      </a:lt2>
      <a:accent1>
        <a:srgbClr val="75C8AE"/>
      </a:accent1>
      <a:accent2>
        <a:srgbClr val="F06669"/>
      </a:accent2>
      <a:accent3>
        <a:srgbClr val="FFCC4D"/>
      </a:accent3>
      <a:accent4>
        <a:srgbClr val="6DCFF6"/>
      </a:accent4>
      <a:accent5>
        <a:srgbClr val="8096A6"/>
      </a:accent5>
      <a:accent6>
        <a:srgbClr val="E7E8E3"/>
      </a:accent6>
      <a:hlink>
        <a:srgbClr val="009BDA"/>
      </a:hlink>
      <a:folHlink>
        <a:srgbClr val="75C8AE"/>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0_ESA_Presentation.potx" id="{097CC93E-BEC3-4082-99B1-E8749935E7C1}" vid="{F19CE89D-E146-46A8-B657-C7825DB984A0}"/>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A57F8890F759C44ACFA1EBD5B9C41D8" ma:contentTypeVersion="18" ma:contentTypeDescription="Create a new document." ma:contentTypeScope="" ma:versionID="33de0665ab300a735fe9690eb95f3ab8">
  <xsd:schema xmlns:xsd="http://www.w3.org/2001/XMLSchema" xmlns:xs="http://www.w3.org/2001/XMLSchema" xmlns:p="http://schemas.microsoft.com/office/2006/metadata/properties" xmlns:ns1="http://schemas.microsoft.com/sharepoint/v3" xmlns:ns2="02323e2b-ed6c-4601-bc4f-7f982fb3745d" xmlns:ns3="760b1d43-dbbb-4ccd-81d1-8af7af92a028" targetNamespace="http://schemas.microsoft.com/office/2006/metadata/properties" ma:root="true" ma:fieldsID="958ed58fc9bcd7228b27896c3c8a9e39" ns1:_="" ns2:_="" ns3:_="">
    <xsd:import namespace="http://schemas.microsoft.com/sharepoint/v3"/>
    <xsd:import namespace="02323e2b-ed6c-4601-bc4f-7f982fb3745d"/>
    <xsd:import namespace="760b1d43-dbbb-4ccd-81d1-8af7af92a028"/>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1:_ip_UnifiedCompliancePolicyProperties" minOccurs="0"/>
                <xsd:element ref="ns1:_ip_UnifiedCompliancePolicyUIAction" minOccurs="0"/>
                <xsd:element ref="ns2:MediaServiceLocation" minOccurs="0"/>
                <xsd:element ref="ns2:Date" minOccurs="0"/>
                <xsd:element ref="ns2:Labe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323e2b-ed6c-4601-bc4f-7f982fb37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b688d343-e684-46db-b94f-a4cae8ed196c"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Date" ma:index="23" nillable="true" ma:displayName="Date" ma:format="DateTime" ma:internalName="Date">
      <xsd:simpleType>
        <xsd:restriction base="dms:DateTime"/>
      </xsd:simpleType>
    </xsd:element>
    <xsd:element name="Label" ma:index="24" nillable="true" ma:displayName="Label" ma:default="Trainees" ma:format="Dropdown" ma:internalName="Label">
      <xsd:complexType>
        <xsd:complexContent>
          <xsd:extension base="dms:MultiChoice">
            <xsd:sequence>
              <xsd:element name="Value" maxOccurs="unbounded" minOccurs="0" nillable="true">
                <xsd:simpleType>
                  <xsd:restriction base="dms:Choice">
                    <xsd:enumeration value="Trainees"/>
                    <xsd:enumeration value="Staff"/>
                  </xsd:restriction>
                </xsd:simpleType>
              </xsd:element>
            </xsd:sequence>
          </xsd:extension>
        </xsd:complexContent>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0b1d43-dbbb-4ccd-81d1-8af7af92a028"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6ea46e86-a036-4144-b5d5-e9ee15c60ef7}" ma:internalName="TaxCatchAll" ma:showField="CatchAllData" ma:web="760b1d43-dbbb-4ccd-81d1-8af7af92a028">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abel xmlns="02323e2b-ed6c-4601-bc4f-7f982fb3745d">
      <Value>Trainees</Value>
    </Label>
    <_ip_UnifiedCompliancePolicyUIAction xmlns="http://schemas.microsoft.com/sharepoint/v3" xsi:nil="true"/>
    <Date xmlns="02323e2b-ed6c-4601-bc4f-7f982fb3745d" xsi:nil="true"/>
    <_ip_UnifiedCompliancePolicyProperties xmlns="http://schemas.microsoft.com/sharepoint/v3" xsi:nil="true"/>
    <TaxCatchAll xmlns="760b1d43-dbbb-4ccd-81d1-8af7af92a028" xsi:nil="true"/>
    <lcf76f155ced4ddcb4097134ff3c332f xmlns="02323e2b-ed6c-4601-bc4f-7f982fb3745d">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51D1D7-B523-48F3-B8B1-29F39F33737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2323e2b-ed6c-4601-bc4f-7f982fb3745d"/>
    <ds:schemaRef ds:uri="760b1d43-dbbb-4ccd-81d1-8af7af92a02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22279E-2C4C-4C93-8498-455A58D1433E}">
  <ds:schemaRefs>
    <ds:schemaRef ds:uri="http://schemas.microsoft.com/office/2006/metadata/properties"/>
    <ds:schemaRef ds:uri="http://schemas.openxmlformats.org/package/2006/metadata/core-properties"/>
    <ds:schemaRef ds:uri="http://schemas.microsoft.com/office/infopath/2007/PartnerControls"/>
    <ds:schemaRef ds:uri="http://purl.org/dc/terms/"/>
    <ds:schemaRef ds:uri="ddc99d1b-0883-4f2c-a8e6-6d8ebaa0e5d6"/>
    <ds:schemaRef ds:uri="http://schemas.microsoft.com/office/2006/documentManagement/types"/>
    <ds:schemaRef ds:uri="http://schemas.microsoft.com/sharepoint/v4"/>
    <ds:schemaRef ds:uri="http://purl.org/dc/elements/1.1/"/>
    <ds:schemaRef ds:uri="http://schemas.microsoft.com/sharepoint/v3/fields"/>
    <ds:schemaRef ds:uri="http://www.w3.org/XML/1998/namespace"/>
    <ds:schemaRef ds:uri="http://purl.org/dc/dcmitype/"/>
    <ds:schemaRef ds:uri="02323e2b-ed6c-4601-bc4f-7f982fb3745d"/>
    <ds:schemaRef ds:uri="http://schemas.microsoft.com/sharepoint/v3"/>
    <ds:schemaRef ds:uri="760b1d43-dbbb-4ccd-81d1-8af7af92a028"/>
  </ds:schemaRefs>
</ds:datastoreItem>
</file>

<file path=customXml/itemProps3.xml><?xml version="1.0" encoding="utf-8"?>
<ds:datastoreItem xmlns:ds="http://schemas.openxmlformats.org/officeDocument/2006/customXml" ds:itemID="{548D79E0-F545-4A75-B39D-7B8AF1D9BA85}">
  <ds:schemaRefs>
    <ds:schemaRef ds:uri="http://schemas.microsoft.com/sharepoint/v3/contenttype/forms"/>
  </ds:schemaRefs>
</ds:datastoreItem>
</file>

<file path=docMetadata/LabelInfo.xml><?xml version="1.0" encoding="utf-8"?>
<clbl:labelList xmlns:clbl="http://schemas.microsoft.com/office/2020/mipLabelMetadata">
  <clbl:label id="{3976fa30-1907-4356-8241-62ea5e1c0256}" enabled="1" method="Standard" siteId="{9a5cacd0-2bef-4dd7-ac5c-7ebe1f54f495}" removed="0"/>
</clbl:labelList>
</file>

<file path=docProps/app.xml><?xml version="1.0" encoding="utf-8"?>
<Properties xmlns="http://schemas.openxmlformats.org/officeDocument/2006/extended-properties" xmlns:vt="http://schemas.openxmlformats.org/officeDocument/2006/docPropsVTypes">
  <Template>2020_ESA_Presentation</Template>
  <TotalTime>296</TotalTime>
  <Words>1766</Words>
  <Application>Microsoft Office PowerPoint</Application>
  <PresentationFormat>Custom</PresentationFormat>
  <Paragraphs>177</Paragraphs>
  <Slides>19</Slides>
  <Notes>7</Notes>
  <HiddenSlides>0</HiddenSlides>
  <MMClips>0</MMClips>
  <ScaleCrop>false</ScaleCrop>
  <HeadingPairs>
    <vt:vector size="4" baseType="variant">
      <vt:variant>
        <vt:lpstr>Theme</vt:lpstr>
      </vt:variant>
      <vt:variant>
        <vt:i4>4</vt:i4>
      </vt:variant>
      <vt:variant>
        <vt:lpstr>Slide Titles</vt:lpstr>
      </vt:variant>
      <vt:variant>
        <vt:i4>19</vt:i4>
      </vt:variant>
    </vt:vector>
  </HeadingPairs>
  <TitlesOfParts>
    <vt:vector size="23" baseType="lpstr">
      <vt:lpstr>ESA_Presentation_DARK</vt:lpstr>
      <vt:lpstr>ESA_Presentation_DARK_BG</vt:lpstr>
      <vt:lpstr>ESA_Presentation_CLEAR</vt:lpstr>
      <vt:lpstr>ESA_Presentation_CLEAR_BG</vt:lpstr>
      <vt:lpstr>PowerPoint Presentation</vt:lpstr>
      <vt:lpstr>Introduction</vt:lpstr>
      <vt:lpstr>Open Space Innovation Platform (OSIP)</vt:lpstr>
      <vt:lpstr>Overview of the steps</vt:lpstr>
      <vt:lpstr>Overview of the steps</vt:lpstr>
      <vt:lpstr>ESA Tools Basics of ESA procurement</vt:lpstr>
      <vt:lpstr>Open Space Innovation Platform - OSIP</vt:lpstr>
      <vt:lpstr>Open Space Innovation Platform - OSIP</vt:lpstr>
      <vt:lpstr>Open Space Innovation Platform - OSIP</vt:lpstr>
      <vt:lpstr>H – Space related courses</vt:lpstr>
      <vt:lpstr>H – Space related courses</vt:lpstr>
      <vt:lpstr>Type H - how to submit your proposal</vt:lpstr>
      <vt:lpstr>Type H – how to submit your proposal</vt:lpstr>
      <vt:lpstr>Type H – how to submit your proposal</vt:lpstr>
      <vt:lpstr>Type H – how to submit your proposal</vt:lpstr>
      <vt:lpstr>Process after submission</vt:lpstr>
      <vt:lpstr>Process after submission</vt:lpstr>
      <vt:lpstr>Schedule</vt:lpstr>
      <vt:lpstr>Questions?</vt:lpstr>
    </vt:vector>
  </TitlesOfParts>
  <Manager/>
  <Company>ESA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Requesting Party Activities for Latvia - 2nd call</dc:title>
  <dc:subject>Requesting Party Activities for Latvia - 2nd call</dc:subject>
  <dc:creator>Karol Brzostowski</dc:creator>
  <cp:keywords/>
  <dc:description/>
  <cp:lastModifiedBy>Kim Johnson</cp:lastModifiedBy>
  <cp:revision>103</cp:revision>
  <cp:lastPrinted>2008-08-26T16:26:23Z</cp:lastPrinted>
  <dcterms:created xsi:type="dcterms:W3CDTF">2021-08-16T10:21:16Z</dcterms:created>
  <dcterms:modified xsi:type="dcterms:W3CDTF">2023-09-11T13:42:25Z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Karol Brzostowski</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0x010100BA57F8890F759C44ACFA1EBD5B9C41D8</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ESA Official Use Only</vt:lpwstr>
  </property>
  <property fmtid="{D5CDD505-2E9C-101B-9397-08002B2CF9AE}" pid="18" name="Classification Caveat">
    <vt:lpwstr/>
  </property>
  <property fmtid="{D5CDD505-2E9C-101B-9397-08002B2CF9AE}" pid="19" name="Status">
    <vt:lpwstr>N/A</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y fmtid="{D5CDD505-2E9C-101B-9397-08002B2CF9AE}" pid="29" name="Issue Date">
    <vt:filetime>2021-08-17T22:00:00Z</vt:filetime>
  </property>
  <property fmtid="{D5CDD505-2E9C-101B-9397-08002B2CF9AE}" pid="30" name="Organisational_x0020_entity">
    <vt:lpwstr/>
  </property>
  <property fmtid="{D5CDD505-2E9C-101B-9397-08002B2CF9AE}" pid="31" name="_dlc_DocIdItemGuid">
    <vt:lpwstr>5f0bab48-4ce0-4eab-83cc-d71b5b88219f</vt:lpwstr>
  </property>
  <property fmtid="{D5CDD505-2E9C-101B-9397-08002B2CF9AE}" pid="32" name="Organisational entity">
    <vt:lpwstr/>
  </property>
  <property fmtid="{D5CDD505-2E9C-101B-9397-08002B2CF9AE}" pid="33" name="IconOverlay">
    <vt:lpwstr/>
  </property>
  <property fmtid="{D5CDD505-2E9C-101B-9397-08002B2CF9AE}" pid="34" name="Document ID Value">
    <vt:lpwstr>PKKMWAM5UKCP-1108600927-1303</vt:lpwstr>
  </property>
  <property fmtid="{D5CDD505-2E9C-101B-9397-08002B2CF9AE}" pid="35" name="MSIP_Label_3976fa30-1907-4356-8241-62ea5e1c0256_Enabled">
    <vt:lpwstr>true</vt:lpwstr>
  </property>
  <property fmtid="{D5CDD505-2E9C-101B-9397-08002B2CF9AE}" pid="36" name="MSIP_Label_3976fa30-1907-4356-8241-62ea5e1c0256_SetDate">
    <vt:lpwstr>2020-09-30T12:03:24Z</vt:lpwstr>
  </property>
  <property fmtid="{D5CDD505-2E9C-101B-9397-08002B2CF9AE}" pid="37" name="MSIP_Label_3976fa30-1907-4356-8241-62ea5e1c0256_Method">
    <vt:lpwstr>Standard</vt:lpwstr>
  </property>
  <property fmtid="{D5CDD505-2E9C-101B-9397-08002B2CF9AE}" pid="38" name="MSIP_Label_3976fa30-1907-4356-8241-62ea5e1c0256_Name">
    <vt:lpwstr>ESA UNCLASSIFIED – For ESA Official Use Only</vt:lpwstr>
  </property>
  <property fmtid="{D5CDD505-2E9C-101B-9397-08002B2CF9AE}" pid="39" name="MSIP_Label_3976fa30-1907-4356-8241-62ea5e1c0256_SiteId">
    <vt:lpwstr>9a5cacd0-2bef-4dd7-ac5c-7ebe1f54f495</vt:lpwstr>
  </property>
  <property fmtid="{D5CDD505-2E9C-101B-9397-08002B2CF9AE}" pid="40" name="MSIP_Label_3976fa30-1907-4356-8241-62ea5e1c0256_ActionId">
    <vt:lpwstr>12cffb5a-e4fd-4993-a937-3b8906224a24</vt:lpwstr>
  </property>
  <property fmtid="{D5CDD505-2E9C-101B-9397-08002B2CF9AE}" pid="41" name="MSIP_Label_3976fa30-1907-4356-8241-62ea5e1c0256_ContentBits">
    <vt:lpwstr>0</vt:lpwstr>
  </property>
  <property fmtid="{D5CDD505-2E9C-101B-9397-08002B2CF9AE}" pid="42" name="MediaServiceImageTags">
    <vt:lpwstr/>
  </property>
  <property fmtid="{D5CDD505-2E9C-101B-9397-08002B2CF9AE}" pid="43" name="Unified Compliance Policy UI Action">
    <vt:lpwstr/>
  </property>
  <property fmtid="{D5CDD505-2E9C-101B-9397-08002B2CF9AE}" pid="44" name="Date">
    <vt:lpwstr/>
  </property>
  <property fmtid="{D5CDD505-2E9C-101B-9397-08002B2CF9AE}" pid="45" name="Unified Compliance Policy Properties">
    <vt:lpwstr/>
  </property>
  <property fmtid="{D5CDD505-2E9C-101B-9397-08002B2CF9AE}" pid="46" name="Image Tags">
    <vt:lpwstr/>
  </property>
</Properties>
</file>