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58" r:id="rId3"/>
    <p:sldId id="262" r:id="rId4"/>
    <p:sldId id="266" r:id="rId5"/>
    <p:sldId id="268" r:id="rId6"/>
    <p:sldId id="269" r:id="rId7"/>
    <p:sldId id="270" r:id="rId8"/>
    <p:sldId id="273" r:id="rId9"/>
    <p:sldId id="260" r:id="rId1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F4"/>
    <a:srgbClr val="EEB649"/>
    <a:srgbClr val="0C5A76"/>
    <a:srgbClr val="FFFFFF"/>
    <a:srgbClr val="D99815"/>
    <a:srgbClr val="083D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CFEED-5604-4B1B-B3E9-82CA1358F6A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lv-LV"/>
        </a:p>
      </dgm:t>
    </dgm:pt>
    <dgm:pt modelId="{A51BE8B1-38D9-44D0-B880-1CFF021CCDA1}">
      <dgm:prSet phldrT="[Text]" custT="1"/>
      <dgm:spPr>
        <a:solidFill>
          <a:srgbClr val="083D4F"/>
        </a:solidFill>
      </dgm:spPr>
      <dgm:t>
        <a:bodyPr/>
        <a:lstStyle/>
        <a:p>
          <a:r>
            <a:rPr lang="lv-LV" sz="1300" b="0" dirty="0">
              <a:solidFill>
                <a:srgbClr val="FFFFFF"/>
              </a:solidFill>
            </a:rPr>
            <a:t>1. Koncentrējies uz izaugsmi</a:t>
          </a:r>
        </a:p>
      </dgm:t>
    </dgm:pt>
    <dgm:pt modelId="{25D6E216-2D4F-4BE8-8AA5-BB1DFAF2331D}" type="parTrans" cxnId="{C6B4007E-36E2-49A2-89FA-1DFF59F12F3A}">
      <dgm:prSet/>
      <dgm:spPr/>
      <dgm:t>
        <a:bodyPr/>
        <a:lstStyle/>
        <a:p>
          <a:endParaRPr lang="lv-LV" sz="1200" b="1">
            <a:solidFill>
              <a:srgbClr val="FFFFFF"/>
            </a:solidFill>
          </a:endParaRPr>
        </a:p>
      </dgm:t>
    </dgm:pt>
    <dgm:pt modelId="{19F71166-F5B7-4151-894F-20DDE0E63447}" type="sibTrans" cxnId="{C6B4007E-36E2-49A2-89FA-1DFF59F12F3A}">
      <dgm:prSet custT="1"/>
      <dgm:spPr/>
      <dgm:t>
        <a:bodyPr/>
        <a:lstStyle/>
        <a:p>
          <a:endParaRPr lang="lv-LV" sz="1200" b="1">
            <a:solidFill>
              <a:srgbClr val="FFFFFF"/>
            </a:solidFill>
          </a:endParaRPr>
        </a:p>
      </dgm:t>
    </dgm:pt>
    <dgm:pt modelId="{B43A49EC-030E-4FF7-8317-1D1FD12EF80F}">
      <dgm:prSet phldrT="[Text]" custT="1"/>
      <dgm:spPr>
        <a:solidFill>
          <a:srgbClr val="EEB649"/>
        </a:solidFill>
        <a:ln>
          <a:solidFill>
            <a:srgbClr val="EEB649"/>
          </a:solidFill>
        </a:ln>
      </dgm:spPr>
      <dgm:t>
        <a:bodyPr/>
        <a:lstStyle/>
        <a:p>
          <a:r>
            <a:rPr lang="lv-LV" sz="1300" b="0" dirty="0">
              <a:solidFill>
                <a:srgbClr val="FFFFFF"/>
              </a:solidFill>
            </a:rPr>
            <a:t>2. Kļūsti par ekspertu vairākās jomās</a:t>
          </a:r>
        </a:p>
      </dgm:t>
    </dgm:pt>
    <dgm:pt modelId="{65D61572-03E2-407E-9AA7-1EE8A9C1F7BE}" type="parTrans" cxnId="{2FD4C9C4-9B9E-4BF0-9632-9364993E1717}">
      <dgm:prSet/>
      <dgm:spPr/>
      <dgm:t>
        <a:bodyPr/>
        <a:lstStyle/>
        <a:p>
          <a:endParaRPr lang="lv-LV" sz="1200" b="1">
            <a:solidFill>
              <a:srgbClr val="FFFFFF"/>
            </a:solidFill>
          </a:endParaRPr>
        </a:p>
      </dgm:t>
    </dgm:pt>
    <dgm:pt modelId="{6295F4EB-7425-4072-AB64-76A1101AC798}" type="sibTrans" cxnId="{2FD4C9C4-9B9E-4BF0-9632-9364993E1717}">
      <dgm:prSet custT="1"/>
      <dgm:spPr/>
      <dgm:t>
        <a:bodyPr/>
        <a:lstStyle/>
        <a:p>
          <a:endParaRPr lang="lv-LV" sz="1200" b="1">
            <a:solidFill>
              <a:srgbClr val="FFFFFF"/>
            </a:solidFill>
          </a:endParaRPr>
        </a:p>
      </dgm:t>
    </dgm:pt>
    <dgm:pt modelId="{8B2D9AC3-D763-4F39-860D-AB229F3EF783}">
      <dgm:prSet phldrT="[Text]" custT="1"/>
      <dgm:spPr>
        <a:solidFill>
          <a:srgbClr val="083D4F"/>
        </a:solidFill>
      </dgm:spPr>
      <dgm:t>
        <a:bodyPr/>
        <a:lstStyle/>
        <a:p>
          <a:r>
            <a:rPr lang="lv-LV" sz="1300" b="0">
              <a:solidFill>
                <a:srgbClr val="FFFFFF"/>
              </a:solidFill>
            </a:rPr>
            <a:t>5. Vadi savu izaugsmi mēķtiecīgi</a:t>
          </a:r>
        </a:p>
      </dgm:t>
    </dgm:pt>
    <dgm:pt modelId="{46F401D4-C874-49E0-B5C0-712160426D9C}" type="parTrans" cxnId="{67BC7703-5AB3-4AE9-8C3C-8CD48C6A791B}">
      <dgm:prSet/>
      <dgm:spPr/>
      <dgm:t>
        <a:bodyPr/>
        <a:lstStyle/>
        <a:p>
          <a:endParaRPr lang="lv-LV" sz="1200" b="1">
            <a:solidFill>
              <a:srgbClr val="FFFFFF"/>
            </a:solidFill>
          </a:endParaRPr>
        </a:p>
      </dgm:t>
    </dgm:pt>
    <dgm:pt modelId="{E3AC701C-2333-4A94-9CF4-3FB7D0C18104}" type="sibTrans" cxnId="{67BC7703-5AB3-4AE9-8C3C-8CD48C6A791B}">
      <dgm:prSet custT="1"/>
      <dgm:spPr/>
      <dgm:t>
        <a:bodyPr/>
        <a:lstStyle/>
        <a:p>
          <a:endParaRPr lang="lv-LV" sz="1200" b="1">
            <a:solidFill>
              <a:srgbClr val="FFFFFF"/>
            </a:solidFill>
          </a:endParaRPr>
        </a:p>
      </dgm:t>
    </dgm:pt>
    <dgm:pt modelId="{83D38F92-E7CF-4501-A955-6A3D46A210FC}">
      <dgm:prSet phldrT="[Text]" custT="1"/>
      <dgm:spPr>
        <a:solidFill>
          <a:srgbClr val="083D4F"/>
        </a:solidFill>
      </dgm:spPr>
      <dgm:t>
        <a:bodyPr/>
        <a:lstStyle/>
        <a:p>
          <a:r>
            <a:rPr lang="lv-LV" sz="1300" b="0">
              <a:solidFill>
                <a:srgbClr val="FFFFFF"/>
              </a:solidFill>
            </a:rPr>
            <a:t>6. Dari to, kas  Tev patīk un atklāj savas dzīves jēgu</a:t>
          </a:r>
        </a:p>
      </dgm:t>
    </dgm:pt>
    <dgm:pt modelId="{CE38327D-F600-4E83-8FEE-724CC418A027}" type="parTrans" cxnId="{2CBB13D4-534E-47FB-9F4E-7C012A000B8F}">
      <dgm:prSet/>
      <dgm:spPr/>
      <dgm:t>
        <a:bodyPr/>
        <a:lstStyle/>
        <a:p>
          <a:endParaRPr lang="lv-LV" sz="1200" b="1">
            <a:solidFill>
              <a:srgbClr val="FFFFFF"/>
            </a:solidFill>
          </a:endParaRPr>
        </a:p>
      </dgm:t>
    </dgm:pt>
    <dgm:pt modelId="{C015EE5A-F088-4D76-A2BD-949992C1BA56}" type="sibTrans" cxnId="{2CBB13D4-534E-47FB-9F4E-7C012A000B8F}">
      <dgm:prSet custT="1"/>
      <dgm:spPr/>
      <dgm:t>
        <a:bodyPr/>
        <a:lstStyle/>
        <a:p>
          <a:endParaRPr lang="lv-LV" sz="1200" b="1">
            <a:solidFill>
              <a:srgbClr val="FFFFFF"/>
            </a:solidFill>
          </a:endParaRPr>
        </a:p>
      </dgm:t>
    </dgm:pt>
    <dgm:pt modelId="{F1D097E6-D9D4-420A-A2C7-928D4C833020}">
      <dgm:prSet phldrT="[Text]" custT="1"/>
      <dgm:spPr>
        <a:solidFill>
          <a:srgbClr val="083D4F"/>
        </a:solidFill>
      </dgm:spPr>
      <dgm:t>
        <a:bodyPr/>
        <a:lstStyle/>
        <a:p>
          <a:r>
            <a:rPr lang="lv-LV" sz="1300" b="0">
              <a:solidFill>
                <a:srgbClr val="FFFFFF"/>
              </a:solidFill>
            </a:rPr>
            <a:t>7. Rūpējies par sevi un savu veselību</a:t>
          </a:r>
        </a:p>
      </dgm:t>
    </dgm:pt>
    <dgm:pt modelId="{58A653E8-1942-4CAA-AFB9-DA5E07244144}" type="parTrans" cxnId="{87AFE1C7-4247-4860-A8D7-B6C6BFEA34B0}">
      <dgm:prSet/>
      <dgm:spPr/>
      <dgm:t>
        <a:bodyPr/>
        <a:lstStyle/>
        <a:p>
          <a:endParaRPr lang="lv-LV" sz="1200" b="1">
            <a:solidFill>
              <a:srgbClr val="FFFFFF"/>
            </a:solidFill>
          </a:endParaRPr>
        </a:p>
      </dgm:t>
    </dgm:pt>
    <dgm:pt modelId="{5594FADA-F781-4A6C-B9C5-D6EEE3199A18}" type="sibTrans" cxnId="{87AFE1C7-4247-4860-A8D7-B6C6BFEA34B0}">
      <dgm:prSet custT="1"/>
      <dgm:spPr/>
      <dgm:t>
        <a:bodyPr/>
        <a:lstStyle/>
        <a:p>
          <a:endParaRPr lang="lv-LV" sz="1200" b="1">
            <a:solidFill>
              <a:srgbClr val="FFFFFF"/>
            </a:solidFill>
          </a:endParaRPr>
        </a:p>
      </dgm:t>
    </dgm:pt>
    <dgm:pt modelId="{FC130F09-6E4E-4A74-B17F-03ACDFC9ABB7}">
      <dgm:prSet custT="1"/>
      <dgm:spPr>
        <a:solidFill>
          <a:srgbClr val="EEB649"/>
        </a:solidFill>
        <a:ln>
          <a:solidFill>
            <a:srgbClr val="EEB649"/>
          </a:solidFill>
        </a:ln>
      </dgm:spPr>
      <dgm:t>
        <a:bodyPr/>
        <a:lstStyle/>
        <a:p>
          <a:r>
            <a:rPr lang="lv-LV" sz="1300" b="0" dirty="0">
              <a:solidFill>
                <a:srgbClr val="FFFFFF"/>
              </a:solidFill>
            </a:rPr>
            <a:t>3.  Paplašini robežas, izej no komforta zonas</a:t>
          </a:r>
        </a:p>
      </dgm:t>
    </dgm:pt>
    <dgm:pt modelId="{BA9D93CA-CFD0-4D36-9052-D9DA7572E7C7}" type="parTrans" cxnId="{6903788A-8CA2-415E-B09B-97B5603495E4}">
      <dgm:prSet/>
      <dgm:spPr/>
      <dgm:t>
        <a:bodyPr/>
        <a:lstStyle/>
        <a:p>
          <a:endParaRPr lang="lv-LV" sz="1200" b="1">
            <a:solidFill>
              <a:srgbClr val="FFFFFF"/>
            </a:solidFill>
          </a:endParaRPr>
        </a:p>
      </dgm:t>
    </dgm:pt>
    <dgm:pt modelId="{C67636CF-1A17-4F10-A785-569438113A33}" type="sibTrans" cxnId="{6903788A-8CA2-415E-B09B-97B5603495E4}">
      <dgm:prSet custT="1"/>
      <dgm:spPr/>
      <dgm:t>
        <a:bodyPr/>
        <a:lstStyle/>
        <a:p>
          <a:endParaRPr lang="lv-LV" sz="1200" b="1">
            <a:solidFill>
              <a:srgbClr val="FFFFFF"/>
            </a:solidFill>
          </a:endParaRPr>
        </a:p>
      </dgm:t>
    </dgm:pt>
    <dgm:pt modelId="{666592B0-73E1-4E51-895E-8A3C88FCEF30}">
      <dgm:prSet custT="1"/>
      <dgm:spPr>
        <a:solidFill>
          <a:srgbClr val="EEB649"/>
        </a:solidFill>
        <a:ln>
          <a:solidFill>
            <a:srgbClr val="EEB649"/>
          </a:solidFill>
        </a:ln>
      </dgm:spPr>
      <dgm:t>
        <a:bodyPr/>
        <a:lstStyle/>
        <a:p>
          <a:r>
            <a:rPr lang="lv-LV" sz="1300" b="0" dirty="0">
              <a:solidFill>
                <a:srgbClr val="FFFFFF"/>
              </a:solidFill>
            </a:rPr>
            <a:t>4. Veido savu personīgo atpazīstamību un kontaktu tīklu</a:t>
          </a:r>
        </a:p>
      </dgm:t>
    </dgm:pt>
    <dgm:pt modelId="{8A272172-9A40-4066-B8A3-B9B4C0377BBD}" type="parTrans" cxnId="{27E0CAC0-9F48-4597-8B1F-206CB62E0564}">
      <dgm:prSet/>
      <dgm:spPr/>
      <dgm:t>
        <a:bodyPr/>
        <a:lstStyle/>
        <a:p>
          <a:endParaRPr lang="lv-LV" sz="1200" b="1">
            <a:solidFill>
              <a:srgbClr val="FFFFFF"/>
            </a:solidFill>
          </a:endParaRPr>
        </a:p>
      </dgm:t>
    </dgm:pt>
    <dgm:pt modelId="{DC7724A1-CCA4-4C57-A0D7-E9AA8A91ACE6}" type="sibTrans" cxnId="{27E0CAC0-9F48-4597-8B1F-206CB62E0564}">
      <dgm:prSet custT="1"/>
      <dgm:spPr/>
      <dgm:t>
        <a:bodyPr/>
        <a:lstStyle/>
        <a:p>
          <a:endParaRPr lang="lv-LV" sz="1200" b="1">
            <a:solidFill>
              <a:srgbClr val="FFFFFF"/>
            </a:solidFill>
          </a:endParaRPr>
        </a:p>
      </dgm:t>
    </dgm:pt>
    <dgm:pt modelId="{3391F45A-CA4A-4B83-8CBE-A927E27613E0}" type="pres">
      <dgm:prSet presAssocID="{F7BCFEED-5604-4B1B-B3E9-82CA1358F6A1}" presName="cycle" presStyleCnt="0">
        <dgm:presLayoutVars>
          <dgm:dir/>
          <dgm:resizeHandles val="exact"/>
        </dgm:presLayoutVars>
      </dgm:prSet>
      <dgm:spPr/>
    </dgm:pt>
    <dgm:pt modelId="{6E6C132E-E0C8-4CEA-8A10-20490AB1B963}" type="pres">
      <dgm:prSet presAssocID="{A51BE8B1-38D9-44D0-B880-1CFF021CCDA1}" presName="node" presStyleLbl="node1" presStyleIdx="0" presStyleCnt="7" custScaleX="133442" custScaleY="133534" custRadScaleRad="92953" custRadScaleInc="-2112">
        <dgm:presLayoutVars>
          <dgm:bulletEnabled val="1"/>
        </dgm:presLayoutVars>
      </dgm:prSet>
      <dgm:spPr/>
    </dgm:pt>
    <dgm:pt modelId="{DE33C37F-49B8-48DB-BA3E-FB519BBF2B9C}" type="pres">
      <dgm:prSet presAssocID="{19F71166-F5B7-4151-894F-20DDE0E63447}" presName="sibTrans" presStyleLbl="sibTrans2D1" presStyleIdx="0" presStyleCnt="7"/>
      <dgm:spPr/>
    </dgm:pt>
    <dgm:pt modelId="{769157ED-BB42-412D-936C-A8313A269956}" type="pres">
      <dgm:prSet presAssocID="{19F71166-F5B7-4151-894F-20DDE0E63447}" presName="connectorText" presStyleLbl="sibTrans2D1" presStyleIdx="0" presStyleCnt="7"/>
      <dgm:spPr/>
    </dgm:pt>
    <dgm:pt modelId="{C68CEC7C-A9D1-4ECA-8488-BDDB976A64B3}" type="pres">
      <dgm:prSet presAssocID="{B43A49EC-030E-4FF7-8317-1D1FD12EF80F}" presName="node" presStyleLbl="node1" presStyleIdx="1" presStyleCnt="7" custScaleX="133342" custScaleY="126592" custRadScaleRad="100870" custRadScaleInc="409">
        <dgm:presLayoutVars>
          <dgm:bulletEnabled val="1"/>
        </dgm:presLayoutVars>
      </dgm:prSet>
      <dgm:spPr/>
    </dgm:pt>
    <dgm:pt modelId="{59FB06D2-C252-4B9E-AE29-6DF02333F62E}" type="pres">
      <dgm:prSet presAssocID="{6295F4EB-7425-4072-AB64-76A1101AC798}" presName="sibTrans" presStyleLbl="sibTrans2D1" presStyleIdx="1" presStyleCnt="7"/>
      <dgm:spPr/>
    </dgm:pt>
    <dgm:pt modelId="{2AD030FD-C207-49A2-A855-AA31DA6FB2D4}" type="pres">
      <dgm:prSet presAssocID="{6295F4EB-7425-4072-AB64-76A1101AC798}" presName="connectorText" presStyleLbl="sibTrans2D1" presStyleIdx="1" presStyleCnt="7"/>
      <dgm:spPr/>
    </dgm:pt>
    <dgm:pt modelId="{71284CDD-592B-40D4-A841-43C5BB47DEA8}" type="pres">
      <dgm:prSet presAssocID="{FC130F09-6E4E-4A74-B17F-03ACDFC9ABB7}" presName="node" presStyleLbl="node1" presStyleIdx="2" presStyleCnt="7" custScaleX="131507" custScaleY="134640" custRadScaleRad="87501" custRadScaleInc="-10681">
        <dgm:presLayoutVars>
          <dgm:bulletEnabled val="1"/>
        </dgm:presLayoutVars>
      </dgm:prSet>
      <dgm:spPr/>
    </dgm:pt>
    <dgm:pt modelId="{2EBF9591-39E4-4062-8AC0-A7FDC2C5869F}" type="pres">
      <dgm:prSet presAssocID="{C67636CF-1A17-4F10-A785-569438113A33}" presName="sibTrans" presStyleLbl="sibTrans2D1" presStyleIdx="2" presStyleCnt="7"/>
      <dgm:spPr/>
    </dgm:pt>
    <dgm:pt modelId="{2D3D6525-538D-44B2-9FDA-D727CD021CA9}" type="pres">
      <dgm:prSet presAssocID="{C67636CF-1A17-4F10-A785-569438113A33}" presName="connectorText" presStyleLbl="sibTrans2D1" presStyleIdx="2" presStyleCnt="7"/>
      <dgm:spPr/>
    </dgm:pt>
    <dgm:pt modelId="{7F500F66-F568-4483-B6D8-815B0747E0CC}" type="pres">
      <dgm:prSet presAssocID="{666592B0-73E1-4E51-895E-8A3C88FCEF30}" presName="node" presStyleLbl="node1" presStyleIdx="3" presStyleCnt="7" custScaleX="130869" custScaleY="125374">
        <dgm:presLayoutVars>
          <dgm:bulletEnabled val="1"/>
        </dgm:presLayoutVars>
      </dgm:prSet>
      <dgm:spPr/>
    </dgm:pt>
    <dgm:pt modelId="{ED8E3A9A-FF18-494C-96F4-1CB00A49F8BE}" type="pres">
      <dgm:prSet presAssocID="{DC7724A1-CCA4-4C57-A0D7-E9AA8A91ACE6}" presName="sibTrans" presStyleLbl="sibTrans2D1" presStyleIdx="3" presStyleCnt="7"/>
      <dgm:spPr/>
    </dgm:pt>
    <dgm:pt modelId="{05F09D62-B807-4E76-9B13-9456BE0E0526}" type="pres">
      <dgm:prSet presAssocID="{DC7724A1-CCA4-4C57-A0D7-E9AA8A91ACE6}" presName="connectorText" presStyleLbl="sibTrans2D1" presStyleIdx="3" presStyleCnt="7"/>
      <dgm:spPr/>
    </dgm:pt>
    <dgm:pt modelId="{57ADFBA9-2779-4E3F-A156-DBB479E74BE9}" type="pres">
      <dgm:prSet presAssocID="{8B2D9AC3-D763-4F39-860D-AB229F3EF783}" presName="node" presStyleLbl="node1" presStyleIdx="4" presStyleCnt="7" custScaleX="134802" custScaleY="125237" custRadScaleRad="100208" custRadScaleInc="-1308">
        <dgm:presLayoutVars>
          <dgm:bulletEnabled val="1"/>
        </dgm:presLayoutVars>
      </dgm:prSet>
      <dgm:spPr/>
    </dgm:pt>
    <dgm:pt modelId="{AB46E157-279F-4678-A21D-7467966FA1F2}" type="pres">
      <dgm:prSet presAssocID="{E3AC701C-2333-4A94-9CF4-3FB7D0C18104}" presName="sibTrans" presStyleLbl="sibTrans2D1" presStyleIdx="4" presStyleCnt="7"/>
      <dgm:spPr/>
    </dgm:pt>
    <dgm:pt modelId="{400E2968-E3EB-498F-A880-32412BD70BDD}" type="pres">
      <dgm:prSet presAssocID="{E3AC701C-2333-4A94-9CF4-3FB7D0C18104}" presName="connectorText" presStyleLbl="sibTrans2D1" presStyleIdx="4" presStyleCnt="7"/>
      <dgm:spPr/>
    </dgm:pt>
    <dgm:pt modelId="{BA8ECFA5-DA16-425D-AB49-AA400D6C0811}" type="pres">
      <dgm:prSet presAssocID="{83D38F92-E7CF-4501-A955-6A3D46A210FC}" presName="node" presStyleLbl="node1" presStyleIdx="5" presStyleCnt="7" custScaleX="135245" custScaleY="135328" custRadScaleRad="100528" custRadScaleInc="-735">
        <dgm:presLayoutVars>
          <dgm:bulletEnabled val="1"/>
        </dgm:presLayoutVars>
      </dgm:prSet>
      <dgm:spPr/>
    </dgm:pt>
    <dgm:pt modelId="{6BC806AB-5D17-4324-B8D0-A2D6C8310DB7}" type="pres">
      <dgm:prSet presAssocID="{C015EE5A-F088-4D76-A2BD-949992C1BA56}" presName="sibTrans" presStyleLbl="sibTrans2D1" presStyleIdx="5" presStyleCnt="7"/>
      <dgm:spPr/>
    </dgm:pt>
    <dgm:pt modelId="{02E23E0A-227E-4815-9D3D-6FC864EA0C4C}" type="pres">
      <dgm:prSet presAssocID="{C015EE5A-F088-4D76-A2BD-949992C1BA56}" presName="connectorText" presStyleLbl="sibTrans2D1" presStyleIdx="5" presStyleCnt="7"/>
      <dgm:spPr/>
    </dgm:pt>
    <dgm:pt modelId="{7758D8D5-9AB6-44D7-A008-CDE62B70B53D}" type="pres">
      <dgm:prSet presAssocID="{F1D097E6-D9D4-420A-A2C7-928D4C833020}" presName="node" presStyleLbl="node1" presStyleIdx="6" presStyleCnt="7" custScaleX="135588" custScaleY="126774" custRadScaleRad="100345" custRadScaleInc="-610">
        <dgm:presLayoutVars>
          <dgm:bulletEnabled val="1"/>
        </dgm:presLayoutVars>
      </dgm:prSet>
      <dgm:spPr/>
    </dgm:pt>
    <dgm:pt modelId="{0A3A5BCE-C86A-47EA-87A4-23B02B0F3CD9}" type="pres">
      <dgm:prSet presAssocID="{5594FADA-F781-4A6C-B9C5-D6EEE3199A18}" presName="sibTrans" presStyleLbl="sibTrans2D1" presStyleIdx="6" presStyleCnt="7"/>
      <dgm:spPr/>
    </dgm:pt>
    <dgm:pt modelId="{CABFF280-4520-48AB-B146-6A3074A025BE}" type="pres">
      <dgm:prSet presAssocID="{5594FADA-F781-4A6C-B9C5-D6EEE3199A18}" presName="connectorText" presStyleLbl="sibTrans2D1" presStyleIdx="6" presStyleCnt="7"/>
      <dgm:spPr/>
    </dgm:pt>
  </dgm:ptLst>
  <dgm:cxnLst>
    <dgm:cxn modelId="{049B6702-AFB7-496B-941F-A584326D02E7}" type="presOf" srcId="{F1D097E6-D9D4-420A-A2C7-928D4C833020}" destId="{7758D8D5-9AB6-44D7-A008-CDE62B70B53D}" srcOrd="0" destOrd="0" presId="urn:microsoft.com/office/officeart/2005/8/layout/cycle2"/>
    <dgm:cxn modelId="{67BC7703-5AB3-4AE9-8C3C-8CD48C6A791B}" srcId="{F7BCFEED-5604-4B1B-B3E9-82CA1358F6A1}" destId="{8B2D9AC3-D763-4F39-860D-AB229F3EF783}" srcOrd="4" destOrd="0" parTransId="{46F401D4-C874-49E0-B5C0-712160426D9C}" sibTransId="{E3AC701C-2333-4A94-9CF4-3FB7D0C18104}"/>
    <dgm:cxn modelId="{59847F06-E9E3-4632-B100-6A5756B993E5}" type="presOf" srcId="{5594FADA-F781-4A6C-B9C5-D6EEE3199A18}" destId="{CABFF280-4520-48AB-B146-6A3074A025BE}" srcOrd="1" destOrd="0" presId="urn:microsoft.com/office/officeart/2005/8/layout/cycle2"/>
    <dgm:cxn modelId="{5BD89206-5A22-4005-A71B-A2EDA4C28AF2}" type="presOf" srcId="{C015EE5A-F088-4D76-A2BD-949992C1BA56}" destId="{6BC806AB-5D17-4324-B8D0-A2D6C8310DB7}" srcOrd="0" destOrd="0" presId="urn:microsoft.com/office/officeart/2005/8/layout/cycle2"/>
    <dgm:cxn modelId="{BA61CB09-4A27-4F86-8679-B121D3B0B9E0}" type="presOf" srcId="{C015EE5A-F088-4D76-A2BD-949992C1BA56}" destId="{02E23E0A-227E-4815-9D3D-6FC864EA0C4C}" srcOrd="1" destOrd="0" presId="urn:microsoft.com/office/officeart/2005/8/layout/cycle2"/>
    <dgm:cxn modelId="{31169A12-DEDE-4CF0-BBC2-E47F52FCD87B}" type="presOf" srcId="{F7BCFEED-5604-4B1B-B3E9-82CA1358F6A1}" destId="{3391F45A-CA4A-4B83-8CBE-A927E27613E0}" srcOrd="0" destOrd="0" presId="urn:microsoft.com/office/officeart/2005/8/layout/cycle2"/>
    <dgm:cxn modelId="{E79FDB1B-8B83-4A64-9BB5-F567FD1C8A94}" type="presOf" srcId="{C67636CF-1A17-4F10-A785-569438113A33}" destId="{2D3D6525-538D-44B2-9FDA-D727CD021CA9}" srcOrd="1" destOrd="0" presId="urn:microsoft.com/office/officeart/2005/8/layout/cycle2"/>
    <dgm:cxn modelId="{5DB12A31-F793-4613-A3FE-5C66122497FB}" type="presOf" srcId="{19F71166-F5B7-4151-894F-20DDE0E63447}" destId="{DE33C37F-49B8-48DB-BA3E-FB519BBF2B9C}" srcOrd="0" destOrd="0" presId="urn:microsoft.com/office/officeart/2005/8/layout/cycle2"/>
    <dgm:cxn modelId="{BF875A63-D8E5-4246-BECD-55BBD13D6A3A}" type="presOf" srcId="{6295F4EB-7425-4072-AB64-76A1101AC798}" destId="{2AD030FD-C207-49A2-A855-AA31DA6FB2D4}" srcOrd="1" destOrd="0" presId="urn:microsoft.com/office/officeart/2005/8/layout/cycle2"/>
    <dgm:cxn modelId="{E71F9449-4B9A-4EC1-BF32-A4C04F7C58B5}" type="presOf" srcId="{DC7724A1-CCA4-4C57-A0D7-E9AA8A91ACE6}" destId="{05F09D62-B807-4E76-9B13-9456BE0E0526}" srcOrd="1" destOrd="0" presId="urn:microsoft.com/office/officeart/2005/8/layout/cycle2"/>
    <dgm:cxn modelId="{C77A5772-9E1E-4B0E-A694-7BC2566C80CA}" type="presOf" srcId="{DC7724A1-CCA4-4C57-A0D7-E9AA8A91ACE6}" destId="{ED8E3A9A-FF18-494C-96F4-1CB00A49F8BE}" srcOrd="0" destOrd="0" presId="urn:microsoft.com/office/officeart/2005/8/layout/cycle2"/>
    <dgm:cxn modelId="{A3477377-F880-4867-B7B2-344A2F49F46A}" type="presOf" srcId="{E3AC701C-2333-4A94-9CF4-3FB7D0C18104}" destId="{AB46E157-279F-4678-A21D-7467966FA1F2}" srcOrd="0" destOrd="0" presId="urn:microsoft.com/office/officeart/2005/8/layout/cycle2"/>
    <dgm:cxn modelId="{C6B4007E-36E2-49A2-89FA-1DFF59F12F3A}" srcId="{F7BCFEED-5604-4B1B-B3E9-82CA1358F6A1}" destId="{A51BE8B1-38D9-44D0-B880-1CFF021CCDA1}" srcOrd="0" destOrd="0" parTransId="{25D6E216-2D4F-4BE8-8AA5-BB1DFAF2331D}" sibTransId="{19F71166-F5B7-4151-894F-20DDE0E63447}"/>
    <dgm:cxn modelId="{04973181-CEF2-4FC5-B7C3-C8A0B88E50EA}" type="presOf" srcId="{83D38F92-E7CF-4501-A955-6A3D46A210FC}" destId="{BA8ECFA5-DA16-425D-AB49-AA400D6C0811}" srcOrd="0" destOrd="0" presId="urn:microsoft.com/office/officeart/2005/8/layout/cycle2"/>
    <dgm:cxn modelId="{35122787-E306-4285-A7D2-4FF358CE4E88}" type="presOf" srcId="{FC130F09-6E4E-4A74-B17F-03ACDFC9ABB7}" destId="{71284CDD-592B-40D4-A841-43C5BB47DEA8}" srcOrd="0" destOrd="0" presId="urn:microsoft.com/office/officeart/2005/8/layout/cycle2"/>
    <dgm:cxn modelId="{6903788A-8CA2-415E-B09B-97B5603495E4}" srcId="{F7BCFEED-5604-4B1B-B3E9-82CA1358F6A1}" destId="{FC130F09-6E4E-4A74-B17F-03ACDFC9ABB7}" srcOrd="2" destOrd="0" parTransId="{BA9D93CA-CFD0-4D36-9052-D9DA7572E7C7}" sibTransId="{C67636CF-1A17-4F10-A785-569438113A33}"/>
    <dgm:cxn modelId="{B504978F-6742-48E4-AFDB-460E81CE875B}" type="presOf" srcId="{C67636CF-1A17-4F10-A785-569438113A33}" destId="{2EBF9591-39E4-4062-8AC0-A7FDC2C5869F}" srcOrd="0" destOrd="0" presId="urn:microsoft.com/office/officeart/2005/8/layout/cycle2"/>
    <dgm:cxn modelId="{E41A55A8-BDF4-4712-8BBE-DD50E9C2AC81}" type="presOf" srcId="{6295F4EB-7425-4072-AB64-76A1101AC798}" destId="{59FB06D2-C252-4B9E-AE29-6DF02333F62E}" srcOrd="0" destOrd="0" presId="urn:microsoft.com/office/officeart/2005/8/layout/cycle2"/>
    <dgm:cxn modelId="{9AC4B7AB-0D64-4B1C-A50F-F6228B1B45E2}" type="presOf" srcId="{666592B0-73E1-4E51-895E-8A3C88FCEF30}" destId="{7F500F66-F568-4483-B6D8-815B0747E0CC}" srcOrd="0" destOrd="0" presId="urn:microsoft.com/office/officeart/2005/8/layout/cycle2"/>
    <dgm:cxn modelId="{B5BAA9B7-33A6-46FD-91BF-7BD885D10BA4}" type="presOf" srcId="{E3AC701C-2333-4A94-9CF4-3FB7D0C18104}" destId="{400E2968-E3EB-498F-A880-32412BD70BDD}" srcOrd="1" destOrd="0" presId="urn:microsoft.com/office/officeart/2005/8/layout/cycle2"/>
    <dgm:cxn modelId="{27E0CAC0-9F48-4597-8B1F-206CB62E0564}" srcId="{F7BCFEED-5604-4B1B-B3E9-82CA1358F6A1}" destId="{666592B0-73E1-4E51-895E-8A3C88FCEF30}" srcOrd="3" destOrd="0" parTransId="{8A272172-9A40-4066-B8A3-B9B4C0377BBD}" sibTransId="{DC7724A1-CCA4-4C57-A0D7-E9AA8A91ACE6}"/>
    <dgm:cxn modelId="{2FD4C9C4-9B9E-4BF0-9632-9364993E1717}" srcId="{F7BCFEED-5604-4B1B-B3E9-82CA1358F6A1}" destId="{B43A49EC-030E-4FF7-8317-1D1FD12EF80F}" srcOrd="1" destOrd="0" parTransId="{65D61572-03E2-407E-9AA7-1EE8A9C1F7BE}" sibTransId="{6295F4EB-7425-4072-AB64-76A1101AC798}"/>
    <dgm:cxn modelId="{87AFE1C7-4247-4860-A8D7-B6C6BFEA34B0}" srcId="{F7BCFEED-5604-4B1B-B3E9-82CA1358F6A1}" destId="{F1D097E6-D9D4-420A-A2C7-928D4C833020}" srcOrd="6" destOrd="0" parTransId="{58A653E8-1942-4CAA-AFB9-DA5E07244144}" sibTransId="{5594FADA-F781-4A6C-B9C5-D6EEE3199A18}"/>
    <dgm:cxn modelId="{D84528CD-65BF-44DE-8047-0301170A2DE7}" type="presOf" srcId="{5594FADA-F781-4A6C-B9C5-D6EEE3199A18}" destId="{0A3A5BCE-C86A-47EA-87A4-23B02B0F3CD9}" srcOrd="0" destOrd="0" presId="urn:microsoft.com/office/officeart/2005/8/layout/cycle2"/>
    <dgm:cxn modelId="{2CBB13D4-534E-47FB-9F4E-7C012A000B8F}" srcId="{F7BCFEED-5604-4B1B-B3E9-82CA1358F6A1}" destId="{83D38F92-E7CF-4501-A955-6A3D46A210FC}" srcOrd="5" destOrd="0" parTransId="{CE38327D-F600-4E83-8FEE-724CC418A027}" sibTransId="{C015EE5A-F088-4D76-A2BD-949992C1BA56}"/>
    <dgm:cxn modelId="{202C5DDF-733D-44FC-918B-57988131C450}" type="presOf" srcId="{B43A49EC-030E-4FF7-8317-1D1FD12EF80F}" destId="{C68CEC7C-A9D1-4ECA-8488-BDDB976A64B3}" srcOrd="0" destOrd="0" presId="urn:microsoft.com/office/officeart/2005/8/layout/cycle2"/>
    <dgm:cxn modelId="{E1F64EE6-F563-4871-9401-DE6EF620612B}" type="presOf" srcId="{8B2D9AC3-D763-4F39-860D-AB229F3EF783}" destId="{57ADFBA9-2779-4E3F-A156-DBB479E74BE9}" srcOrd="0" destOrd="0" presId="urn:microsoft.com/office/officeart/2005/8/layout/cycle2"/>
    <dgm:cxn modelId="{DD8AD7E9-F725-47B9-AEA2-BCB76E1590E5}" type="presOf" srcId="{19F71166-F5B7-4151-894F-20DDE0E63447}" destId="{769157ED-BB42-412D-936C-A8313A269956}" srcOrd="1" destOrd="0" presId="urn:microsoft.com/office/officeart/2005/8/layout/cycle2"/>
    <dgm:cxn modelId="{656E43F1-4DD7-4554-8363-223DFB610547}" type="presOf" srcId="{A51BE8B1-38D9-44D0-B880-1CFF021CCDA1}" destId="{6E6C132E-E0C8-4CEA-8A10-20490AB1B963}" srcOrd="0" destOrd="0" presId="urn:microsoft.com/office/officeart/2005/8/layout/cycle2"/>
    <dgm:cxn modelId="{06E0AC25-FDE4-4139-9518-99EB352A8B0A}" type="presParOf" srcId="{3391F45A-CA4A-4B83-8CBE-A927E27613E0}" destId="{6E6C132E-E0C8-4CEA-8A10-20490AB1B963}" srcOrd="0" destOrd="0" presId="urn:microsoft.com/office/officeart/2005/8/layout/cycle2"/>
    <dgm:cxn modelId="{F3278BB7-DBF2-43DD-B426-3BC7339835F4}" type="presParOf" srcId="{3391F45A-CA4A-4B83-8CBE-A927E27613E0}" destId="{DE33C37F-49B8-48DB-BA3E-FB519BBF2B9C}" srcOrd="1" destOrd="0" presId="urn:microsoft.com/office/officeart/2005/8/layout/cycle2"/>
    <dgm:cxn modelId="{3F0D8230-29DE-47AC-B5B5-DC7D54FC1CA4}" type="presParOf" srcId="{DE33C37F-49B8-48DB-BA3E-FB519BBF2B9C}" destId="{769157ED-BB42-412D-936C-A8313A269956}" srcOrd="0" destOrd="0" presId="urn:microsoft.com/office/officeart/2005/8/layout/cycle2"/>
    <dgm:cxn modelId="{70961EFC-5A7D-4E7C-AB9D-C4F0DF4AEC32}" type="presParOf" srcId="{3391F45A-CA4A-4B83-8CBE-A927E27613E0}" destId="{C68CEC7C-A9D1-4ECA-8488-BDDB976A64B3}" srcOrd="2" destOrd="0" presId="urn:microsoft.com/office/officeart/2005/8/layout/cycle2"/>
    <dgm:cxn modelId="{0268DD3A-70F8-4DEE-8C13-6F081FDD8F85}" type="presParOf" srcId="{3391F45A-CA4A-4B83-8CBE-A927E27613E0}" destId="{59FB06D2-C252-4B9E-AE29-6DF02333F62E}" srcOrd="3" destOrd="0" presId="urn:microsoft.com/office/officeart/2005/8/layout/cycle2"/>
    <dgm:cxn modelId="{A0EF37D0-E7DB-48F6-88A9-2EB228D53C17}" type="presParOf" srcId="{59FB06D2-C252-4B9E-AE29-6DF02333F62E}" destId="{2AD030FD-C207-49A2-A855-AA31DA6FB2D4}" srcOrd="0" destOrd="0" presId="urn:microsoft.com/office/officeart/2005/8/layout/cycle2"/>
    <dgm:cxn modelId="{C47B6110-EFFF-40A9-A16F-5EBD9AA74984}" type="presParOf" srcId="{3391F45A-CA4A-4B83-8CBE-A927E27613E0}" destId="{71284CDD-592B-40D4-A841-43C5BB47DEA8}" srcOrd="4" destOrd="0" presId="urn:microsoft.com/office/officeart/2005/8/layout/cycle2"/>
    <dgm:cxn modelId="{5A43C9CF-09BF-46BF-AA38-5D10E69C068D}" type="presParOf" srcId="{3391F45A-CA4A-4B83-8CBE-A927E27613E0}" destId="{2EBF9591-39E4-4062-8AC0-A7FDC2C5869F}" srcOrd="5" destOrd="0" presId="urn:microsoft.com/office/officeart/2005/8/layout/cycle2"/>
    <dgm:cxn modelId="{BDE4939D-80B4-4210-B3CE-E95355553152}" type="presParOf" srcId="{2EBF9591-39E4-4062-8AC0-A7FDC2C5869F}" destId="{2D3D6525-538D-44B2-9FDA-D727CD021CA9}" srcOrd="0" destOrd="0" presId="urn:microsoft.com/office/officeart/2005/8/layout/cycle2"/>
    <dgm:cxn modelId="{F9BD9069-DBED-42B1-AFB9-833B89F5B062}" type="presParOf" srcId="{3391F45A-CA4A-4B83-8CBE-A927E27613E0}" destId="{7F500F66-F568-4483-B6D8-815B0747E0CC}" srcOrd="6" destOrd="0" presId="urn:microsoft.com/office/officeart/2005/8/layout/cycle2"/>
    <dgm:cxn modelId="{BF4EB6C8-935B-4110-902C-DD1D4B037D5C}" type="presParOf" srcId="{3391F45A-CA4A-4B83-8CBE-A927E27613E0}" destId="{ED8E3A9A-FF18-494C-96F4-1CB00A49F8BE}" srcOrd="7" destOrd="0" presId="urn:microsoft.com/office/officeart/2005/8/layout/cycle2"/>
    <dgm:cxn modelId="{33916816-5E5E-4B1E-B509-DA3FBC78E3C0}" type="presParOf" srcId="{ED8E3A9A-FF18-494C-96F4-1CB00A49F8BE}" destId="{05F09D62-B807-4E76-9B13-9456BE0E0526}" srcOrd="0" destOrd="0" presId="urn:microsoft.com/office/officeart/2005/8/layout/cycle2"/>
    <dgm:cxn modelId="{D7271CFA-3B84-4EE1-A800-9223818DC4D9}" type="presParOf" srcId="{3391F45A-CA4A-4B83-8CBE-A927E27613E0}" destId="{57ADFBA9-2779-4E3F-A156-DBB479E74BE9}" srcOrd="8" destOrd="0" presId="urn:microsoft.com/office/officeart/2005/8/layout/cycle2"/>
    <dgm:cxn modelId="{4AE70BDF-8198-4365-BA47-6EB5B8B6DE78}" type="presParOf" srcId="{3391F45A-CA4A-4B83-8CBE-A927E27613E0}" destId="{AB46E157-279F-4678-A21D-7467966FA1F2}" srcOrd="9" destOrd="0" presId="urn:microsoft.com/office/officeart/2005/8/layout/cycle2"/>
    <dgm:cxn modelId="{871AB18C-DB96-4FA1-874B-524E4B760F3B}" type="presParOf" srcId="{AB46E157-279F-4678-A21D-7467966FA1F2}" destId="{400E2968-E3EB-498F-A880-32412BD70BDD}" srcOrd="0" destOrd="0" presId="urn:microsoft.com/office/officeart/2005/8/layout/cycle2"/>
    <dgm:cxn modelId="{D747DF00-46D3-4EE2-B21A-B0C62FA2CAAA}" type="presParOf" srcId="{3391F45A-CA4A-4B83-8CBE-A927E27613E0}" destId="{BA8ECFA5-DA16-425D-AB49-AA400D6C0811}" srcOrd="10" destOrd="0" presId="urn:microsoft.com/office/officeart/2005/8/layout/cycle2"/>
    <dgm:cxn modelId="{874A4269-EBCA-4F08-9447-3781D6C93416}" type="presParOf" srcId="{3391F45A-CA4A-4B83-8CBE-A927E27613E0}" destId="{6BC806AB-5D17-4324-B8D0-A2D6C8310DB7}" srcOrd="11" destOrd="0" presId="urn:microsoft.com/office/officeart/2005/8/layout/cycle2"/>
    <dgm:cxn modelId="{7663491C-5DF8-4258-85FB-537DFD3EEEF1}" type="presParOf" srcId="{6BC806AB-5D17-4324-B8D0-A2D6C8310DB7}" destId="{02E23E0A-227E-4815-9D3D-6FC864EA0C4C}" srcOrd="0" destOrd="0" presId="urn:microsoft.com/office/officeart/2005/8/layout/cycle2"/>
    <dgm:cxn modelId="{6AB038F2-ADB6-4F88-BDC8-BF1F151F732C}" type="presParOf" srcId="{3391F45A-CA4A-4B83-8CBE-A927E27613E0}" destId="{7758D8D5-9AB6-44D7-A008-CDE62B70B53D}" srcOrd="12" destOrd="0" presId="urn:microsoft.com/office/officeart/2005/8/layout/cycle2"/>
    <dgm:cxn modelId="{9F6B1A9E-AB4D-4CE0-ADAF-4ABD37B99FB4}" type="presParOf" srcId="{3391F45A-CA4A-4B83-8CBE-A927E27613E0}" destId="{0A3A5BCE-C86A-47EA-87A4-23B02B0F3CD9}" srcOrd="13" destOrd="0" presId="urn:microsoft.com/office/officeart/2005/8/layout/cycle2"/>
    <dgm:cxn modelId="{C07F3503-9944-467F-965A-DADA60B59133}" type="presParOf" srcId="{0A3A5BCE-C86A-47EA-87A4-23B02B0F3CD9}" destId="{CABFF280-4520-48AB-B146-6A3074A025BE}"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E91FCC-ADB4-466B-8CEC-629F12551CD0}" type="doc">
      <dgm:prSet loTypeId="urn:microsoft.com/office/officeart/2011/layout/TabList" loCatId="list" qsTypeId="urn:microsoft.com/office/officeart/2005/8/quickstyle/simple3" qsCatId="simple" csTypeId="urn:microsoft.com/office/officeart/2005/8/colors/accent1_2" csCatId="accent1" phldr="1"/>
      <dgm:spPr/>
      <dgm:t>
        <a:bodyPr/>
        <a:lstStyle/>
        <a:p>
          <a:endParaRPr lang="lv-LV"/>
        </a:p>
      </dgm:t>
    </dgm:pt>
    <dgm:pt modelId="{6CD0F230-3070-42D5-BFE8-1140ABAC2A81}">
      <dgm:prSet phldrT="[Text]" custT="1"/>
      <dgm:spPr>
        <a:solidFill>
          <a:srgbClr val="EEB649"/>
        </a:solidFill>
        <a:ln>
          <a:solidFill>
            <a:srgbClr val="EEB649"/>
          </a:solidFill>
        </a:ln>
      </dgm:spPr>
      <dgm:t>
        <a:bodyPr/>
        <a:lstStyle/>
        <a:p>
          <a:pPr algn="ctr">
            <a:lnSpc>
              <a:spcPct val="115000"/>
            </a:lnSpc>
            <a:spcAft>
              <a:spcPts val="800"/>
            </a:spcAft>
          </a:pPr>
          <a:r>
            <a:rPr lang="lv-LV" sz="1600" b="1" u="none"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«Sabiedrības digitālo prasmju attīstība»</a:t>
          </a:r>
          <a:endParaRPr lang="lv-LV" sz="1600" u="none"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endParaRPr lang="lv-LV" sz="1400" dirty="0">
            <a:solidFill>
              <a:srgbClr val="FFFFFF"/>
            </a:solidFill>
          </a:endParaRPr>
        </a:p>
      </dgm:t>
    </dgm:pt>
    <dgm:pt modelId="{474C1DA6-225A-4ED3-A7F0-DBB1E6D6D7A7}" type="parTrans" cxnId="{B2DD8C79-89FF-4862-8E48-61F0B38CD05C}">
      <dgm:prSet/>
      <dgm:spPr/>
      <dgm:t>
        <a:bodyPr/>
        <a:lstStyle/>
        <a:p>
          <a:endParaRPr lang="lv-LV" sz="1400"/>
        </a:p>
      </dgm:t>
    </dgm:pt>
    <dgm:pt modelId="{2F9870FC-25BF-41C3-BD4A-2BD3C21CA120}" type="sibTrans" cxnId="{B2DD8C79-89FF-4862-8E48-61F0B38CD05C}">
      <dgm:prSet/>
      <dgm:spPr/>
      <dgm:t>
        <a:bodyPr/>
        <a:lstStyle/>
        <a:p>
          <a:endParaRPr lang="lv-LV" sz="1400"/>
        </a:p>
      </dgm:t>
    </dgm:pt>
    <dgm:pt modelId="{4EE1D1D5-2D16-4CE7-B376-4DBAD7249F55}">
      <dgm:prSet phldrT="[Text]" custT="1"/>
      <dgm:spPr>
        <a:solidFill>
          <a:srgbClr val="0C5A76"/>
        </a:solidFill>
        <a:ln>
          <a:solidFill>
            <a:srgbClr val="0C5A76"/>
          </a:solidFill>
        </a:ln>
      </dgm:spPr>
      <dgm:t>
        <a:bodyPr/>
        <a:lstStyle/>
        <a:p>
          <a:pPr algn="ctr">
            <a:lnSpc>
              <a:spcPct val="115000"/>
            </a:lnSpc>
            <a:spcAft>
              <a:spcPts val="800"/>
            </a:spcAft>
          </a:pPr>
          <a:endParaRPr lang="lv-LV" sz="1400" kern="100" baseline="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lv-LV" sz="1400" b="1" u="none" kern="100" baseline="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«Individuālo mācību kontu pieejas attīstība»</a:t>
          </a:r>
          <a:endParaRPr lang="lv-LV" sz="1400" u="none" kern="100" baseline="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lv-LV" sz="1400" baseline="0" dirty="0">
            <a:solidFill>
              <a:schemeClr val="bg1"/>
            </a:solidFill>
          </a:endParaRPr>
        </a:p>
      </dgm:t>
    </dgm:pt>
    <dgm:pt modelId="{AA422CFC-1914-48CE-95C2-A033DBB652F0}" type="parTrans" cxnId="{BCFC4D23-F172-4171-87E5-8AF8F034BD8F}">
      <dgm:prSet/>
      <dgm:spPr/>
      <dgm:t>
        <a:bodyPr/>
        <a:lstStyle/>
        <a:p>
          <a:endParaRPr lang="lv-LV" sz="1400"/>
        </a:p>
      </dgm:t>
    </dgm:pt>
    <dgm:pt modelId="{726FD7DA-33FD-459D-BD6B-3DD00C6F27B7}" type="sibTrans" cxnId="{BCFC4D23-F172-4171-87E5-8AF8F034BD8F}">
      <dgm:prSet/>
      <dgm:spPr/>
      <dgm:t>
        <a:bodyPr/>
        <a:lstStyle/>
        <a:p>
          <a:endParaRPr lang="lv-LV" sz="1400"/>
        </a:p>
      </dgm:t>
    </dgm:pt>
    <dgm:pt modelId="{BBA28782-C3C6-482F-BEF8-FDE9AA441E41}">
      <dgm:prSet phldrT="[Text]" custT="1"/>
      <dgm:spPr>
        <a:solidFill>
          <a:srgbClr val="0C5A76"/>
        </a:solidFill>
        <a:ln>
          <a:solidFill>
            <a:srgbClr val="0C5A76"/>
          </a:solidFill>
        </a:ln>
      </dgm:spPr>
      <dgm:t>
        <a:bodyPr/>
        <a:lstStyle/>
        <a:p>
          <a:pPr algn="ctr">
            <a:lnSpc>
              <a:spcPct val="115000"/>
            </a:lnSpc>
            <a:spcAft>
              <a:spcPts val="800"/>
            </a:spcAft>
          </a:pPr>
          <a:r>
            <a:rPr lang="lv-LV" sz="1400" b="1" u="none" kern="100" baseline="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«Atbalsts pieaugušo individuālajās vajadzībās balstītai pieaugušo izglītībai»</a:t>
          </a:r>
          <a:endParaRPr lang="lv-LV" sz="1400" u="none" kern="100" baseline="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algn="ctr"/>
          <a:endParaRPr lang="lv-LV" sz="1400" baseline="0" dirty="0">
            <a:solidFill>
              <a:schemeClr val="bg1"/>
            </a:solidFill>
          </a:endParaRPr>
        </a:p>
      </dgm:t>
    </dgm:pt>
    <dgm:pt modelId="{7E229970-0536-4B50-B156-01F8B393E31F}" type="parTrans" cxnId="{41E8C60C-BD5B-4CEB-92EC-C296F6A6217B}">
      <dgm:prSet/>
      <dgm:spPr/>
      <dgm:t>
        <a:bodyPr/>
        <a:lstStyle/>
        <a:p>
          <a:endParaRPr lang="lv-LV" sz="1400"/>
        </a:p>
      </dgm:t>
    </dgm:pt>
    <dgm:pt modelId="{32EECCFC-CB53-44D4-A098-620F4C544042}" type="sibTrans" cxnId="{41E8C60C-BD5B-4CEB-92EC-C296F6A6217B}">
      <dgm:prSet/>
      <dgm:spPr/>
      <dgm:t>
        <a:bodyPr/>
        <a:lstStyle/>
        <a:p>
          <a:endParaRPr lang="lv-LV" sz="1400"/>
        </a:p>
      </dgm:t>
    </dgm:pt>
    <dgm:pt modelId="{7BC3027A-E88B-400B-8964-DFE26D64309A}">
      <dgm:prSet custT="1"/>
      <dgm:spPr>
        <a:solidFill>
          <a:srgbClr val="0C5A76"/>
        </a:solidFill>
        <a:ln>
          <a:solidFill>
            <a:srgbClr val="0C5A76"/>
          </a:solidFill>
        </a:ln>
      </dgm:spPr>
      <dgm:t>
        <a:bodyPr/>
        <a:lstStyle/>
        <a:p>
          <a:r>
            <a:rPr lang="lv-LV" sz="1400" b="1" u="none" baseline="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«Nodarbināto prasmju paaugstināšana un atbalsts kvalifikācijas iegūšanai, atbalsts darbaspēka mācībām saskaņā ar uzņēmumu pieprasījumu»</a:t>
          </a:r>
          <a:endParaRPr lang="lv-LV" sz="1400" u="none" baseline="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dgm:t>
    </dgm:pt>
    <dgm:pt modelId="{FA702EA5-3FD5-4048-B1BA-1F47404E085A}" type="parTrans" cxnId="{BC49FA58-3F90-4D6D-9929-5B5E2ECC4DEA}">
      <dgm:prSet/>
      <dgm:spPr/>
      <dgm:t>
        <a:bodyPr/>
        <a:lstStyle/>
        <a:p>
          <a:endParaRPr lang="lv-LV" sz="1400"/>
        </a:p>
      </dgm:t>
    </dgm:pt>
    <dgm:pt modelId="{ED10E34C-A643-42E0-86FE-2B211734C3CD}" type="sibTrans" cxnId="{BC49FA58-3F90-4D6D-9929-5B5E2ECC4DEA}">
      <dgm:prSet/>
      <dgm:spPr/>
      <dgm:t>
        <a:bodyPr/>
        <a:lstStyle/>
        <a:p>
          <a:endParaRPr lang="lv-LV" sz="1400"/>
        </a:p>
      </dgm:t>
    </dgm:pt>
    <dgm:pt modelId="{FCD81912-1E01-4641-9FA5-88C2A2F24B7E}" type="pres">
      <dgm:prSet presAssocID="{17E91FCC-ADB4-466B-8CEC-629F12551CD0}" presName="Name0" presStyleCnt="0">
        <dgm:presLayoutVars>
          <dgm:chMax/>
          <dgm:chPref val="3"/>
          <dgm:dir/>
          <dgm:animOne val="branch"/>
          <dgm:animLvl val="lvl"/>
        </dgm:presLayoutVars>
      </dgm:prSet>
      <dgm:spPr/>
    </dgm:pt>
    <dgm:pt modelId="{4BBDFF9A-27C8-4FC4-A690-48656196A40E}" type="pres">
      <dgm:prSet presAssocID="{6CD0F230-3070-42D5-BFE8-1140ABAC2A81}" presName="composite" presStyleCnt="0"/>
      <dgm:spPr/>
    </dgm:pt>
    <dgm:pt modelId="{054AF821-65CA-46C2-8D7B-593749A3AD5C}" type="pres">
      <dgm:prSet presAssocID="{6CD0F230-3070-42D5-BFE8-1140ABAC2A81}" presName="FirstChild" presStyleLbl="revTx" presStyleIdx="0" presStyleCnt="4">
        <dgm:presLayoutVars>
          <dgm:chMax val="0"/>
          <dgm:chPref val="0"/>
          <dgm:bulletEnabled val="1"/>
        </dgm:presLayoutVars>
      </dgm:prSet>
      <dgm:spPr/>
    </dgm:pt>
    <dgm:pt modelId="{A61DADBC-62D5-4A5E-B6B6-B75EFAD183FA}" type="pres">
      <dgm:prSet presAssocID="{6CD0F230-3070-42D5-BFE8-1140ABAC2A81}" presName="Parent" presStyleLbl="alignNode1" presStyleIdx="0" presStyleCnt="4" custLinFactNeighborX="-12837" custLinFactNeighborY="341">
        <dgm:presLayoutVars>
          <dgm:chMax val="3"/>
          <dgm:chPref val="3"/>
          <dgm:bulletEnabled val="1"/>
        </dgm:presLayoutVars>
      </dgm:prSet>
      <dgm:spPr/>
    </dgm:pt>
    <dgm:pt modelId="{4B821686-FA77-45DC-BDDE-10A7E975E68E}" type="pres">
      <dgm:prSet presAssocID="{6CD0F230-3070-42D5-BFE8-1140ABAC2A81}" presName="Accent" presStyleLbl="parChTrans1D1" presStyleIdx="0" presStyleCnt="4"/>
      <dgm:spPr/>
    </dgm:pt>
    <dgm:pt modelId="{71133CE1-F6CD-4DB5-92AA-CAFC5D6212E4}" type="pres">
      <dgm:prSet presAssocID="{2F9870FC-25BF-41C3-BD4A-2BD3C21CA120}" presName="sibTrans" presStyleCnt="0"/>
      <dgm:spPr/>
    </dgm:pt>
    <dgm:pt modelId="{1F2CDD9F-F879-496B-85CD-35809BE082BD}" type="pres">
      <dgm:prSet presAssocID="{4EE1D1D5-2D16-4CE7-B376-4DBAD7249F55}" presName="composite" presStyleCnt="0"/>
      <dgm:spPr/>
    </dgm:pt>
    <dgm:pt modelId="{EBF0BEFC-EE2F-42AA-A283-4696D67B3DC8}" type="pres">
      <dgm:prSet presAssocID="{4EE1D1D5-2D16-4CE7-B376-4DBAD7249F55}" presName="FirstChild" presStyleLbl="revTx" presStyleIdx="1" presStyleCnt="4">
        <dgm:presLayoutVars>
          <dgm:chMax val="0"/>
          <dgm:chPref val="0"/>
          <dgm:bulletEnabled val="1"/>
        </dgm:presLayoutVars>
      </dgm:prSet>
      <dgm:spPr/>
    </dgm:pt>
    <dgm:pt modelId="{E2C3050E-0C9E-43D9-BEA0-5626BD957515}" type="pres">
      <dgm:prSet presAssocID="{4EE1D1D5-2D16-4CE7-B376-4DBAD7249F55}" presName="Parent" presStyleLbl="alignNode1" presStyleIdx="1" presStyleCnt="4">
        <dgm:presLayoutVars>
          <dgm:chMax val="3"/>
          <dgm:chPref val="3"/>
          <dgm:bulletEnabled val="1"/>
        </dgm:presLayoutVars>
      </dgm:prSet>
      <dgm:spPr/>
    </dgm:pt>
    <dgm:pt modelId="{7AB69550-278F-495F-BD27-B430C4DD3538}" type="pres">
      <dgm:prSet presAssocID="{4EE1D1D5-2D16-4CE7-B376-4DBAD7249F55}" presName="Accent" presStyleLbl="parChTrans1D1" presStyleIdx="1" presStyleCnt="4"/>
      <dgm:spPr/>
    </dgm:pt>
    <dgm:pt modelId="{76A6E0B8-B321-4D11-B1EA-13E50945BE9D}" type="pres">
      <dgm:prSet presAssocID="{726FD7DA-33FD-459D-BD6B-3DD00C6F27B7}" presName="sibTrans" presStyleCnt="0"/>
      <dgm:spPr/>
    </dgm:pt>
    <dgm:pt modelId="{4D81C741-869D-4DB6-95B6-82A28F73E60F}" type="pres">
      <dgm:prSet presAssocID="{BBA28782-C3C6-482F-BEF8-FDE9AA441E41}" presName="composite" presStyleCnt="0"/>
      <dgm:spPr/>
    </dgm:pt>
    <dgm:pt modelId="{29E1DE6F-8F64-4881-A30E-595F073F9225}" type="pres">
      <dgm:prSet presAssocID="{BBA28782-C3C6-482F-BEF8-FDE9AA441E41}" presName="FirstChild" presStyleLbl="revTx" presStyleIdx="2" presStyleCnt="4">
        <dgm:presLayoutVars>
          <dgm:chMax val="0"/>
          <dgm:chPref val="0"/>
          <dgm:bulletEnabled val="1"/>
        </dgm:presLayoutVars>
      </dgm:prSet>
      <dgm:spPr/>
    </dgm:pt>
    <dgm:pt modelId="{ACA23C49-0479-445D-97C5-C609DD4EAE78}" type="pres">
      <dgm:prSet presAssocID="{BBA28782-C3C6-482F-BEF8-FDE9AA441E41}" presName="Parent" presStyleLbl="alignNode1" presStyleIdx="2" presStyleCnt="4">
        <dgm:presLayoutVars>
          <dgm:chMax val="3"/>
          <dgm:chPref val="3"/>
          <dgm:bulletEnabled val="1"/>
        </dgm:presLayoutVars>
      </dgm:prSet>
      <dgm:spPr/>
    </dgm:pt>
    <dgm:pt modelId="{2196B14F-7210-4E59-A945-648EFEBCC97A}" type="pres">
      <dgm:prSet presAssocID="{BBA28782-C3C6-482F-BEF8-FDE9AA441E41}" presName="Accent" presStyleLbl="parChTrans1D1" presStyleIdx="2" presStyleCnt="4"/>
      <dgm:spPr/>
    </dgm:pt>
    <dgm:pt modelId="{5B04D975-EEA9-41CD-9F6D-A4F950CC10E8}" type="pres">
      <dgm:prSet presAssocID="{32EECCFC-CB53-44D4-A098-620F4C544042}" presName="sibTrans" presStyleCnt="0"/>
      <dgm:spPr/>
    </dgm:pt>
    <dgm:pt modelId="{21BA1FE1-7103-424C-894E-97D283FE23CF}" type="pres">
      <dgm:prSet presAssocID="{7BC3027A-E88B-400B-8964-DFE26D64309A}" presName="composite" presStyleCnt="0"/>
      <dgm:spPr/>
    </dgm:pt>
    <dgm:pt modelId="{073F0C84-A609-48B0-8DAC-126425A07EC5}" type="pres">
      <dgm:prSet presAssocID="{7BC3027A-E88B-400B-8964-DFE26D64309A}" presName="FirstChild" presStyleLbl="revTx" presStyleIdx="3" presStyleCnt="4">
        <dgm:presLayoutVars>
          <dgm:chMax val="0"/>
          <dgm:chPref val="0"/>
          <dgm:bulletEnabled val="1"/>
        </dgm:presLayoutVars>
      </dgm:prSet>
      <dgm:spPr/>
    </dgm:pt>
    <dgm:pt modelId="{63A246E5-53B0-48E3-8DC0-979E8FF39C08}" type="pres">
      <dgm:prSet presAssocID="{7BC3027A-E88B-400B-8964-DFE26D64309A}" presName="Parent" presStyleLbl="alignNode1" presStyleIdx="3" presStyleCnt="4">
        <dgm:presLayoutVars>
          <dgm:chMax val="3"/>
          <dgm:chPref val="3"/>
          <dgm:bulletEnabled val="1"/>
        </dgm:presLayoutVars>
      </dgm:prSet>
      <dgm:spPr/>
    </dgm:pt>
    <dgm:pt modelId="{1EC320E8-162F-4AA5-A726-DD349BA2130E}" type="pres">
      <dgm:prSet presAssocID="{7BC3027A-E88B-400B-8964-DFE26D64309A}" presName="Accent" presStyleLbl="parChTrans1D1" presStyleIdx="3" presStyleCnt="4"/>
      <dgm:spPr/>
    </dgm:pt>
  </dgm:ptLst>
  <dgm:cxnLst>
    <dgm:cxn modelId="{838A8B00-1DC0-4D31-89AF-5D873174F071}" type="presOf" srcId="{6CD0F230-3070-42D5-BFE8-1140ABAC2A81}" destId="{A61DADBC-62D5-4A5E-B6B6-B75EFAD183FA}" srcOrd="0" destOrd="0" presId="urn:microsoft.com/office/officeart/2011/layout/TabList"/>
    <dgm:cxn modelId="{41E8C60C-BD5B-4CEB-92EC-C296F6A6217B}" srcId="{17E91FCC-ADB4-466B-8CEC-629F12551CD0}" destId="{BBA28782-C3C6-482F-BEF8-FDE9AA441E41}" srcOrd="2" destOrd="0" parTransId="{7E229970-0536-4B50-B156-01F8B393E31F}" sibTransId="{32EECCFC-CB53-44D4-A098-620F4C544042}"/>
    <dgm:cxn modelId="{BCFC4D23-F172-4171-87E5-8AF8F034BD8F}" srcId="{17E91FCC-ADB4-466B-8CEC-629F12551CD0}" destId="{4EE1D1D5-2D16-4CE7-B376-4DBAD7249F55}" srcOrd="1" destOrd="0" parTransId="{AA422CFC-1914-48CE-95C2-A033DBB652F0}" sibTransId="{726FD7DA-33FD-459D-BD6B-3DD00C6F27B7}"/>
    <dgm:cxn modelId="{BC49FA58-3F90-4D6D-9929-5B5E2ECC4DEA}" srcId="{17E91FCC-ADB4-466B-8CEC-629F12551CD0}" destId="{7BC3027A-E88B-400B-8964-DFE26D64309A}" srcOrd="3" destOrd="0" parTransId="{FA702EA5-3FD5-4048-B1BA-1F47404E085A}" sibTransId="{ED10E34C-A643-42E0-86FE-2B211734C3CD}"/>
    <dgm:cxn modelId="{B2DD8C79-89FF-4862-8E48-61F0B38CD05C}" srcId="{17E91FCC-ADB4-466B-8CEC-629F12551CD0}" destId="{6CD0F230-3070-42D5-BFE8-1140ABAC2A81}" srcOrd="0" destOrd="0" parTransId="{474C1DA6-225A-4ED3-A7F0-DBB1E6D6D7A7}" sibTransId="{2F9870FC-25BF-41C3-BD4A-2BD3C21CA120}"/>
    <dgm:cxn modelId="{3B63F3AE-8C3B-4912-B1BD-CD0B4D559FD5}" type="presOf" srcId="{BBA28782-C3C6-482F-BEF8-FDE9AA441E41}" destId="{ACA23C49-0479-445D-97C5-C609DD4EAE78}" srcOrd="0" destOrd="0" presId="urn:microsoft.com/office/officeart/2011/layout/TabList"/>
    <dgm:cxn modelId="{6A57CFDB-2C8A-45A2-A68E-4D7FD68714A1}" type="presOf" srcId="{7BC3027A-E88B-400B-8964-DFE26D64309A}" destId="{63A246E5-53B0-48E3-8DC0-979E8FF39C08}" srcOrd="0" destOrd="0" presId="urn:microsoft.com/office/officeart/2011/layout/TabList"/>
    <dgm:cxn modelId="{90D411DC-DD91-4D6E-B10D-7E3820746989}" type="presOf" srcId="{17E91FCC-ADB4-466B-8CEC-629F12551CD0}" destId="{FCD81912-1E01-4641-9FA5-88C2A2F24B7E}" srcOrd="0" destOrd="0" presId="urn:microsoft.com/office/officeart/2011/layout/TabList"/>
    <dgm:cxn modelId="{D35B5DF4-2A54-4DA8-A6F1-7BC57B7D2AB8}" type="presOf" srcId="{4EE1D1D5-2D16-4CE7-B376-4DBAD7249F55}" destId="{E2C3050E-0C9E-43D9-BEA0-5626BD957515}" srcOrd="0" destOrd="0" presId="urn:microsoft.com/office/officeart/2011/layout/TabList"/>
    <dgm:cxn modelId="{FD6C9AE7-FDFE-48F2-B2AD-B0438DBA6076}" type="presParOf" srcId="{FCD81912-1E01-4641-9FA5-88C2A2F24B7E}" destId="{4BBDFF9A-27C8-4FC4-A690-48656196A40E}" srcOrd="0" destOrd="0" presId="urn:microsoft.com/office/officeart/2011/layout/TabList"/>
    <dgm:cxn modelId="{88247FF7-89D6-467E-8D0B-75FFD999F233}" type="presParOf" srcId="{4BBDFF9A-27C8-4FC4-A690-48656196A40E}" destId="{054AF821-65CA-46C2-8D7B-593749A3AD5C}" srcOrd="0" destOrd="0" presId="urn:microsoft.com/office/officeart/2011/layout/TabList"/>
    <dgm:cxn modelId="{B49DB7C8-F363-4411-8F73-5A6817EC8C28}" type="presParOf" srcId="{4BBDFF9A-27C8-4FC4-A690-48656196A40E}" destId="{A61DADBC-62D5-4A5E-B6B6-B75EFAD183FA}" srcOrd="1" destOrd="0" presId="urn:microsoft.com/office/officeart/2011/layout/TabList"/>
    <dgm:cxn modelId="{768A2AE4-AE8F-42ED-9D0B-FBD429F87857}" type="presParOf" srcId="{4BBDFF9A-27C8-4FC4-A690-48656196A40E}" destId="{4B821686-FA77-45DC-BDDE-10A7E975E68E}" srcOrd="2" destOrd="0" presId="urn:microsoft.com/office/officeart/2011/layout/TabList"/>
    <dgm:cxn modelId="{A53394BC-370A-44F1-812F-F97AAD071E7B}" type="presParOf" srcId="{FCD81912-1E01-4641-9FA5-88C2A2F24B7E}" destId="{71133CE1-F6CD-4DB5-92AA-CAFC5D6212E4}" srcOrd="1" destOrd="0" presId="urn:microsoft.com/office/officeart/2011/layout/TabList"/>
    <dgm:cxn modelId="{9BBEE96A-1A10-4EB3-A7D7-93223E06F58A}" type="presParOf" srcId="{FCD81912-1E01-4641-9FA5-88C2A2F24B7E}" destId="{1F2CDD9F-F879-496B-85CD-35809BE082BD}" srcOrd="2" destOrd="0" presId="urn:microsoft.com/office/officeart/2011/layout/TabList"/>
    <dgm:cxn modelId="{16D6917C-4546-465D-9E5B-8967546E2CAB}" type="presParOf" srcId="{1F2CDD9F-F879-496B-85CD-35809BE082BD}" destId="{EBF0BEFC-EE2F-42AA-A283-4696D67B3DC8}" srcOrd="0" destOrd="0" presId="urn:microsoft.com/office/officeart/2011/layout/TabList"/>
    <dgm:cxn modelId="{8BF32731-648F-4038-B2D9-F72A503E05F5}" type="presParOf" srcId="{1F2CDD9F-F879-496B-85CD-35809BE082BD}" destId="{E2C3050E-0C9E-43D9-BEA0-5626BD957515}" srcOrd="1" destOrd="0" presId="urn:microsoft.com/office/officeart/2011/layout/TabList"/>
    <dgm:cxn modelId="{554DF9AD-5324-4129-96DF-032B2A3DA033}" type="presParOf" srcId="{1F2CDD9F-F879-496B-85CD-35809BE082BD}" destId="{7AB69550-278F-495F-BD27-B430C4DD3538}" srcOrd="2" destOrd="0" presId="urn:microsoft.com/office/officeart/2011/layout/TabList"/>
    <dgm:cxn modelId="{F2A59086-1F20-4121-93A3-2FFA799E0701}" type="presParOf" srcId="{FCD81912-1E01-4641-9FA5-88C2A2F24B7E}" destId="{76A6E0B8-B321-4D11-B1EA-13E50945BE9D}" srcOrd="3" destOrd="0" presId="urn:microsoft.com/office/officeart/2011/layout/TabList"/>
    <dgm:cxn modelId="{C3E050B3-EC50-4FF1-9C54-EACC0D02C077}" type="presParOf" srcId="{FCD81912-1E01-4641-9FA5-88C2A2F24B7E}" destId="{4D81C741-869D-4DB6-95B6-82A28F73E60F}" srcOrd="4" destOrd="0" presId="urn:microsoft.com/office/officeart/2011/layout/TabList"/>
    <dgm:cxn modelId="{013C78BD-D3FC-47F6-AC10-157CE66B134A}" type="presParOf" srcId="{4D81C741-869D-4DB6-95B6-82A28F73E60F}" destId="{29E1DE6F-8F64-4881-A30E-595F073F9225}" srcOrd="0" destOrd="0" presId="urn:microsoft.com/office/officeart/2011/layout/TabList"/>
    <dgm:cxn modelId="{EF582CA8-8070-402A-AEAD-499DDFECBCEE}" type="presParOf" srcId="{4D81C741-869D-4DB6-95B6-82A28F73E60F}" destId="{ACA23C49-0479-445D-97C5-C609DD4EAE78}" srcOrd="1" destOrd="0" presId="urn:microsoft.com/office/officeart/2011/layout/TabList"/>
    <dgm:cxn modelId="{AFFB78B9-0676-4A85-AE08-A6A68AA60B8D}" type="presParOf" srcId="{4D81C741-869D-4DB6-95B6-82A28F73E60F}" destId="{2196B14F-7210-4E59-A945-648EFEBCC97A}" srcOrd="2" destOrd="0" presId="urn:microsoft.com/office/officeart/2011/layout/TabList"/>
    <dgm:cxn modelId="{730196AE-3BFB-4DC8-BB94-9B07A7E13369}" type="presParOf" srcId="{FCD81912-1E01-4641-9FA5-88C2A2F24B7E}" destId="{5B04D975-EEA9-41CD-9F6D-A4F950CC10E8}" srcOrd="5" destOrd="0" presId="urn:microsoft.com/office/officeart/2011/layout/TabList"/>
    <dgm:cxn modelId="{C63EF9F6-685B-42AB-8DAD-1D1DEC320C0D}" type="presParOf" srcId="{FCD81912-1E01-4641-9FA5-88C2A2F24B7E}" destId="{21BA1FE1-7103-424C-894E-97D283FE23CF}" srcOrd="6" destOrd="0" presId="urn:microsoft.com/office/officeart/2011/layout/TabList"/>
    <dgm:cxn modelId="{0AA1D2FA-4BB4-43A2-ACA2-12A9F2E08D46}" type="presParOf" srcId="{21BA1FE1-7103-424C-894E-97D283FE23CF}" destId="{073F0C84-A609-48B0-8DAC-126425A07EC5}" srcOrd="0" destOrd="0" presId="urn:microsoft.com/office/officeart/2011/layout/TabList"/>
    <dgm:cxn modelId="{9C7C4FF4-BD89-4B06-BC44-520F9A068D8D}" type="presParOf" srcId="{21BA1FE1-7103-424C-894E-97D283FE23CF}" destId="{63A246E5-53B0-48E3-8DC0-979E8FF39C08}" srcOrd="1" destOrd="0" presId="urn:microsoft.com/office/officeart/2011/layout/TabList"/>
    <dgm:cxn modelId="{D463AD12-FDC4-4CF4-9E47-E76BE02A947D}" type="presParOf" srcId="{21BA1FE1-7103-424C-894E-97D283FE23CF}" destId="{1EC320E8-162F-4AA5-A726-DD349BA2130E}" srcOrd="2" destOrd="0" presId="urn:microsoft.com/office/officeart/2011/layout/Tab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C132E-E0C8-4CEA-8A10-20490AB1B963}">
      <dsp:nvSpPr>
        <dsp:cNvPr id="0" name=""/>
        <dsp:cNvSpPr/>
      </dsp:nvSpPr>
      <dsp:spPr>
        <a:xfrm>
          <a:off x="3545323" y="-29621"/>
          <a:ext cx="1627254" cy="1628376"/>
        </a:xfrm>
        <a:prstGeom prst="ellipse">
          <a:avLst/>
        </a:prstGeom>
        <a:solidFill>
          <a:srgbClr val="083D4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lv-LV" sz="1300" b="0" kern="1200" dirty="0">
              <a:solidFill>
                <a:srgbClr val="FFFFFF"/>
              </a:solidFill>
            </a:rPr>
            <a:t>1. Koncentrējies uz izaugsmi</a:t>
          </a:r>
        </a:p>
      </dsp:txBody>
      <dsp:txXfrm>
        <a:off x="3783629" y="208849"/>
        <a:ext cx="1150642" cy="1151436"/>
      </dsp:txXfrm>
    </dsp:sp>
    <dsp:sp modelId="{DE33C37F-49B8-48DB-BA3E-FB519BBF2B9C}">
      <dsp:nvSpPr>
        <dsp:cNvPr id="0" name=""/>
        <dsp:cNvSpPr/>
      </dsp:nvSpPr>
      <dsp:spPr>
        <a:xfrm rot="1242972">
          <a:off x="5153824" y="897349"/>
          <a:ext cx="94925" cy="411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v-LV" sz="1200" b="1" kern="1200">
            <a:solidFill>
              <a:srgbClr val="FFFFFF"/>
            </a:solidFill>
          </a:endParaRPr>
        </a:p>
      </dsp:txBody>
      <dsp:txXfrm>
        <a:off x="5154745" y="974625"/>
        <a:ext cx="66448" cy="246937"/>
      </dsp:txXfrm>
    </dsp:sp>
    <dsp:sp modelId="{C68CEC7C-A9D1-4ECA-8488-BDDB976A64B3}">
      <dsp:nvSpPr>
        <dsp:cNvPr id="0" name=""/>
        <dsp:cNvSpPr/>
      </dsp:nvSpPr>
      <dsp:spPr>
        <a:xfrm>
          <a:off x="5229838" y="649544"/>
          <a:ext cx="1626035" cy="1543722"/>
        </a:xfrm>
        <a:prstGeom prst="ellipse">
          <a:avLst/>
        </a:prstGeom>
        <a:solidFill>
          <a:srgbClr val="EEB649"/>
        </a:solidFill>
        <a:ln w="19050" cap="flat" cmpd="sng" algn="ctr">
          <a:solidFill>
            <a:srgbClr val="EEB64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lv-LV" sz="1300" b="0" kern="1200" dirty="0">
              <a:solidFill>
                <a:srgbClr val="FFFFFF"/>
              </a:solidFill>
            </a:rPr>
            <a:t>2. Kļūsti par ekspertu vairākās jomās</a:t>
          </a:r>
        </a:p>
      </dsp:txBody>
      <dsp:txXfrm>
        <a:off x="5467965" y="875617"/>
        <a:ext cx="1149781" cy="1091576"/>
      </dsp:txXfrm>
    </dsp:sp>
    <dsp:sp modelId="{59FB06D2-C252-4B9E-AE29-6DF02333F62E}">
      <dsp:nvSpPr>
        <dsp:cNvPr id="0" name=""/>
        <dsp:cNvSpPr/>
      </dsp:nvSpPr>
      <dsp:spPr>
        <a:xfrm rot="5085590">
          <a:off x="6099934" y="2013998"/>
          <a:ext cx="32287" cy="411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v-LV" sz="1200" b="1" kern="1200">
            <a:solidFill>
              <a:srgbClr val="FFFFFF"/>
            </a:solidFill>
          </a:endParaRPr>
        </a:p>
      </dsp:txBody>
      <dsp:txXfrm>
        <a:off x="6104335" y="2091488"/>
        <a:ext cx="22601" cy="246937"/>
      </dsp:txXfrm>
    </dsp:sp>
    <dsp:sp modelId="{71284CDD-592B-40D4-A841-43C5BB47DEA8}">
      <dsp:nvSpPr>
        <dsp:cNvPr id="0" name=""/>
        <dsp:cNvSpPr/>
      </dsp:nvSpPr>
      <dsp:spPr>
        <a:xfrm>
          <a:off x="5392075" y="2247428"/>
          <a:ext cx="1603658" cy="1641863"/>
        </a:xfrm>
        <a:prstGeom prst="ellipse">
          <a:avLst/>
        </a:prstGeom>
        <a:solidFill>
          <a:srgbClr val="EEB649"/>
        </a:solidFill>
        <a:ln w="19050" cap="flat" cmpd="sng" algn="ctr">
          <a:solidFill>
            <a:srgbClr val="EEB64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lv-LV" sz="1300" b="0" kern="1200" dirty="0">
              <a:solidFill>
                <a:srgbClr val="FFFFFF"/>
              </a:solidFill>
            </a:rPr>
            <a:t>3.  Paplašini robežas, izej no komforta zonas</a:t>
          </a:r>
        </a:p>
      </dsp:txBody>
      <dsp:txXfrm>
        <a:off x="5626925" y="2487873"/>
        <a:ext cx="1133958" cy="1160973"/>
      </dsp:txXfrm>
    </dsp:sp>
    <dsp:sp modelId="{2EBF9591-39E4-4062-8AC0-A7FDC2C5869F}">
      <dsp:nvSpPr>
        <dsp:cNvPr id="0" name=""/>
        <dsp:cNvSpPr/>
      </dsp:nvSpPr>
      <dsp:spPr>
        <a:xfrm rot="7186336">
          <a:off x="5673790" y="3666563"/>
          <a:ext cx="120368" cy="411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v-LV" sz="1200" b="1" kern="1200">
            <a:solidFill>
              <a:srgbClr val="FFFFFF"/>
            </a:solidFill>
          </a:endParaRPr>
        </a:p>
      </dsp:txBody>
      <dsp:txXfrm rot="10800000">
        <a:off x="5700810" y="3733204"/>
        <a:ext cx="84258" cy="246937"/>
      </dsp:txXfrm>
    </dsp:sp>
    <dsp:sp modelId="{7F500F66-F568-4483-B6D8-815B0747E0CC}">
      <dsp:nvSpPr>
        <dsp:cNvPr id="0" name=""/>
        <dsp:cNvSpPr/>
      </dsp:nvSpPr>
      <dsp:spPr>
        <a:xfrm>
          <a:off x="4494467" y="3879797"/>
          <a:ext cx="1595878" cy="1528869"/>
        </a:xfrm>
        <a:prstGeom prst="ellipse">
          <a:avLst/>
        </a:prstGeom>
        <a:solidFill>
          <a:srgbClr val="EEB649"/>
        </a:solidFill>
        <a:ln w="19050" cap="flat" cmpd="sng" algn="ctr">
          <a:solidFill>
            <a:srgbClr val="EEB64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lv-LV" sz="1300" b="0" kern="1200" dirty="0">
              <a:solidFill>
                <a:srgbClr val="FFFFFF"/>
              </a:solidFill>
            </a:rPr>
            <a:t>4. Veido savu personīgo atpazīstamību un kontaktu tīklu</a:t>
          </a:r>
        </a:p>
      </dsp:txBody>
      <dsp:txXfrm>
        <a:off x="4728178" y="4103695"/>
        <a:ext cx="1128456" cy="1081073"/>
      </dsp:txXfrm>
    </dsp:sp>
    <dsp:sp modelId="{ED8E3A9A-FF18-494C-96F4-1CB00A49F8BE}">
      <dsp:nvSpPr>
        <dsp:cNvPr id="0" name=""/>
        <dsp:cNvSpPr/>
      </dsp:nvSpPr>
      <dsp:spPr>
        <a:xfrm rot="10800000">
          <a:off x="4344009" y="4438450"/>
          <a:ext cx="106323" cy="411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v-LV" sz="1200" b="1" kern="1200">
            <a:solidFill>
              <a:srgbClr val="FFFFFF"/>
            </a:solidFill>
          </a:endParaRPr>
        </a:p>
      </dsp:txBody>
      <dsp:txXfrm rot="10800000">
        <a:off x="4375906" y="4520763"/>
        <a:ext cx="74426" cy="246937"/>
      </dsp:txXfrm>
    </dsp:sp>
    <dsp:sp modelId="{57ADFBA9-2779-4E3F-A156-DBB479E74BE9}">
      <dsp:nvSpPr>
        <dsp:cNvPr id="0" name=""/>
        <dsp:cNvSpPr/>
      </dsp:nvSpPr>
      <dsp:spPr>
        <a:xfrm>
          <a:off x="2650018" y="3880632"/>
          <a:ext cx="1643839" cy="1527199"/>
        </a:xfrm>
        <a:prstGeom prst="ellipse">
          <a:avLst/>
        </a:prstGeom>
        <a:solidFill>
          <a:srgbClr val="083D4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lv-LV" sz="1300" b="0" kern="1200">
              <a:solidFill>
                <a:srgbClr val="FFFFFF"/>
              </a:solidFill>
            </a:rPr>
            <a:t>5. Vadi savu izaugsmi mēķtiecīgi</a:t>
          </a:r>
        </a:p>
      </dsp:txBody>
      <dsp:txXfrm>
        <a:off x="2890753" y="4104285"/>
        <a:ext cx="1162369" cy="1079893"/>
      </dsp:txXfrm>
    </dsp:sp>
    <dsp:sp modelId="{AB46E157-279F-4678-A21D-7467966FA1F2}">
      <dsp:nvSpPr>
        <dsp:cNvPr id="0" name=""/>
        <dsp:cNvSpPr/>
      </dsp:nvSpPr>
      <dsp:spPr>
        <a:xfrm rot="13847636">
          <a:off x="2847524" y="3745739"/>
          <a:ext cx="118658" cy="411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v-LV" sz="1200" b="1" kern="1200">
            <a:solidFill>
              <a:srgbClr val="FFFFFF"/>
            </a:solidFill>
          </a:endParaRPr>
        </a:p>
      </dsp:txBody>
      <dsp:txXfrm rot="10800000">
        <a:off x="2876573" y="3841844"/>
        <a:ext cx="83061" cy="246937"/>
      </dsp:txXfrm>
    </dsp:sp>
    <dsp:sp modelId="{BA8ECFA5-DA16-425D-AB49-AA400D6C0811}">
      <dsp:nvSpPr>
        <dsp:cNvPr id="0" name=""/>
        <dsp:cNvSpPr/>
      </dsp:nvSpPr>
      <dsp:spPr>
        <a:xfrm>
          <a:off x="1487906" y="2397835"/>
          <a:ext cx="1649241" cy="1650253"/>
        </a:xfrm>
        <a:prstGeom prst="ellipse">
          <a:avLst/>
        </a:prstGeom>
        <a:solidFill>
          <a:srgbClr val="083D4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lv-LV" sz="1300" b="0" kern="1200">
              <a:solidFill>
                <a:srgbClr val="FFFFFF"/>
              </a:solidFill>
            </a:rPr>
            <a:t>6. Dari to, kas  Tev patīk un atklāj savas dzīves jēgu</a:t>
          </a:r>
        </a:p>
      </dsp:txBody>
      <dsp:txXfrm>
        <a:off x="1729432" y="2639509"/>
        <a:ext cx="1166189" cy="1166905"/>
      </dsp:txXfrm>
    </dsp:sp>
    <dsp:sp modelId="{6BC806AB-5D17-4324-B8D0-A2D6C8310DB7}">
      <dsp:nvSpPr>
        <dsp:cNvPr id="0" name=""/>
        <dsp:cNvSpPr/>
      </dsp:nvSpPr>
      <dsp:spPr>
        <a:xfrm rot="16967552">
          <a:off x="2457655" y="2099828"/>
          <a:ext cx="126325" cy="411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v-LV" sz="1200" b="1" kern="1200">
            <a:solidFill>
              <a:srgbClr val="FFFFFF"/>
            </a:solidFill>
          </a:endParaRPr>
        </a:p>
      </dsp:txBody>
      <dsp:txXfrm>
        <a:off x="2472408" y="2200619"/>
        <a:ext cx="88428" cy="246937"/>
      </dsp:txXfrm>
    </dsp:sp>
    <dsp:sp modelId="{7758D8D5-9AB6-44D7-A008-CDE62B70B53D}">
      <dsp:nvSpPr>
        <dsp:cNvPr id="0" name=""/>
        <dsp:cNvSpPr/>
      </dsp:nvSpPr>
      <dsp:spPr>
        <a:xfrm>
          <a:off x="1892968" y="656816"/>
          <a:ext cx="1653424" cy="1545941"/>
        </a:xfrm>
        <a:prstGeom prst="ellipse">
          <a:avLst/>
        </a:prstGeom>
        <a:solidFill>
          <a:srgbClr val="083D4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lv-LV" sz="1300" b="0" kern="1200">
              <a:solidFill>
                <a:srgbClr val="FFFFFF"/>
              </a:solidFill>
            </a:rPr>
            <a:t>7. Rūpējies par sevi un savu veselību</a:t>
          </a:r>
        </a:p>
      </dsp:txBody>
      <dsp:txXfrm>
        <a:off x="2135106" y="883214"/>
        <a:ext cx="1169148" cy="1093145"/>
      </dsp:txXfrm>
    </dsp:sp>
    <dsp:sp modelId="{0A3A5BCE-C86A-47EA-87A4-23B02B0F3CD9}">
      <dsp:nvSpPr>
        <dsp:cNvPr id="0" name=""/>
        <dsp:cNvSpPr/>
      </dsp:nvSpPr>
      <dsp:spPr>
        <a:xfrm rot="20310917">
          <a:off x="3505687" y="901162"/>
          <a:ext cx="68438" cy="411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v-LV" sz="1200" b="1" kern="1200">
            <a:solidFill>
              <a:srgbClr val="FFFFFF"/>
            </a:solidFill>
          </a:endParaRPr>
        </a:p>
      </dsp:txBody>
      <dsp:txXfrm>
        <a:off x="3506400" y="987235"/>
        <a:ext cx="47907" cy="246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320E8-162F-4AA5-A726-DD349BA2130E}">
      <dsp:nvSpPr>
        <dsp:cNvPr id="0" name=""/>
        <dsp:cNvSpPr/>
      </dsp:nvSpPr>
      <dsp:spPr>
        <a:xfrm>
          <a:off x="0" y="4924029"/>
          <a:ext cx="11361890"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96B14F-7210-4E59-A945-648EFEBCC97A}">
      <dsp:nvSpPr>
        <dsp:cNvPr id="0" name=""/>
        <dsp:cNvSpPr/>
      </dsp:nvSpPr>
      <dsp:spPr>
        <a:xfrm>
          <a:off x="0" y="3678455"/>
          <a:ext cx="11361890"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B69550-278F-495F-BD27-B430C4DD3538}">
      <dsp:nvSpPr>
        <dsp:cNvPr id="0" name=""/>
        <dsp:cNvSpPr/>
      </dsp:nvSpPr>
      <dsp:spPr>
        <a:xfrm>
          <a:off x="0" y="2432881"/>
          <a:ext cx="11361890"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821686-FA77-45DC-BDDE-10A7E975E68E}">
      <dsp:nvSpPr>
        <dsp:cNvPr id="0" name=""/>
        <dsp:cNvSpPr/>
      </dsp:nvSpPr>
      <dsp:spPr>
        <a:xfrm>
          <a:off x="0" y="1187308"/>
          <a:ext cx="11361890" cy="0"/>
        </a:xfrm>
        <a:prstGeom prst="line">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4AF821-65CA-46C2-8D7B-593749A3AD5C}">
      <dsp:nvSpPr>
        <dsp:cNvPr id="0" name=""/>
        <dsp:cNvSpPr/>
      </dsp:nvSpPr>
      <dsp:spPr>
        <a:xfrm>
          <a:off x="2954091" y="1047"/>
          <a:ext cx="8407798" cy="1186260"/>
        </a:xfrm>
        <a:prstGeom prst="rect">
          <a:avLst/>
        </a:prstGeom>
        <a:noFill/>
        <a:ln>
          <a:noFill/>
        </a:ln>
        <a:effectLst/>
      </dsp:spPr>
      <dsp:style>
        <a:lnRef idx="0">
          <a:scrgbClr r="0" g="0" b="0"/>
        </a:lnRef>
        <a:fillRef idx="0">
          <a:scrgbClr r="0" g="0" b="0"/>
        </a:fillRef>
        <a:effectRef idx="0">
          <a:scrgbClr r="0" g="0" b="0"/>
        </a:effectRef>
        <a:fontRef idx="minor"/>
      </dsp:style>
    </dsp:sp>
    <dsp:sp modelId="{A61DADBC-62D5-4A5E-B6B6-B75EFAD183FA}">
      <dsp:nvSpPr>
        <dsp:cNvPr id="0" name=""/>
        <dsp:cNvSpPr/>
      </dsp:nvSpPr>
      <dsp:spPr>
        <a:xfrm>
          <a:off x="0" y="5092"/>
          <a:ext cx="2954091" cy="1186260"/>
        </a:xfrm>
        <a:prstGeom prst="round2SameRect">
          <a:avLst>
            <a:gd name="adj1" fmla="val 16670"/>
            <a:gd name="adj2" fmla="val 0"/>
          </a:avLst>
        </a:prstGeom>
        <a:solidFill>
          <a:srgbClr val="EEB649"/>
        </a:solidFill>
        <a:ln w="12700" cap="flat" cmpd="sng" algn="ctr">
          <a:solidFill>
            <a:srgbClr val="EEB649"/>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115000"/>
            </a:lnSpc>
            <a:spcBef>
              <a:spcPct val="0"/>
            </a:spcBef>
            <a:spcAft>
              <a:spcPts val="800"/>
            </a:spcAft>
            <a:buNone/>
          </a:pPr>
          <a:r>
            <a:rPr lang="lv-LV" sz="1600" b="1" u="none"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«Sabiedrības digitālo prasmju attīstība»</a:t>
          </a:r>
          <a:endParaRPr lang="lv-LV" sz="1600" u="none"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defTabSz="711200">
            <a:spcBef>
              <a:spcPct val="0"/>
            </a:spcBef>
            <a:buNone/>
          </a:pPr>
          <a:endParaRPr lang="lv-LV" sz="1400" dirty="0">
            <a:solidFill>
              <a:srgbClr val="FFFFFF"/>
            </a:solidFill>
          </a:endParaRPr>
        </a:p>
      </dsp:txBody>
      <dsp:txXfrm>
        <a:off x="57919" y="63011"/>
        <a:ext cx="2838253" cy="1128341"/>
      </dsp:txXfrm>
    </dsp:sp>
    <dsp:sp modelId="{EBF0BEFC-EE2F-42AA-A283-4696D67B3DC8}">
      <dsp:nvSpPr>
        <dsp:cNvPr id="0" name=""/>
        <dsp:cNvSpPr/>
      </dsp:nvSpPr>
      <dsp:spPr>
        <a:xfrm>
          <a:off x="2954091" y="1246621"/>
          <a:ext cx="8407798" cy="1186260"/>
        </a:xfrm>
        <a:prstGeom prst="rect">
          <a:avLst/>
        </a:prstGeom>
        <a:noFill/>
        <a:ln>
          <a:noFill/>
        </a:ln>
        <a:effectLst/>
      </dsp:spPr>
      <dsp:style>
        <a:lnRef idx="0">
          <a:scrgbClr r="0" g="0" b="0"/>
        </a:lnRef>
        <a:fillRef idx="0">
          <a:scrgbClr r="0" g="0" b="0"/>
        </a:fillRef>
        <a:effectRef idx="0">
          <a:scrgbClr r="0" g="0" b="0"/>
        </a:effectRef>
        <a:fontRef idx="minor"/>
      </dsp:style>
    </dsp:sp>
    <dsp:sp modelId="{E2C3050E-0C9E-43D9-BEA0-5626BD957515}">
      <dsp:nvSpPr>
        <dsp:cNvPr id="0" name=""/>
        <dsp:cNvSpPr/>
      </dsp:nvSpPr>
      <dsp:spPr>
        <a:xfrm>
          <a:off x="0" y="1246621"/>
          <a:ext cx="2954091" cy="1186260"/>
        </a:xfrm>
        <a:prstGeom prst="round2SameRect">
          <a:avLst>
            <a:gd name="adj1" fmla="val 16670"/>
            <a:gd name="adj2" fmla="val 0"/>
          </a:avLst>
        </a:prstGeom>
        <a:solidFill>
          <a:srgbClr val="0C5A76"/>
        </a:solidFill>
        <a:ln w="12700" cap="flat" cmpd="sng" algn="ctr">
          <a:solidFill>
            <a:srgbClr val="0C5A76"/>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115000"/>
            </a:lnSpc>
            <a:spcBef>
              <a:spcPct val="0"/>
            </a:spcBef>
            <a:spcAft>
              <a:spcPts val="800"/>
            </a:spcAft>
            <a:buNone/>
          </a:pPr>
          <a:endParaRPr lang="lv-LV" sz="1400" kern="100" baseline="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ctr" defTabSz="622300">
            <a:lnSpc>
              <a:spcPct val="115000"/>
            </a:lnSpc>
            <a:spcBef>
              <a:spcPct val="0"/>
            </a:spcBef>
            <a:spcAft>
              <a:spcPts val="800"/>
            </a:spcAft>
            <a:buNone/>
          </a:pPr>
          <a:r>
            <a:rPr lang="lv-LV" sz="1400" b="1" u="none" kern="100" baseline="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«Individuālo mācību kontu pieejas attīstība»</a:t>
          </a:r>
          <a:endParaRPr lang="lv-LV" sz="1400" u="none" kern="100" baseline="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ctr" defTabSz="622300">
            <a:spcBef>
              <a:spcPct val="0"/>
            </a:spcBef>
            <a:buNone/>
          </a:pPr>
          <a:endParaRPr lang="lv-LV" sz="1400" baseline="0" dirty="0">
            <a:solidFill>
              <a:schemeClr val="bg1"/>
            </a:solidFill>
          </a:endParaRPr>
        </a:p>
      </dsp:txBody>
      <dsp:txXfrm>
        <a:off x="57919" y="1304540"/>
        <a:ext cx="2838253" cy="1128341"/>
      </dsp:txXfrm>
    </dsp:sp>
    <dsp:sp modelId="{29E1DE6F-8F64-4881-A30E-595F073F9225}">
      <dsp:nvSpPr>
        <dsp:cNvPr id="0" name=""/>
        <dsp:cNvSpPr/>
      </dsp:nvSpPr>
      <dsp:spPr>
        <a:xfrm>
          <a:off x="2954091" y="2492195"/>
          <a:ext cx="8407798" cy="1186260"/>
        </a:xfrm>
        <a:prstGeom prst="rect">
          <a:avLst/>
        </a:prstGeom>
        <a:noFill/>
        <a:ln>
          <a:noFill/>
        </a:ln>
        <a:effectLst/>
      </dsp:spPr>
      <dsp:style>
        <a:lnRef idx="0">
          <a:scrgbClr r="0" g="0" b="0"/>
        </a:lnRef>
        <a:fillRef idx="0">
          <a:scrgbClr r="0" g="0" b="0"/>
        </a:fillRef>
        <a:effectRef idx="0">
          <a:scrgbClr r="0" g="0" b="0"/>
        </a:effectRef>
        <a:fontRef idx="minor"/>
      </dsp:style>
    </dsp:sp>
    <dsp:sp modelId="{ACA23C49-0479-445D-97C5-C609DD4EAE78}">
      <dsp:nvSpPr>
        <dsp:cNvPr id="0" name=""/>
        <dsp:cNvSpPr/>
      </dsp:nvSpPr>
      <dsp:spPr>
        <a:xfrm>
          <a:off x="0" y="2492195"/>
          <a:ext cx="2954091" cy="1186260"/>
        </a:xfrm>
        <a:prstGeom prst="round2SameRect">
          <a:avLst>
            <a:gd name="adj1" fmla="val 16670"/>
            <a:gd name="adj2" fmla="val 0"/>
          </a:avLst>
        </a:prstGeom>
        <a:solidFill>
          <a:srgbClr val="0C5A76"/>
        </a:solidFill>
        <a:ln w="12700" cap="flat" cmpd="sng" algn="ctr">
          <a:solidFill>
            <a:srgbClr val="0C5A76"/>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115000"/>
            </a:lnSpc>
            <a:spcBef>
              <a:spcPct val="0"/>
            </a:spcBef>
            <a:spcAft>
              <a:spcPts val="800"/>
            </a:spcAft>
            <a:buNone/>
          </a:pPr>
          <a:r>
            <a:rPr lang="lv-LV" sz="1400" b="1" u="none" kern="100" baseline="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«Atbalsts pieaugušo individuālajās vajadzībās balstītai pieaugušo izglītībai»</a:t>
          </a:r>
          <a:endParaRPr lang="lv-LV" sz="1400" u="none" kern="100" baseline="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ctr" defTabSz="622300">
            <a:spcBef>
              <a:spcPct val="0"/>
            </a:spcBef>
            <a:buNone/>
          </a:pPr>
          <a:endParaRPr lang="lv-LV" sz="1400" baseline="0" dirty="0">
            <a:solidFill>
              <a:schemeClr val="bg1"/>
            </a:solidFill>
          </a:endParaRPr>
        </a:p>
      </dsp:txBody>
      <dsp:txXfrm>
        <a:off x="57919" y="2550114"/>
        <a:ext cx="2838253" cy="1128341"/>
      </dsp:txXfrm>
    </dsp:sp>
    <dsp:sp modelId="{073F0C84-A609-48B0-8DAC-126425A07EC5}">
      <dsp:nvSpPr>
        <dsp:cNvPr id="0" name=""/>
        <dsp:cNvSpPr/>
      </dsp:nvSpPr>
      <dsp:spPr>
        <a:xfrm>
          <a:off x="2954091" y="3737768"/>
          <a:ext cx="8407798" cy="1186260"/>
        </a:xfrm>
        <a:prstGeom prst="rect">
          <a:avLst/>
        </a:prstGeom>
        <a:noFill/>
        <a:ln>
          <a:noFill/>
        </a:ln>
        <a:effectLst/>
      </dsp:spPr>
      <dsp:style>
        <a:lnRef idx="0">
          <a:scrgbClr r="0" g="0" b="0"/>
        </a:lnRef>
        <a:fillRef idx="0">
          <a:scrgbClr r="0" g="0" b="0"/>
        </a:fillRef>
        <a:effectRef idx="0">
          <a:scrgbClr r="0" g="0" b="0"/>
        </a:effectRef>
        <a:fontRef idx="minor"/>
      </dsp:style>
    </dsp:sp>
    <dsp:sp modelId="{63A246E5-53B0-48E3-8DC0-979E8FF39C08}">
      <dsp:nvSpPr>
        <dsp:cNvPr id="0" name=""/>
        <dsp:cNvSpPr/>
      </dsp:nvSpPr>
      <dsp:spPr>
        <a:xfrm>
          <a:off x="0" y="3737768"/>
          <a:ext cx="2954091" cy="1186260"/>
        </a:xfrm>
        <a:prstGeom prst="round2SameRect">
          <a:avLst>
            <a:gd name="adj1" fmla="val 16670"/>
            <a:gd name="adj2" fmla="val 0"/>
          </a:avLst>
        </a:prstGeom>
        <a:solidFill>
          <a:srgbClr val="0C5A76"/>
        </a:solidFill>
        <a:ln w="12700" cap="flat" cmpd="sng" algn="ctr">
          <a:solidFill>
            <a:srgbClr val="0C5A76"/>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lv-LV" sz="1400" b="1" u="none" kern="1200" baseline="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«Nodarbināto prasmju paaugstināšana un atbalsts kvalifikācijas iegūšanai, atbalsts darbaspēka mācībām saskaņā ar uzņēmumu pieprasījumu»</a:t>
          </a:r>
          <a:endParaRPr lang="lv-LV" sz="1400" u="none" kern="1200" baseline="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dsp:txBody>
      <dsp:txXfrm>
        <a:off x="57919" y="3795687"/>
        <a:ext cx="2838253" cy="112834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643DA-2565-4EE7-AA03-7AAC0212B0B4}" type="datetimeFigureOut">
              <a:rPr lang="lv-LV" smtClean="0"/>
              <a:t>18.09.2024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BB65C-B712-4E17-98F0-55DCB032C1C2}" type="slidenum">
              <a:rPr lang="lv-LV" smtClean="0"/>
              <a:t>‹#›</a:t>
            </a:fld>
            <a:endParaRPr lang="lv-LV"/>
          </a:p>
        </p:txBody>
      </p:sp>
    </p:spTree>
    <p:extLst>
      <p:ext uri="{BB962C8B-B14F-4D97-AF65-F5344CB8AC3E}">
        <p14:creationId xmlns:p14="http://schemas.microsoft.com/office/powerpoint/2010/main" val="46036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F65BB65C-B712-4E17-98F0-55DCB032C1C2}" type="slidenum">
              <a:rPr lang="lv-LV" smtClean="0"/>
              <a:t>2</a:t>
            </a:fld>
            <a:endParaRPr lang="lv-LV"/>
          </a:p>
        </p:txBody>
      </p:sp>
    </p:spTree>
    <p:extLst>
      <p:ext uri="{BB962C8B-B14F-4D97-AF65-F5344CB8AC3E}">
        <p14:creationId xmlns:p14="http://schemas.microsoft.com/office/powerpoint/2010/main" val="396518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E9DE-A7A2-9BC6-BD65-0079A26971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F37CBCB1-9F29-1B7F-AAC7-7782744AC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11983B6-6976-9CFB-0AF4-0266E93A65A0}"/>
              </a:ext>
            </a:extLst>
          </p:cNvPr>
          <p:cNvSpPr>
            <a:spLocks noGrp="1"/>
          </p:cNvSpPr>
          <p:nvPr>
            <p:ph type="dt" sz="half" idx="10"/>
          </p:nvPr>
        </p:nvSpPr>
        <p:spPr/>
        <p:txBody>
          <a:bodyPr/>
          <a:lstStyle/>
          <a:p>
            <a:fld id="{1C1B8DBA-0551-4C28-8A15-DC8F8DF0DED2}" type="datetimeFigureOut">
              <a:rPr lang="lv-LV" smtClean="0"/>
              <a:t>18.09.2024</a:t>
            </a:fld>
            <a:endParaRPr lang="lv-LV"/>
          </a:p>
        </p:txBody>
      </p:sp>
      <p:sp>
        <p:nvSpPr>
          <p:cNvPr id="5" name="Footer Placeholder 4">
            <a:extLst>
              <a:ext uri="{FF2B5EF4-FFF2-40B4-BE49-F238E27FC236}">
                <a16:creationId xmlns:a16="http://schemas.microsoft.com/office/drawing/2014/main" id="{76AC83CC-C1DD-3F11-D26A-AF980464375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DE42581-7AC9-24CA-DEA4-6D140FBAF885}"/>
              </a:ext>
            </a:extLst>
          </p:cNvPr>
          <p:cNvSpPr>
            <a:spLocks noGrp="1"/>
          </p:cNvSpPr>
          <p:nvPr>
            <p:ph type="sldNum" sz="quarter" idx="12"/>
          </p:nvPr>
        </p:nvSpPr>
        <p:spPr/>
        <p:txBody>
          <a:bodyPr/>
          <a:lstStyle/>
          <a:p>
            <a:fld id="{5350035C-6EC6-4F80-B09D-706A8CB51A0F}" type="slidenum">
              <a:rPr lang="lv-LV" smtClean="0"/>
              <a:t>‹#›</a:t>
            </a:fld>
            <a:endParaRPr lang="lv-LV"/>
          </a:p>
        </p:txBody>
      </p:sp>
    </p:spTree>
    <p:extLst>
      <p:ext uri="{BB962C8B-B14F-4D97-AF65-F5344CB8AC3E}">
        <p14:creationId xmlns:p14="http://schemas.microsoft.com/office/powerpoint/2010/main" val="75476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FA99-178E-079C-153B-CA8852CCF2DC}"/>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5F98E8BB-0C9F-CCB5-E362-C0586C10E7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12EED87-322E-3E80-3123-290266DF3560}"/>
              </a:ext>
            </a:extLst>
          </p:cNvPr>
          <p:cNvSpPr>
            <a:spLocks noGrp="1"/>
          </p:cNvSpPr>
          <p:nvPr>
            <p:ph type="dt" sz="half" idx="10"/>
          </p:nvPr>
        </p:nvSpPr>
        <p:spPr/>
        <p:txBody>
          <a:bodyPr/>
          <a:lstStyle/>
          <a:p>
            <a:fld id="{1C1B8DBA-0551-4C28-8A15-DC8F8DF0DED2}" type="datetimeFigureOut">
              <a:rPr lang="lv-LV" smtClean="0"/>
              <a:t>18.09.2024</a:t>
            </a:fld>
            <a:endParaRPr lang="lv-LV"/>
          </a:p>
        </p:txBody>
      </p:sp>
      <p:sp>
        <p:nvSpPr>
          <p:cNvPr id="5" name="Footer Placeholder 4">
            <a:extLst>
              <a:ext uri="{FF2B5EF4-FFF2-40B4-BE49-F238E27FC236}">
                <a16:creationId xmlns:a16="http://schemas.microsoft.com/office/drawing/2014/main" id="{047B03AC-D3BA-129E-911C-E4DEFE69851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8D9327F-B539-5B54-5F50-CC03969FAF3A}"/>
              </a:ext>
            </a:extLst>
          </p:cNvPr>
          <p:cNvSpPr>
            <a:spLocks noGrp="1"/>
          </p:cNvSpPr>
          <p:nvPr>
            <p:ph type="sldNum" sz="quarter" idx="12"/>
          </p:nvPr>
        </p:nvSpPr>
        <p:spPr/>
        <p:txBody>
          <a:bodyPr/>
          <a:lstStyle/>
          <a:p>
            <a:fld id="{5350035C-6EC6-4F80-B09D-706A8CB51A0F}" type="slidenum">
              <a:rPr lang="lv-LV" smtClean="0"/>
              <a:t>‹#›</a:t>
            </a:fld>
            <a:endParaRPr lang="lv-LV"/>
          </a:p>
        </p:txBody>
      </p:sp>
    </p:spTree>
    <p:extLst>
      <p:ext uri="{BB962C8B-B14F-4D97-AF65-F5344CB8AC3E}">
        <p14:creationId xmlns:p14="http://schemas.microsoft.com/office/powerpoint/2010/main" val="220864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5710C0-BF10-DBA2-C948-0C70CA06E4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1EF969D1-096F-77E8-5A2D-FE28CEC1F7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F28DE43-4081-68F6-6F76-FAB5C287D740}"/>
              </a:ext>
            </a:extLst>
          </p:cNvPr>
          <p:cNvSpPr>
            <a:spLocks noGrp="1"/>
          </p:cNvSpPr>
          <p:nvPr>
            <p:ph type="dt" sz="half" idx="10"/>
          </p:nvPr>
        </p:nvSpPr>
        <p:spPr/>
        <p:txBody>
          <a:bodyPr/>
          <a:lstStyle/>
          <a:p>
            <a:fld id="{1C1B8DBA-0551-4C28-8A15-DC8F8DF0DED2}" type="datetimeFigureOut">
              <a:rPr lang="lv-LV" smtClean="0"/>
              <a:t>18.09.2024</a:t>
            </a:fld>
            <a:endParaRPr lang="lv-LV"/>
          </a:p>
        </p:txBody>
      </p:sp>
      <p:sp>
        <p:nvSpPr>
          <p:cNvPr id="5" name="Footer Placeholder 4">
            <a:extLst>
              <a:ext uri="{FF2B5EF4-FFF2-40B4-BE49-F238E27FC236}">
                <a16:creationId xmlns:a16="http://schemas.microsoft.com/office/drawing/2014/main" id="{D0040CEC-9A16-4AAF-2F3A-156A61739BE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2547A08-04A1-0AF4-C3C9-4268893409A9}"/>
              </a:ext>
            </a:extLst>
          </p:cNvPr>
          <p:cNvSpPr>
            <a:spLocks noGrp="1"/>
          </p:cNvSpPr>
          <p:nvPr>
            <p:ph type="sldNum" sz="quarter" idx="12"/>
          </p:nvPr>
        </p:nvSpPr>
        <p:spPr/>
        <p:txBody>
          <a:bodyPr/>
          <a:lstStyle/>
          <a:p>
            <a:fld id="{5350035C-6EC6-4F80-B09D-706A8CB51A0F}" type="slidenum">
              <a:rPr lang="lv-LV" smtClean="0"/>
              <a:t>‹#›</a:t>
            </a:fld>
            <a:endParaRPr lang="lv-LV"/>
          </a:p>
        </p:txBody>
      </p:sp>
    </p:spTree>
    <p:extLst>
      <p:ext uri="{BB962C8B-B14F-4D97-AF65-F5344CB8AC3E}">
        <p14:creationId xmlns:p14="http://schemas.microsoft.com/office/powerpoint/2010/main" val="389926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4913-1CFF-2521-0F11-F743D070B07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2F8C1BAD-E0CF-366C-0E18-1A465DDB68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356ABC3-97CF-0438-03E1-9E689B9551B0}"/>
              </a:ext>
            </a:extLst>
          </p:cNvPr>
          <p:cNvSpPr>
            <a:spLocks noGrp="1"/>
          </p:cNvSpPr>
          <p:nvPr>
            <p:ph type="dt" sz="half" idx="10"/>
          </p:nvPr>
        </p:nvSpPr>
        <p:spPr/>
        <p:txBody>
          <a:bodyPr/>
          <a:lstStyle/>
          <a:p>
            <a:fld id="{1C1B8DBA-0551-4C28-8A15-DC8F8DF0DED2}" type="datetimeFigureOut">
              <a:rPr lang="lv-LV" smtClean="0"/>
              <a:t>18.09.2024</a:t>
            </a:fld>
            <a:endParaRPr lang="lv-LV"/>
          </a:p>
        </p:txBody>
      </p:sp>
      <p:sp>
        <p:nvSpPr>
          <p:cNvPr id="5" name="Footer Placeholder 4">
            <a:extLst>
              <a:ext uri="{FF2B5EF4-FFF2-40B4-BE49-F238E27FC236}">
                <a16:creationId xmlns:a16="http://schemas.microsoft.com/office/drawing/2014/main" id="{38D88E05-1F46-4842-8DB2-371B8400392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12AB349-2E9C-525E-EFBC-9DD5E6EDD966}"/>
              </a:ext>
            </a:extLst>
          </p:cNvPr>
          <p:cNvSpPr>
            <a:spLocks noGrp="1"/>
          </p:cNvSpPr>
          <p:nvPr>
            <p:ph type="sldNum" sz="quarter" idx="12"/>
          </p:nvPr>
        </p:nvSpPr>
        <p:spPr/>
        <p:txBody>
          <a:bodyPr/>
          <a:lstStyle/>
          <a:p>
            <a:fld id="{5350035C-6EC6-4F80-B09D-706A8CB51A0F}" type="slidenum">
              <a:rPr lang="lv-LV" smtClean="0"/>
              <a:t>‹#›</a:t>
            </a:fld>
            <a:endParaRPr lang="lv-LV"/>
          </a:p>
        </p:txBody>
      </p:sp>
    </p:spTree>
    <p:extLst>
      <p:ext uri="{BB962C8B-B14F-4D97-AF65-F5344CB8AC3E}">
        <p14:creationId xmlns:p14="http://schemas.microsoft.com/office/powerpoint/2010/main" val="379487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A445-70D4-658F-DF9C-9A51209A35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432585B4-0BD3-CF85-2379-97540814C7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199B3A-2F90-ECA5-C1BA-E55F93B3A413}"/>
              </a:ext>
            </a:extLst>
          </p:cNvPr>
          <p:cNvSpPr>
            <a:spLocks noGrp="1"/>
          </p:cNvSpPr>
          <p:nvPr>
            <p:ph type="dt" sz="half" idx="10"/>
          </p:nvPr>
        </p:nvSpPr>
        <p:spPr/>
        <p:txBody>
          <a:bodyPr/>
          <a:lstStyle/>
          <a:p>
            <a:fld id="{1C1B8DBA-0551-4C28-8A15-DC8F8DF0DED2}" type="datetimeFigureOut">
              <a:rPr lang="lv-LV" smtClean="0"/>
              <a:t>18.09.2024</a:t>
            </a:fld>
            <a:endParaRPr lang="lv-LV"/>
          </a:p>
        </p:txBody>
      </p:sp>
      <p:sp>
        <p:nvSpPr>
          <p:cNvPr id="5" name="Footer Placeholder 4">
            <a:extLst>
              <a:ext uri="{FF2B5EF4-FFF2-40B4-BE49-F238E27FC236}">
                <a16:creationId xmlns:a16="http://schemas.microsoft.com/office/drawing/2014/main" id="{C4D6AF54-D722-C9EE-FD8E-550380ACE98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0956EDE-106C-3EBB-3CCB-37A60023A661}"/>
              </a:ext>
            </a:extLst>
          </p:cNvPr>
          <p:cNvSpPr>
            <a:spLocks noGrp="1"/>
          </p:cNvSpPr>
          <p:nvPr>
            <p:ph type="sldNum" sz="quarter" idx="12"/>
          </p:nvPr>
        </p:nvSpPr>
        <p:spPr/>
        <p:txBody>
          <a:bodyPr/>
          <a:lstStyle/>
          <a:p>
            <a:fld id="{5350035C-6EC6-4F80-B09D-706A8CB51A0F}" type="slidenum">
              <a:rPr lang="lv-LV" smtClean="0"/>
              <a:t>‹#›</a:t>
            </a:fld>
            <a:endParaRPr lang="lv-LV"/>
          </a:p>
        </p:txBody>
      </p:sp>
    </p:spTree>
    <p:extLst>
      <p:ext uri="{BB962C8B-B14F-4D97-AF65-F5344CB8AC3E}">
        <p14:creationId xmlns:p14="http://schemas.microsoft.com/office/powerpoint/2010/main" val="366457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6981-384F-7D3C-3DAF-F4249804696C}"/>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A5845652-C8E5-4C4A-5FA9-A01809BA03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FC214AE0-9114-A978-2100-05517C56DB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4F1C4BB-8362-CB02-BF03-045DF2738B38}"/>
              </a:ext>
            </a:extLst>
          </p:cNvPr>
          <p:cNvSpPr>
            <a:spLocks noGrp="1"/>
          </p:cNvSpPr>
          <p:nvPr>
            <p:ph type="dt" sz="half" idx="10"/>
          </p:nvPr>
        </p:nvSpPr>
        <p:spPr/>
        <p:txBody>
          <a:bodyPr/>
          <a:lstStyle/>
          <a:p>
            <a:fld id="{1C1B8DBA-0551-4C28-8A15-DC8F8DF0DED2}" type="datetimeFigureOut">
              <a:rPr lang="lv-LV" smtClean="0"/>
              <a:t>18.09.2024</a:t>
            </a:fld>
            <a:endParaRPr lang="lv-LV"/>
          </a:p>
        </p:txBody>
      </p:sp>
      <p:sp>
        <p:nvSpPr>
          <p:cNvPr id="6" name="Footer Placeholder 5">
            <a:extLst>
              <a:ext uri="{FF2B5EF4-FFF2-40B4-BE49-F238E27FC236}">
                <a16:creationId xmlns:a16="http://schemas.microsoft.com/office/drawing/2014/main" id="{74ED2145-7C5B-97C3-298D-DC6D674AEDF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04C7F69-5EFC-1F72-84BB-4824FB00F254}"/>
              </a:ext>
            </a:extLst>
          </p:cNvPr>
          <p:cNvSpPr>
            <a:spLocks noGrp="1"/>
          </p:cNvSpPr>
          <p:nvPr>
            <p:ph type="sldNum" sz="quarter" idx="12"/>
          </p:nvPr>
        </p:nvSpPr>
        <p:spPr/>
        <p:txBody>
          <a:bodyPr/>
          <a:lstStyle/>
          <a:p>
            <a:fld id="{5350035C-6EC6-4F80-B09D-706A8CB51A0F}" type="slidenum">
              <a:rPr lang="lv-LV" smtClean="0"/>
              <a:t>‹#›</a:t>
            </a:fld>
            <a:endParaRPr lang="lv-LV"/>
          </a:p>
        </p:txBody>
      </p:sp>
    </p:spTree>
    <p:extLst>
      <p:ext uri="{BB962C8B-B14F-4D97-AF65-F5344CB8AC3E}">
        <p14:creationId xmlns:p14="http://schemas.microsoft.com/office/powerpoint/2010/main" val="364243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5145-7D7C-5B4F-07D7-A8DB551FE698}"/>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9172F606-E7FB-EFDF-744B-BC14A301F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FC9DC8-DBF1-5ABF-B96B-B1FE564A6A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653DD497-CFCA-B4B1-0A69-0A9EF82BB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834B2-CC0B-3C12-EAB8-92174FC913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59847125-B7AB-5980-743E-7E43C33AC2DD}"/>
              </a:ext>
            </a:extLst>
          </p:cNvPr>
          <p:cNvSpPr>
            <a:spLocks noGrp="1"/>
          </p:cNvSpPr>
          <p:nvPr>
            <p:ph type="dt" sz="half" idx="10"/>
          </p:nvPr>
        </p:nvSpPr>
        <p:spPr/>
        <p:txBody>
          <a:bodyPr/>
          <a:lstStyle/>
          <a:p>
            <a:fld id="{1C1B8DBA-0551-4C28-8A15-DC8F8DF0DED2}" type="datetimeFigureOut">
              <a:rPr lang="lv-LV" smtClean="0"/>
              <a:t>18.09.2024</a:t>
            </a:fld>
            <a:endParaRPr lang="lv-LV"/>
          </a:p>
        </p:txBody>
      </p:sp>
      <p:sp>
        <p:nvSpPr>
          <p:cNvPr id="8" name="Footer Placeholder 7">
            <a:extLst>
              <a:ext uri="{FF2B5EF4-FFF2-40B4-BE49-F238E27FC236}">
                <a16:creationId xmlns:a16="http://schemas.microsoft.com/office/drawing/2014/main" id="{03D93FED-B482-526E-813C-64BE8EDF7D40}"/>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243F5F54-DE6D-7287-8DD1-04C1A5B4109D}"/>
              </a:ext>
            </a:extLst>
          </p:cNvPr>
          <p:cNvSpPr>
            <a:spLocks noGrp="1"/>
          </p:cNvSpPr>
          <p:nvPr>
            <p:ph type="sldNum" sz="quarter" idx="12"/>
          </p:nvPr>
        </p:nvSpPr>
        <p:spPr/>
        <p:txBody>
          <a:bodyPr/>
          <a:lstStyle/>
          <a:p>
            <a:fld id="{5350035C-6EC6-4F80-B09D-706A8CB51A0F}" type="slidenum">
              <a:rPr lang="lv-LV" smtClean="0"/>
              <a:t>‹#›</a:t>
            </a:fld>
            <a:endParaRPr lang="lv-LV"/>
          </a:p>
        </p:txBody>
      </p:sp>
    </p:spTree>
    <p:extLst>
      <p:ext uri="{BB962C8B-B14F-4D97-AF65-F5344CB8AC3E}">
        <p14:creationId xmlns:p14="http://schemas.microsoft.com/office/powerpoint/2010/main" val="215998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A414-07FA-06B7-3A9B-C753C3F293A0}"/>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39364522-FF1A-CF19-D936-D4E99B8D874A}"/>
              </a:ext>
            </a:extLst>
          </p:cNvPr>
          <p:cNvSpPr>
            <a:spLocks noGrp="1"/>
          </p:cNvSpPr>
          <p:nvPr>
            <p:ph type="dt" sz="half" idx="10"/>
          </p:nvPr>
        </p:nvSpPr>
        <p:spPr/>
        <p:txBody>
          <a:bodyPr/>
          <a:lstStyle/>
          <a:p>
            <a:fld id="{1C1B8DBA-0551-4C28-8A15-DC8F8DF0DED2}" type="datetimeFigureOut">
              <a:rPr lang="lv-LV" smtClean="0"/>
              <a:t>18.09.2024</a:t>
            </a:fld>
            <a:endParaRPr lang="lv-LV"/>
          </a:p>
        </p:txBody>
      </p:sp>
      <p:sp>
        <p:nvSpPr>
          <p:cNvPr id="4" name="Footer Placeholder 3">
            <a:extLst>
              <a:ext uri="{FF2B5EF4-FFF2-40B4-BE49-F238E27FC236}">
                <a16:creationId xmlns:a16="http://schemas.microsoft.com/office/drawing/2014/main" id="{FA242F11-28AD-59DC-40C9-C99B50A142D4}"/>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9D86EBC2-6DC5-E11C-A74F-874549C37F4C}"/>
              </a:ext>
            </a:extLst>
          </p:cNvPr>
          <p:cNvSpPr>
            <a:spLocks noGrp="1"/>
          </p:cNvSpPr>
          <p:nvPr>
            <p:ph type="sldNum" sz="quarter" idx="12"/>
          </p:nvPr>
        </p:nvSpPr>
        <p:spPr/>
        <p:txBody>
          <a:bodyPr/>
          <a:lstStyle/>
          <a:p>
            <a:fld id="{5350035C-6EC6-4F80-B09D-706A8CB51A0F}" type="slidenum">
              <a:rPr lang="lv-LV" smtClean="0"/>
              <a:t>‹#›</a:t>
            </a:fld>
            <a:endParaRPr lang="lv-LV"/>
          </a:p>
        </p:txBody>
      </p:sp>
    </p:spTree>
    <p:extLst>
      <p:ext uri="{BB962C8B-B14F-4D97-AF65-F5344CB8AC3E}">
        <p14:creationId xmlns:p14="http://schemas.microsoft.com/office/powerpoint/2010/main" val="340081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003C4-B351-5B69-6C5E-656B89E5668E}"/>
              </a:ext>
            </a:extLst>
          </p:cNvPr>
          <p:cNvSpPr>
            <a:spLocks noGrp="1"/>
          </p:cNvSpPr>
          <p:nvPr>
            <p:ph type="dt" sz="half" idx="10"/>
          </p:nvPr>
        </p:nvSpPr>
        <p:spPr/>
        <p:txBody>
          <a:bodyPr/>
          <a:lstStyle/>
          <a:p>
            <a:fld id="{1C1B8DBA-0551-4C28-8A15-DC8F8DF0DED2}" type="datetimeFigureOut">
              <a:rPr lang="lv-LV" smtClean="0"/>
              <a:t>18.09.2024</a:t>
            </a:fld>
            <a:endParaRPr lang="lv-LV"/>
          </a:p>
        </p:txBody>
      </p:sp>
      <p:sp>
        <p:nvSpPr>
          <p:cNvPr id="3" name="Footer Placeholder 2">
            <a:extLst>
              <a:ext uri="{FF2B5EF4-FFF2-40B4-BE49-F238E27FC236}">
                <a16:creationId xmlns:a16="http://schemas.microsoft.com/office/drawing/2014/main" id="{61A10DFC-017C-0893-37F3-74EC42BE07B4}"/>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13FB6F68-95F2-4B6E-D6EE-87FB32B19249}"/>
              </a:ext>
            </a:extLst>
          </p:cNvPr>
          <p:cNvSpPr>
            <a:spLocks noGrp="1"/>
          </p:cNvSpPr>
          <p:nvPr>
            <p:ph type="sldNum" sz="quarter" idx="12"/>
          </p:nvPr>
        </p:nvSpPr>
        <p:spPr/>
        <p:txBody>
          <a:bodyPr/>
          <a:lstStyle/>
          <a:p>
            <a:fld id="{5350035C-6EC6-4F80-B09D-706A8CB51A0F}" type="slidenum">
              <a:rPr lang="lv-LV" smtClean="0"/>
              <a:t>‹#›</a:t>
            </a:fld>
            <a:endParaRPr lang="lv-LV"/>
          </a:p>
        </p:txBody>
      </p:sp>
    </p:spTree>
    <p:extLst>
      <p:ext uri="{BB962C8B-B14F-4D97-AF65-F5344CB8AC3E}">
        <p14:creationId xmlns:p14="http://schemas.microsoft.com/office/powerpoint/2010/main" val="394390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E07E-B2A1-518F-2244-095CFEE3E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4C225F0E-C1A7-5BEE-55BE-F0F335B45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52D3246D-C2F2-7AC6-7A5F-F8368E235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5B03D-5530-F673-879E-D5513AF49DA0}"/>
              </a:ext>
            </a:extLst>
          </p:cNvPr>
          <p:cNvSpPr>
            <a:spLocks noGrp="1"/>
          </p:cNvSpPr>
          <p:nvPr>
            <p:ph type="dt" sz="half" idx="10"/>
          </p:nvPr>
        </p:nvSpPr>
        <p:spPr/>
        <p:txBody>
          <a:bodyPr/>
          <a:lstStyle/>
          <a:p>
            <a:fld id="{1C1B8DBA-0551-4C28-8A15-DC8F8DF0DED2}" type="datetimeFigureOut">
              <a:rPr lang="lv-LV" smtClean="0"/>
              <a:t>18.09.2024</a:t>
            </a:fld>
            <a:endParaRPr lang="lv-LV"/>
          </a:p>
        </p:txBody>
      </p:sp>
      <p:sp>
        <p:nvSpPr>
          <p:cNvPr id="6" name="Footer Placeholder 5">
            <a:extLst>
              <a:ext uri="{FF2B5EF4-FFF2-40B4-BE49-F238E27FC236}">
                <a16:creationId xmlns:a16="http://schemas.microsoft.com/office/drawing/2014/main" id="{48BEF84D-B66F-2147-5AC9-9303B53F198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1C86415-368C-B26A-FF2C-8680A1E905DF}"/>
              </a:ext>
            </a:extLst>
          </p:cNvPr>
          <p:cNvSpPr>
            <a:spLocks noGrp="1"/>
          </p:cNvSpPr>
          <p:nvPr>
            <p:ph type="sldNum" sz="quarter" idx="12"/>
          </p:nvPr>
        </p:nvSpPr>
        <p:spPr/>
        <p:txBody>
          <a:bodyPr/>
          <a:lstStyle/>
          <a:p>
            <a:fld id="{5350035C-6EC6-4F80-B09D-706A8CB51A0F}" type="slidenum">
              <a:rPr lang="lv-LV" smtClean="0"/>
              <a:t>‹#›</a:t>
            </a:fld>
            <a:endParaRPr lang="lv-LV"/>
          </a:p>
        </p:txBody>
      </p:sp>
    </p:spTree>
    <p:extLst>
      <p:ext uri="{BB962C8B-B14F-4D97-AF65-F5344CB8AC3E}">
        <p14:creationId xmlns:p14="http://schemas.microsoft.com/office/powerpoint/2010/main" val="386995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94F2-5776-52A0-8BEF-1A4986CD4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2BA2DD51-84FB-79C2-A242-900D2281F2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83F16A08-82C1-D84D-41F0-51501F877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86D563-08AD-942B-899A-BAA03902E12F}"/>
              </a:ext>
            </a:extLst>
          </p:cNvPr>
          <p:cNvSpPr>
            <a:spLocks noGrp="1"/>
          </p:cNvSpPr>
          <p:nvPr>
            <p:ph type="dt" sz="half" idx="10"/>
          </p:nvPr>
        </p:nvSpPr>
        <p:spPr/>
        <p:txBody>
          <a:bodyPr/>
          <a:lstStyle/>
          <a:p>
            <a:fld id="{1C1B8DBA-0551-4C28-8A15-DC8F8DF0DED2}" type="datetimeFigureOut">
              <a:rPr lang="lv-LV" smtClean="0"/>
              <a:t>18.09.2024</a:t>
            </a:fld>
            <a:endParaRPr lang="lv-LV"/>
          </a:p>
        </p:txBody>
      </p:sp>
      <p:sp>
        <p:nvSpPr>
          <p:cNvPr id="6" name="Footer Placeholder 5">
            <a:extLst>
              <a:ext uri="{FF2B5EF4-FFF2-40B4-BE49-F238E27FC236}">
                <a16:creationId xmlns:a16="http://schemas.microsoft.com/office/drawing/2014/main" id="{726827BA-60A3-5516-EFD3-33411CB3AD1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566A311-B218-B113-F905-10627996A317}"/>
              </a:ext>
            </a:extLst>
          </p:cNvPr>
          <p:cNvSpPr>
            <a:spLocks noGrp="1"/>
          </p:cNvSpPr>
          <p:nvPr>
            <p:ph type="sldNum" sz="quarter" idx="12"/>
          </p:nvPr>
        </p:nvSpPr>
        <p:spPr/>
        <p:txBody>
          <a:bodyPr/>
          <a:lstStyle/>
          <a:p>
            <a:fld id="{5350035C-6EC6-4F80-B09D-706A8CB51A0F}" type="slidenum">
              <a:rPr lang="lv-LV" smtClean="0"/>
              <a:t>‹#›</a:t>
            </a:fld>
            <a:endParaRPr lang="lv-LV"/>
          </a:p>
        </p:txBody>
      </p:sp>
    </p:spTree>
    <p:extLst>
      <p:ext uri="{BB962C8B-B14F-4D97-AF65-F5344CB8AC3E}">
        <p14:creationId xmlns:p14="http://schemas.microsoft.com/office/powerpoint/2010/main" val="259268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0327DF-5674-C63B-3A45-FA8FE2AADD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0F626F6-D4BA-2BE0-182E-1AB854125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48078B6-6232-0CCE-1DED-D7899506F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1B8DBA-0551-4C28-8A15-DC8F8DF0DED2}" type="datetimeFigureOut">
              <a:rPr lang="lv-LV" smtClean="0"/>
              <a:t>18.09.2024</a:t>
            </a:fld>
            <a:endParaRPr lang="lv-LV"/>
          </a:p>
        </p:txBody>
      </p:sp>
      <p:sp>
        <p:nvSpPr>
          <p:cNvPr id="5" name="Footer Placeholder 4">
            <a:extLst>
              <a:ext uri="{FF2B5EF4-FFF2-40B4-BE49-F238E27FC236}">
                <a16:creationId xmlns:a16="http://schemas.microsoft.com/office/drawing/2014/main" id="{2662DA36-BC6D-AFB0-A206-83B4D8650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ide Number Placeholder 5">
            <a:extLst>
              <a:ext uri="{FF2B5EF4-FFF2-40B4-BE49-F238E27FC236}">
                <a16:creationId xmlns:a16="http://schemas.microsoft.com/office/drawing/2014/main" id="{32D77504-040B-FD13-1BF4-B058FF357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50035C-6EC6-4F80-B09D-706A8CB51A0F}" type="slidenum">
              <a:rPr lang="lv-LV" smtClean="0"/>
              <a:t>‹#›</a:t>
            </a:fld>
            <a:endParaRPr lang="lv-LV"/>
          </a:p>
        </p:txBody>
      </p:sp>
    </p:spTree>
    <p:extLst>
      <p:ext uri="{BB962C8B-B14F-4D97-AF65-F5344CB8AC3E}">
        <p14:creationId xmlns:p14="http://schemas.microsoft.com/office/powerpoint/2010/main" val="7148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linda.kapteine@viaa.gov.lv" TargetMode="External"/><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mailto:inita.mazudre@viaa.gov.lv" TargetMode="External"/><Relationship Id="rId4" Type="http://schemas.openxmlformats.org/officeDocument/2006/relationships/hyperlink" Target="mailto:Biruta.pjalkovska@viaa.gov.l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desk with a computer&#10;&#10;Description automatically generated">
            <a:extLst>
              <a:ext uri="{FF2B5EF4-FFF2-40B4-BE49-F238E27FC236}">
                <a16:creationId xmlns:a16="http://schemas.microsoft.com/office/drawing/2014/main" id="{2BB0C8FF-E815-80EF-7DD4-246CB92DA14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24910441-63BB-CD34-9D79-708F576D2DDF}"/>
              </a:ext>
            </a:extLst>
          </p:cNvPr>
          <p:cNvSpPr>
            <a:spLocks noGrp="1"/>
          </p:cNvSpPr>
          <p:nvPr>
            <p:ph type="title"/>
          </p:nvPr>
        </p:nvSpPr>
        <p:spPr>
          <a:xfrm>
            <a:off x="642503" y="1596880"/>
            <a:ext cx="7285345" cy="1832120"/>
          </a:xfrm>
        </p:spPr>
        <p:txBody>
          <a:bodyPr>
            <a:normAutofit fontScale="90000"/>
          </a:bodyPr>
          <a:lstStyle/>
          <a:p>
            <a:r>
              <a:rPr lang="lv-LV" altLang="lv-LV" sz="4200" dirty="0">
                <a:latin typeface="Source Sans Pro" panose="020B0503030403020204" pitchFamily="34" charset="0"/>
                <a:ea typeface="Source Sans Pro" panose="020B0503030403020204" pitchFamily="34" charset="0"/>
              </a:rPr>
              <a:t>Pieaugušo izglītības koordinatoru loma personu iesaistē </a:t>
            </a:r>
            <a:br>
              <a:rPr lang="lv-LV" altLang="lv-LV" sz="4200" dirty="0">
                <a:latin typeface="Source Sans Pro" panose="020B0503030403020204" pitchFamily="34" charset="0"/>
                <a:ea typeface="Source Sans Pro" panose="020B0503030403020204" pitchFamily="34" charset="0"/>
              </a:rPr>
            </a:br>
            <a:r>
              <a:rPr lang="lv-LV" altLang="lv-LV" sz="4200" dirty="0">
                <a:latin typeface="Source Sans Pro" panose="020B0503030403020204" pitchFamily="34" charset="0"/>
                <a:ea typeface="Source Sans Pro" panose="020B0503030403020204" pitchFamily="34" charset="0"/>
              </a:rPr>
              <a:t>ES finansētu projektu mācībās </a:t>
            </a:r>
            <a:endParaRPr lang="lv-LV" sz="4200" dirty="0">
              <a:latin typeface="Source Sans Pro" panose="020B0503030403020204" pitchFamily="34" charset="0"/>
              <a:ea typeface="Source Sans Pro" panose="020B0503030403020204" pitchFamily="34" charset="0"/>
            </a:endParaRPr>
          </a:p>
        </p:txBody>
      </p:sp>
      <p:sp>
        <p:nvSpPr>
          <p:cNvPr id="11" name="Text Placeholder 10">
            <a:extLst>
              <a:ext uri="{FF2B5EF4-FFF2-40B4-BE49-F238E27FC236}">
                <a16:creationId xmlns:a16="http://schemas.microsoft.com/office/drawing/2014/main" id="{B5B1CBA4-CE7E-E114-82DA-0E9394B2615A}"/>
              </a:ext>
            </a:extLst>
          </p:cNvPr>
          <p:cNvSpPr>
            <a:spLocks noGrp="1"/>
          </p:cNvSpPr>
          <p:nvPr>
            <p:ph type="body" idx="1"/>
          </p:nvPr>
        </p:nvSpPr>
        <p:spPr>
          <a:xfrm>
            <a:off x="642503" y="3525693"/>
            <a:ext cx="5809095" cy="1500187"/>
          </a:xfrm>
        </p:spPr>
        <p:txBody>
          <a:bodyPr>
            <a:normAutofit fontScale="92500" lnSpcReduction="10000"/>
          </a:bodyPr>
          <a:lstStyle/>
          <a:p>
            <a:r>
              <a:rPr lang="lv-LV" sz="2800" dirty="0">
                <a:latin typeface="Source Sans Pro" panose="020B0503030403020204" pitchFamily="34" charset="0"/>
                <a:ea typeface="Source Sans Pro" panose="020B0503030403020204" pitchFamily="34" charset="0"/>
              </a:rPr>
              <a:t>4.2.4.2. projekta «Atbalsts pieaugušo individuālajās vajadzībās balstītai pieaugušo izglītībai» ietvaros</a:t>
            </a:r>
          </a:p>
          <a:p>
            <a:pPr algn="r"/>
            <a:r>
              <a:rPr lang="lv-LV" altLang="lv-LV" sz="2800" dirty="0">
                <a:latin typeface="Source Sans Pro" panose="020B0503030403020204" pitchFamily="34" charset="0"/>
                <a:ea typeface="Source Sans Pro" panose="020B0503030403020204" pitchFamily="34" charset="0"/>
              </a:rPr>
              <a:t>17.09.2024.</a:t>
            </a:r>
          </a:p>
          <a:p>
            <a:endParaRPr lang="lv-LV" sz="2800" dirty="0">
              <a:latin typeface="Source Sans Pro" panose="020B0503030403020204" pitchFamily="34" charset="0"/>
              <a:ea typeface="Source Sans Pro" panose="020B0503030403020204" pitchFamily="34" charset="0"/>
            </a:endParaRPr>
          </a:p>
          <a:p>
            <a:endParaRPr lang="lv-LV" sz="2800" dirty="0">
              <a:solidFill>
                <a:schemeClr val="tx1"/>
              </a:solidFill>
              <a:latin typeface="Source Sans Pro" panose="020B0503030403020204" pitchFamily="34" charset="0"/>
              <a:ea typeface="Source Sans Pro" panose="020B0503030403020204" pitchFamily="34" charset="0"/>
              <a:cs typeface="+mj-cs"/>
            </a:endParaRPr>
          </a:p>
        </p:txBody>
      </p:sp>
    </p:spTree>
    <p:extLst>
      <p:ext uri="{BB962C8B-B14F-4D97-AF65-F5344CB8AC3E}">
        <p14:creationId xmlns:p14="http://schemas.microsoft.com/office/powerpoint/2010/main" val="326575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C114-E13C-B13A-EF80-E22A4754E2A7}"/>
              </a:ext>
            </a:extLst>
          </p:cNvPr>
          <p:cNvSpPr>
            <a:spLocks noGrp="1"/>
          </p:cNvSpPr>
          <p:nvPr>
            <p:ph type="title"/>
          </p:nvPr>
        </p:nvSpPr>
        <p:spPr>
          <a:xfrm>
            <a:off x="1783243" y="156054"/>
            <a:ext cx="9969503" cy="1292271"/>
          </a:xfrm>
        </p:spPr>
        <p:txBody>
          <a:bodyPr>
            <a:normAutofit fontScale="90000"/>
          </a:bodyPr>
          <a:lstStyle/>
          <a:p>
            <a:r>
              <a:rPr lang="lv-LV" dirty="0"/>
              <a:t>Mūžizglītība = vai ≠ pieaugušo izglītība</a:t>
            </a:r>
            <a:br>
              <a:rPr lang="lv-LV" sz="4400" b="1" dirty="0">
                <a:solidFill>
                  <a:srgbClr val="68478C"/>
                </a:solidFill>
                <a:latin typeface="Arial" panose="020B0604020202020204" pitchFamily="34" charset="0"/>
                <a:ea typeface="Verdana" panose="020B0604030504040204" pitchFamily="34" charset="0"/>
                <a:cs typeface="Arial" panose="020B0604020202020204" pitchFamily="34" charset="0"/>
              </a:rPr>
            </a:br>
            <a:endParaRPr lang="lv-LV" dirty="0"/>
          </a:p>
        </p:txBody>
      </p:sp>
      <p:graphicFrame>
        <p:nvGraphicFramePr>
          <p:cNvPr id="13" name="Diagram 12">
            <a:extLst>
              <a:ext uri="{FF2B5EF4-FFF2-40B4-BE49-F238E27FC236}">
                <a16:creationId xmlns:a16="http://schemas.microsoft.com/office/drawing/2014/main" id="{835FC9D8-F504-4EB0-506B-165E5AEC59EB}"/>
              </a:ext>
            </a:extLst>
          </p:cNvPr>
          <p:cNvGraphicFramePr/>
          <p:nvPr>
            <p:extLst>
              <p:ext uri="{D42A27DB-BD31-4B8C-83A1-F6EECF244321}">
                <p14:modId xmlns:p14="http://schemas.microsoft.com/office/powerpoint/2010/main" val="4177175669"/>
              </p:ext>
            </p:extLst>
          </p:nvPr>
        </p:nvGraphicFramePr>
        <p:xfrm>
          <a:off x="1152399" y="960120"/>
          <a:ext cx="8732265" cy="5230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C585C839-3DC8-99C2-D3B3-5D0D54421488}"/>
              </a:ext>
            </a:extLst>
          </p:cNvPr>
          <p:cNvSpPr txBox="1"/>
          <p:nvPr/>
        </p:nvSpPr>
        <p:spPr>
          <a:xfrm>
            <a:off x="9216283" y="3444989"/>
            <a:ext cx="2442246" cy="954107"/>
          </a:xfrm>
          <a:prstGeom prst="rect">
            <a:avLst/>
          </a:prstGeom>
          <a:noFill/>
        </p:spPr>
        <p:txBody>
          <a:bodyPr wrap="square" rtlCol="0">
            <a:spAutoFit/>
          </a:bodyPr>
          <a:lstStyle/>
          <a:p>
            <a:pPr algn="ctr"/>
            <a:r>
              <a:rPr lang="lv-LV" sz="2800" dirty="0">
                <a:solidFill>
                  <a:srgbClr val="083D4F"/>
                </a:solidFill>
              </a:rPr>
              <a:t>Pieaugušo izglītība</a:t>
            </a:r>
          </a:p>
        </p:txBody>
      </p:sp>
      <p:cxnSp>
        <p:nvCxnSpPr>
          <p:cNvPr id="15" name="Straight Arrow Connector 14">
            <a:extLst>
              <a:ext uri="{FF2B5EF4-FFF2-40B4-BE49-F238E27FC236}">
                <a16:creationId xmlns:a16="http://schemas.microsoft.com/office/drawing/2014/main" id="{11D432B6-8308-519C-4EF7-E7F1D9CE809D}"/>
              </a:ext>
            </a:extLst>
          </p:cNvPr>
          <p:cNvCxnSpPr/>
          <p:nvPr/>
        </p:nvCxnSpPr>
        <p:spPr>
          <a:xfrm flipH="1" flipV="1">
            <a:off x="8331414" y="2059319"/>
            <a:ext cx="1145406" cy="1655545"/>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DB0E4EB-22B3-BC95-2BE6-6CB0E5A3513F}"/>
              </a:ext>
            </a:extLst>
          </p:cNvPr>
          <p:cNvCxnSpPr>
            <a:cxnSpLocks/>
          </p:cNvCxnSpPr>
          <p:nvPr/>
        </p:nvCxnSpPr>
        <p:spPr>
          <a:xfrm flipV="1">
            <a:off x="7523214" y="4199223"/>
            <a:ext cx="1900989" cy="1291311"/>
          </a:xfrm>
          <a:prstGeom prst="straightConnector1">
            <a:avLst/>
          </a:prstGeom>
          <a:ln w="38100">
            <a:solidFill>
              <a:schemeClr val="accent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3576182-1FE4-A25A-371C-A9B536BB9C69}"/>
              </a:ext>
            </a:extLst>
          </p:cNvPr>
          <p:cNvCxnSpPr>
            <a:cxnSpLocks/>
          </p:cNvCxnSpPr>
          <p:nvPr/>
        </p:nvCxnSpPr>
        <p:spPr>
          <a:xfrm flipH="1">
            <a:off x="8329007" y="3905843"/>
            <a:ext cx="960122" cy="16200"/>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3300D8F-68CF-B723-3882-70B31F70D3C5}"/>
              </a:ext>
            </a:extLst>
          </p:cNvPr>
          <p:cNvSpPr txBox="1"/>
          <p:nvPr/>
        </p:nvSpPr>
        <p:spPr>
          <a:xfrm>
            <a:off x="4278810" y="3622186"/>
            <a:ext cx="2276332" cy="523220"/>
          </a:xfrm>
          <a:prstGeom prst="rect">
            <a:avLst/>
          </a:prstGeom>
          <a:noFill/>
        </p:spPr>
        <p:txBody>
          <a:bodyPr wrap="square" rtlCol="0">
            <a:spAutoFit/>
          </a:bodyPr>
          <a:lstStyle/>
          <a:p>
            <a:pPr algn="ctr"/>
            <a:r>
              <a:rPr lang="lv-LV" sz="2800" b="1" dirty="0">
                <a:gradFill flip="none" rotWithShape="1">
                  <a:gsLst>
                    <a:gs pos="77000">
                      <a:srgbClr val="114B67"/>
                    </a:gs>
                    <a:gs pos="7000">
                      <a:srgbClr val="FFC000"/>
                    </a:gs>
                    <a:gs pos="75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rPr>
              <a:t>Mūžizglītība</a:t>
            </a:r>
          </a:p>
        </p:txBody>
      </p:sp>
    </p:spTree>
    <p:extLst>
      <p:ext uri="{BB962C8B-B14F-4D97-AF65-F5344CB8AC3E}">
        <p14:creationId xmlns:p14="http://schemas.microsoft.com/office/powerpoint/2010/main" val="323008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C114-E13C-B13A-EF80-E22A4754E2A7}"/>
              </a:ext>
            </a:extLst>
          </p:cNvPr>
          <p:cNvSpPr>
            <a:spLocks noGrp="1"/>
          </p:cNvSpPr>
          <p:nvPr>
            <p:ph type="title"/>
          </p:nvPr>
        </p:nvSpPr>
        <p:spPr>
          <a:xfrm>
            <a:off x="1866897" y="398417"/>
            <a:ext cx="9969503" cy="1292271"/>
          </a:xfrm>
        </p:spPr>
        <p:txBody>
          <a:bodyPr>
            <a:normAutofit/>
          </a:bodyPr>
          <a:lstStyle/>
          <a:p>
            <a:r>
              <a:rPr lang="lv-LV" sz="4000" dirty="0"/>
              <a:t>Kā veicināt pieaugušo izpratni, motivāciju?</a:t>
            </a:r>
          </a:p>
        </p:txBody>
      </p:sp>
      <p:sp>
        <p:nvSpPr>
          <p:cNvPr id="3" name="Content Placeholder 2">
            <a:extLst>
              <a:ext uri="{FF2B5EF4-FFF2-40B4-BE49-F238E27FC236}">
                <a16:creationId xmlns:a16="http://schemas.microsoft.com/office/drawing/2014/main" id="{F3F07355-8781-D7D0-4415-68DD8D9079A2}"/>
              </a:ext>
            </a:extLst>
          </p:cNvPr>
          <p:cNvSpPr>
            <a:spLocks noGrp="1"/>
          </p:cNvSpPr>
          <p:nvPr>
            <p:ph idx="1"/>
          </p:nvPr>
        </p:nvSpPr>
        <p:spPr>
          <a:xfrm>
            <a:off x="1866897" y="1825625"/>
            <a:ext cx="9969500" cy="4351338"/>
          </a:xfrm>
        </p:spPr>
        <p:txBody>
          <a:bodyPr/>
          <a:lstStyle/>
          <a:p>
            <a:pPr marL="0" indent="0" algn="just">
              <a:spcBef>
                <a:spcPts val="600"/>
              </a:spcBef>
              <a:spcAft>
                <a:spcPts val="600"/>
              </a:spcAft>
              <a:buClr>
                <a:srgbClr val="68478C"/>
              </a:buClr>
              <a:buNone/>
            </a:pPr>
            <a:r>
              <a:rPr lang="lv-LV" dirty="0"/>
              <a:t>Motivācijas mācīties, informācijas kanālu, šķēršļu un nepieciešamā atbalsta izpētes rezultāti atklāj:</a:t>
            </a:r>
          </a:p>
          <a:p>
            <a:pPr marL="342900" lvl="0" indent="-342900" algn="just">
              <a:spcBef>
                <a:spcPts val="600"/>
              </a:spcBef>
              <a:spcAft>
                <a:spcPts val="600"/>
              </a:spcAft>
              <a:buClr>
                <a:srgbClr val="EEB649"/>
              </a:buClr>
              <a:buFont typeface="Wingdings" panose="05000000000000000000" pitchFamily="2" charset="2"/>
              <a:buChar char="ü"/>
            </a:pPr>
            <a:r>
              <a:rPr lang="lv-LV" sz="2800" dirty="0">
                <a:solidFill>
                  <a:srgbClr val="000000"/>
                </a:solidFill>
                <a:effectLst/>
                <a:latin typeface="Aptos Display" panose="020B0004020202020204" pitchFamily="34" charset="0"/>
                <a:ea typeface="Aptos" panose="020B0004020202020204" pitchFamily="34" charset="0"/>
                <a:cs typeface="Times New Roman" panose="02020603050405020304" pitchFamily="18" charset="0"/>
              </a:rPr>
              <a:t> </a:t>
            </a:r>
            <a:r>
              <a:rPr lang="lv-LV" dirty="0"/>
              <a:t>svarīgi ir saņemt adekvātu konsultāciju, lai izvēlētos piemērotāko mācību programmu;</a:t>
            </a:r>
          </a:p>
          <a:p>
            <a:pPr marL="342900" lvl="0" indent="-342900" algn="just">
              <a:spcBef>
                <a:spcPts val="600"/>
              </a:spcBef>
              <a:spcAft>
                <a:spcPts val="600"/>
              </a:spcAft>
              <a:buClr>
                <a:srgbClr val="EEB649"/>
              </a:buClr>
              <a:buFont typeface="Wingdings" panose="05000000000000000000" pitchFamily="2" charset="2"/>
              <a:buChar char="ü"/>
            </a:pPr>
            <a:r>
              <a:rPr lang="lv-LV" dirty="0"/>
              <a:t>nozīmīgs ir darba devēja atbalsts mācībām;</a:t>
            </a:r>
          </a:p>
          <a:p>
            <a:pPr marL="342900" lvl="0" indent="-342900" algn="just">
              <a:spcBef>
                <a:spcPts val="600"/>
              </a:spcBef>
              <a:spcAft>
                <a:spcPts val="600"/>
              </a:spcAft>
              <a:buClr>
                <a:srgbClr val="EEB649"/>
              </a:buClr>
              <a:buFont typeface="Wingdings" panose="05000000000000000000" pitchFamily="2" charset="2"/>
              <a:buChar char="ü"/>
            </a:pPr>
            <a:r>
              <a:rPr lang="lv-LV" dirty="0"/>
              <a:t>tāda mācību norises organizācija, kas ir savienojama ar nodarbinātību;</a:t>
            </a:r>
          </a:p>
          <a:p>
            <a:pPr marL="342900" lvl="0" indent="-342900" algn="just">
              <a:spcBef>
                <a:spcPts val="600"/>
              </a:spcBef>
              <a:spcAft>
                <a:spcPts val="600"/>
              </a:spcAft>
              <a:buClr>
                <a:srgbClr val="EEB649"/>
              </a:buClr>
              <a:buFont typeface="Wingdings" panose="05000000000000000000" pitchFamily="2" charset="2"/>
              <a:buChar char="ü"/>
            </a:pPr>
            <a:r>
              <a:rPr lang="lv-LV" dirty="0"/>
              <a:t>īpaši motivējoša ir personīga uzrunāšana;</a:t>
            </a:r>
          </a:p>
          <a:p>
            <a:pPr marL="342900" lvl="0" indent="-342900" algn="just">
              <a:spcBef>
                <a:spcPts val="600"/>
              </a:spcBef>
              <a:spcAft>
                <a:spcPts val="600"/>
              </a:spcAft>
              <a:buClr>
                <a:srgbClr val="EEB649"/>
              </a:buClr>
              <a:buFont typeface="Wingdings" panose="05000000000000000000" pitchFamily="2" charset="2"/>
              <a:buChar char="ü"/>
            </a:pPr>
            <a:r>
              <a:rPr lang="lv-LV" dirty="0"/>
              <a:t>būtiska ir efektīva pašvaldību iesaiste. </a:t>
            </a:r>
          </a:p>
        </p:txBody>
      </p:sp>
    </p:spTree>
    <p:extLst>
      <p:ext uri="{BB962C8B-B14F-4D97-AF65-F5344CB8AC3E}">
        <p14:creationId xmlns:p14="http://schemas.microsoft.com/office/powerpoint/2010/main" val="371452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C114-E13C-B13A-EF80-E22A4754E2A7}"/>
              </a:ext>
            </a:extLst>
          </p:cNvPr>
          <p:cNvSpPr>
            <a:spLocks noGrp="1"/>
          </p:cNvSpPr>
          <p:nvPr>
            <p:ph type="title"/>
          </p:nvPr>
        </p:nvSpPr>
        <p:spPr>
          <a:xfrm>
            <a:off x="1866897" y="398417"/>
            <a:ext cx="9969503" cy="1292271"/>
          </a:xfrm>
        </p:spPr>
        <p:txBody>
          <a:bodyPr>
            <a:normAutofit fontScale="90000"/>
          </a:bodyPr>
          <a:lstStyle/>
          <a:p>
            <a:r>
              <a:rPr lang="lv-LV" dirty="0"/>
              <a:t>Zināmi uzdevumi - jauni akcenti </a:t>
            </a:r>
            <a:br>
              <a:rPr lang="lv-LV" dirty="0"/>
            </a:br>
            <a:r>
              <a:rPr lang="lv-LV" dirty="0"/>
              <a:t>PI koordinatoru darbā projekta ietvaros </a:t>
            </a:r>
          </a:p>
        </p:txBody>
      </p:sp>
      <p:sp>
        <p:nvSpPr>
          <p:cNvPr id="3" name="Content Placeholder 2">
            <a:extLst>
              <a:ext uri="{FF2B5EF4-FFF2-40B4-BE49-F238E27FC236}">
                <a16:creationId xmlns:a16="http://schemas.microsoft.com/office/drawing/2014/main" id="{F3F07355-8781-D7D0-4415-68DD8D9079A2}"/>
              </a:ext>
            </a:extLst>
          </p:cNvPr>
          <p:cNvSpPr>
            <a:spLocks noGrp="1"/>
          </p:cNvSpPr>
          <p:nvPr>
            <p:ph idx="1"/>
          </p:nvPr>
        </p:nvSpPr>
        <p:spPr>
          <a:xfrm>
            <a:off x="1866897" y="1825625"/>
            <a:ext cx="9969500" cy="4351338"/>
          </a:xfrm>
        </p:spPr>
        <p:txBody>
          <a:bodyPr>
            <a:normAutofit fontScale="70000" lnSpcReduction="20000"/>
          </a:bodyPr>
          <a:lstStyle/>
          <a:p>
            <a:pPr marL="342900" lvl="0" indent="-342900" algn="just">
              <a:lnSpc>
                <a:spcPct val="120000"/>
              </a:lnSpc>
              <a:spcBef>
                <a:spcPts val="600"/>
              </a:spcBef>
              <a:spcAft>
                <a:spcPts val="600"/>
              </a:spcAft>
              <a:buClr>
                <a:srgbClr val="EEB649"/>
              </a:buClr>
              <a:buFont typeface="Wingdings" panose="05000000000000000000" pitchFamily="2" charset="2"/>
              <a:buChar char="ü"/>
            </a:pPr>
            <a:r>
              <a:rPr lang="lv-LV" b="1" kern="100" dirty="0">
                <a:latin typeface="Aptos" panose="020B0004020202020204" pitchFamily="34" charset="0"/>
                <a:ea typeface="Aptos" panose="020B0004020202020204" pitchFamily="34" charset="0"/>
                <a:cs typeface="Times New Roman" panose="02020603050405020304" pitchFamily="18" charset="0"/>
              </a:rPr>
              <a:t>I</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dentificēt </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pieaugušo izglītības </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mērķa grupas</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 pašvaldībā, to vajadzības un </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šķēršļus i</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edzīvotāju dalībai mācībās un </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iesaistīties šķēršļu mazināšanā</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 iedzīvotāju dalībai mācībās, izstrādājot individualizētus izglītības piedāvājumus.</a:t>
            </a:r>
          </a:p>
          <a:p>
            <a:pPr marL="342900" lvl="0" indent="-342900" algn="just">
              <a:lnSpc>
                <a:spcPct val="120000"/>
              </a:lnSpc>
              <a:spcBef>
                <a:spcPts val="600"/>
              </a:spcBef>
              <a:spcAft>
                <a:spcPts val="600"/>
              </a:spcAft>
              <a:buClr>
                <a:srgbClr val="EEB649"/>
              </a:buClr>
              <a:buFont typeface="Wingdings" panose="05000000000000000000" pitchFamily="2" charset="2"/>
              <a:buChar char="ü"/>
            </a:pPr>
            <a:r>
              <a:rPr lang="lv-LV" sz="2800" kern="100" dirty="0">
                <a:effectLst/>
                <a:latin typeface="Aptos" panose="020B0004020202020204" pitchFamily="34" charset="0"/>
                <a:ea typeface="Aptos" panose="020B0004020202020204" pitchFamily="34" charset="0"/>
                <a:cs typeface="Times New Roman" panose="02020603050405020304" pitchFamily="18" charset="0"/>
              </a:rPr>
              <a:t> </a:t>
            </a:r>
            <a:r>
              <a:rPr lang="lv-LV" b="1" kern="100" dirty="0">
                <a:latin typeface="Aptos" panose="020B0004020202020204" pitchFamily="34" charset="0"/>
                <a:ea typeface="Aptos" panose="020B0004020202020204" pitchFamily="34" charset="0"/>
                <a:cs typeface="Times New Roman" panose="02020603050405020304" pitchFamily="18" charset="0"/>
              </a:rPr>
              <a:t>V</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eicināt mūžizglītības kultūru</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 pašvaldībā, </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informējot </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sabiedrību par pieaugušo izglītības jautājumiem un </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palielinot iedzīvotāju un darba devēju izpratni </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par regulāru prasmju pilnveides nozīmi un motivāciju iesaistīties.</a:t>
            </a:r>
          </a:p>
          <a:p>
            <a:pPr marL="342900" lvl="0" indent="-342900" algn="just">
              <a:lnSpc>
                <a:spcPct val="120000"/>
              </a:lnSpc>
              <a:spcBef>
                <a:spcPts val="600"/>
              </a:spcBef>
              <a:spcAft>
                <a:spcPts val="600"/>
              </a:spcAft>
              <a:buClr>
                <a:srgbClr val="EEB649"/>
              </a:buClr>
              <a:buFont typeface="Wingdings" panose="05000000000000000000" pitchFamily="2" charset="2"/>
              <a:buChar char="ü"/>
            </a:pPr>
            <a:r>
              <a:rPr lang="lv-LV" b="1" kern="100" dirty="0">
                <a:latin typeface="Aptos" panose="020B0004020202020204" pitchFamily="34" charset="0"/>
                <a:ea typeface="Aptos" panose="020B0004020202020204" pitchFamily="34" charset="0"/>
                <a:cs typeface="Times New Roman" panose="02020603050405020304" pitchFamily="18" charset="0"/>
              </a:rPr>
              <a:t>S</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niegt informatīvu atbalstu un konsultēt </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iedzīvotājus </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par </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izglītības </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iespējām</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 pašvaldībā un ārpus tās.</a:t>
            </a:r>
          </a:p>
          <a:p>
            <a:pPr marL="342900" lvl="0" indent="-342900" algn="just">
              <a:lnSpc>
                <a:spcPct val="120000"/>
              </a:lnSpc>
              <a:spcBef>
                <a:spcPts val="600"/>
              </a:spcBef>
              <a:spcAft>
                <a:spcPts val="600"/>
              </a:spcAft>
              <a:buClr>
                <a:srgbClr val="EEB649"/>
              </a:buClr>
              <a:buFont typeface="Wingdings" panose="05000000000000000000" pitchFamily="2" charset="2"/>
              <a:buChar char="ü"/>
            </a:pPr>
            <a:r>
              <a:rPr lang="lv-LV" b="1" kern="100" dirty="0">
                <a:latin typeface="Aptos" panose="020B0004020202020204" pitchFamily="34" charset="0"/>
                <a:ea typeface="Aptos" panose="020B0004020202020204" pitchFamily="34" charset="0"/>
                <a:cs typeface="Times New Roman" panose="02020603050405020304" pitchFamily="18" charset="0"/>
              </a:rPr>
              <a:t>A</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ktivizēt un motivēt iedzīvotāju iesaisti</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 mācībās, ja nepieciešams, </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nodrošinot individualizētu atbalstu</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 mācību uzsākšanai vai karjeras konsultācijām; </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sadarboties</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 </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ar </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pašvaldības iestādēm vai struktūrvienībām, </a:t>
            </a:r>
            <a:r>
              <a:rPr lang="lv-LV" sz="2800" b="1" kern="100" dirty="0">
                <a:effectLst/>
                <a:latin typeface="Aptos" panose="020B0004020202020204" pitchFamily="34" charset="0"/>
                <a:ea typeface="Aptos" panose="020B0004020202020204" pitchFamily="34" charset="0"/>
                <a:cs typeface="Times New Roman" panose="02020603050405020304" pitchFamily="18" charset="0"/>
              </a:rPr>
              <a:t>darba devējiem</a:t>
            </a:r>
            <a:r>
              <a:rPr lang="lv-LV" sz="2800" kern="100" dirty="0">
                <a:effectLst/>
                <a:latin typeface="Aptos" panose="020B0004020202020204" pitchFamily="34" charset="0"/>
                <a:ea typeface="Aptos" panose="020B0004020202020204" pitchFamily="34" charset="0"/>
                <a:cs typeface="Times New Roman" panose="02020603050405020304" pitchFamily="18" charset="0"/>
              </a:rPr>
              <a:t>, kā arī ar valsts iestādēm, kas administrē un piedāvā pieaugušo izglītības pasākumus.</a:t>
            </a:r>
          </a:p>
          <a:p>
            <a:pPr marL="0" indent="0">
              <a:buNone/>
            </a:pPr>
            <a:endParaRPr lang="lv-LV" dirty="0"/>
          </a:p>
        </p:txBody>
      </p:sp>
    </p:spTree>
    <p:extLst>
      <p:ext uri="{BB962C8B-B14F-4D97-AF65-F5344CB8AC3E}">
        <p14:creationId xmlns:p14="http://schemas.microsoft.com/office/powerpoint/2010/main" val="75462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C114-E13C-B13A-EF80-E22A4754E2A7}"/>
              </a:ext>
            </a:extLst>
          </p:cNvPr>
          <p:cNvSpPr>
            <a:spLocks noGrp="1"/>
          </p:cNvSpPr>
          <p:nvPr>
            <p:ph type="title"/>
          </p:nvPr>
        </p:nvSpPr>
        <p:spPr>
          <a:xfrm>
            <a:off x="1866897" y="398417"/>
            <a:ext cx="9969503" cy="1292271"/>
          </a:xfrm>
        </p:spPr>
        <p:txBody>
          <a:bodyPr>
            <a:normAutofit fontScale="90000"/>
          </a:bodyPr>
          <a:lstStyle/>
          <a:p>
            <a:r>
              <a:rPr lang="lv-LV" dirty="0"/>
              <a:t>Aktuālie pieaugušo izglītības projekti</a:t>
            </a:r>
            <a:br>
              <a:rPr lang="lv-LV" sz="4400" b="1" dirty="0">
                <a:solidFill>
                  <a:srgbClr val="68478C"/>
                </a:solidFill>
                <a:latin typeface="Arial" panose="020B0604020202020204" pitchFamily="34" charset="0"/>
                <a:ea typeface="Verdana" panose="020B0604030504040204" pitchFamily="34" charset="0"/>
                <a:cs typeface="Arial" panose="020B0604020202020204" pitchFamily="34" charset="0"/>
              </a:rPr>
            </a:br>
            <a:endParaRPr lang="lv-LV" dirty="0"/>
          </a:p>
        </p:txBody>
      </p:sp>
      <p:graphicFrame>
        <p:nvGraphicFramePr>
          <p:cNvPr id="8" name="Diagram 7">
            <a:extLst>
              <a:ext uri="{FF2B5EF4-FFF2-40B4-BE49-F238E27FC236}">
                <a16:creationId xmlns:a16="http://schemas.microsoft.com/office/drawing/2014/main" id="{33B1AD82-1636-41C9-8E7E-AA3D8CAAA523}"/>
              </a:ext>
            </a:extLst>
          </p:cNvPr>
          <p:cNvGraphicFramePr/>
          <p:nvPr>
            <p:extLst>
              <p:ext uri="{D42A27DB-BD31-4B8C-83A1-F6EECF244321}">
                <p14:modId xmlns:p14="http://schemas.microsoft.com/office/powerpoint/2010/main" val="2186088302"/>
              </p:ext>
            </p:extLst>
          </p:nvPr>
        </p:nvGraphicFramePr>
        <p:xfrm>
          <a:off x="628749" y="1384803"/>
          <a:ext cx="11361890" cy="4925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B8F9758-E3A2-E5AF-7179-D4442B9EA035}"/>
              </a:ext>
            </a:extLst>
          </p:cNvPr>
          <p:cNvSpPr txBox="1"/>
          <p:nvPr/>
        </p:nvSpPr>
        <p:spPr>
          <a:xfrm rot="16200000">
            <a:off x="-261552" y="1858001"/>
            <a:ext cx="1047982" cy="353943"/>
          </a:xfrm>
          <a:prstGeom prst="rect">
            <a:avLst/>
          </a:prstGeom>
          <a:noFill/>
        </p:spPr>
        <p:txBody>
          <a:bodyPr wrap="square" rtlCol="0">
            <a:spAutoFit/>
          </a:bodyPr>
          <a:lstStyle/>
          <a:p>
            <a:r>
              <a:rPr lang="lv-LV" b="1" dirty="0"/>
              <a:t>VARAM</a:t>
            </a:r>
          </a:p>
        </p:txBody>
      </p:sp>
      <p:cxnSp>
        <p:nvCxnSpPr>
          <p:cNvPr id="10" name="Straight Connector 9">
            <a:extLst>
              <a:ext uri="{FF2B5EF4-FFF2-40B4-BE49-F238E27FC236}">
                <a16:creationId xmlns:a16="http://schemas.microsoft.com/office/drawing/2014/main" id="{508D374F-8C92-99C0-3FBB-07167BB636D9}"/>
              </a:ext>
            </a:extLst>
          </p:cNvPr>
          <p:cNvCxnSpPr>
            <a:cxnSpLocks/>
          </p:cNvCxnSpPr>
          <p:nvPr/>
        </p:nvCxnSpPr>
        <p:spPr>
          <a:xfrm>
            <a:off x="534081" y="1510981"/>
            <a:ext cx="0" cy="1005840"/>
          </a:xfrm>
          <a:prstGeom prst="line">
            <a:avLst/>
          </a:prstGeom>
          <a:ln w="19050">
            <a:solidFill>
              <a:srgbClr val="EEB649"/>
            </a:solidFill>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CF2252E0-2ACE-ECA3-16BA-45C72B61EBCA}"/>
              </a:ext>
            </a:extLst>
          </p:cNvPr>
          <p:cNvCxnSpPr>
            <a:cxnSpLocks/>
          </p:cNvCxnSpPr>
          <p:nvPr/>
        </p:nvCxnSpPr>
        <p:spPr>
          <a:xfrm>
            <a:off x="523919" y="2880880"/>
            <a:ext cx="10160" cy="3347720"/>
          </a:xfrm>
          <a:prstGeom prst="line">
            <a:avLst/>
          </a:prstGeom>
          <a:ln w="19050">
            <a:solidFill>
              <a:srgbClr val="0C5A76"/>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384B0A28-62C5-6AE6-D2C8-F119C9D76A44}"/>
              </a:ext>
            </a:extLst>
          </p:cNvPr>
          <p:cNvSpPr txBox="1"/>
          <p:nvPr/>
        </p:nvSpPr>
        <p:spPr>
          <a:xfrm rot="16200000">
            <a:off x="-1419475" y="4364099"/>
            <a:ext cx="3347718" cy="367719"/>
          </a:xfrm>
          <a:prstGeom prst="rect">
            <a:avLst/>
          </a:prstGeom>
          <a:noFill/>
        </p:spPr>
        <p:txBody>
          <a:bodyPr wrap="square" rtlCol="0">
            <a:spAutoFit/>
          </a:bodyPr>
          <a:lstStyle/>
          <a:p>
            <a:pPr algn="ctr"/>
            <a:r>
              <a:rPr lang="lv-LV" b="1" dirty="0"/>
              <a:t>VIAA</a:t>
            </a:r>
          </a:p>
        </p:txBody>
      </p:sp>
      <p:sp>
        <p:nvSpPr>
          <p:cNvPr id="13" name="TextBox 12">
            <a:extLst>
              <a:ext uri="{FF2B5EF4-FFF2-40B4-BE49-F238E27FC236}">
                <a16:creationId xmlns:a16="http://schemas.microsoft.com/office/drawing/2014/main" id="{833DD1EE-8CE4-8650-F6B0-3608BE26A0ED}"/>
              </a:ext>
            </a:extLst>
          </p:cNvPr>
          <p:cNvSpPr txBox="1"/>
          <p:nvPr/>
        </p:nvSpPr>
        <p:spPr>
          <a:xfrm>
            <a:off x="3677921" y="1518444"/>
            <a:ext cx="8514079" cy="875624"/>
          </a:xfrm>
          <a:prstGeom prst="rect">
            <a:avLst/>
          </a:prstGeom>
          <a:noFill/>
        </p:spPr>
        <p:txBody>
          <a:bodyPr wrap="square">
            <a:spAutoFit/>
          </a:bodyPr>
          <a:lstStyle/>
          <a:p>
            <a:pPr algn="just">
              <a:lnSpc>
                <a:spcPct val="115000"/>
              </a:lnSpc>
              <a:spcAft>
                <a:spcPts val="0"/>
              </a:spcAft>
            </a:pPr>
            <a:r>
              <a:rPr lang="lv-LV" sz="1500" b="1" u="sng" kern="100" dirty="0">
                <a:latin typeface="Aptos" panose="020B0004020202020204" pitchFamily="34" charset="0"/>
                <a:ea typeface="Aptos" panose="020B0004020202020204" pitchFamily="34" charset="0"/>
                <a:cs typeface="Times New Roman" panose="02020603050405020304" pitchFamily="18" charset="0"/>
              </a:rPr>
              <a:t>Atveseļošanas fonda projekts Nr. 2.3.2.1.i.</a:t>
            </a:r>
            <a:endParaRPr lang="lv-LV" sz="15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0"/>
              </a:spcAft>
            </a:pPr>
            <a:r>
              <a:rPr lang="lv-LV" sz="1500" b="1" u="sng" kern="100" dirty="0">
                <a:latin typeface="Aptos" panose="020B0004020202020204" pitchFamily="34" charset="0"/>
                <a:ea typeface="Aptos" panose="020B0004020202020204" pitchFamily="34" charset="0"/>
                <a:cs typeface="Times New Roman" panose="02020603050405020304" pitchFamily="18" charset="0"/>
              </a:rPr>
              <a:t>Mērķis</a:t>
            </a:r>
            <a:r>
              <a:rPr lang="lv-LV" sz="1500" kern="100" dirty="0">
                <a:latin typeface="Aptos" panose="020B0004020202020204" pitchFamily="34" charset="0"/>
                <a:ea typeface="Aptos" panose="020B0004020202020204" pitchFamily="34" charset="0"/>
                <a:cs typeface="Times New Roman" panose="02020603050405020304" pitchFamily="18" charset="0"/>
              </a:rPr>
              <a:t> ir veicināt digitālo pašapkalpošanās prasmju attīstību sabiedrībā.</a:t>
            </a:r>
          </a:p>
          <a:p>
            <a:pPr algn="just">
              <a:lnSpc>
                <a:spcPct val="115000"/>
              </a:lnSpc>
              <a:spcAft>
                <a:spcPts val="0"/>
              </a:spcAft>
            </a:pPr>
            <a:r>
              <a:rPr lang="lv-LV" sz="1500" kern="100" dirty="0">
                <a:latin typeface="Aptos" panose="020B0004020202020204" pitchFamily="34" charset="0"/>
                <a:ea typeface="Aptos" panose="020B0004020202020204" pitchFamily="34" charset="0"/>
                <a:cs typeface="Times New Roman" panose="02020603050405020304" pitchFamily="18" charset="0"/>
              </a:rPr>
              <a:t>Līdz  2026. gada aprīlim digitālās prasmes padziļinājuši 40 000</a:t>
            </a:r>
          </a:p>
        </p:txBody>
      </p:sp>
      <p:sp>
        <p:nvSpPr>
          <p:cNvPr id="14" name="TextBox 13">
            <a:extLst>
              <a:ext uri="{FF2B5EF4-FFF2-40B4-BE49-F238E27FC236}">
                <a16:creationId xmlns:a16="http://schemas.microsoft.com/office/drawing/2014/main" id="{6A1224B0-5767-6111-D5EB-4E2C92FBCBAE}"/>
              </a:ext>
            </a:extLst>
          </p:cNvPr>
          <p:cNvSpPr txBox="1"/>
          <p:nvPr/>
        </p:nvSpPr>
        <p:spPr>
          <a:xfrm>
            <a:off x="3665898" y="2639266"/>
            <a:ext cx="8324741" cy="1141082"/>
          </a:xfrm>
          <a:prstGeom prst="rect">
            <a:avLst/>
          </a:prstGeom>
          <a:noFill/>
        </p:spPr>
        <p:txBody>
          <a:bodyPr wrap="square">
            <a:spAutoFit/>
          </a:bodyPr>
          <a:lstStyle/>
          <a:p>
            <a:pPr algn="just">
              <a:lnSpc>
                <a:spcPct val="115000"/>
              </a:lnSpc>
              <a:spcAft>
                <a:spcPts val="0"/>
              </a:spcAft>
            </a:pPr>
            <a:r>
              <a:rPr lang="lv-LV" sz="1500" b="1" u="sng" kern="100" dirty="0">
                <a:latin typeface="Aptos" panose="020B0004020202020204" pitchFamily="34" charset="0"/>
                <a:ea typeface="Aptos" panose="020B0004020202020204" pitchFamily="34" charset="0"/>
                <a:cs typeface="Times New Roman" panose="02020603050405020304" pitchFamily="18" charset="0"/>
              </a:rPr>
              <a:t>Atveseļošanas fonda projekts Nr. 2.3.1.4.i.</a:t>
            </a:r>
            <a:endParaRPr lang="lv-LV" sz="15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0"/>
              </a:spcAft>
            </a:pPr>
            <a:r>
              <a:rPr lang="lv-LV" sz="1500" b="1" u="sng" kern="100" dirty="0">
                <a:effectLst/>
                <a:latin typeface="Aptos" panose="020B0004020202020204" pitchFamily="34" charset="0"/>
                <a:ea typeface="Aptos" panose="020B0004020202020204" pitchFamily="34" charset="0"/>
                <a:cs typeface="Times New Roman" panose="02020603050405020304" pitchFamily="18" charset="0"/>
              </a:rPr>
              <a:t>Mērķis</a:t>
            </a:r>
            <a:r>
              <a:rPr lang="lv-LV" sz="1500" kern="100" dirty="0">
                <a:effectLst/>
                <a:latin typeface="Aptos" panose="020B0004020202020204" pitchFamily="34" charset="0"/>
                <a:ea typeface="Aptos" panose="020B0004020202020204" pitchFamily="34" charset="0"/>
                <a:cs typeface="Times New Roman" panose="02020603050405020304" pitchFamily="18" charset="0"/>
              </a:rPr>
              <a:t> ir attīstīt un aprobēt Latvijas kontekstam atbilstošu individuālo mācību kontu pieeju (turpmāk – </a:t>
            </a:r>
            <a:r>
              <a:rPr lang="lv-LV" sz="1500" b="1" kern="100" dirty="0">
                <a:effectLst/>
                <a:latin typeface="Aptos" panose="020B0004020202020204" pitchFamily="34" charset="0"/>
                <a:ea typeface="Aptos" panose="020B0004020202020204" pitchFamily="34" charset="0"/>
                <a:cs typeface="Times New Roman" panose="02020603050405020304" pitchFamily="18" charset="0"/>
              </a:rPr>
              <a:t>IMK</a:t>
            </a:r>
            <a:r>
              <a:rPr lang="lv-LV" sz="1500" kern="100" dirty="0">
                <a:effectLst/>
                <a:latin typeface="Aptos" panose="020B0004020202020204" pitchFamily="34" charset="0"/>
                <a:ea typeface="Aptos" panose="020B0004020202020204" pitchFamily="34" charset="0"/>
                <a:cs typeface="Times New Roman" panose="02020603050405020304" pitchFamily="18" charset="0"/>
              </a:rPr>
              <a:t> pieeja), radot plašākas iespējas un tiesības personām no 18 gadiem saņemt atbilstoši darba tirgus prioritātēm individualizētu mācību piedāvājumu.</a:t>
            </a:r>
          </a:p>
        </p:txBody>
      </p:sp>
      <p:sp>
        <p:nvSpPr>
          <p:cNvPr id="15" name="TextBox 14">
            <a:extLst>
              <a:ext uri="{FF2B5EF4-FFF2-40B4-BE49-F238E27FC236}">
                <a16:creationId xmlns:a16="http://schemas.microsoft.com/office/drawing/2014/main" id="{F3FDCDA7-5A45-D026-48B2-DCD905B0B7EB}"/>
              </a:ext>
            </a:extLst>
          </p:cNvPr>
          <p:cNvSpPr txBox="1"/>
          <p:nvPr/>
        </p:nvSpPr>
        <p:spPr>
          <a:xfrm>
            <a:off x="3677921" y="3904032"/>
            <a:ext cx="8324742" cy="1141082"/>
          </a:xfrm>
          <a:prstGeom prst="rect">
            <a:avLst/>
          </a:prstGeom>
          <a:noFill/>
        </p:spPr>
        <p:txBody>
          <a:bodyPr wrap="square">
            <a:spAutoFit/>
          </a:bodyPr>
          <a:lstStyle/>
          <a:p>
            <a:pPr algn="just">
              <a:lnSpc>
                <a:spcPct val="115000"/>
              </a:lnSpc>
              <a:spcAft>
                <a:spcPts val="0"/>
              </a:spcAft>
            </a:pPr>
            <a:r>
              <a:rPr lang="lv-LV" sz="1500" b="1" u="sng" kern="100" dirty="0">
                <a:latin typeface="Aptos" panose="020B0004020202020204" pitchFamily="34" charset="0"/>
                <a:ea typeface="Aptos" panose="020B0004020202020204" pitchFamily="34" charset="0"/>
                <a:cs typeface="Times New Roman" panose="02020603050405020304" pitchFamily="18" charset="0"/>
              </a:rPr>
              <a:t>Kohēzijas fonda projekts 4.2.4.2.</a:t>
            </a:r>
            <a:endParaRPr lang="lv-LV" sz="15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0"/>
              </a:spcAft>
            </a:pPr>
            <a:r>
              <a:rPr lang="lv-LV" sz="1500" b="1" u="sng" kern="100" dirty="0">
                <a:latin typeface="Aptos" panose="020B0004020202020204" pitchFamily="34" charset="0"/>
                <a:ea typeface="Aptos" panose="020B0004020202020204" pitchFamily="34" charset="0"/>
                <a:cs typeface="Times New Roman" panose="02020603050405020304" pitchFamily="18" charset="0"/>
              </a:rPr>
              <a:t>Mērķis</a:t>
            </a:r>
            <a:r>
              <a:rPr lang="lv-LV" sz="1500" kern="100" dirty="0">
                <a:latin typeface="Aptos" panose="020B0004020202020204" pitchFamily="34" charset="0"/>
                <a:ea typeface="Aptos" panose="020B0004020202020204" pitchFamily="34" charset="0"/>
                <a:cs typeface="Times New Roman" panose="02020603050405020304" pitchFamily="18" charset="0"/>
              </a:rPr>
              <a:t> ir nodarbināto prasmju paaugstināšana un profesionālās kvalifikācijas ieguve vai </a:t>
            </a:r>
            <a:r>
              <a:rPr lang="lv-LV" sz="1500" kern="100" dirty="0" err="1">
                <a:latin typeface="Aptos" panose="020B0004020202020204" pitchFamily="34" charset="0"/>
                <a:ea typeface="Aptos" panose="020B0004020202020204" pitchFamily="34" charset="0"/>
                <a:cs typeface="Times New Roman" panose="02020603050405020304" pitchFamily="18" charset="0"/>
              </a:rPr>
              <a:t>pārkvalifikācija</a:t>
            </a:r>
            <a:r>
              <a:rPr lang="lv-LV" sz="1500" kern="100" dirty="0">
                <a:latin typeface="Aptos" panose="020B0004020202020204" pitchFamily="34" charset="0"/>
                <a:ea typeface="Aptos" panose="020B0004020202020204" pitchFamily="34" charset="0"/>
                <a:cs typeface="Times New Roman" panose="02020603050405020304" pitchFamily="18" charset="0"/>
              </a:rPr>
              <a:t>, nodrošinot nodarbināto noturību darba tirgū.</a:t>
            </a:r>
          </a:p>
          <a:p>
            <a:pPr algn="just">
              <a:lnSpc>
                <a:spcPct val="115000"/>
              </a:lnSpc>
              <a:spcAft>
                <a:spcPts val="0"/>
              </a:spcAft>
            </a:pPr>
            <a:r>
              <a:rPr lang="lv-LV" sz="1500" kern="100" dirty="0">
                <a:latin typeface="Aptos" panose="020B0004020202020204" pitchFamily="34" charset="0"/>
                <a:ea typeface="Aptos" panose="020B0004020202020204" pitchFamily="34" charset="0"/>
                <a:cs typeface="Times New Roman" panose="02020603050405020304" pitchFamily="18" charset="0"/>
              </a:rPr>
              <a:t>Līdz 2029. gada decembrim kvalifikāciju ieguvuši 24 118 </a:t>
            </a:r>
          </a:p>
        </p:txBody>
      </p:sp>
      <p:sp>
        <p:nvSpPr>
          <p:cNvPr id="16" name="TextBox 15">
            <a:extLst>
              <a:ext uri="{FF2B5EF4-FFF2-40B4-BE49-F238E27FC236}">
                <a16:creationId xmlns:a16="http://schemas.microsoft.com/office/drawing/2014/main" id="{16FC7D19-B80E-43FC-5C68-D549CD4DD30B}"/>
              </a:ext>
            </a:extLst>
          </p:cNvPr>
          <p:cNvSpPr txBox="1"/>
          <p:nvPr/>
        </p:nvSpPr>
        <p:spPr>
          <a:xfrm>
            <a:off x="3677922" y="5045114"/>
            <a:ext cx="8312718" cy="1141082"/>
          </a:xfrm>
          <a:prstGeom prst="rect">
            <a:avLst/>
          </a:prstGeom>
          <a:noFill/>
        </p:spPr>
        <p:txBody>
          <a:bodyPr wrap="square">
            <a:spAutoFit/>
          </a:bodyPr>
          <a:lstStyle/>
          <a:p>
            <a:pPr algn="just">
              <a:lnSpc>
                <a:spcPct val="115000"/>
              </a:lnSpc>
              <a:spcAft>
                <a:spcPts val="0"/>
              </a:spcAft>
            </a:pPr>
            <a:r>
              <a:rPr lang="lv-LV" sz="1500" b="1" u="sng" dirty="0">
                <a:latin typeface="Aptos" panose="020B0004020202020204" pitchFamily="34" charset="0"/>
                <a:ea typeface="Aptos" panose="020B0004020202020204" pitchFamily="34" charset="0"/>
                <a:cs typeface="Times New Roman" panose="02020603050405020304" pitchFamily="18" charset="0"/>
              </a:rPr>
              <a:t>Kohēzijas fonda projekts 6.1.1.5. </a:t>
            </a:r>
            <a:endParaRPr lang="lv-LV" sz="15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0"/>
              </a:spcAft>
            </a:pPr>
            <a:r>
              <a:rPr lang="lv-LV" sz="1500" b="1" u="sng" kern="100" dirty="0">
                <a:effectLst/>
                <a:latin typeface="Aptos" panose="020B0004020202020204" pitchFamily="34" charset="0"/>
                <a:ea typeface="Aptos" panose="020B0004020202020204" pitchFamily="34" charset="0"/>
                <a:cs typeface="Times New Roman" panose="02020603050405020304" pitchFamily="18" charset="0"/>
              </a:rPr>
              <a:t>Mērķis</a:t>
            </a:r>
            <a:r>
              <a:rPr lang="lv-LV" sz="1500" kern="100" dirty="0">
                <a:effectLst/>
                <a:latin typeface="Aptos" panose="020B0004020202020204" pitchFamily="34" charset="0"/>
                <a:ea typeface="Aptos" panose="020B0004020202020204" pitchFamily="34" charset="0"/>
                <a:cs typeface="Times New Roman" panose="02020603050405020304" pitchFamily="18" charset="0"/>
              </a:rPr>
              <a:t> ir nodarbināto prasmju paaugstināšana un atbalsts profesionālās kvalifikācijas iegūšanai, lai pielāgotos ekonomikas zaļās pārkārtošanās rezultātā radītajām darba tirgus vajadzībām.</a:t>
            </a:r>
          </a:p>
          <a:p>
            <a:pPr algn="just">
              <a:lnSpc>
                <a:spcPct val="115000"/>
              </a:lnSpc>
              <a:spcAft>
                <a:spcPts val="0"/>
              </a:spcAft>
            </a:pPr>
            <a:r>
              <a:rPr lang="lv-LV" sz="1500" kern="100" dirty="0">
                <a:effectLst/>
                <a:latin typeface="Aptos" panose="020B0004020202020204" pitchFamily="34" charset="0"/>
                <a:ea typeface="Aptos" panose="020B0004020202020204" pitchFamily="34" charset="0"/>
                <a:cs typeface="Times New Roman" panose="02020603050405020304" pitchFamily="18" charset="0"/>
              </a:rPr>
              <a:t>Līdz 2029. gada decembrim profesionālajā izglītībā iesaistīti 1 069</a:t>
            </a:r>
          </a:p>
        </p:txBody>
      </p:sp>
    </p:spTree>
    <p:extLst>
      <p:ext uri="{BB962C8B-B14F-4D97-AF65-F5344CB8AC3E}">
        <p14:creationId xmlns:p14="http://schemas.microsoft.com/office/powerpoint/2010/main" val="51142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C114-E13C-B13A-EF80-E22A4754E2A7}"/>
              </a:ext>
            </a:extLst>
          </p:cNvPr>
          <p:cNvSpPr>
            <a:spLocks noGrp="1"/>
          </p:cNvSpPr>
          <p:nvPr>
            <p:ph type="title"/>
          </p:nvPr>
        </p:nvSpPr>
        <p:spPr>
          <a:xfrm>
            <a:off x="1866897" y="398417"/>
            <a:ext cx="9969503" cy="1292271"/>
          </a:xfrm>
        </p:spPr>
        <p:txBody>
          <a:bodyPr>
            <a:normAutofit fontScale="90000"/>
          </a:bodyPr>
          <a:lstStyle/>
          <a:p>
            <a:r>
              <a:rPr lang="lv-LV"/>
              <a:t>Kas saista pieaugušo izglītības projektus?</a:t>
            </a:r>
            <a:br>
              <a:rPr lang="lv-LV" sz="4400" b="1">
                <a:solidFill>
                  <a:srgbClr val="68478C"/>
                </a:solidFill>
                <a:latin typeface="Arial" panose="020B0604020202020204" pitchFamily="34" charset="0"/>
                <a:ea typeface="Verdana" panose="020B0604030504040204" pitchFamily="34" charset="0"/>
                <a:cs typeface="Arial" panose="020B0604020202020204" pitchFamily="34" charset="0"/>
              </a:rPr>
            </a:br>
            <a:endParaRPr lang="lv-LV" dirty="0"/>
          </a:p>
        </p:txBody>
      </p:sp>
      <p:pic>
        <p:nvPicPr>
          <p:cNvPr id="8" name="Picture 7">
            <a:extLst>
              <a:ext uri="{FF2B5EF4-FFF2-40B4-BE49-F238E27FC236}">
                <a16:creationId xmlns:a16="http://schemas.microsoft.com/office/drawing/2014/main" id="{5EE494DA-5E60-6039-0325-4FF58FF28402}"/>
              </a:ext>
            </a:extLst>
          </p:cNvPr>
          <p:cNvPicPr>
            <a:picLocks noChangeAspect="1"/>
          </p:cNvPicPr>
          <p:nvPr/>
        </p:nvPicPr>
        <p:blipFill>
          <a:blip r:embed="rId2"/>
          <a:stretch>
            <a:fillRect/>
          </a:stretch>
        </p:blipFill>
        <p:spPr>
          <a:xfrm>
            <a:off x="3108960" y="1225436"/>
            <a:ext cx="6797039" cy="5200821"/>
          </a:xfrm>
          <a:prstGeom prst="rect">
            <a:avLst/>
          </a:prstGeom>
        </p:spPr>
      </p:pic>
    </p:spTree>
    <p:extLst>
      <p:ext uri="{BB962C8B-B14F-4D97-AF65-F5344CB8AC3E}">
        <p14:creationId xmlns:p14="http://schemas.microsoft.com/office/powerpoint/2010/main" val="81374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C114-E13C-B13A-EF80-E22A4754E2A7}"/>
              </a:ext>
            </a:extLst>
          </p:cNvPr>
          <p:cNvSpPr>
            <a:spLocks noGrp="1"/>
          </p:cNvSpPr>
          <p:nvPr>
            <p:ph type="title"/>
          </p:nvPr>
        </p:nvSpPr>
        <p:spPr>
          <a:xfrm>
            <a:off x="1866897" y="398417"/>
            <a:ext cx="9969503" cy="1292271"/>
          </a:xfrm>
        </p:spPr>
        <p:txBody>
          <a:bodyPr>
            <a:normAutofit fontScale="90000"/>
          </a:bodyPr>
          <a:lstStyle/>
          <a:p>
            <a:br>
              <a:rPr lang="lv-LV" dirty="0"/>
            </a:br>
            <a:r>
              <a:rPr lang="lv-LV" sz="3600" dirty="0"/>
              <a:t>Ko piedāvās 4.2.4.2. projekts «Atbalsts pieaugušo individuālajās vajadzībās balstītai pieaugušo izglītībai» pieaugušo iesaistei mācībās?</a:t>
            </a:r>
            <a:br>
              <a:rPr lang="lv-LV" sz="3600" dirty="0"/>
            </a:br>
            <a:endParaRPr lang="lv-LV" sz="3600" dirty="0"/>
          </a:p>
        </p:txBody>
      </p:sp>
      <p:sp>
        <p:nvSpPr>
          <p:cNvPr id="3" name="Content Placeholder 2">
            <a:extLst>
              <a:ext uri="{FF2B5EF4-FFF2-40B4-BE49-F238E27FC236}">
                <a16:creationId xmlns:a16="http://schemas.microsoft.com/office/drawing/2014/main" id="{F3F07355-8781-D7D0-4415-68DD8D9079A2}"/>
              </a:ext>
            </a:extLst>
          </p:cNvPr>
          <p:cNvSpPr>
            <a:spLocks noGrp="1"/>
          </p:cNvSpPr>
          <p:nvPr>
            <p:ph idx="1"/>
          </p:nvPr>
        </p:nvSpPr>
        <p:spPr>
          <a:xfrm>
            <a:off x="1866897" y="2108245"/>
            <a:ext cx="9969500" cy="4351338"/>
          </a:xfrm>
        </p:spPr>
        <p:txBody>
          <a:bodyPr>
            <a:normAutofit fontScale="85000" lnSpcReduction="20000"/>
          </a:bodyPr>
          <a:lstStyle/>
          <a:p>
            <a:pPr marL="342900" indent="-342900" algn="just">
              <a:lnSpc>
                <a:spcPct val="110000"/>
              </a:lnSpc>
              <a:spcBef>
                <a:spcPts val="1200"/>
              </a:spcBef>
              <a:spcAft>
                <a:spcPts val="1200"/>
              </a:spcAft>
              <a:buClr>
                <a:srgbClr val="EEB649"/>
              </a:buClr>
              <a:buFont typeface="Wingdings" panose="05000000000000000000" pitchFamily="2" charset="2"/>
              <a:buChar char="ü"/>
            </a:pPr>
            <a:r>
              <a:rPr lang="lv-LV" sz="2600" dirty="0"/>
              <a:t>Komplekss </a:t>
            </a:r>
            <a:r>
              <a:rPr lang="lv-LV" sz="2600" b="1" dirty="0"/>
              <a:t>atbalsta pasākumu piedāvājums</a:t>
            </a:r>
            <a:r>
              <a:rPr lang="lv-LV" sz="2600" dirty="0"/>
              <a:t>, tajā iekļaujot arī paplašinātu karjeras attīstības atbalstu, kas paredz daudzveidīgu un mērķa grupām, t.sk. nodarbinātām personām bez kvalifikāciju apliecinoša izglītības dokumenta, viegli uztveramu informāciju par karjeras attīstības iespējām, izglītības iespējām, personu prasmju novērtējumu, papildu apgūstamo prasmju noteikšanu un ikvienam pieejamas individuālās karjeras konsultācijas, darba devēja atbalsts.</a:t>
            </a:r>
          </a:p>
          <a:p>
            <a:pPr marL="342900" indent="-342900" algn="just">
              <a:lnSpc>
                <a:spcPct val="110000"/>
              </a:lnSpc>
              <a:spcBef>
                <a:spcPts val="1200"/>
              </a:spcBef>
              <a:spcAft>
                <a:spcPts val="1200"/>
              </a:spcAft>
              <a:buClr>
                <a:srgbClr val="EEB649"/>
              </a:buClr>
              <a:buFont typeface="Wingdings" panose="05000000000000000000" pitchFamily="2" charset="2"/>
              <a:buChar char="ü"/>
            </a:pPr>
            <a:r>
              <a:rPr lang="lv-LV" sz="2600" dirty="0"/>
              <a:t>Nodarbināto pieaugušo atbildīga izglītības programmu izvēle, kas maksimāli atbilst personas profesionālās izaugsmes mērķiem un ir saskaņā ar valstī noteiktajām darba tirgus attīstības vajadzībām.</a:t>
            </a:r>
          </a:p>
          <a:p>
            <a:pPr marL="342900" indent="-342900" algn="just">
              <a:lnSpc>
                <a:spcPct val="110000"/>
              </a:lnSpc>
              <a:spcBef>
                <a:spcPts val="1200"/>
              </a:spcBef>
              <a:spcAft>
                <a:spcPts val="1200"/>
              </a:spcAft>
              <a:buClr>
                <a:srgbClr val="EEB649"/>
              </a:buClr>
              <a:buFont typeface="Wingdings" panose="05000000000000000000" pitchFamily="2" charset="2"/>
              <a:buChar char="ü"/>
            </a:pPr>
            <a:r>
              <a:rPr lang="lv-LV" sz="2600" dirty="0"/>
              <a:t>To risinās </a:t>
            </a:r>
            <a:r>
              <a:rPr lang="lv-LV" sz="2600" b="1" dirty="0"/>
              <a:t>4.2.4.2. projekts «Atbalsts pieaugušo individuālajās vajadzībās balstītai pieaugušo izglītībai»</a:t>
            </a:r>
            <a:r>
              <a:rPr lang="lv-LV" sz="2600" dirty="0"/>
              <a:t>.</a:t>
            </a:r>
          </a:p>
          <a:p>
            <a:pPr marL="0" indent="0">
              <a:buNone/>
            </a:pPr>
            <a:endParaRPr lang="lv-LV" dirty="0"/>
          </a:p>
        </p:txBody>
      </p:sp>
    </p:spTree>
    <p:extLst>
      <p:ext uri="{BB962C8B-B14F-4D97-AF65-F5344CB8AC3E}">
        <p14:creationId xmlns:p14="http://schemas.microsoft.com/office/powerpoint/2010/main" val="264448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C114-E13C-B13A-EF80-E22A4754E2A7}"/>
              </a:ext>
            </a:extLst>
          </p:cNvPr>
          <p:cNvSpPr>
            <a:spLocks noGrp="1"/>
          </p:cNvSpPr>
          <p:nvPr>
            <p:ph type="title"/>
          </p:nvPr>
        </p:nvSpPr>
        <p:spPr>
          <a:xfrm>
            <a:off x="1866897" y="398417"/>
            <a:ext cx="9969503" cy="1292271"/>
          </a:xfrm>
        </p:spPr>
        <p:txBody>
          <a:bodyPr>
            <a:normAutofit fontScale="90000"/>
          </a:bodyPr>
          <a:lstStyle/>
          <a:p>
            <a:r>
              <a:rPr lang="lv-LV" dirty="0"/>
              <a:t>Iespējamais lokālais sadarbības tīkls </a:t>
            </a:r>
            <a:br>
              <a:rPr lang="lv-LV" sz="4400" b="1" dirty="0">
                <a:solidFill>
                  <a:srgbClr val="68478C"/>
                </a:solidFill>
                <a:latin typeface="Aptos Display" panose="020B0004020202020204" pitchFamily="34" charset="0"/>
                <a:ea typeface="Verdana" panose="020B0604030504040204" pitchFamily="34" charset="0"/>
              </a:rPr>
            </a:br>
            <a:endParaRPr lang="lv-LV" dirty="0"/>
          </a:p>
        </p:txBody>
      </p:sp>
      <p:pic>
        <p:nvPicPr>
          <p:cNvPr id="7" name="Content Placeholder 6">
            <a:extLst>
              <a:ext uri="{FF2B5EF4-FFF2-40B4-BE49-F238E27FC236}">
                <a16:creationId xmlns:a16="http://schemas.microsoft.com/office/drawing/2014/main" id="{86C1DD64-9393-D93A-843E-75372ADE9D63}"/>
              </a:ext>
            </a:extLst>
          </p:cNvPr>
          <p:cNvPicPr>
            <a:picLocks noGrp="1" noChangeAspect="1"/>
          </p:cNvPicPr>
          <p:nvPr>
            <p:ph idx="1"/>
          </p:nvPr>
        </p:nvPicPr>
        <p:blipFill>
          <a:blip r:embed="rId2"/>
          <a:stretch>
            <a:fillRect/>
          </a:stretch>
        </p:blipFill>
        <p:spPr>
          <a:xfrm>
            <a:off x="1982511" y="1127095"/>
            <a:ext cx="8671034" cy="5249565"/>
          </a:xfrm>
        </p:spPr>
      </p:pic>
    </p:spTree>
    <p:extLst>
      <p:ext uri="{BB962C8B-B14F-4D97-AF65-F5344CB8AC3E}">
        <p14:creationId xmlns:p14="http://schemas.microsoft.com/office/powerpoint/2010/main" val="398397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desk with a computer&#10;&#10;Description automatically generated">
            <a:extLst>
              <a:ext uri="{FF2B5EF4-FFF2-40B4-BE49-F238E27FC236}">
                <a16:creationId xmlns:a16="http://schemas.microsoft.com/office/drawing/2014/main" id="{2BB0C8FF-E815-80EF-7DD4-246CB92DA14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24910441-63BB-CD34-9D79-708F576D2DDF}"/>
              </a:ext>
            </a:extLst>
          </p:cNvPr>
          <p:cNvSpPr>
            <a:spLocks noGrp="1"/>
          </p:cNvSpPr>
          <p:nvPr>
            <p:ph type="title"/>
          </p:nvPr>
        </p:nvSpPr>
        <p:spPr>
          <a:xfrm>
            <a:off x="642503" y="965944"/>
            <a:ext cx="5910695" cy="1832120"/>
          </a:xfrm>
        </p:spPr>
        <p:txBody>
          <a:bodyPr>
            <a:normAutofit/>
          </a:bodyPr>
          <a:lstStyle/>
          <a:p>
            <a:r>
              <a:rPr lang="lv-LV" sz="4200" dirty="0">
                <a:latin typeface="Source Sans Pro" panose="020B0503030403020204" pitchFamily="34" charset="0"/>
                <a:ea typeface="Source Sans Pro" panose="020B0503030403020204" pitchFamily="34" charset="0"/>
              </a:rPr>
              <a:t>Paldies par uzmanību!</a:t>
            </a:r>
          </a:p>
        </p:txBody>
      </p:sp>
      <p:sp>
        <p:nvSpPr>
          <p:cNvPr id="11" name="Text Placeholder 10">
            <a:extLst>
              <a:ext uri="{FF2B5EF4-FFF2-40B4-BE49-F238E27FC236}">
                <a16:creationId xmlns:a16="http://schemas.microsoft.com/office/drawing/2014/main" id="{B5B1CBA4-CE7E-E114-82DA-0E9394B2615A}"/>
              </a:ext>
            </a:extLst>
          </p:cNvPr>
          <p:cNvSpPr>
            <a:spLocks noGrp="1"/>
          </p:cNvSpPr>
          <p:nvPr>
            <p:ph type="body" idx="1"/>
          </p:nvPr>
        </p:nvSpPr>
        <p:spPr>
          <a:xfrm>
            <a:off x="642503" y="2798064"/>
            <a:ext cx="5809095" cy="1500187"/>
          </a:xfrm>
        </p:spPr>
        <p:txBody>
          <a:bodyPr>
            <a:noAutofit/>
          </a:bodyPr>
          <a:lstStyle/>
          <a:p>
            <a:pPr>
              <a:spcBef>
                <a:spcPts val="0"/>
              </a:spcBef>
            </a:pPr>
            <a:r>
              <a:rPr lang="lv-LV" sz="1200" b="1" dirty="0">
                <a:latin typeface="+mj-lt"/>
                <a:ea typeface="Aptos" panose="020B0004020202020204" pitchFamily="34" charset="0"/>
                <a:cs typeface="Aptos" panose="020B0004020202020204" pitchFamily="34" charset="0"/>
              </a:rPr>
              <a:t>Linda Kapteine</a:t>
            </a:r>
            <a:endParaRPr lang="lv-LV" sz="1200" dirty="0">
              <a:latin typeface="+mj-lt"/>
              <a:ea typeface="Aptos" panose="020B0004020202020204" pitchFamily="34" charset="0"/>
              <a:cs typeface="Aptos" panose="020B0004020202020204" pitchFamily="34" charset="0"/>
            </a:endParaRPr>
          </a:p>
          <a:p>
            <a:pPr>
              <a:spcBef>
                <a:spcPts val="0"/>
              </a:spcBef>
            </a:pPr>
            <a:r>
              <a:rPr lang="lv-LV" sz="1200" dirty="0">
                <a:latin typeface="+mj-lt"/>
                <a:ea typeface="Aptos" panose="020B0004020202020204" pitchFamily="34" charset="0"/>
                <a:cs typeface="Aptos" panose="020B0004020202020204" pitchFamily="34" charset="0"/>
              </a:rPr>
              <a:t>Pieaugušo izglītības departamenta</a:t>
            </a:r>
          </a:p>
          <a:p>
            <a:pPr>
              <a:spcBef>
                <a:spcPts val="0"/>
              </a:spcBef>
            </a:pPr>
            <a:r>
              <a:rPr lang="lv-LV" sz="1200" dirty="0">
                <a:latin typeface="+mj-lt"/>
                <a:ea typeface="Aptos" panose="020B0004020202020204" pitchFamily="34" charset="0"/>
                <a:cs typeface="Aptos" panose="020B0004020202020204" pitchFamily="34" charset="0"/>
              </a:rPr>
              <a:t>Mūžizglītības analītikas un atbalsta nodaļas vecākā eksperte</a:t>
            </a:r>
          </a:p>
          <a:p>
            <a:pPr>
              <a:spcBef>
                <a:spcPts val="0"/>
              </a:spcBef>
            </a:pPr>
            <a:r>
              <a:rPr lang="lv-LV" sz="1200" u="sng" dirty="0">
                <a:solidFill>
                  <a:srgbClr val="467886"/>
                </a:solidFill>
                <a:latin typeface="+mj-lt"/>
                <a:ea typeface="Aptos" panose="020B0004020202020204" pitchFamily="34" charset="0"/>
                <a:cs typeface="Aptos" panose="020B0004020202020204" pitchFamily="34" charset="0"/>
                <a:hlinkClick r:id="rId3"/>
              </a:rPr>
              <a:t>linda.kapteine@viaa.gov.lv</a:t>
            </a:r>
            <a:endParaRPr lang="lv-LV" sz="1200" u="sng" dirty="0">
              <a:solidFill>
                <a:srgbClr val="467886"/>
              </a:solidFill>
              <a:latin typeface="+mj-lt"/>
              <a:ea typeface="Aptos" panose="020B0004020202020204" pitchFamily="34" charset="0"/>
              <a:cs typeface="Aptos" panose="020B0004020202020204" pitchFamily="34" charset="0"/>
            </a:endParaRPr>
          </a:p>
          <a:p>
            <a:pPr>
              <a:spcBef>
                <a:spcPts val="0"/>
              </a:spcBef>
            </a:pPr>
            <a:endParaRPr lang="lv-LV" sz="1200" b="1" dirty="0">
              <a:latin typeface="+mj-lt"/>
              <a:ea typeface="Aptos" panose="020B0004020202020204" pitchFamily="34" charset="0"/>
              <a:cs typeface="Aptos" panose="020B0004020202020204" pitchFamily="34" charset="0"/>
            </a:endParaRPr>
          </a:p>
          <a:p>
            <a:pPr>
              <a:spcBef>
                <a:spcPts val="0"/>
              </a:spcBef>
            </a:pPr>
            <a:r>
              <a:rPr lang="lv-LV" sz="1200" b="1" dirty="0">
                <a:latin typeface="+mj-lt"/>
                <a:ea typeface="Aptos" panose="020B0004020202020204" pitchFamily="34" charset="0"/>
                <a:cs typeface="Aptos" panose="020B0004020202020204" pitchFamily="34" charset="0"/>
              </a:rPr>
              <a:t>Biruta </a:t>
            </a:r>
            <a:r>
              <a:rPr lang="lv-LV" sz="1200" b="1" dirty="0" err="1">
                <a:latin typeface="+mj-lt"/>
                <a:ea typeface="Aptos" panose="020B0004020202020204" pitchFamily="34" charset="0"/>
                <a:cs typeface="Aptos" panose="020B0004020202020204" pitchFamily="34" charset="0"/>
              </a:rPr>
              <a:t>Pjalkovska</a:t>
            </a:r>
            <a:endParaRPr lang="lv-LV" sz="1200" dirty="0">
              <a:latin typeface="+mj-lt"/>
              <a:ea typeface="Aptos" panose="020B0004020202020204" pitchFamily="34" charset="0"/>
              <a:cs typeface="Aptos" panose="020B0004020202020204" pitchFamily="34" charset="0"/>
            </a:endParaRPr>
          </a:p>
          <a:p>
            <a:pPr>
              <a:spcBef>
                <a:spcPts val="0"/>
              </a:spcBef>
            </a:pPr>
            <a:r>
              <a:rPr lang="lv-LV" sz="1200" dirty="0">
                <a:latin typeface="+mj-lt"/>
                <a:ea typeface="Aptos" panose="020B0004020202020204" pitchFamily="34" charset="0"/>
                <a:cs typeface="Aptos" panose="020B0004020202020204" pitchFamily="34" charset="0"/>
              </a:rPr>
              <a:t>Pieaugušo izglītības departamenta</a:t>
            </a:r>
          </a:p>
          <a:p>
            <a:pPr>
              <a:spcBef>
                <a:spcPts val="0"/>
              </a:spcBef>
            </a:pPr>
            <a:r>
              <a:rPr lang="lv-LV" sz="1200" dirty="0">
                <a:latin typeface="+mj-lt"/>
                <a:ea typeface="Aptos" panose="020B0004020202020204" pitchFamily="34" charset="0"/>
                <a:cs typeface="Aptos" panose="020B0004020202020204" pitchFamily="34" charset="0"/>
              </a:rPr>
              <a:t>Mūžizglītības analītikas un atbalsta nodaļas vecākā eksperte</a:t>
            </a:r>
          </a:p>
          <a:p>
            <a:pPr>
              <a:spcBef>
                <a:spcPts val="0"/>
              </a:spcBef>
            </a:pPr>
            <a:r>
              <a:rPr lang="lv-LV" sz="1200" u="sng" dirty="0">
                <a:solidFill>
                  <a:srgbClr val="467886"/>
                </a:solidFill>
                <a:latin typeface="+mj-lt"/>
                <a:ea typeface="Aptos" panose="020B0004020202020204" pitchFamily="34" charset="0"/>
                <a:cs typeface="Aptos" panose="020B0004020202020204" pitchFamily="34" charset="0"/>
                <a:hlinkClick r:id="rId4"/>
              </a:rPr>
              <a:t>biruta.pjalkovska@viaa.gov.lv</a:t>
            </a:r>
            <a:endParaRPr lang="lv-LV" sz="1200" u="sng" dirty="0">
              <a:solidFill>
                <a:srgbClr val="467886"/>
              </a:solidFill>
              <a:latin typeface="+mj-lt"/>
              <a:ea typeface="Aptos" panose="020B0004020202020204" pitchFamily="34" charset="0"/>
              <a:cs typeface="Aptos" panose="020B0004020202020204" pitchFamily="34" charset="0"/>
            </a:endParaRPr>
          </a:p>
          <a:p>
            <a:pPr>
              <a:spcBef>
                <a:spcPts val="0"/>
              </a:spcBef>
            </a:pPr>
            <a:endParaRPr lang="lv-LV" sz="1200" b="1" dirty="0">
              <a:latin typeface="+mj-lt"/>
              <a:ea typeface="Aptos" panose="020B0004020202020204" pitchFamily="34" charset="0"/>
              <a:cs typeface="Aptos" panose="020B0004020202020204" pitchFamily="34" charset="0"/>
            </a:endParaRPr>
          </a:p>
          <a:p>
            <a:pPr>
              <a:spcBef>
                <a:spcPts val="0"/>
              </a:spcBef>
            </a:pPr>
            <a:r>
              <a:rPr lang="lv-LV" sz="1200" b="1" dirty="0">
                <a:latin typeface="+mj-lt"/>
                <a:ea typeface="Aptos" panose="020B0004020202020204" pitchFamily="34" charset="0"/>
                <a:cs typeface="Aptos" panose="020B0004020202020204" pitchFamily="34" charset="0"/>
              </a:rPr>
              <a:t>Inita Mazūdre</a:t>
            </a:r>
            <a:endParaRPr lang="lv-LV" sz="1200" dirty="0">
              <a:latin typeface="+mj-lt"/>
              <a:ea typeface="Aptos" panose="020B0004020202020204" pitchFamily="34" charset="0"/>
              <a:cs typeface="Aptos" panose="020B0004020202020204" pitchFamily="34" charset="0"/>
            </a:endParaRPr>
          </a:p>
          <a:p>
            <a:pPr>
              <a:spcBef>
                <a:spcPts val="0"/>
              </a:spcBef>
            </a:pPr>
            <a:r>
              <a:rPr lang="lv-LV" sz="1200" dirty="0">
                <a:latin typeface="+mj-lt"/>
                <a:ea typeface="Aptos" panose="020B0004020202020204" pitchFamily="34" charset="0"/>
                <a:cs typeface="Aptos" panose="020B0004020202020204" pitchFamily="34" charset="0"/>
              </a:rPr>
              <a:t>Pieaugušo izglītības departamenta</a:t>
            </a:r>
          </a:p>
          <a:p>
            <a:pPr>
              <a:spcBef>
                <a:spcPts val="0"/>
              </a:spcBef>
            </a:pPr>
            <a:r>
              <a:rPr lang="lv-LV" sz="1200" dirty="0">
                <a:latin typeface="+mj-lt"/>
                <a:ea typeface="Aptos" panose="020B0004020202020204" pitchFamily="34" charset="0"/>
                <a:cs typeface="Aptos" panose="020B0004020202020204" pitchFamily="34" charset="0"/>
              </a:rPr>
              <a:t>Mūžizglītības analītikas un atbalsta nodaļas vecākā eksperte</a:t>
            </a:r>
          </a:p>
          <a:p>
            <a:pPr>
              <a:spcBef>
                <a:spcPts val="0"/>
              </a:spcBef>
            </a:pPr>
            <a:r>
              <a:rPr lang="lv-LV" sz="1200" u="sng" dirty="0">
                <a:solidFill>
                  <a:srgbClr val="467886"/>
                </a:solidFill>
                <a:latin typeface="+mj-lt"/>
                <a:ea typeface="Aptos" panose="020B0004020202020204" pitchFamily="34" charset="0"/>
                <a:cs typeface="Aptos" panose="020B0004020202020204" pitchFamily="34" charset="0"/>
                <a:hlinkClick r:id="rId5"/>
              </a:rPr>
              <a:t>inita.mazudre@viaa.gov.lv</a:t>
            </a:r>
            <a:endParaRPr lang="lv-LV" sz="1200" u="sng" dirty="0">
              <a:solidFill>
                <a:srgbClr val="467886"/>
              </a:solidFill>
              <a:latin typeface="+mj-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520031664"/>
      </p:ext>
    </p:extLst>
  </p:cSld>
  <p:clrMapOvr>
    <a:masterClrMapping/>
  </p:clrMapOvr>
</p:sld>
</file>

<file path=ppt/theme/theme1.xml><?xml version="1.0" encoding="utf-8"?>
<a:theme xmlns:a="http://schemas.openxmlformats.org/drawingml/2006/main" name="Office Theme">
  <a:themeElements>
    <a:clrScheme name="Custom 4">
      <a:dk1>
        <a:srgbClr val="083D4F"/>
      </a:dk1>
      <a:lt1>
        <a:srgbClr val="083D4F"/>
      </a:lt1>
      <a:dk2>
        <a:srgbClr val="083D4F"/>
      </a:dk2>
      <a:lt2>
        <a:srgbClr val="083D4F"/>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SAMP_424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669</Words>
  <Application>Microsoft Office PowerPoint</Application>
  <PresentationFormat>Widescreen</PresentationFormat>
  <Paragraphs>66</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Source Sans Pro</vt:lpstr>
      <vt:lpstr>Wingdings</vt:lpstr>
      <vt:lpstr>Office Theme</vt:lpstr>
      <vt:lpstr>Pieaugušo izglītības koordinatoru loma personu iesaistē  ES finansētu projektu mācībās </vt:lpstr>
      <vt:lpstr>Mūžizglītība = vai ≠ pieaugušo izglītība </vt:lpstr>
      <vt:lpstr>Kā veicināt pieaugušo izpratni, motivāciju?</vt:lpstr>
      <vt:lpstr>Zināmi uzdevumi - jauni akcenti  PI koordinatoru darbā projekta ietvaros </vt:lpstr>
      <vt:lpstr>Aktuālie pieaugušo izglītības projekti </vt:lpstr>
      <vt:lpstr>Kas saista pieaugušo izglītības projektus? </vt:lpstr>
      <vt:lpstr> Ko piedāvās 4.2.4.2. projekts «Atbalsts pieaugušo individuālajās vajadzībās balstītai pieaugušo izglītībai» pieaugušo iesaistei mācībās? </vt:lpstr>
      <vt:lpstr>Iespējamais lokālais sadarbības tīkls  </vt:lpstr>
      <vt:lpstr>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Pieaugušo izglītības koordinatoru loma personu iesaistē  ES finansētu projektu mācībās</dc:title>
  <dc:creator>Odrija Paula Patikne</dc:creator>
  <cp:lastModifiedBy>Laura Iveta Peniga</cp:lastModifiedBy>
  <cp:revision>12</cp:revision>
  <dcterms:created xsi:type="dcterms:W3CDTF">2024-09-16T11:05:35Z</dcterms:created>
  <dcterms:modified xsi:type="dcterms:W3CDTF">2024-09-18T07:38:20Z</dcterms:modified>
</cp:coreProperties>
</file>