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92" r:id="rId2"/>
    <p:sldId id="256" r:id="rId3"/>
    <p:sldId id="257" r:id="rId4"/>
    <p:sldId id="258" r:id="rId5"/>
    <p:sldId id="259" r:id="rId6"/>
    <p:sldId id="260" r:id="rId7"/>
    <p:sldId id="261" r:id="rId8"/>
    <p:sldId id="266" r:id="rId9"/>
    <p:sldId id="262" r:id="rId10"/>
    <p:sldId id="263" r:id="rId11"/>
    <p:sldId id="264" r:id="rId12"/>
    <p:sldId id="283" r:id="rId13"/>
    <p:sldId id="267" r:id="rId14"/>
    <p:sldId id="268" r:id="rId15"/>
    <p:sldId id="269" r:id="rId16"/>
    <p:sldId id="270" r:id="rId17"/>
    <p:sldId id="271" r:id="rId18"/>
    <p:sldId id="273" r:id="rId19"/>
    <p:sldId id="272" r:id="rId20"/>
    <p:sldId id="278" r:id="rId21"/>
    <p:sldId id="279" r:id="rId22"/>
    <p:sldId id="280" r:id="rId23"/>
    <p:sldId id="281" r:id="rId24"/>
    <p:sldId id="282" r:id="rId25"/>
    <p:sldId id="277" r:id="rId26"/>
    <p:sldId id="285" r:id="rId27"/>
    <p:sldId id="288" r:id="rId28"/>
    <p:sldId id="286" r:id="rId29"/>
    <p:sldId id="287" r:id="rId30"/>
    <p:sldId id="291" r:id="rId31"/>
    <p:sldId id="290" r:id="rId32"/>
    <p:sldId id="28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60"/>
  </p:normalViewPr>
  <p:slideViewPr>
    <p:cSldViewPr snapToGrid="0">
      <p:cViewPr varScale="1">
        <p:scale>
          <a:sx n="62" d="100"/>
          <a:sy n="62" d="100"/>
        </p:scale>
        <p:origin x="77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97F08C-AFEF-4F90-99FD-9FBB3E5F9267}" type="datetimeFigureOut">
              <a:rPr lang="en-GB" smtClean="0"/>
              <a:t>13/01/2025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730B89-338D-40BA-B74E-6235A17E9025}" type="slidenum">
              <a:rPr lang="en-GB" smtClean="0"/>
              <a:t>‹#›</a:t>
            </a:fld>
            <a:endParaRPr lang="en-GB"/>
          </a:p>
        </p:txBody>
      </p:sp>
    </p:spTree>
    <p:extLst>
      <p:ext uri="{BB962C8B-B14F-4D97-AF65-F5344CB8AC3E}">
        <p14:creationId xmlns:p14="http://schemas.microsoft.com/office/powerpoint/2010/main" val="3617398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1730B89-338D-40BA-B74E-6235A17E9025}" type="slidenum">
              <a:rPr lang="en-GB" smtClean="0"/>
              <a:t>2</a:t>
            </a:fld>
            <a:endParaRPr lang="en-GB"/>
          </a:p>
        </p:txBody>
      </p:sp>
    </p:spTree>
    <p:extLst>
      <p:ext uri="{BB962C8B-B14F-4D97-AF65-F5344CB8AC3E}">
        <p14:creationId xmlns:p14="http://schemas.microsoft.com/office/powerpoint/2010/main" val="1297704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10C7A-F983-28F5-CCCF-1313E6A345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9B0F47-D7E2-452C-0A8D-FBA869928C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9384C83-023E-9A55-6381-6AC3CCE60D71}"/>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5" name="Footer Placeholder 4">
            <a:extLst>
              <a:ext uri="{FF2B5EF4-FFF2-40B4-BE49-F238E27FC236}">
                <a16:creationId xmlns:a16="http://schemas.microsoft.com/office/drawing/2014/main" id="{C8A51AA1-2677-457A-A86B-EAD3DA2CD3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C3C75C-BF13-EC60-8F46-422049DD64EB}"/>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1617360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74FFF-D71A-CA5D-FA34-644B1AC35B7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8E323D-AA69-0AC8-1E54-33E8AED0E0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C1375E-6240-35A3-FD7A-304592528600}"/>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5" name="Footer Placeholder 4">
            <a:extLst>
              <a:ext uri="{FF2B5EF4-FFF2-40B4-BE49-F238E27FC236}">
                <a16:creationId xmlns:a16="http://schemas.microsoft.com/office/drawing/2014/main" id="{D2EACBB6-8F53-AA1E-1FEA-17D475723C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15885E-E4F8-FBDB-31E4-C3922B67ED29}"/>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3582034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15BCDE-881D-683F-46A5-3835EC15FD9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91948C2-148E-C8F9-D547-59AFF9E9D0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156E18-1D11-3A07-ED8D-711FA982EFA1}"/>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5" name="Footer Placeholder 4">
            <a:extLst>
              <a:ext uri="{FF2B5EF4-FFF2-40B4-BE49-F238E27FC236}">
                <a16:creationId xmlns:a16="http://schemas.microsoft.com/office/drawing/2014/main" id="{7A1117F3-8BD9-4EC6-9B3E-7DA0D793A5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42E57E-534A-2E5A-497E-C59CA6F7AF55}"/>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354227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B368E-5AA6-32A5-B106-F90211CCB0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C27C3C-C292-BCD7-2436-B917D5E001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A89ED2-3072-00E3-D838-F5313833C4D6}"/>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5" name="Footer Placeholder 4">
            <a:extLst>
              <a:ext uri="{FF2B5EF4-FFF2-40B4-BE49-F238E27FC236}">
                <a16:creationId xmlns:a16="http://schemas.microsoft.com/office/drawing/2014/main" id="{3B8FA9E3-BE6D-C955-2B16-662CFCC6B0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F0EADA-5FCA-2526-0049-FF6D77BE5F64}"/>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4293038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B4D9B-9E9E-BEC9-90BA-C1C2815955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52201C9-758B-64D7-49B9-E0C5FC30E6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BCEC4B-C531-A8B9-F75D-BFEF9C5CC38A}"/>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5" name="Footer Placeholder 4">
            <a:extLst>
              <a:ext uri="{FF2B5EF4-FFF2-40B4-BE49-F238E27FC236}">
                <a16:creationId xmlns:a16="http://schemas.microsoft.com/office/drawing/2014/main" id="{95C662CE-2698-50ED-5D8E-5070E967EB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441FC8-0358-BE40-31AA-7764FAA2E9AB}"/>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104202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C2D24-341E-D125-34EB-D2C11F570D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14D750-38BF-7E21-0F61-6B21087692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503304B-6088-557E-46AD-C02E98C285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A6374BB-3577-E3CE-6B83-36A05E271BB9}"/>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6" name="Footer Placeholder 5">
            <a:extLst>
              <a:ext uri="{FF2B5EF4-FFF2-40B4-BE49-F238E27FC236}">
                <a16:creationId xmlns:a16="http://schemas.microsoft.com/office/drawing/2014/main" id="{4AFE38AB-E255-47CB-7D2F-3BC6049501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670DCA-BFD8-1C12-6A6A-9308F3FB0E2B}"/>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2490925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8C25A-785E-6F7E-1492-FEF166A2AB8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2E06C78-555F-7B86-60D2-DCF8F114D2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8133D6-2A74-28B9-A521-47E386E6DA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7E74ADE-4913-910E-670C-E805AAA4D1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6032B7-CC0F-FBBB-B1CB-DC3EF22C82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EAA52F-C03B-B91E-249D-9EC58A7B7DFE}"/>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8" name="Footer Placeholder 7">
            <a:extLst>
              <a:ext uri="{FF2B5EF4-FFF2-40B4-BE49-F238E27FC236}">
                <a16:creationId xmlns:a16="http://schemas.microsoft.com/office/drawing/2014/main" id="{81B78E51-ABF8-A25B-3C44-71181E92BE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45A4A6B-7BBF-603A-F625-A44E6BCD3616}"/>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647303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06A07-D0D2-9509-4094-E21125C6819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B8005FF-0A66-3ADD-91A6-CC0F70F20409}"/>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4" name="Footer Placeholder 3">
            <a:extLst>
              <a:ext uri="{FF2B5EF4-FFF2-40B4-BE49-F238E27FC236}">
                <a16:creationId xmlns:a16="http://schemas.microsoft.com/office/drawing/2014/main" id="{DAED56F4-69F8-3660-C82F-945B37C2C0D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D1E19B-3B5D-4385-DFFC-80E81FB49B80}"/>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1786338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7AE0A3-FF94-E279-8C13-7F5CC31A9F28}"/>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3" name="Footer Placeholder 2">
            <a:extLst>
              <a:ext uri="{FF2B5EF4-FFF2-40B4-BE49-F238E27FC236}">
                <a16:creationId xmlns:a16="http://schemas.microsoft.com/office/drawing/2014/main" id="{FD1DC9E3-F227-3A1D-C8B7-FF7D96D96AD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25B668-291B-206F-4C47-BF4B77B02C3E}"/>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4229394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B4663-1BBF-823B-6123-8E6BCC4A1A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E1C1DF-BBEE-9D7C-EC25-68AE227EB8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BD4EDC6-65BC-0F63-DB3E-5A7BEEDEC8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BA7849-74A2-80BA-AF5B-FDA42A41CC92}"/>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6" name="Footer Placeholder 5">
            <a:extLst>
              <a:ext uri="{FF2B5EF4-FFF2-40B4-BE49-F238E27FC236}">
                <a16:creationId xmlns:a16="http://schemas.microsoft.com/office/drawing/2014/main" id="{8C14128B-3DFD-9A92-AC2C-5303A2F415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F76C02-2BEE-FDF9-CA66-67344631C164}"/>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4175746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B5C63-AFF5-4AC3-4F07-602D60504F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C905528-CD8E-6EC9-D7A1-D8C399FEEF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7E4017-069B-C636-2D7F-8216D88A2A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277C64-46C3-3690-E265-02BB338EBA5F}"/>
              </a:ext>
            </a:extLst>
          </p:cNvPr>
          <p:cNvSpPr>
            <a:spLocks noGrp="1"/>
          </p:cNvSpPr>
          <p:nvPr>
            <p:ph type="dt" sz="half" idx="10"/>
          </p:nvPr>
        </p:nvSpPr>
        <p:spPr/>
        <p:txBody>
          <a:bodyPr/>
          <a:lstStyle/>
          <a:p>
            <a:fld id="{F04ECEE2-2302-47AB-9CFB-E42C3171E3F9}" type="datetimeFigureOut">
              <a:rPr lang="en-GB" smtClean="0"/>
              <a:t>13/01/2025</a:t>
            </a:fld>
            <a:endParaRPr lang="en-GB"/>
          </a:p>
        </p:txBody>
      </p:sp>
      <p:sp>
        <p:nvSpPr>
          <p:cNvPr id="6" name="Footer Placeholder 5">
            <a:extLst>
              <a:ext uri="{FF2B5EF4-FFF2-40B4-BE49-F238E27FC236}">
                <a16:creationId xmlns:a16="http://schemas.microsoft.com/office/drawing/2014/main" id="{734BC78C-835A-9E8C-3D3B-3EE79DB7B4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56CD7F-BE79-5330-6E8F-DE99166AE590}"/>
              </a:ext>
            </a:extLst>
          </p:cNvPr>
          <p:cNvSpPr>
            <a:spLocks noGrp="1"/>
          </p:cNvSpPr>
          <p:nvPr>
            <p:ph type="sldNum" sz="quarter" idx="12"/>
          </p:nvPr>
        </p:nvSpPr>
        <p:spPr/>
        <p:txBody>
          <a:bodyPr/>
          <a:lstStyle/>
          <a:p>
            <a:fld id="{1C3BFDE6-E67A-4430-BEE2-5A42F4B02F7E}" type="slidenum">
              <a:rPr lang="en-GB" smtClean="0"/>
              <a:t>‹#›</a:t>
            </a:fld>
            <a:endParaRPr lang="en-GB"/>
          </a:p>
        </p:txBody>
      </p:sp>
    </p:spTree>
    <p:extLst>
      <p:ext uri="{BB962C8B-B14F-4D97-AF65-F5344CB8AC3E}">
        <p14:creationId xmlns:p14="http://schemas.microsoft.com/office/powerpoint/2010/main" val="488850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D0AC45-3AD4-8B0E-5E57-C597AC8753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CAEAB6-507D-F33C-B1BF-CD2CA4E442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7441CB-432C-E2B5-C4CB-FBB71C83A0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4ECEE2-2302-47AB-9CFB-E42C3171E3F9}" type="datetimeFigureOut">
              <a:rPr lang="en-GB" smtClean="0"/>
              <a:t>13/01/2025</a:t>
            </a:fld>
            <a:endParaRPr lang="en-GB"/>
          </a:p>
        </p:txBody>
      </p:sp>
      <p:sp>
        <p:nvSpPr>
          <p:cNvPr id="5" name="Footer Placeholder 4">
            <a:extLst>
              <a:ext uri="{FF2B5EF4-FFF2-40B4-BE49-F238E27FC236}">
                <a16:creationId xmlns:a16="http://schemas.microsoft.com/office/drawing/2014/main" id="{EDB00160-B364-5B77-B4FB-27CA6AF3F0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11BAEEB-09A8-8330-4B9A-6730D0840E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3BFDE6-E67A-4430-BEE2-5A42F4B02F7E}" type="slidenum">
              <a:rPr lang="en-GB" smtClean="0"/>
              <a:t>‹#›</a:t>
            </a:fld>
            <a:endParaRPr lang="en-GB"/>
          </a:p>
        </p:txBody>
      </p:sp>
    </p:spTree>
    <p:extLst>
      <p:ext uri="{BB962C8B-B14F-4D97-AF65-F5344CB8AC3E}">
        <p14:creationId xmlns:p14="http://schemas.microsoft.com/office/powerpoint/2010/main" val="864702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7.png"/><Relationship Id="rId18" Type="http://schemas.microsoft.com/office/2007/relationships/hdphoto" Target="../media/hdphoto9.wdp"/><Relationship Id="rId3" Type="http://schemas.openxmlformats.org/officeDocument/2006/relationships/slideLayout" Target="../slideLayouts/slideLayout7.xml"/><Relationship Id="rId7" Type="http://schemas.openxmlformats.org/officeDocument/2006/relationships/image" Target="../media/image18.png"/><Relationship Id="rId12" Type="http://schemas.microsoft.com/office/2007/relationships/hdphoto" Target="../media/hdphoto15.wdp"/><Relationship Id="rId17" Type="http://schemas.openxmlformats.org/officeDocument/2006/relationships/image" Target="../media/image20.png"/><Relationship Id="rId2" Type="http://schemas.openxmlformats.org/officeDocument/2006/relationships/audio" Target="../media/media10.mp3"/><Relationship Id="rId16" Type="http://schemas.microsoft.com/office/2007/relationships/hdphoto" Target="../media/hdphoto11.wdp"/><Relationship Id="rId1" Type="http://schemas.microsoft.com/office/2007/relationships/media" Target="../media/media10.mp3"/><Relationship Id="rId6" Type="http://schemas.microsoft.com/office/2007/relationships/hdphoto" Target="../media/hdphoto5.wdp"/><Relationship Id="rId11" Type="http://schemas.openxmlformats.org/officeDocument/2006/relationships/image" Target="../media/image26.png"/><Relationship Id="rId5" Type="http://schemas.openxmlformats.org/officeDocument/2006/relationships/image" Target="../media/image16.png"/><Relationship Id="rId15" Type="http://schemas.openxmlformats.org/officeDocument/2006/relationships/image" Target="../media/image22.png"/><Relationship Id="rId10" Type="http://schemas.microsoft.com/office/2007/relationships/hdphoto" Target="../media/hdphoto8.wdp"/><Relationship Id="rId19" Type="http://schemas.openxmlformats.org/officeDocument/2006/relationships/image" Target="../media/image15.png"/><Relationship Id="rId4" Type="http://schemas.openxmlformats.org/officeDocument/2006/relationships/image" Target="../media/image1.jpeg"/><Relationship Id="rId9" Type="http://schemas.openxmlformats.org/officeDocument/2006/relationships/image" Target="../media/image19.png"/><Relationship Id="rId14" Type="http://schemas.microsoft.com/office/2007/relationships/hdphoto" Target="../media/hdphoto6.wdp"/></Relationships>
</file>

<file path=ppt/slides/_rels/slide1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slideLayout" Target="../slideLayouts/slideLayout7.xml"/><Relationship Id="rId7" Type="http://schemas.openxmlformats.org/officeDocument/2006/relationships/image" Target="../media/image20.png"/><Relationship Id="rId2" Type="http://schemas.openxmlformats.org/officeDocument/2006/relationships/audio" Target="../media/media11.mp3"/><Relationship Id="rId1" Type="http://schemas.microsoft.com/office/2007/relationships/media" Target="../media/media11.mp3"/><Relationship Id="rId6" Type="http://schemas.microsoft.com/office/2007/relationships/hdphoto" Target="../media/hdphoto5.wdp"/><Relationship Id="rId11" Type="http://schemas.openxmlformats.org/officeDocument/2006/relationships/image" Target="../media/image15.png"/><Relationship Id="rId5" Type="http://schemas.openxmlformats.org/officeDocument/2006/relationships/image" Target="../media/image16.png"/><Relationship Id="rId10" Type="http://schemas.microsoft.com/office/2007/relationships/hdphoto" Target="../media/hdphoto7.wdp"/><Relationship Id="rId4" Type="http://schemas.openxmlformats.org/officeDocument/2006/relationships/image" Target="../media/image1.jpeg"/><Relationship Id="rId9"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audio" Target="../media/media12.mp3"/><Relationship Id="rId1" Type="http://schemas.microsoft.com/office/2007/relationships/media" Target="../media/media12.mp3"/><Relationship Id="rId6" Type="http://schemas.microsoft.com/office/2007/relationships/hdphoto" Target="../media/hdphoto6.wdp"/><Relationship Id="rId11" Type="http://schemas.openxmlformats.org/officeDocument/2006/relationships/image" Target="../media/image15.png"/><Relationship Id="rId5" Type="http://schemas.openxmlformats.org/officeDocument/2006/relationships/image" Target="../media/image17.png"/><Relationship Id="rId10" Type="http://schemas.microsoft.com/office/2007/relationships/hdphoto" Target="../media/hdphoto8.wdp"/><Relationship Id="rId4" Type="http://schemas.openxmlformats.org/officeDocument/2006/relationships/image" Target="../media/image1.jpe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slideLayout" Target="../slideLayouts/slideLayout7.xml"/><Relationship Id="rId7" Type="http://schemas.openxmlformats.org/officeDocument/2006/relationships/image" Target="../media/image28.png"/><Relationship Id="rId2" Type="http://schemas.openxmlformats.org/officeDocument/2006/relationships/audio" Target="../media/media13.mp3"/><Relationship Id="rId1" Type="http://schemas.microsoft.com/office/2007/relationships/media" Target="../media/media13.mp3"/><Relationship Id="rId6" Type="http://schemas.microsoft.com/office/2007/relationships/hdphoto" Target="../media/hdphoto16.wdp"/><Relationship Id="rId5" Type="http://schemas.openxmlformats.org/officeDocument/2006/relationships/image" Target="../media/image27.png"/><Relationship Id="rId4" Type="http://schemas.openxmlformats.org/officeDocument/2006/relationships/image" Target="../media/image1.jpeg"/><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27.png"/><Relationship Id="rId4" Type="http://schemas.microsoft.com/office/2007/relationships/hdphoto" Target="../media/hdphoto17.wdp"/></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17.wdp"/><Relationship Id="rId5" Type="http://schemas.openxmlformats.org/officeDocument/2006/relationships/image" Target="../media/image28.png"/><Relationship Id="rId4" Type="http://schemas.microsoft.com/office/2007/relationships/hdphoto" Target="../media/hdphoto16.wdp"/></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17.wdp"/><Relationship Id="rId5" Type="http://schemas.openxmlformats.org/officeDocument/2006/relationships/image" Target="../media/image28.png"/><Relationship Id="rId4" Type="http://schemas.microsoft.com/office/2007/relationships/hdphoto" Target="../media/hdphoto16.wdp"/></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19.wdp"/><Relationship Id="rId5" Type="http://schemas.openxmlformats.org/officeDocument/2006/relationships/image" Target="../media/image30.png"/><Relationship Id="rId4" Type="http://schemas.microsoft.com/office/2007/relationships/hdphoto" Target="../media/hdphoto18.wdp"/></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19.wdp"/><Relationship Id="rId5" Type="http://schemas.openxmlformats.org/officeDocument/2006/relationships/image" Target="../media/image30.png"/><Relationship Id="rId4" Type="http://schemas.microsoft.com/office/2007/relationships/hdphoto" Target="../media/hdphoto18.wdp"/></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png"/><Relationship Id="rId7"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19.wdp"/><Relationship Id="rId5" Type="http://schemas.openxmlformats.org/officeDocument/2006/relationships/image" Target="../media/image32.png"/><Relationship Id="rId4" Type="http://schemas.microsoft.com/office/2007/relationships/hdphoto" Target="../media/hdphoto18.wdp"/></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18" Type="http://schemas.microsoft.com/office/2007/relationships/hdphoto" Target="../media/hdphoto4.wdp"/><Relationship Id="rId3" Type="http://schemas.openxmlformats.org/officeDocument/2006/relationships/slideLayout" Target="../slideLayouts/slideLayout1.xml"/><Relationship Id="rId21" Type="http://schemas.openxmlformats.org/officeDocument/2006/relationships/image" Target="../media/image13.png"/><Relationship Id="rId7" Type="http://schemas.microsoft.com/office/2007/relationships/hdphoto" Target="../media/hdphoto1.wdp"/><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audio" Target="../media/media1.mp3"/><Relationship Id="rId16" Type="http://schemas.openxmlformats.org/officeDocument/2006/relationships/image" Target="../media/image9.png"/><Relationship Id="rId20" Type="http://schemas.openxmlformats.org/officeDocument/2006/relationships/image" Target="../media/image12.png"/><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5.png"/><Relationship Id="rId5" Type="http://schemas.openxmlformats.org/officeDocument/2006/relationships/image" Target="../media/image1.jpeg"/><Relationship Id="rId15" Type="http://schemas.openxmlformats.org/officeDocument/2006/relationships/image" Target="../media/image8.png"/><Relationship Id="rId23" Type="http://schemas.openxmlformats.org/officeDocument/2006/relationships/image" Target="../media/image15.png"/><Relationship Id="rId10" Type="http://schemas.openxmlformats.org/officeDocument/2006/relationships/image" Target="../media/image4.png"/><Relationship Id="rId19" Type="http://schemas.openxmlformats.org/officeDocument/2006/relationships/image" Target="../media/image11.png"/><Relationship Id="rId4" Type="http://schemas.openxmlformats.org/officeDocument/2006/relationships/notesSlide" Target="../notesSlides/notesSlide1.xml"/><Relationship Id="rId9" Type="http://schemas.microsoft.com/office/2007/relationships/hdphoto" Target="../media/hdphoto2.wdp"/><Relationship Id="rId14" Type="http://schemas.microsoft.com/office/2007/relationships/hdphoto" Target="../media/hdphoto3.wdp"/><Relationship Id="rId22"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microsoft.com/office/2007/relationships/hdphoto" Target="../media/hdphoto21.wdp"/><Relationship Id="rId13" Type="http://schemas.openxmlformats.org/officeDocument/2006/relationships/image" Target="../media/image37.png"/><Relationship Id="rId3" Type="http://schemas.openxmlformats.org/officeDocument/2006/relationships/image" Target="../media/image29.png"/><Relationship Id="rId7" Type="http://schemas.openxmlformats.org/officeDocument/2006/relationships/image" Target="../media/image34.png"/><Relationship Id="rId12" Type="http://schemas.microsoft.com/office/2007/relationships/hdphoto" Target="../media/hdphoto23.wdp"/><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0.wdp"/><Relationship Id="rId11" Type="http://schemas.openxmlformats.org/officeDocument/2006/relationships/image" Target="../media/image36.png"/><Relationship Id="rId5" Type="http://schemas.openxmlformats.org/officeDocument/2006/relationships/image" Target="../media/image33.png"/><Relationship Id="rId10" Type="http://schemas.microsoft.com/office/2007/relationships/hdphoto" Target="../media/hdphoto22.wdp"/><Relationship Id="rId4" Type="http://schemas.microsoft.com/office/2007/relationships/hdphoto" Target="../media/hdphoto18.wdp"/><Relationship Id="rId9" Type="http://schemas.openxmlformats.org/officeDocument/2006/relationships/image" Target="../media/image35.png"/><Relationship Id="rId14" Type="http://schemas.microsoft.com/office/2007/relationships/hdphoto" Target="../media/hdphoto24.wdp"/></Relationships>
</file>

<file path=ppt/slides/_rels/slide21.xml.rels><?xml version="1.0" encoding="UTF-8" standalone="yes"?>
<Relationships xmlns="http://schemas.openxmlformats.org/package/2006/relationships"><Relationship Id="rId8" Type="http://schemas.microsoft.com/office/2007/relationships/hdphoto" Target="../media/hdphoto22.wdp"/><Relationship Id="rId13"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5.png"/><Relationship Id="rId12" Type="http://schemas.microsoft.com/office/2007/relationships/hdphoto" Target="../media/hdphoto24.wdp"/><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0.wdp"/><Relationship Id="rId11" Type="http://schemas.openxmlformats.org/officeDocument/2006/relationships/image" Target="../media/image37.png"/><Relationship Id="rId5" Type="http://schemas.openxmlformats.org/officeDocument/2006/relationships/image" Target="../media/image33.png"/><Relationship Id="rId10" Type="http://schemas.microsoft.com/office/2007/relationships/hdphoto" Target="../media/hdphoto23.wdp"/><Relationship Id="rId4" Type="http://schemas.microsoft.com/office/2007/relationships/hdphoto" Target="../media/hdphoto18.wdp"/><Relationship Id="rId9" Type="http://schemas.openxmlformats.org/officeDocument/2006/relationships/image" Target="../media/image36.png"/><Relationship Id="rId14" Type="http://schemas.microsoft.com/office/2007/relationships/hdphoto" Target="../media/hdphoto21.wdp"/></Relationships>
</file>

<file path=ppt/slides/_rels/slide22.xml.rels><?xml version="1.0" encoding="UTF-8" standalone="yes"?>
<Relationships xmlns="http://schemas.openxmlformats.org/package/2006/relationships"><Relationship Id="rId8" Type="http://schemas.microsoft.com/office/2007/relationships/hdphoto" Target="../media/hdphoto23.wdp"/><Relationship Id="rId13" Type="http://schemas.openxmlformats.org/officeDocument/2006/relationships/image" Target="../media/image35.png"/><Relationship Id="rId3" Type="http://schemas.openxmlformats.org/officeDocument/2006/relationships/image" Target="../media/image29.png"/><Relationship Id="rId7" Type="http://schemas.openxmlformats.org/officeDocument/2006/relationships/image" Target="../media/image36.png"/><Relationship Id="rId12" Type="http://schemas.microsoft.com/office/2007/relationships/hdphoto" Target="../media/hdphoto21.wdp"/><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0.wdp"/><Relationship Id="rId11" Type="http://schemas.openxmlformats.org/officeDocument/2006/relationships/image" Target="../media/image34.png"/><Relationship Id="rId5" Type="http://schemas.openxmlformats.org/officeDocument/2006/relationships/image" Target="../media/image33.png"/><Relationship Id="rId10" Type="http://schemas.microsoft.com/office/2007/relationships/hdphoto" Target="../media/hdphoto24.wdp"/><Relationship Id="rId4" Type="http://schemas.microsoft.com/office/2007/relationships/hdphoto" Target="../media/hdphoto18.wdp"/><Relationship Id="rId9" Type="http://schemas.openxmlformats.org/officeDocument/2006/relationships/image" Target="../media/image37.png"/><Relationship Id="rId14" Type="http://schemas.microsoft.com/office/2007/relationships/hdphoto" Target="../media/hdphoto22.wdp"/></Relationships>
</file>

<file path=ppt/slides/_rels/slide23.xml.rels><?xml version="1.0" encoding="UTF-8" standalone="yes"?>
<Relationships xmlns="http://schemas.openxmlformats.org/package/2006/relationships"><Relationship Id="rId8" Type="http://schemas.microsoft.com/office/2007/relationships/hdphoto" Target="../media/hdphoto24.wdp"/><Relationship Id="rId13" Type="http://schemas.openxmlformats.org/officeDocument/2006/relationships/image" Target="../media/image36.png"/><Relationship Id="rId3" Type="http://schemas.openxmlformats.org/officeDocument/2006/relationships/image" Target="../media/image29.png"/><Relationship Id="rId7" Type="http://schemas.openxmlformats.org/officeDocument/2006/relationships/image" Target="../media/image37.png"/><Relationship Id="rId12" Type="http://schemas.microsoft.com/office/2007/relationships/hdphoto" Target="../media/hdphoto22.wdp"/><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0.wdp"/><Relationship Id="rId11" Type="http://schemas.openxmlformats.org/officeDocument/2006/relationships/image" Target="../media/image35.png"/><Relationship Id="rId5" Type="http://schemas.openxmlformats.org/officeDocument/2006/relationships/image" Target="../media/image33.png"/><Relationship Id="rId10" Type="http://schemas.microsoft.com/office/2007/relationships/hdphoto" Target="../media/hdphoto21.wdp"/><Relationship Id="rId4" Type="http://schemas.microsoft.com/office/2007/relationships/hdphoto" Target="../media/hdphoto18.wdp"/><Relationship Id="rId9" Type="http://schemas.openxmlformats.org/officeDocument/2006/relationships/image" Target="../media/image34.png"/><Relationship Id="rId14" Type="http://schemas.microsoft.com/office/2007/relationships/hdphoto" Target="../media/hdphoto23.wdp"/></Relationships>
</file>

<file path=ppt/slides/_rels/slide24.xml.rels><?xml version="1.0" encoding="UTF-8" standalone="yes"?>
<Relationships xmlns="http://schemas.openxmlformats.org/package/2006/relationships"><Relationship Id="rId8" Type="http://schemas.microsoft.com/office/2007/relationships/hdphoto" Target="../media/hdphoto21.wdp"/><Relationship Id="rId13" Type="http://schemas.openxmlformats.org/officeDocument/2006/relationships/image" Target="../media/image37.png"/><Relationship Id="rId3" Type="http://schemas.openxmlformats.org/officeDocument/2006/relationships/image" Target="../media/image29.png"/><Relationship Id="rId7" Type="http://schemas.openxmlformats.org/officeDocument/2006/relationships/image" Target="../media/image34.png"/><Relationship Id="rId12" Type="http://schemas.microsoft.com/office/2007/relationships/hdphoto" Target="../media/hdphoto23.wdp"/><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0.wdp"/><Relationship Id="rId11" Type="http://schemas.openxmlformats.org/officeDocument/2006/relationships/image" Target="../media/image36.png"/><Relationship Id="rId5" Type="http://schemas.openxmlformats.org/officeDocument/2006/relationships/image" Target="../media/image33.png"/><Relationship Id="rId10" Type="http://schemas.microsoft.com/office/2007/relationships/hdphoto" Target="../media/hdphoto22.wdp"/><Relationship Id="rId4" Type="http://schemas.microsoft.com/office/2007/relationships/hdphoto" Target="../media/hdphoto18.wdp"/><Relationship Id="rId9" Type="http://schemas.openxmlformats.org/officeDocument/2006/relationships/image" Target="../media/image35.png"/><Relationship Id="rId14" Type="http://schemas.microsoft.com/office/2007/relationships/hdphoto" Target="../media/hdphoto24.wdp"/></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5.png"/><Relationship Id="rId2" Type="http://schemas.openxmlformats.org/officeDocument/2006/relationships/audio" Target="../media/media14.mp3"/><Relationship Id="rId1" Type="http://schemas.microsoft.com/office/2007/relationships/media" Target="../media/media14.mp3"/><Relationship Id="rId6" Type="http://schemas.microsoft.com/office/2007/relationships/hdphoto" Target="../media/hdphoto25.wdp"/><Relationship Id="rId5" Type="http://schemas.openxmlformats.org/officeDocument/2006/relationships/image" Target="../media/image38.png"/><Relationship Id="rId4"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audio" Target="../media/media15.mp3"/><Relationship Id="rId7" Type="http://schemas.openxmlformats.org/officeDocument/2006/relationships/image" Target="../media/image15.png"/><Relationship Id="rId2" Type="http://schemas.microsoft.com/office/2007/relationships/media" Target="../media/media15.mp3"/><Relationship Id="rId1" Type="http://schemas.openxmlformats.org/officeDocument/2006/relationships/video" Target="https://www.youtube.com/embed/jW-xi4s-PmQ?feature=oembed" TargetMode="External"/><Relationship Id="rId6" Type="http://schemas.openxmlformats.org/officeDocument/2006/relationships/image" Target="../media/image39.jpeg"/><Relationship Id="rId5" Type="http://schemas.openxmlformats.org/officeDocument/2006/relationships/image" Target="../media/image1.jpeg"/><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slideLayout" Target="../slideLayouts/slideLayout7.xml"/><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15.png"/><Relationship Id="rId2" Type="http://schemas.openxmlformats.org/officeDocument/2006/relationships/audio" Target="../media/media16.mp3"/><Relationship Id="rId16" Type="http://schemas.openxmlformats.org/officeDocument/2006/relationships/image" Target="../media/image51.png"/><Relationship Id="rId1" Type="http://schemas.microsoft.com/office/2007/relationships/media" Target="../media/media16.mp3"/><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1.jpeg"/><Relationship Id="rId9" Type="http://schemas.openxmlformats.org/officeDocument/2006/relationships/image" Target="../media/image44.png"/><Relationship Id="rId14" Type="http://schemas.openxmlformats.org/officeDocument/2006/relationships/image" Target="../media/image49.png"/></Relationships>
</file>

<file path=ppt/slides/_rels/slide28.xml.rels><?xml version="1.0" encoding="UTF-8" standalone="yes"?>
<Relationships xmlns="http://schemas.openxmlformats.org/package/2006/relationships"><Relationship Id="rId8" Type="http://schemas.microsoft.com/office/2007/relationships/hdphoto" Target="../media/hdphoto27.wdp"/><Relationship Id="rId13" Type="http://schemas.openxmlformats.org/officeDocument/2006/relationships/image" Target="../media/image55.png"/><Relationship Id="rId18" Type="http://schemas.microsoft.com/office/2007/relationships/hdphoto" Target="../media/hdphoto31.wdp"/><Relationship Id="rId26" Type="http://schemas.microsoft.com/office/2007/relationships/hdphoto" Target="../media/hdphoto35.wdp"/><Relationship Id="rId3" Type="http://schemas.openxmlformats.org/officeDocument/2006/relationships/slideLayout" Target="../slideLayouts/slideLayout7.xml"/><Relationship Id="rId21" Type="http://schemas.openxmlformats.org/officeDocument/2006/relationships/image" Target="../media/image59.png"/><Relationship Id="rId7" Type="http://schemas.openxmlformats.org/officeDocument/2006/relationships/image" Target="../media/image53.png"/><Relationship Id="rId12" Type="http://schemas.microsoft.com/office/2007/relationships/hdphoto" Target="../media/hdphoto5.wdp"/><Relationship Id="rId17" Type="http://schemas.openxmlformats.org/officeDocument/2006/relationships/image" Target="../media/image57.png"/><Relationship Id="rId25" Type="http://schemas.openxmlformats.org/officeDocument/2006/relationships/image" Target="../media/image61.png"/><Relationship Id="rId2" Type="http://schemas.openxmlformats.org/officeDocument/2006/relationships/audio" Target="../media/media17.mp3"/><Relationship Id="rId16" Type="http://schemas.microsoft.com/office/2007/relationships/hdphoto" Target="../media/hdphoto30.wdp"/><Relationship Id="rId20" Type="http://schemas.microsoft.com/office/2007/relationships/hdphoto" Target="../media/hdphoto32.wdp"/><Relationship Id="rId29" Type="http://schemas.openxmlformats.org/officeDocument/2006/relationships/image" Target="../media/image15.png"/><Relationship Id="rId1" Type="http://schemas.microsoft.com/office/2007/relationships/media" Target="../media/media17.mp3"/><Relationship Id="rId6" Type="http://schemas.microsoft.com/office/2007/relationships/hdphoto" Target="../media/hdphoto26.wdp"/><Relationship Id="rId11" Type="http://schemas.openxmlformats.org/officeDocument/2006/relationships/image" Target="../media/image16.png"/><Relationship Id="rId24" Type="http://schemas.microsoft.com/office/2007/relationships/hdphoto" Target="../media/hdphoto34.wdp"/><Relationship Id="rId5" Type="http://schemas.openxmlformats.org/officeDocument/2006/relationships/image" Target="../media/image52.png"/><Relationship Id="rId15" Type="http://schemas.openxmlformats.org/officeDocument/2006/relationships/image" Target="../media/image56.png"/><Relationship Id="rId23" Type="http://schemas.openxmlformats.org/officeDocument/2006/relationships/image" Target="../media/image60.png"/><Relationship Id="rId28" Type="http://schemas.microsoft.com/office/2007/relationships/hdphoto" Target="../media/hdphoto36.wdp"/><Relationship Id="rId10" Type="http://schemas.microsoft.com/office/2007/relationships/hdphoto" Target="../media/hdphoto28.wdp"/><Relationship Id="rId19" Type="http://schemas.openxmlformats.org/officeDocument/2006/relationships/image" Target="../media/image58.png"/><Relationship Id="rId31" Type="http://schemas.microsoft.com/office/2007/relationships/hdphoto" Target="../media/hdphoto37.wdp"/><Relationship Id="rId4" Type="http://schemas.openxmlformats.org/officeDocument/2006/relationships/image" Target="../media/image1.jpeg"/><Relationship Id="rId9" Type="http://schemas.openxmlformats.org/officeDocument/2006/relationships/image" Target="../media/image54.png"/><Relationship Id="rId14" Type="http://schemas.microsoft.com/office/2007/relationships/hdphoto" Target="../media/hdphoto29.wdp"/><Relationship Id="rId22" Type="http://schemas.microsoft.com/office/2007/relationships/hdphoto" Target="../media/hdphoto33.wdp"/><Relationship Id="rId27" Type="http://schemas.openxmlformats.org/officeDocument/2006/relationships/image" Target="../media/image62.png"/><Relationship Id="rId30" Type="http://schemas.openxmlformats.org/officeDocument/2006/relationships/image" Target="../media/image63.png"/></Relationships>
</file>

<file path=ppt/slides/_rels/slide29.xml.rels><?xml version="1.0" encoding="UTF-8" standalone="yes"?>
<Relationships xmlns="http://schemas.openxmlformats.org/package/2006/relationships"><Relationship Id="rId8" Type="http://schemas.microsoft.com/office/2007/relationships/hdphoto" Target="../media/hdphoto39.wdp"/><Relationship Id="rId13" Type="http://schemas.openxmlformats.org/officeDocument/2006/relationships/image" Target="../media/image68.png"/><Relationship Id="rId3" Type="http://schemas.openxmlformats.org/officeDocument/2006/relationships/slideLayout" Target="../slideLayouts/slideLayout7.xml"/><Relationship Id="rId7" Type="http://schemas.openxmlformats.org/officeDocument/2006/relationships/image" Target="../media/image65.png"/><Relationship Id="rId12" Type="http://schemas.microsoft.com/office/2007/relationships/hdphoto" Target="../media/hdphoto41.wdp"/><Relationship Id="rId2" Type="http://schemas.openxmlformats.org/officeDocument/2006/relationships/audio" Target="../media/media18.mp3"/><Relationship Id="rId1" Type="http://schemas.microsoft.com/office/2007/relationships/media" Target="../media/media18.mp3"/><Relationship Id="rId6" Type="http://schemas.microsoft.com/office/2007/relationships/hdphoto" Target="../media/hdphoto38.wdp"/><Relationship Id="rId11" Type="http://schemas.openxmlformats.org/officeDocument/2006/relationships/image" Target="../media/image67.png"/><Relationship Id="rId5" Type="http://schemas.openxmlformats.org/officeDocument/2006/relationships/image" Target="../media/image64.png"/><Relationship Id="rId10" Type="http://schemas.microsoft.com/office/2007/relationships/hdphoto" Target="../media/hdphoto40.wdp"/><Relationship Id="rId4" Type="http://schemas.openxmlformats.org/officeDocument/2006/relationships/image" Target="../media/image1.jpeg"/><Relationship Id="rId9" Type="http://schemas.openxmlformats.org/officeDocument/2006/relationships/image" Target="../media/image66.png"/><Relationship Id="rId1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audio" Target="../media/media5.mp3"/><Relationship Id="rId13" Type="http://schemas.microsoft.com/office/2007/relationships/media" Target="../media/media8.mp3"/><Relationship Id="rId18" Type="http://schemas.microsoft.com/office/2007/relationships/hdphoto" Target="../media/hdphoto5.wdp"/><Relationship Id="rId3" Type="http://schemas.microsoft.com/office/2007/relationships/media" Target="../media/media3.mp3"/><Relationship Id="rId7" Type="http://schemas.microsoft.com/office/2007/relationships/media" Target="../media/media5.mp3"/><Relationship Id="rId12" Type="http://schemas.openxmlformats.org/officeDocument/2006/relationships/audio" Target="../media/media7.mp3"/><Relationship Id="rId17" Type="http://schemas.openxmlformats.org/officeDocument/2006/relationships/image" Target="../media/image16.png"/><Relationship Id="rId2" Type="http://schemas.openxmlformats.org/officeDocument/2006/relationships/audio" Target="../media/media2.mp3"/><Relationship Id="rId16" Type="http://schemas.openxmlformats.org/officeDocument/2006/relationships/image" Target="../media/image1.jpeg"/><Relationship Id="rId1" Type="http://schemas.microsoft.com/office/2007/relationships/media" Target="../media/media2.mp3"/><Relationship Id="rId6" Type="http://schemas.openxmlformats.org/officeDocument/2006/relationships/audio" Target="../media/media4.mp3"/><Relationship Id="rId11" Type="http://schemas.microsoft.com/office/2007/relationships/media" Target="../media/media7.mp3"/><Relationship Id="rId5" Type="http://schemas.microsoft.com/office/2007/relationships/media" Target="../media/media4.mp3"/><Relationship Id="rId15" Type="http://schemas.openxmlformats.org/officeDocument/2006/relationships/slideLayout" Target="../slideLayouts/slideLayout7.xml"/><Relationship Id="rId10" Type="http://schemas.openxmlformats.org/officeDocument/2006/relationships/audio" Target="../media/media6.mp3"/><Relationship Id="rId19" Type="http://schemas.openxmlformats.org/officeDocument/2006/relationships/image" Target="../media/image15.png"/><Relationship Id="rId4" Type="http://schemas.openxmlformats.org/officeDocument/2006/relationships/audio" Target="../media/media3.mp3"/><Relationship Id="rId9" Type="http://schemas.microsoft.com/office/2007/relationships/media" Target="../media/media6.mp3"/><Relationship Id="rId14" Type="http://schemas.openxmlformats.org/officeDocument/2006/relationships/audio" Target="../media/media8.mp3"/></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15.png"/><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ideo" Target="https://www.youtube.com/embed/RV9P3Xwa0mw?feature=oembed" TargetMode="External"/><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slideLayout" Target="../slideLayouts/slideLayout7.xml"/><Relationship Id="rId7" Type="http://schemas.openxmlformats.org/officeDocument/2006/relationships/image" Target="../media/image71.png"/><Relationship Id="rId2" Type="http://schemas.openxmlformats.org/officeDocument/2006/relationships/audio" Target="../media/media20.mp3"/><Relationship Id="rId1" Type="http://schemas.microsoft.com/office/2007/relationships/media" Target="../media/media20.mp3"/><Relationship Id="rId6" Type="http://schemas.microsoft.com/office/2007/relationships/hdphoto" Target="../media/hdphoto42.wdp"/><Relationship Id="rId5" Type="http://schemas.openxmlformats.org/officeDocument/2006/relationships/image" Target="../media/image70.png"/><Relationship Id="rId10" Type="http://schemas.openxmlformats.org/officeDocument/2006/relationships/image" Target="../media/image15.png"/><Relationship Id="rId4" Type="http://schemas.openxmlformats.org/officeDocument/2006/relationships/image" Target="../media/image1.jpeg"/><Relationship Id="rId9" Type="http://schemas.openxmlformats.org/officeDocument/2006/relationships/image" Target="../media/image73.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6.wdp"/></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7.wdp"/></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8.wdp"/></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9.wdp"/></Relationships>
</file>

<file path=ppt/slides/_rels/slide9.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23.png"/><Relationship Id="rId18" Type="http://schemas.microsoft.com/office/2007/relationships/hdphoto" Target="../media/hdphoto5.wdp"/><Relationship Id="rId3" Type="http://schemas.openxmlformats.org/officeDocument/2006/relationships/slideLayout" Target="../slideLayouts/slideLayout7.xml"/><Relationship Id="rId21" Type="http://schemas.openxmlformats.org/officeDocument/2006/relationships/image" Target="../media/image25.png"/><Relationship Id="rId7" Type="http://schemas.openxmlformats.org/officeDocument/2006/relationships/image" Target="../media/image19.png"/><Relationship Id="rId12" Type="http://schemas.microsoft.com/office/2007/relationships/hdphoto" Target="../media/hdphoto11.wdp"/><Relationship Id="rId17" Type="http://schemas.openxmlformats.org/officeDocument/2006/relationships/image" Target="../media/image16.png"/><Relationship Id="rId25" Type="http://schemas.openxmlformats.org/officeDocument/2006/relationships/image" Target="../media/image15.png"/><Relationship Id="rId2" Type="http://schemas.openxmlformats.org/officeDocument/2006/relationships/audio" Target="../media/media9.mp3"/><Relationship Id="rId16" Type="http://schemas.microsoft.com/office/2007/relationships/hdphoto" Target="../media/hdphoto13.wdp"/><Relationship Id="rId20" Type="http://schemas.microsoft.com/office/2007/relationships/hdphoto" Target="../media/hdphoto6.wdp"/><Relationship Id="rId1" Type="http://schemas.microsoft.com/office/2007/relationships/media" Target="../media/media9.mp3"/><Relationship Id="rId6" Type="http://schemas.microsoft.com/office/2007/relationships/hdphoto" Target="../media/hdphoto7.wdp"/><Relationship Id="rId11" Type="http://schemas.openxmlformats.org/officeDocument/2006/relationships/image" Target="../media/image22.png"/><Relationship Id="rId24" Type="http://schemas.microsoft.com/office/2007/relationships/hdphoto" Target="../media/hdphoto9.wdp"/><Relationship Id="rId5" Type="http://schemas.openxmlformats.org/officeDocument/2006/relationships/image" Target="../media/image18.png"/><Relationship Id="rId15" Type="http://schemas.openxmlformats.org/officeDocument/2006/relationships/image" Target="../media/image24.png"/><Relationship Id="rId23" Type="http://schemas.openxmlformats.org/officeDocument/2006/relationships/image" Target="../media/image20.png"/><Relationship Id="rId10" Type="http://schemas.microsoft.com/office/2007/relationships/hdphoto" Target="../media/hdphoto10.wdp"/><Relationship Id="rId19" Type="http://schemas.openxmlformats.org/officeDocument/2006/relationships/image" Target="../media/image17.png"/><Relationship Id="rId4" Type="http://schemas.openxmlformats.org/officeDocument/2006/relationships/image" Target="../media/image1.jpeg"/><Relationship Id="rId9" Type="http://schemas.openxmlformats.org/officeDocument/2006/relationships/image" Target="../media/image21.png"/><Relationship Id="rId14" Type="http://schemas.microsoft.com/office/2007/relationships/hdphoto" Target="../media/hdphoto12.wdp"/><Relationship Id="rId22" Type="http://schemas.microsoft.com/office/2007/relationships/hdphoto" Target="../media/hdphoto1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69F88-1602-506D-ECFC-FD387D619BE9}"/>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B3E4D7DC-334F-7EF3-5D23-7EC06FDE2E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4F766D6-2A7B-382A-7B15-3E588F16CCC8}"/>
              </a:ext>
            </a:extLst>
          </p:cNvPr>
          <p:cNvSpPr/>
          <p:nvPr/>
        </p:nvSpPr>
        <p:spPr>
          <a:xfrm>
            <a:off x="2957508" y="588536"/>
            <a:ext cx="6471067" cy="5632311"/>
          </a:xfrm>
          <a:prstGeom prst="rect">
            <a:avLst/>
          </a:prstGeom>
          <a:noFill/>
        </p:spPr>
        <p:txBody>
          <a:bodyPr wrap="none" lIns="91440" tIns="45720" rIns="91440" bIns="45720">
            <a:spAutoFit/>
          </a:bodyPr>
          <a:lstStyle/>
          <a:p>
            <a:pPr algn="ct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INTEGRĒTĀ ROTAĻNODARBĪBA</a:t>
            </a:r>
          </a:p>
          <a:p>
            <a:pPr algn="ct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3. POSMS</a:t>
            </a:r>
          </a:p>
          <a:p>
            <a:pPr algn="ctr"/>
            <a:endPar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TĒMA: APĢĒRBS</a:t>
            </a:r>
          </a:p>
          <a:p>
            <a:pPr algn="ctr"/>
            <a:endPar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endPar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endPar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endPar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endPar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2024.</a:t>
            </a:r>
          </a:p>
        </p:txBody>
      </p:sp>
    </p:spTree>
    <p:extLst>
      <p:ext uri="{BB962C8B-B14F-4D97-AF65-F5344CB8AC3E}">
        <p14:creationId xmlns:p14="http://schemas.microsoft.com/office/powerpoint/2010/main" val="3216908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95190-4B62-E4D2-703E-DC4366F6057C}"/>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5F650245-4C73-34BF-4637-29E2B3EB7A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490127F-0F7C-2907-58BF-DE011426BED9}"/>
              </a:ext>
            </a:extLst>
          </p:cNvPr>
          <p:cNvSpPr/>
          <p:nvPr/>
        </p:nvSpPr>
        <p:spPr>
          <a:xfrm>
            <a:off x="3575788" y="-119595"/>
            <a:ext cx="5340756" cy="646331"/>
          </a:xfrm>
          <a:prstGeom prst="rect">
            <a:avLst/>
          </a:prstGeom>
          <a:noFill/>
        </p:spPr>
        <p:txBody>
          <a:bodyPr wrap="none" lIns="91440" tIns="45720" rIns="91440" bIns="45720">
            <a:spAutoFit/>
          </a:bodyPr>
          <a:lstStyle/>
          <a:p>
            <a:pPr algn="ctr"/>
            <a:r>
              <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IZLASI UN ATRODI </a:t>
            </a:r>
            <a:r>
              <a:rPr lang="en-GB"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LIEKO!</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7" name="Picture 12" descr="22,638 Boot Snow Stock Vectors and Vector Art | Shutterstock">
            <a:extLst>
              <a:ext uri="{FF2B5EF4-FFF2-40B4-BE49-F238E27FC236}">
                <a16:creationId xmlns:a16="http://schemas.microsoft.com/office/drawing/2014/main" id="{23452832-3D94-AC4A-E90D-B6B6621A62D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06536" y="389933"/>
            <a:ext cx="1620328" cy="16203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artoon illustration. Pair of wool winter mittens with pattern. Gloves for  cold weather. Graphic design with contour. Clip-art print for showcase,  greeting card. Isolated on white background 24734334 Vector Art at Vecteezy">
            <a:extLst>
              <a:ext uri="{FF2B5EF4-FFF2-40B4-BE49-F238E27FC236}">
                <a16:creationId xmlns:a16="http://schemas.microsoft.com/office/drawing/2014/main" id="{632AEF7E-6191-8F08-0508-3BD4B0F8C7BF}"/>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757542" y="389933"/>
            <a:ext cx="1754330" cy="17543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Funny cartoon warm socks for winter season, cute vector illustration in  flat style. Red and green colors. Cold season symbol, warm clothes. Print  for sticker, postcard, books, decor 4686762 Vector Art at">
            <a:extLst>
              <a:ext uri="{FF2B5EF4-FFF2-40B4-BE49-F238E27FC236}">
                <a16:creationId xmlns:a16="http://schemas.microsoft.com/office/drawing/2014/main" id="{B37890E5-0949-4BFD-563C-B2DBE0B54023}"/>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776" b="98163" l="5000" r="96735"/>
                    </a14:imgEffect>
                  </a14:imgLayer>
                </a14:imgProps>
              </a:ext>
              <a:ext uri="{28A0092B-C50C-407E-A947-70E740481C1C}">
                <a14:useLocalDpi xmlns:a14="http://schemas.microsoft.com/office/drawing/2010/main" val="0"/>
              </a:ext>
            </a:extLst>
          </a:blip>
          <a:srcRect/>
          <a:stretch>
            <a:fillRect/>
          </a:stretch>
        </p:blipFill>
        <p:spPr bwMode="auto">
          <a:xfrm>
            <a:off x="9865636" y="641128"/>
            <a:ext cx="1206358" cy="12063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90F2BE2-EDCC-2F4E-C97A-9D17AC8E13C0}"/>
              </a:ext>
            </a:extLst>
          </p:cNvPr>
          <p:cNvSpPr/>
          <p:nvPr/>
        </p:nvSpPr>
        <p:spPr>
          <a:xfrm>
            <a:off x="9924464" y="1797693"/>
            <a:ext cx="1194558"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468D2146-7205-F260-2E4A-EE6A6D035709}"/>
              </a:ext>
            </a:extLst>
          </p:cNvPr>
          <p:cNvSpPr/>
          <p:nvPr/>
        </p:nvSpPr>
        <p:spPr>
          <a:xfrm>
            <a:off x="906536" y="1748651"/>
            <a:ext cx="1383969"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F4019163-9F46-E934-62FE-A273952A1954}"/>
              </a:ext>
            </a:extLst>
          </p:cNvPr>
          <p:cNvSpPr/>
          <p:nvPr/>
        </p:nvSpPr>
        <p:spPr>
          <a:xfrm>
            <a:off x="4059068" y="1767151"/>
            <a:ext cx="1151277" cy="523220"/>
          </a:xfrm>
          <a:prstGeom prst="rect">
            <a:avLst/>
          </a:prstGeom>
          <a:noFill/>
        </p:spPr>
        <p:txBody>
          <a:bodyPr wrap="non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CIMDI</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8194" name="Picture 2" descr="Rabbit Cartoon Images – Browse 852,276 Stock Photos, Vectors, and Video |  Adobe Stock">
            <a:extLst>
              <a:ext uri="{FF2B5EF4-FFF2-40B4-BE49-F238E27FC236}">
                <a16:creationId xmlns:a16="http://schemas.microsoft.com/office/drawing/2014/main" id="{4B59FC31-F56F-DA57-268D-8BEE15C828BC}"/>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1478" r="100000">
                        <a14:foregroundMark x1="66502" y1="71944" x2="66502" y2="71944"/>
                        <a14:foregroundMark x1="43350" y1="46667" x2="43350" y2="46667"/>
                        <a14:foregroundMark x1="44828" y1="63333" x2="47291" y2="63333"/>
                        <a14:foregroundMark x1="57143" y1="49722" x2="57143" y2="49722"/>
                        <a14:foregroundMark x1="51232" y1="40556" x2="51232" y2="40556"/>
                        <a14:foregroundMark x1="30542" y1="38889" x2="30542" y2="38889"/>
                        <a14:foregroundMark x1="40394" y1="43056" x2="40394" y2="43056"/>
                        <a14:foregroundMark x1="74877" y1="43889" x2="74877" y2="43889"/>
                        <a14:foregroundMark x1="51232" y1="56944" x2="51232" y2="56944"/>
                        <a14:foregroundMark x1="50246" y1="48333" x2="50246" y2="48333"/>
                        <a14:foregroundMark x1="65025" y1="43611" x2="65025" y2="43611"/>
                        <a14:foregroundMark x1="66502" y1="38889" x2="66502" y2="38889"/>
                        <a14:foregroundMark x1="65517" y1="30000" x2="65517" y2="30000"/>
                        <a14:foregroundMark x1="40394" y1="29444" x2="40394" y2="29444"/>
                        <a14:foregroundMark x1="43842" y1="30000" x2="43842" y2="30000"/>
                        <a14:foregroundMark x1="66995" y1="29167" x2="66995" y2="29167"/>
                        <a14:foregroundMark x1="28571" y1="15278" x2="28571" y2="15278"/>
                        <a14:foregroundMark x1="36453" y1="19444" x2="36453" y2="19444"/>
                        <a14:foregroundMark x1="64039" y1="82222" x2="64039" y2="82222"/>
                      </a14:backgroundRemoval>
                    </a14:imgEffect>
                  </a14:imgLayer>
                </a14:imgProps>
              </a:ext>
              <a:ext uri="{28A0092B-C50C-407E-A947-70E740481C1C}">
                <a14:useLocalDpi xmlns:a14="http://schemas.microsoft.com/office/drawing/2010/main" val="0"/>
              </a:ext>
            </a:extLst>
          </a:blip>
          <a:srcRect/>
          <a:stretch>
            <a:fillRect/>
          </a:stretch>
        </p:blipFill>
        <p:spPr bwMode="auto">
          <a:xfrm>
            <a:off x="7329342" y="493217"/>
            <a:ext cx="815063" cy="144543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B2551309-4282-3CF5-8DD7-31DCC003429C}"/>
              </a:ext>
            </a:extLst>
          </p:cNvPr>
          <p:cNvSpPr/>
          <p:nvPr/>
        </p:nvSpPr>
        <p:spPr>
          <a:xfrm>
            <a:off x="7146167" y="1776719"/>
            <a:ext cx="1122423" cy="523220"/>
          </a:xfrm>
          <a:prstGeom prst="rect">
            <a:avLst/>
          </a:prstGeom>
          <a:noFill/>
        </p:spPr>
        <p:txBody>
          <a:bodyPr wrap="non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ZA</a:t>
            </a:r>
            <a:r>
              <a:rPr lang="lv-LV" sz="2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ĶIS</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5" name="Picture 4" descr="Funny cartoon warm socks for winter season, cute vector illustration in  flat style. Red and green colors. Cold season symbol, warm clothes. Print  for sticker, postcard, books, decor 4686762 Vector Art at">
            <a:extLst>
              <a:ext uri="{FF2B5EF4-FFF2-40B4-BE49-F238E27FC236}">
                <a16:creationId xmlns:a16="http://schemas.microsoft.com/office/drawing/2014/main" id="{EB9B1A1A-445D-9243-DF88-E2F5FB70CDF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776" b="98163" l="5000" r="96735"/>
                    </a14:imgEffect>
                  </a14:imgLayer>
                </a14:imgProps>
              </a:ext>
              <a:ext uri="{28A0092B-C50C-407E-A947-70E740481C1C}">
                <a14:useLocalDpi xmlns:a14="http://schemas.microsoft.com/office/drawing/2010/main" val="0"/>
              </a:ext>
            </a:extLst>
          </a:blip>
          <a:srcRect/>
          <a:stretch>
            <a:fillRect/>
          </a:stretch>
        </p:blipFill>
        <p:spPr bwMode="auto">
          <a:xfrm>
            <a:off x="995341" y="3027410"/>
            <a:ext cx="1206358" cy="120635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F4FEEE6F-6EF0-A098-635A-1C2D9D494158}"/>
              </a:ext>
            </a:extLst>
          </p:cNvPr>
          <p:cNvSpPr/>
          <p:nvPr/>
        </p:nvSpPr>
        <p:spPr>
          <a:xfrm>
            <a:off x="974908" y="4233768"/>
            <a:ext cx="1194558"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7" name="Picture 2" descr="A cartoon of a pair of yellow snow pants with a red background. | Premium  AI-generated vector">
            <a:extLst>
              <a:ext uri="{FF2B5EF4-FFF2-40B4-BE49-F238E27FC236}">
                <a16:creationId xmlns:a16="http://schemas.microsoft.com/office/drawing/2014/main" id="{7E2F65D0-4FEA-B8E0-CCEC-9DE056AD3BA1}"/>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757542" y="2954641"/>
            <a:ext cx="1425896" cy="1425896"/>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C9B8BE1F-88CD-B681-8F96-EDA2C232BC86}"/>
              </a:ext>
            </a:extLst>
          </p:cNvPr>
          <p:cNvSpPr/>
          <p:nvPr/>
        </p:nvSpPr>
        <p:spPr>
          <a:xfrm>
            <a:off x="3841077" y="4312575"/>
            <a:ext cx="1304717"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9" name="Picture 12" descr="22,638 Boot Snow Stock Vectors and Vector Art | Shutterstock">
            <a:extLst>
              <a:ext uri="{FF2B5EF4-FFF2-40B4-BE49-F238E27FC236}">
                <a16:creationId xmlns:a16="http://schemas.microsoft.com/office/drawing/2014/main" id="{BB6898C4-5DC9-8B33-DB73-580710C23E7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975309" y="2776019"/>
            <a:ext cx="1620328" cy="162032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58EB3561-A328-9930-A2EC-55C232DA48F8}"/>
              </a:ext>
            </a:extLst>
          </p:cNvPr>
          <p:cNvSpPr/>
          <p:nvPr/>
        </p:nvSpPr>
        <p:spPr>
          <a:xfrm>
            <a:off x="7093488" y="4312575"/>
            <a:ext cx="1383969"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1" name="Picture 8" descr="Winter Jumpsuit Stock Illustrations – 329 Winter Jumpsuit Stock  Illustrations, Vectors &amp; Clipart - Dreamstime">
            <a:extLst>
              <a:ext uri="{FF2B5EF4-FFF2-40B4-BE49-F238E27FC236}">
                <a16:creationId xmlns:a16="http://schemas.microsoft.com/office/drawing/2014/main" id="{177E7E01-1A85-7DC3-B7C9-57321534E290}"/>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599" r="99800"/>
                    </a14:imgEffect>
                  </a14:imgLayer>
                </a14:imgProps>
              </a:ext>
              <a:ext uri="{28A0092B-C50C-407E-A947-70E740481C1C}">
                <a14:useLocalDpi xmlns:a14="http://schemas.microsoft.com/office/drawing/2010/main" val="0"/>
              </a:ext>
            </a:extLst>
          </a:blip>
          <a:srcRect/>
          <a:stretch>
            <a:fillRect/>
          </a:stretch>
        </p:blipFill>
        <p:spPr bwMode="auto">
          <a:xfrm>
            <a:off x="10058451" y="2822488"/>
            <a:ext cx="820728" cy="147423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4D0B5232-DE81-E370-2B79-9DD812F23C95}"/>
              </a:ext>
            </a:extLst>
          </p:cNvPr>
          <p:cNvSpPr/>
          <p:nvPr/>
        </p:nvSpPr>
        <p:spPr>
          <a:xfrm>
            <a:off x="9215486" y="4296727"/>
            <a:ext cx="2551597"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KOMBINEZONS</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4" name="Picture 4" descr="Cartoon illustration. Pair of wool winter mittens with pattern. Gloves for  cold weather. Graphic design with contour. Clip-art print for showcase,  greeting card. Isolated on white background 24734334 Vector Art at Vecteezy">
            <a:extLst>
              <a:ext uri="{FF2B5EF4-FFF2-40B4-BE49-F238E27FC236}">
                <a16:creationId xmlns:a16="http://schemas.microsoft.com/office/drawing/2014/main" id="{A987A88F-F395-88D4-C21A-892B4E185CE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36175" y="4930329"/>
            <a:ext cx="1754330" cy="175433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0E3C8780-6B06-0EC1-7669-C95210E8FAFB}"/>
              </a:ext>
            </a:extLst>
          </p:cNvPr>
          <p:cNvSpPr/>
          <p:nvPr/>
        </p:nvSpPr>
        <p:spPr>
          <a:xfrm>
            <a:off x="778390" y="6369006"/>
            <a:ext cx="1269899" cy="523220"/>
          </a:xfrm>
          <a:prstGeom prst="rect">
            <a:avLst/>
          </a:prstGeom>
          <a:noFill/>
        </p:spPr>
        <p:txBody>
          <a:bodyPr wrap="non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a:t>
            </a:r>
            <a:r>
              <a:rPr lang="lv-LV" sz="2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r>
              <a:rPr lang="en-US" sz="2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DI</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6" name="Picture 4" descr="Funny cartoon warm socks for winter season, cute vector illustration in  flat style. Red and green colors. Cold season symbol, warm clothes. Print  for sticker, postcard, books, decor 4686762 Vector Art at">
            <a:extLst>
              <a:ext uri="{FF2B5EF4-FFF2-40B4-BE49-F238E27FC236}">
                <a16:creationId xmlns:a16="http://schemas.microsoft.com/office/drawing/2014/main" id="{5D9560D2-4515-92EA-3F6A-D5DEAE19E9B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776" b="98163" l="5000" r="96735"/>
                    </a14:imgEffect>
                  </a14:imgLayer>
                </a14:imgProps>
              </a:ext>
              <a:ext uri="{28A0092B-C50C-407E-A947-70E740481C1C}">
                <a14:useLocalDpi xmlns:a14="http://schemas.microsoft.com/office/drawing/2010/main" val="0"/>
              </a:ext>
            </a:extLst>
          </a:blip>
          <a:srcRect/>
          <a:stretch>
            <a:fillRect/>
          </a:stretch>
        </p:blipFill>
        <p:spPr bwMode="auto">
          <a:xfrm>
            <a:off x="3912084" y="5243718"/>
            <a:ext cx="1206358" cy="1206358"/>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1B1046C6-3950-9284-2D40-9BDF4DCFD69F}"/>
              </a:ext>
            </a:extLst>
          </p:cNvPr>
          <p:cNvSpPr/>
          <p:nvPr/>
        </p:nvSpPr>
        <p:spPr>
          <a:xfrm>
            <a:off x="3862400" y="6354062"/>
            <a:ext cx="1313181"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8" name="Picture 2" descr="A cartoon of a pair of yellow snow pants with a red background. | Premium  AI-generated vector">
            <a:extLst>
              <a:ext uri="{FF2B5EF4-FFF2-40B4-BE49-F238E27FC236}">
                <a16:creationId xmlns:a16="http://schemas.microsoft.com/office/drawing/2014/main" id="{73F26353-48A1-37EC-8199-CBF480C822E8}"/>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975309" y="5133949"/>
            <a:ext cx="1425896" cy="1425896"/>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DA340D13-17D2-3D10-3517-1A9BDF3AC074}"/>
              </a:ext>
            </a:extLst>
          </p:cNvPr>
          <p:cNvSpPr/>
          <p:nvPr/>
        </p:nvSpPr>
        <p:spPr>
          <a:xfrm>
            <a:off x="6993079" y="6372351"/>
            <a:ext cx="1428597"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8196" name="Picture 4" descr="Cartoon christmas jumper - Best adult videos and photos">
            <a:extLst>
              <a:ext uri="{FF2B5EF4-FFF2-40B4-BE49-F238E27FC236}">
                <a16:creationId xmlns:a16="http://schemas.microsoft.com/office/drawing/2014/main" id="{59CED8F7-20C8-BAB7-1F47-B15FC2677631}"/>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24464" y="5263604"/>
            <a:ext cx="1138514" cy="101222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59EB9EB4-F0FD-1BB4-03E9-7EB2FD7E84BD}"/>
              </a:ext>
            </a:extLst>
          </p:cNvPr>
          <p:cNvSpPr/>
          <p:nvPr/>
        </p:nvSpPr>
        <p:spPr>
          <a:xfrm>
            <a:off x="9440423" y="6343426"/>
            <a:ext cx="2272802" cy="523220"/>
          </a:xfrm>
          <a:prstGeom prst="rect">
            <a:avLst/>
          </a:prstGeom>
          <a:noFill/>
        </p:spPr>
        <p:txBody>
          <a:bodyPr wrap="none" lIns="91440" tIns="45720" rIns="91440" bIns="45720">
            <a:spAutoFit/>
          </a:bodyPr>
          <a:lstStyle/>
          <a:p>
            <a:pPr algn="ctr"/>
            <a:r>
              <a:rPr lang="lv-LV"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DŽEM-PE-RIS</a:t>
            </a:r>
            <a:endParaRPr lang="en-US" sz="2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31" name="Flowchart: Connector 30">
            <a:extLst>
              <a:ext uri="{FF2B5EF4-FFF2-40B4-BE49-F238E27FC236}">
                <a16:creationId xmlns:a16="http://schemas.microsoft.com/office/drawing/2014/main" id="{287ACE4D-961F-E309-53B6-0B220E3C2E4F}"/>
              </a:ext>
            </a:extLst>
          </p:cNvPr>
          <p:cNvSpPr/>
          <p:nvPr/>
        </p:nvSpPr>
        <p:spPr>
          <a:xfrm>
            <a:off x="906536" y="1867788"/>
            <a:ext cx="355379" cy="330409"/>
          </a:xfrm>
          <a:prstGeom prst="flowChartConnector">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4" name="Flowchart: Connector 6143">
            <a:extLst>
              <a:ext uri="{FF2B5EF4-FFF2-40B4-BE49-F238E27FC236}">
                <a16:creationId xmlns:a16="http://schemas.microsoft.com/office/drawing/2014/main" id="{5041CE0E-E455-9BAF-7312-66A6F840EB97}"/>
              </a:ext>
            </a:extLst>
          </p:cNvPr>
          <p:cNvSpPr/>
          <p:nvPr/>
        </p:nvSpPr>
        <p:spPr>
          <a:xfrm>
            <a:off x="4059068" y="1894098"/>
            <a:ext cx="355379" cy="330409"/>
          </a:xfrm>
          <a:prstGeom prst="flowChartConnector">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5" name="Flowchart: Connector 6144">
            <a:extLst>
              <a:ext uri="{FF2B5EF4-FFF2-40B4-BE49-F238E27FC236}">
                <a16:creationId xmlns:a16="http://schemas.microsoft.com/office/drawing/2014/main" id="{065BD287-18AB-9388-23E8-6AA79FB8325E}"/>
              </a:ext>
            </a:extLst>
          </p:cNvPr>
          <p:cNvSpPr/>
          <p:nvPr/>
        </p:nvSpPr>
        <p:spPr>
          <a:xfrm>
            <a:off x="7122239" y="1894097"/>
            <a:ext cx="355379" cy="330409"/>
          </a:xfrm>
          <a:prstGeom prst="flowChartConnector">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6" name="Flowchart: Connector 6145">
            <a:extLst>
              <a:ext uri="{FF2B5EF4-FFF2-40B4-BE49-F238E27FC236}">
                <a16:creationId xmlns:a16="http://schemas.microsoft.com/office/drawing/2014/main" id="{112F0CA5-4C72-CF6F-E8E0-83FCFF0E1490}"/>
              </a:ext>
            </a:extLst>
          </p:cNvPr>
          <p:cNvSpPr/>
          <p:nvPr/>
        </p:nvSpPr>
        <p:spPr>
          <a:xfrm>
            <a:off x="9924464" y="1906386"/>
            <a:ext cx="355379" cy="330409"/>
          </a:xfrm>
          <a:prstGeom prst="flowChartConnector">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7" name="Flowchart: Connector 6146">
            <a:extLst>
              <a:ext uri="{FF2B5EF4-FFF2-40B4-BE49-F238E27FC236}">
                <a16:creationId xmlns:a16="http://schemas.microsoft.com/office/drawing/2014/main" id="{9A7E5975-10A2-40BB-AB38-EFF2A72DAAEB}"/>
              </a:ext>
            </a:extLst>
          </p:cNvPr>
          <p:cNvSpPr/>
          <p:nvPr/>
        </p:nvSpPr>
        <p:spPr>
          <a:xfrm>
            <a:off x="974908" y="4354153"/>
            <a:ext cx="355379" cy="330409"/>
          </a:xfrm>
          <a:prstGeom prst="flowChartConnector">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9" name="Flowchart: Connector 6148">
            <a:extLst>
              <a:ext uri="{FF2B5EF4-FFF2-40B4-BE49-F238E27FC236}">
                <a16:creationId xmlns:a16="http://schemas.microsoft.com/office/drawing/2014/main" id="{7859F3ED-9DF8-2778-95F0-D8939A011FCF}"/>
              </a:ext>
            </a:extLst>
          </p:cNvPr>
          <p:cNvSpPr/>
          <p:nvPr/>
        </p:nvSpPr>
        <p:spPr>
          <a:xfrm>
            <a:off x="7091682" y="4408980"/>
            <a:ext cx="355379" cy="330409"/>
          </a:xfrm>
          <a:prstGeom prst="flowChartConnector">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1" name="Flowchart: Connector 6150">
            <a:extLst>
              <a:ext uri="{FF2B5EF4-FFF2-40B4-BE49-F238E27FC236}">
                <a16:creationId xmlns:a16="http://schemas.microsoft.com/office/drawing/2014/main" id="{0A616605-56F0-4BC9-D7B5-4E8C09D207B7}"/>
              </a:ext>
            </a:extLst>
          </p:cNvPr>
          <p:cNvSpPr/>
          <p:nvPr/>
        </p:nvSpPr>
        <p:spPr>
          <a:xfrm>
            <a:off x="10763643" y="4393132"/>
            <a:ext cx="355379" cy="330409"/>
          </a:xfrm>
          <a:prstGeom prst="flowChartConnector">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_34336296_566_everita">
            <a:hlinkClick r:id="" action="ppaction://media"/>
            <a:extLst>
              <a:ext uri="{FF2B5EF4-FFF2-40B4-BE49-F238E27FC236}">
                <a16:creationId xmlns:a16="http://schemas.microsoft.com/office/drawing/2014/main" id="{AFD9AB51-50B8-BE8F-C031-F800A50FAF01}"/>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8895098" y="32878"/>
            <a:ext cx="406400" cy="406400"/>
          </a:xfrm>
          <a:prstGeom prst="rect">
            <a:avLst/>
          </a:prstGeom>
        </p:spPr>
      </p:pic>
    </p:spTree>
    <p:extLst>
      <p:ext uri="{BB962C8B-B14F-4D97-AF65-F5344CB8AC3E}">
        <p14:creationId xmlns:p14="http://schemas.microsoft.com/office/powerpoint/2010/main" val="1589131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7"/>
                                        </p:tgtEl>
                                        <p:attrNameLst>
                                          <p:attrName>r</p:attrName>
                                        </p:attrNameLst>
                                      </p:cBhvr>
                                    </p:animRot>
                                    <p:animRot by="-240000">
                                      <p:cBhvr>
                                        <p:cTn id="17" dur="200" fill="hold">
                                          <p:stCondLst>
                                            <p:cond delay="200"/>
                                          </p:stCondLst>
                                        </p:cTn>
                                        <p:tgtEl>
                                          <p:spTgt spid="7"/>
                                        </p:tgtEl>
                                        <p:attrNameLst>
                                          <p:attrName>r</p:attrName>
                                        </p:attrNameLst>
                                      </p:cBhvr>
                                    </p:animRot>
                                    <p:animRot by="240000">
                                      <p:cBhvr>
                                        <p:cTn id="18" dur="200" fill="hold">
                                          <p:stCondLst>
                                            <p:cond delay="400"/>
                                          </p:stCondLst>
                                        </p:cTn>
                                        <p:tgtEl>
                                          <p:spTgt spid="7"/>
                                        </p:tgtEl>
                                        <p:attrNameLst>
                                          <p:attrName>r</p:attrName>
                                        </p:attrNameLst>
                                      </p:cBhvr>
                                    </p:animRot>
                                    <p:animRot by="-240000">
                                      <p:cBhvr>
                                        <p:cTn id="19" dur="200" fill="hold">
                                          <p:stCondLst>
                                            <p:cond delay="600"/>
                                          </p:stCondLst>
                                        </p:cTn>
                                        <p:tgtEl>
                                          <p:spTgt spid="7"/>
                                        </p:tgtEl>
                                        <p:attrNameLst>
                                          <p:attrName>r</p:attrName>
                                        </p:attrNameLst>
                                      </p:cBhvr>
                                    </p:animRot>
                                    <p:animRot by="120000">
                                      <p:cBhvr>
                                        <p:cTn id="20"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7"/>
                  </p:tgtEl>
                </p:cond>
              </p:nextCondLst>
            </p:seq>
            <p:seq concurrent="1" nextAc="seek">
              <p:cTn id="21" restart="whenNotActive" fill="hold" evtFilter="cancelBubble" nodeType="interactiveSeq">
                <p:stCondLst>
                  <p:cond evt="onClick" delay="0">
                    <p:tgtEl>
                      <p:spTgt spid="8194"/>
                    </p:tgtEl>
                  </p:cond>
                </p:stCondLst>
                <p:endSync evt="end" delay="0">
                  <p:rtn val="all"/>
                </p:endSync>
                <p:childTnLst>
                  <p:par>
                    <p:cTn id="22" fill="hold">
                      <p:stCondLst>
                        <p:cond delay="0"/>
                      </p:stCondLst>
                      <p:childTnLst>
                        <p:par>
                          <p:cTn id="23" fill="hold">
                            <p:stCondLst>
                              <p:cond delay="0"/>
                            </p:stCondLst>
                            <p:childTnLst>
                              <p:par>
                                <p:cTn id="24" presetID="32" presetClass="emph" presetSubtype="0" fill="hold" nodeType="clickEffect">
                                  <p:stCondLst>
                                    <p:cond delay="0"/>
                                  </p:stCondLst>
                                  <p:childTnLst>
                                    <p:animRot by="120000">
                                      <p:cBhvr>
                                        <p:cTn id="25" dur="100" fill="hold">
                                          <p:stCondLst>
                                            <p:cond delay="0"/>
                                          </p:stCondLst>
                                        </p:cTn>
                                        <p:tgtEl>
                                          <p:spTgt spid="8194"/>
                                        </p:tgtEl>
                                        <p:attrNameLst>
                                          <p:attrName>r</p:attrName>
                                        </p:attrNameLst>
                                      </p:cBhvr>
                                    </p:animRot>
                                    <p:animRot by="-240000">
                                      <p:cBhvr>
                                        <p:cTn id="26" dur="200" fill="hold">
                                          <p:stCondLst>
                                            <p:cond delay="200"/>
                                          </p:stCondLst>
                                        </p:cTn>
                                        <p:tgtEl>
                                          <p:spTgt spid="8194"/>
                                        </p:tgtEl>
                                        <p:attrNameLst>
                                          <p:attrName>r</p:attrName>
                                        </p:attrNameLst>
                                      </p:cBhvr>
                                    </p:animRot>
                                    <p:animRot by="240000">
                                      <p:cBhvr>
                                        <p:cTn id="27" dur="200" fill="hold">
                                          <p:stCondLst>
                                            <p:cond delay="400"/>
                                          </p:stCondLst>
                                        </p:cTn>
                                        <p:tgtEl>
                                          <p:spTgt spid="8194"/>
                                        </p:tgtEl>
                                        <p:attrNameLst>
                                          <p:attrName>r</p:attrName>
                                        </p:attrNameLst>
                                      </p:cBhvr>
                                    </p:animRot>
                                    <p:animRot by="-240000">
                                      <p:cBhvr>
                                        <p:cTn id="28" dur="200" fill="hold">
                                          <p:stCondLst>
                                            <p:cond delay="600"/>
                                          </p:stCondLst>
                                        </p:cTn>
                                        <p:tgtEl>
                                          <p:spTgt spid="8194"/>
                                        </p:tgtEl>
                                        <p:attrNameLst>
                                          <p:attrName>r</p:attrName>
                                        </p:attrNameLst>
                                      </p:cBhvr>
                                    </p:animRot>
                                    <p:animRot by="120000">
                                      <p:cBhvr>
                                        <p:cTn id="29" dur="200" fill="hold">
                                          <p:stCondLst>
                                            <p:cond delay="800"/>
                                          </p:stCondLst>
                                        </p:cTn>
                                        <p:tgtEl>
                                          <p:spTgt spid="8194"/>
                                        </p:tgtEl>
                                        <p:attrNameLst>
                                          <p:attrName>r</p:attrName>
                                        </p:attrNameLst>
                                      </p:cBhvr>
                                    </p:animRot>
                                  </p:childTnLst>
                                </p:cTn>
                              </p:par>
                            </p:childTnLst>
                          </p:cTn>
                        </p:par>
                      </p:childTnLst>
                    </p:cTn>
                  </p:par>
                </p:childTnLst>
              </p:cTn>
              <p:nextCondLst>
                <p:cond evt="onClick" delay="0">
                  <p:tgtEl>
                    <p:spTgt spid="8194"/>
                  </p:tgtEl>
                </p:cond>
              </p:nextCondLst>
            </p:seq>
            <p:seq concurrent="1" nextAc="seek">
              <p:cTn id="30" restart="whenNotActive" fill="hold" evtFilter="cancelBubble" nodeType="interactiveSeq">
                <p:stCondLst>
                  <p:cond evt="onClick" delay="0">
                    <p:tgtEl>
                      <p:spTgt spid="9"/>
                    </p:tgtEl>
                  </p:cond>
                </p:stCondLst>
                <p:endSync evt="end" delay="0">
                  <p:rtn val="all"/>
                </p:endSync>
                <p:childTnLst>
                  <p:par>
                    <p:cTn id="31" fill="hold">
                      <p:stCondLst>
                        <p:cond delay="0"/>
                      </p:stCondLst>
                      <p:childTnLst>
                        <p:par>
                          <p:cTn id="32" fill="hold">
                            <p:stCondLst>
                              <p:cond delay="0"/>
                            </p:stCondLst>
                            <p:childTnLst>
                              <p:par>
                                <p:cTn id="33" presetID="32" presetClass="emph" presetSubtype="0" fill="hold" nodeType="click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5"/>
                    </p:tgtEl>
                  </p:cond>
                </p:stCondLst>
                <p:endSync evt="end" delay="0">
                  <p:rtn val="all"/>
                </p:endSync>
                <p:childTnLst>
                  <p:par>
                    <p:cTn id="40" fill="hold">
                      <p:stCondLst>
                        <p:cond delay="0"/>
                      </p:stCondLst>
                      <p:childTnLst>
                        <p:par>
                          <p:cTn id="41" fill="hold">
                            <p:stCondLst>
                              <p:cond delay="0"/>
                            </p:stCondLst>
                            <p:childTnLst>
                              <p:par>
                                <p:cTn id="42" presetID="32" presetClass="emph" presetSubtype="0" fill="hold" nodeType="clickEffect">
                                  <p:stCondLst>
                                    <p:cond delay="0"/>
                                  </p:stCondLst>
                                  <p:childTnLst>
                                    <p:animRot by="120000">
                                      <p:cBhvr>
                                        <p:cTn id="43" dur="100" fill="hold">
                                          <p:stCondLst>
                                            <p:cond delay="0"/>
                                          </p:stCondLst>
                                        </p:cTn>
                                        <p:tgtEl>
                                          <p:spTgt spid="15"/>
                                        </p:tgtEl>
                                        <p:attrNameLst>
                                          <p:attrName>r</p:attrName>
                                        </p:attrNameLst>
                                      </p:cBhvr>
                                    </p:animRot>
                                    <p:animRot by="-240000">
                                      <p:cBhvr>
                                        <p:cTn id="44" dur="200" fill="hold">
                                          <p:stCondLst>
                                            <p:cond delay="200"/>
                                          </p:stCondLst>
                                        </p:cTn>
                                        <p:tgtEl>
                                          <p:spTgt spid="15"/>
                                        </p:tgtEl>
                                        <p:attrNameLst>
                                          <p:attrName>r</p:attrName>
                                        </p:attrNameLst>
                                      </p:cBhvr>
                                    </p:animRot>
                                    <p:animRot by="240000">
                                      <p:cBhvr>
                                        <p:cTn id="45" dur="200" fill="hold">
                                          <p:stCondLst>
                                            <p:cond delay="400"/>
                                          </p:stCondLst>
                                        </p:cTn>
                                        <p:tgtEl>
                                          <p:spTgt spid="15"/>
                                        </p:tgtEl>
                                        <p:attrNameLst>
                                          <p:attrName>r</p:attrName>
                                        </p:attrNameLst>
                                      </p:cBhvr>
                                    </p:animRot>
                                    <p:animRot by="-240000">
                                      <p:cBhvr>
                                        <p:cTn id="46" dur="200" fill="hold">
                                          <p:stCondLst>
                                            <p:cond delay="600"/>
                                          </p:stCondLst>
                                        </p:cTn>
                                        <p:tgtEl>
                                          <p:spTgt spid="15"/>
                                        </p:tgtEl>
                                        <p:attrNameLst>
                                          <p:attrName>r</p:attrName>
                                        </p:attrNameLst>
                                      </p:cBhvr>
                                    </p:animRot>
                                    <p:animRot by="120000">
                                      <p:cBhvr>
                                        <p:cTn id="47"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48" restart="whenNotActive" fill="hold" evtFilter="cancelBubble" nodeType="interactiveSeq">
                <p:stCondLst>
                  <p:cond evt="onClick" delay="0">
                    <p:tgtEl>
                      <p:spTgt spid="17"/>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3" restart="whenNotActive" fill="hold" evtFilter="cancelBubble" nodeType="interactiveSeq">
                <p:stCondLst>
                  <p:cond evt="onClick" delay="0">
                    <p:tgtEl>
                      <p:spTgt spid="19"/>
                    </p:tgtEl>
                  </p:cond>
                </p:stCondLst>
                <p:endSync evt="end" delay="0">
                  <p:rtn val="all"/>
                </p:endSync>
                <p:childTnLst>
                  <p:par>
                    <p:cTn id="54" fill="hold">
                      <p:stCondLst>
                        <p:cond delay="0"/>
                      </p:stCondLst>
                      <p:childTnLst>
                        <p:par>
                          <p:cTn id="55" fill="hold">
                            <p:stCondLst>
                              <p:cond delay="0"/>
                            </p:stCondLst>
                            <p:childTnLst>
                              <p:par>
                                <p:cTn id="56" presetID="32" presetClass="emph" presetSubtype="0" fill="hold" nodeType="clickEffect">
                                  <p:stCondLst>
                                    <p:cond delay="0"/>
                                  </p:stCondLst>
                                  <p:childTnLst>
                                    <p:animRot by="120000">
                                      <p:cBhvr>
                                        <p:cTn id="57" dur="100" fill="hold">
                                          <p:stCondLst>
                                            <p:cond delay="0"/>
                                          </p:stCondLst>
                                        </p:cTn>
                                        <p:tgtEl>
                                          <p:spTgt spid="19"/>
                                        </p:tgtEl>
                                        <p:attrNameLst>
                                          <p:attrName>r</p:attrName>
                                        </p:attrNameLst>
                                      </p:cBhvr>
                                    </p:animRot>
                                    <p:animRot by="-240000">
                                      <p:cBhvr>
                                        <p:cTn id="58" dur="200" fill="hold">
                                          <p:stCondLst>
                                            <p:cond delay="200"/>
                                          </p:stCondLst>
                                        </p:cTn>
                                        <p:tgtEl>
                                          <p:spTgt spid="19"/>
                                        </p:tgtEl>
                                        <p:attrNameLst>
                                          <p:attrName>r</p:attrName>
                                        </p:attrNameLst>
                                      </p:cBhvr>
                                    </p:animRot>
                                    <p:animRot by="240000">
                                      <p:cBhvr>
                                        <p:cTn id="59" dur="200" fill="hold">
                                          <p:stCondLst>
                                            <p:cond delay="400"/>
                                          </p:stCondLst>
                                        </p:cTn>
                                        <p:tgtEl>
                                          <p:spTgt spid="19"/>
                                        </p:tgtEl>
                                        <p:attrNameLst>
                                          <p:attrName>r</p:attrName>
                                        </p:attrNameLst>
                                      </p:cBhvr>
                                    </p:animRot>
                                    <p:animRot by="-240000">
                                      <p:cBhvr>
                                        <p:cTn id="60" dur="200" fill="hold">
                                          <p:stCondLst>
                                            <p:cond delay="600"/>
                                          </p:stCondLst>
                                        </p:cTn>
                                        <p:tgtEl>
                                          <p:spTgt spid="19"/>
                                        </p:tgtEl>
                                        <p:attrNameLst>
                                          <p:attrName>r</p:attrName>
                                        </p:attrNameLst>
                                      </p:cBhvr>
                                    </p:animRot>
                                    <p:animRot by="120000">
                                      <p:cBhvr>
                                        <p:cTn id="61" dur="200" fill="hold">
                                          <p:stCondLst>
                                            <p:cond delay="800"/>
                                          </p:stCondLst>
                                        </p:cTn>
                                        <p:tgtEl>
                                          <p:spTgt spid="19"/>
                                        </p:tgtEl>
                                        <p:attrNameLst>
                                          <p:attrName>r</p:attrName>
                                        </p:attrNameLst>
                                      </p:cBhvr>
                                    </p:animRot>
                                  </p:childTnLst>
                                </p:cTn>
                              </p:par>
                            </p:childTnLst>
                          </p:cTn>
                        </p:par>
                      </p:childTnLst>
                    </p:cTn>
                  </p:par>
                </p:childTnLst>
              </p:cTn>
              <p:nextCondLst>
                <p:cond evt="onClick" delay="0">
                  <p:tgtEl>
                    <p:spTgt spid="19"/>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32" presetClass="emph" presetSubtype="0" fill="hold" nodeType="clickEffect">
                                  <p:stCondLst>
                                    <p:cond delay="0"/>
                                  </p:stCondLst>
                                  <p:childTnLst>
                                    <p:animRot by="120000">
                                      <p:cBhvr>
                                        <p:cTn id="66" dur="100" fill="hold">
                                          <p:stCondLst>
                                            <p:cond delay="0"/>
                                          </p:stCondLst>
                                        </p:cTn>
                                        <p:tgtEl>
                                          <p:spTgt spid="21"/>
                                        </p:tgtEl>
                                        <p:attrNameLst>
                                          <p:attrName>r</p:attrName>
                                        </p:attrNameLst>
                                      </p:cBhvr>
                                    </p:animRot>
                                    <p:animRot by="-240000">
                                      <p:cBhvr>
                                        <p:cTn id="67" dur="200" fill="hold">
                                          <p:stCondLst>
                                            <p:cond delay="200"/>
                                          </p:stCondLst>
                                        </p:cTn>
                                        <p:tgtEl>
                                          <p:spTgt spid="21"/>
                                        </p:tgtEl>
                                        <p:attrNameLst>
                                          <p:attrName>r</p:attrName>
                                        </p:attrNameLst>
                                      </p:cBhvr>
                                    </p:animRot>
                                    <p:animRot by="240000">
                                      <p:cBhvr>
                                        <p:cTn id="68" dur="200" fill="hold">
                                          <p:stCondLst>
                                            <p:cond delay="400"/>
                                          </p:stCondLst>
                                        </p:cTn>
                                        <p:tgtEl>
                                          <p:spTgt spid="21"/>
                                        </p:tgtEl>
                                        <p:attrNameLst>
                                          <p:attrName>r</p:attrName>
                                        </p:attrNameLst>
                                      </p:cBhvr>
                                    </p:animRot>
                                    <p:animRot by="-240000">
                                      <p:cBhvr>
                                        <p:cTn id="69" dur="200" fill="hold">
                                          <p:stCondLst>
                                            <p:cond delay="600"/>
                                          </p:stCondLst>
                                        </p:cTn>
                                        <p:tgtEl>
                                          <p:spTgt spid="21"/>
                                        </p:tgtEl>
                                        <p:attrNameLst>
                                          <p:attrName>r</p:attrName>
                                        </p:attrNameLst>
                                      </p:cBhvr>
                                    </p:animRot>
                                    <p:animRot by="120000">
                                      <p:cBhvr>
                                        <p:cTn id="70" dur="200" fill="hold">
                                          <p:stCondLst>
                                            <p:cond delay="800"/>
                                          </p:stCondLst>
                                        </p:cTn>
                                        <p:tgtEl>
                                          <p:spTgt spid="21"/>
                                        </p:tgtEl>
                                        <p:attrNameLst>
                                          <p:attrName>r</p:attrName>
                                        </p:attrNameLst>
                                      </p:cBhvr>
                                    </p:animRot>
                                  </p:childTnLst>
                                </p:cTn>
                              </p:par>
                            </p:childTnLst>
                          </p:cTn>
                        </p:par>
                      </p:childTnLst>
                    </p:cTn>
                  </p:par>
                </p:childTnLst>
              </p:cTn>
              <p:nextCondLst>
                <p:cond evt="onClick" delay="0">
                  <p:tgtEl>
                    <p:spTgt spid="21"/>
                  </p:tgtEl>
                </p:cond>
              </p:nextCondLst>
            </p:seq>
            <p:seq concurrent="1" nextAc="seek">
              <p:cTn id="71" restart="whenNotActive" fill="hold" evtFilter="cancelBubble" nodeType="interactiveSeq">
                <p:stCondLst>
                  <p:cond evt="onClick" delay="0">
                    <p:tgtEl>
                      <p:spTgt spid="28"/>
                    </p:tgtEl>
                  </p:cond>
                </p:stCondLst>
                <p:endSync evt="end" delay="0">
                  <p:rtn val="all"/>
                </p:endSync>
                <p:childTnLst>
                  <p:par>
                    <p:cTn id="72" fill="hold">
                      <p:stCondLst>
                        <p:cond delay="0"/>
                      </p:stCondLst>
                      <p:childTnLst>
                        <p:par>
                          <p:cTn id="73" fill="hold">
                            <p:stCondLst>
                              <p:cond delay="0"/>
                            </p:stCondLst>
                            <p:childTnLst>
                              <p:par>
                                <p:cTn id="74" presetID="32" presetClass="emph" presetSubtype="0" fill="hold" nodeType="clickEffect">
                                  <p:stCondLst>
                                    <p:cond delay="0"/>
                                  </p:stCondLst>
                                  <p:childTnLst>
                                    <p:animRot by="120000">
                                      <p:cBhvr>
                                        <p:cTn id="75" dur="100" fill="hold">
                                          <p:stCondLst>
                                            <p:cond delay="0"/>
                                          </p:stCondLst>
                                        </p:cTn>
                                        <p:tgtEl>
                                          <p:spTgt spid="28"/>
                                        </p:tgtEl>
                                        <p:attrNameLst>
                                          <p:attrName>r</p:attrName>
                                        </p:attrNameLst>
                                      </p:cBhvr>
                                    </p:animRot>
                                    <p:animRot by="-240000">
                                      <p:cBhvr>
                                        <p:cTn id="76" dur="200" fill="hold">
                                          <p:stCondLst>
                                            <p:cond delay="200"/>
                                          </p:stCondLst>
                                        </p:cTn>
                                        <p:tgtEl>
                                          <p:spTgt spid="28"/>
                                        </p:tgtEl>
                                        <p:attrNameLst>
                                          <p:attrName>r</p:attrName>
                                        </p:attrNameLst>
                                      </p:cBhvr>
                                    </p:animRot>
                                    <p:animRot by="240000">
                                      <p:cBhvr>
                                        <p:cTn id="77" dur="200" fill="hold">
                                          <p:stCondLst>
                                            <p:cond delay="400"/>
                                          </p:stCondLst>
                                        </p:cTn>
                                        <p:tgtEl>
                                          <p:spTgt spid="28"/>
                                        </p:tgtEl>
                                        <p:attrNameLst>
                                          <p:attrName>r</p:attrName>
                                        </p:attrNameLst>
                                      </p:cBhvr>
                                    </p:animRot>
                                    <p:animRot by="-240000">
                                      <p:cBhvr>
                                        <p:cTn id="78" dur="200" fill="hold">
                                          <p:stCondLst>
                                            <p:cond delay="600"/>
                                          </p:stCondLst>
                                        </p:cTn>
                                        <p:tgtEl>
                                          <p:spTgt spid="28"/>
                                        </p:tgtEl>
                                        <p:attrNameLst>
                                          <p:attrName>r</p:attrName>
                                        </p:attrNameLst>
                                      </p:cBhvr>
                                    </p:animRot>
                                    <p:animRot by="120000">
                                      <p:cBhvr>
                                        <p:cTn id="79" dur="200" fill="hold">
                                          <p:stCondLst>
                                            <p:cond delay="800"/>
                                          </p:stCondLst>
                                        </p:cTn>
                                        <p:tgtEl>
                                          <p:spTgt spid="28"/>
                                        </p:tgtEl>
                                        <p:attrNameLst>
                                          <p:attrName>r</p:attrName>
                                        </p:attrNameLst>
                                      </p:cBhvr>
                                    </p:animRot>
                                  </p:childTnLst>
                                </p:cTn>
                              </p:par>
                            </p:childTnLst>
                          </p:cTn>
                        </p:par>
                      </p:childTnLst>
                    </p:cTn>
                  </p:par>
                </p:childTnLst>
              </p:cTn>
              <p:nextCondLst>
                <p:cond evt="onClick" delay="0">
                  <p:tgtEl>
                    <p:spTgt spid="28"/>
                  </p:tgtEl>
                </p:cond>
              </p:nextCondLst>
            </p:seq>
            <p:seq concurrent="1" nextAc="seek">
              <p:cTn id="80" restart="whenNotActive" fill="hold" evtFilter="cancelBubble" nodeType="interactiveSeq">
                <p:stCondLst>
                  <p:cond evt="onClick" delay="0">
                    <p:tgtEl>
                      <p:spTgt spid="24"/>
                    </p:tgtEl>
                  </p:cond>
                </p:stCondLst>
                <p:endSync evt="end" delay="0">
                  <p:rtn val="all"/>
                </p:endSync>
                <p:childTnLst>
                  <p:par>
                    <p:cTn id="81" fill="hold">
                      <p:stCondLst>
                        <p:cond delay="0"/>
                      </p:stCondLst>
                      <p:childTnLst>
                        <p:par>
                          <p:cTn id="82" fill="hold">
                            <p:stCondLst>
                              <p:cond delay="0"/>
                            </p:stCondLst>
                            <p:childTnLst>
                              <p:par>
                                <p:cTn id="83" presetID="32" presetClass="emph" presetSubtype="0" fill="hold" nodeType="clickEffect">
                                  <p:stCondLst>
                                    <p:cond delay="0"/>
                                  </p:stCondLst>
                                  <p:childTnLst>
                                    <p:animRot by="120000">
                                      <p:cBhvr>
                                        <p:cTn id="84" dur="100" fill="hold">
                                          <p:stCondLst>
                                            <p:cond delay="0"/>
                                          </p:stCondLst>
                                        </p:cTn>
                                        <p:tgtEl>
                                          <p:spTgt spid="24"/>
                                        </p:tgtEl>
                                        <p:attrNameLst>
                                          <p:attrName>r</p:attrName>
                                        </p:attrNameLst>
                                      </p:cBhvr>
                                    </p:animRot>
                                    <p:animRot by="-240000">
                                      <p:cBhvr>
                                        <p:cTn id="85" dur="200" fill="hold">
                                          <p:stCondLst>
                                            <p:cond delay="200"/>
                                          </p:stCondLst>
                                        </p:cTn>
                                        <p:tgtEl>
                                          <p:spTgt spid="24"/>
                                        </p:tgtEl>
                                        <p:attrNameLst>
                                          <p:attrName>r</p:attrName>
                                        </p:attrNameLst>
                                      </p:cBhvr>
                                    </p:animRot>
                                    <p:animRot by="240000">
                                      <p:cBhvr>
                                        <p:cTn id="86" dur="200" fill="hold">
                                          <p:stCondLst>
                                            <p:cond delay="400"/>
                                          </p:stCondLst>
                                        </p:cTn>
                                        <p:tgtEl>
                                          <p:spTgt spid="24"/>
                                        </p:tgtEl>
                                        <p:attrNameLst>
                                          <p:attrName>r</p:attrName>
                                        </p:attrNameLst>
                                      </p:cBhvr>
                                    </p:animRot>
                                    <p:animRot by="-240000">
                                      <p:cBhvr>
                                        <p:cTn id="87" dur="200" fill="hold">
                                          <p:stCondLst>
                                            <p:cond delay="600"/>
                                          </p:stCondLst>
                                        </p:cTn>
                                        <p:tgtEl>
                                          <p:spTgt spid="24"/>
                                        </p:tgtEl>
                                        <p:attrNameLst>
                                          <p:attrName>r</p:attrName>
                                        </p:attrNameLst>
                                      </p:cBhvr>
                                    </p:animRot>
                                    <p:animRot by="120000">
                                      <p:cBhvr>
                                        <p:cTn id="88" dur="200" fill="hold">
                                          <p:stCondLst>
                                            <p:cond delay="800"/>
                                          </p:stCondLst>
                                        </p:cTn>
                                        <p:tgtEl>
                                          <p:spTgt spid="24"/>
                                        </p:tgtEl>
                                        <p:attrNameLst>
                                          <p:attrName>r</p:attrName>
                                        </p:attrNameLst>
                                      </p:cBhvr>
                                    </p:animRot>
                                  </p:childTnLst>
                                </p:cTn>
                              </p:par>
                            </p:childTnLst>
                          </p:cTn>
                        </p:par>
                      </p:childTnLst>
                    </p:cTn>
                  </p:par>
                </p:childTnLst>
              </p:cTn>
              <p:nextCondLst>
                <p:cond evt="onClick" delay="0">
                  <p:tgtEl>
                    <p:spTgt spid="24"/>
                  </p:tgtEl>
                </p:cond>
              </p:nextCondLst>
            </p:seq>
            <p:seq concurrent="1" nextAc="seek">
              <p:cTn id="89" restart="whenNotActive" fill="hold" evtFilter="cancelBubble" nodeType="interactiveSeq">
                <p:stCondLst>
                  <p:cond evt="onClick" delay="0">
                    <p:tgtEl>
                      <p:spTgt spid="26"/>
                    </p:tgtEl>
                  </p:cond>
                </p:stCondLst>
                <p:endSync evt="end" delay="0">
                  <p:rtn val="all"/>
                </p:endSync>
                <p:childTnLst>
                  <p:par>
                    <p:cTn id="90" fill="hold">
                      <p:stCondLst>
                        <p:cond delay="0"/>
                      </p:stCondLst>
                      <p:childTnLst>
                        <p:par>
                          <p:cTn id="91" fill="hold">
                            <p:stCondLst>
                              <p:cond delay="0"/>
                            </p:stCondLst>
                            <p:childTnLst>
                              <p:par>
                                <p:cTn id="92" presetID="32" presetClass="emph" presetSubtype="0" fill="hold" nodeType="clickEffect">
                                  <p:stCondLst>
                                    <p:cond delay="0"/>
                                  </p:stCondLst>
                                  <p:childTnLst>
                                    <p:animRot by="120000">
                                      <p:cBhvr>
                                        <p:cTn id="93" dur="100" fill="hold">
                                          <p:stCondLst>
                                            <p:cond delay="0"/>
                                          </p:stCondLst>
                                        </p:cTn>
                                        <p:tgtEl>
                                          <p:spTgt spid="26"/>
                                        </p:tgtEl>
                                        <p:attrNameLst>
                                          <p:attrName>r</p:attrName>
                                        </p:attrNameLst>
                                      </p:cBhvr>
                                    </p:animRot>
                                    <p:animRot by="-240000">
                                      <p:cBhvr>
                                        <p:cTn id="94" dur="200" fill="hold">
                                          <p:stCondLst>
                                            <p:cond delay="200"/>
                                          </p:stCondLst>
                                        </p:cTn>
                                        <p:tgtEl>
                                          <p:spTgt spid="26"/>
                                        </p:tgtEl>
                                        <p:attrNameLst>
                                          <p:attrName>r</p:attrName>
                                        </p:attrNameLst>
                                      </p:cBhvr>
                                    </p:animRot>
                                    <p:animRot by="240000">
                                      <p:cBhvr>
                                        <p:cTn id="95" dur="200" fill="hold">
                                          <p:stCondLst>
                                            <p:cond delay="400"/>
                                          </p:stCondLst>
                                        </p:cTn>
                                        <p:tgtEl>
                                          <p:spTgt spid="26"/>
                                        </p:tgtEl>
                                        <p:attrNameLst>
                                          <p:attrName>r</p:attrName>
                                        </p:attrNameLst>
                                      </p:cBhvr>
                                    </p:animRot>
                                    <p:animRot by="-240000">
                                      <p:cBhvr>
                                        <p:cTn id="96" dur="200" fill="hold">
                                          <p:stCondLst>
                                            <p:cond delay="600"/>
                                          </p:stCondLst>
                                        </p:cTn>
                                        <p:tgtEl>
                                          <p:spTgt spid="26"/>
                                        </p:tgtEl>
                                        <p:attrNameLst>
                                          <p:attrName>r</p:attrName>
                                        </p:attrNameLst>
                                      </p:cBhvr>
                                    </p:animRot>
                                    <p:animRot by="120000">
                                      <p:cBhvr>
                                        <p:cTn id="97" dur="200" fill="hold">
                                          <p:stCondLst>
                                            <p:cond delay="800"/>
                                          </p:stCondLst>
                                        </p:cTn>
                                        <p:tgtEl>
                                          <p:spTgt spid="26"/>
                                        </p:tgtEl>
                                        <p:attrNameLst>
                                          <p:attrName>r</p:attrName>
                                        </p:attrNameLst>
                                      </p:cBhvr>
                                    </p:animRot>
                                  </p:childTnLst>
                                </p:cTn>
                              </p:par>
                            </p:childTnLst>
                          </p:cTn>
                        </p:par>
                      </p:childTnLst>
                    </p:cTn>
                  </p:par>
                </p:childTnLst>
              </p:cTn>
              <p:nextCondLst>
                <p:cond evt="onClick" delay="0">
                  <p:tgtEl>
                    <p:spTgt spid="26"/>
                  </p:tgtEl>
                </p:cond>
              </p:nextCondLst>
            </p:seq>
            <p:seq concurrent="1" nextAc="seek">
              <p:cTn id="98" restart="whenNotActive" fill="hold" evtFilter="cancelBubble" nodeType="interactiveSeq">
                <p:stCondLst>
                  <p:cond evt="onClick" delay="0">
                    <p:tgtEl>
                      <p:spTgt spid="8196"/>
                    </p:tgtEl>
                  </p:cond>
                </p:stCondLst>
                <p:endSync evt="end" delay="0">
                  <p:rtn val="all"/>
                </p:endSync>
                <p:childTnLst>
                  <p:par>
                    <p:cTn id="99" fill="hold">
                      <p:stCondLst>
                        <p:cond delay="0"/>
                      </p:stCondLst>
                      <p:childTnLst>
                        <p:par>
                          <p:cTn id="100" fill="hold">
                            <p:stCondLst>
                              <p:cond delay="0"/>
                            </p:stCondLst>
                            <p:childTnLst>
                              <p:par>
                                <p:cTn id="101" presetID="1" presetClass="exit" presetSubtype="0" fill="hold" nodeType="clickEffect">
                                  <p:stCondLst>
                                    <p:cond delay="0"/>
                                  </p:stCondLst>
                                  <p:childTnLst>
                                    <p:set>
                                      <p:cBhvr>
                                        <p:cTn id="102" dur="1" fill="hold">
                                          <p:stCondLst>
                                            <p:cond delay="0"/>
                                          </p:stCondLst>
                                        </p:cTn>
                                        <p:tgtEl>
                                          <p:spTgt spid="8196"/>
                                        </p:tgtEl>
                                        <p:attrNameLst>
                                          <p:attrName>style.visibility</p:attrName>
                                        </p:attrNameLst>
                                      </p:cBhvr>
                                      <p:to>
                                        <p:strVal val="hidden"/>
                                      </p:to>
                                    </p:set>
                                  </p:childTnLst>
                                </p:cTn>
                              </p:par>
                            </p:childTnLst>
                          </p:cTn>
                        </p:par>
                      </p:childTnLst>
                    </p:cTn>
                  </p:par>
                </p:childTnLst>
              </p:cTn>
              <p:nextCondLst>
                <p:cond evt="onClick" delay="0">
                  <p:tgtEl>
                    <p:spTgt spid="8196"/>
                  </p:tgtEl>
                </p:cond>
              </p:nextCondLst>
            </p:seq>
            <p:audio>
              <p:cMediaNode vol="80000">
                <p:cTn id="103" fill="hold" display="0">
                  <p:stCondLst>
                    <p:cond delay="indefinite"/>
                  </p:stCondLst>
                  <p:endCondLst>
                    <p:cond evt="onStopAudio" delay="0">
                      <p:tgtEl>
                        <p:sldTgt/>
                      </p:tgtEl>
                    </p:cond>
                  </p:endCondLst>
                </p:cTn>
                <p:tgtEl>
                  <p:spTgt spid="1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9D834-301F-02F5-C1DE-2BEA7635533C}"/>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29561795-55D2-0137-C566-551647AAA0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B91C322-9BB4-2308-1E25-71E1787015AD}"/>
              </a:ext>
            </a:extLst>
          </p:cNvPr>
          <p:cNvSpPr/>
          <p:nvPr/>
        </p:nvSpPr>
        <p:spPr>
          <a:xfrm>
            <a:off x="2459513" y="98313"/>
            <a:ext cx="7583166" cy="646331"/>
          </a:xfrm>
          <a:prstGeom prst="rect">
            <a:avLst/>
          </a:prstGeom>
          <a:noFill/>
        </p:spPr>
        <p:txBody>
          <a:bodyPr wrap="none" lIns="91440" tIns="45720" rIns="91440" bIns="45720">
            <a:spAutoFit/>
          </a:bodyPr>
          <a:lstStyle/>
          <a:p>
            <a:pPr algn="ct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KAS ATRODAS PA LABI NO CIMDIEM?</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31" name="Picture 12" descr="22,638 Boot Snow Stock Vectors and Vector Art | Shutterstock">
            <a:extLst>
              <a:ext uri="{FF2B5EF4-FFF2-40B4-BE49-F238E27FC236}">
                <a16:creationId xmlns:a16="http://schemas.microsoft.com/office/drawing/2014/main" id="{13D9AC03-2A84-10D3-7006-D4BD5E789B7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18523" y="1363211"/>
            <a:ext cx="2999753" cy="2999753"/>
          </a:xfrm>
          <a:prstGeom prst="rect">
            <a:avLst/>
          </a:prstGeom>
          <a:noFill/>
          <a:extLst>
            <a:ext uri="{909E8E84-426E-40DD-AFC4-6F175D3DCCD1}">
              <a14:hiddenFill xmlns:a14="http://schemas.microsoft.com/office/drawing/2010/main">
                <a:solidFill>
                  <a:srgbClr val="FFFFFF"/>
                </a:solidFill>
              </a14:hiddenFill>
            </a:ext>
          </a:extLst>
        </p:spPr>
      </p:pic>
      <p:sp>
        <p:nvSpPr>
          <p:cNvPr id="8193" name="Rectangle 8192">
            <a:extLst>
              <a:ext uri="{FF2B5EF4-FFF2-40B4-BE49-F238E27FC236}">
                <a16:creationId xmlns:a16="http://schemas.microsoft.com/office/drawing/2014/main" id="{0C0E6D67-66DE-568A-746A-47AC955053B4}"/>
              </a:ext>
            </a:extLst>
          </p:cNvPr>
          <p:cNvSpPr/>
          <p:nvPr/>
        </p:nvSpPr>
        <p:spPr>
          <a:xfrm>
            <a:off x="673138" y="2537074"/>
            <a:ext cx="1701107" cy="769441"/>
          </a:xfrm>
          <a:prstGeom prst="rect">
            <a:avLst/>
          </a:prstGeom>
          <a:noFill/>
        </p:spPr>
        <p:txBody>
          <a:bodyPr wrap="none" lIns="91440" tIns="45720" rIns="91440" bIns="45720">
            <a:spAutoFit/>
          </a:bodyPr>
          <a:lstStyle/>
          <a:p>
            <a:pPr algn="ctr"/>
            <a:r>
              <a:rPr lang="lv-LV"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CIMDI</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8195" name="Rectangle 8194">
            <a:extLst>
              <a:ext uri="{FF2B5EF4-FFF2-40B4-BE49-F238E27FC236}">
                <a16:creationId xmlns:a16="http://schemas.microsoft.com/office/drawing/2014/main" id="{6F048A22-16E7-B28F-8CF4-8EFA8C868112}"/>
              </a:ext>
            </a:extLst>
          </p:cNvPr>
          <p:cNvSpPr/>
          <p:nvPr/>
        </p:nvSpPr>
        <p:spPr>
          <a:xfrm>
            <a:off x="490781" y="3593523"/>
            <a:ext cx="2065822" cy="769441"/>
          </a:xfrm>
          <a:prstGeom prst="rect">
            <a:avLst/>
          </a:prstGeom>
          <a:noFill/>
        </p:spPr>
        <p:txBody>
          <a:bodyPr wrap="none" lIns="91440" tIns="45720" rIns="91440" bIns="45720">
            <a:spAutoFit/>
          </a:bodyPr>
          <a:lstStyle/>
          <a:p>
            <a:pPr algn="ctr"/>
            <a:r>
              <a:rPr lang="lv-LV" sz="4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8197" name="Rectangle 8196">
            <a:extLst>
              <a:ext uri="{FF2B5EF4-FFF2-40B4-BE49-F238E27FC236}">
                <a16:creationId xmlns:a16="http://schemas.microsoft.com/office/drawing/2014/main" id="{861732DF-6F00-5877-7BEC-03708F1057C0}"/>
              </a:ext>
            </a:extLst>
          </p:cNvPr>
          <p:cNvSpPr/>
          <p:nvPr/>
        </p:nvSpPr>
        <p:spPr>
          <a:xfrm>
            <a:off x="105139" y="1480625"/>
            <a:ext cx="3092706" cy="769441"/>
          </a:xfrm>
          <a:prstGeom prst="rect">
            <a:avLst/>
          </a:prstGeom>
          <a:noFill/>
        </p:spPr>
        <p:txBody>
          <a:bodyPr wrap="none" lIns="91440" tIns="45720" rIns="91440" bIns="45720">
            <a:spAutoFit/>
          </a:bodyPr>
          <a:lstStyle/>
          <a:p>
            <a:pPr algn="ctr"/>
            <a:r>
              <a:rPr lang="lv-LV"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DŽEMPERIS</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4" name="Picture 4" descr="Cartoon christmas jumper - Best adult videos and photos">
            <a:extLst>
              <a:ext uri="{FF2B5EF4-FFF2-40B4-BE49-F238E27FC236}">
                <a16:creationId xmlns:a16="http://schemas.microsoft.com/office/drawing/2014/main" id="{B464B407-6FE9-F9AE-5E04-AE3EB2183B3A}"/>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004246">
            <a:off x="3682045" y="1869859"/>
            <a:ext cx="2632766" cy="23407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artoon illustration. Pair of wool winter mittens with pattern. Gloves for  cold weather. Graphic design with contour. Clip-art print for showcase,  greeting card. Isolated on white background 24734334 Vector Art at Vecteezy">
            <a:extLst>
              <a:ext uri="{FF2B5EF4-FFF2-40B4-BE49-F238E27FC236}">
                <a16:creationId xmlns:a16="http://schemas.microsoft.com/office/drawing/2014/main" id="{342E297E-F994-C640-476F-4F46CD3580CC}"/>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310753" y="1500307"/>
            <a:ext cx="2999753" cy="2999753"/>
          </a:xfrm>
          <a:prstGeom prst="rect">
            <a:avLst/>
          </a:prstGeom>
          <a:noFill/>
          <a:extLst>
            <a:ext uri="{909E8E84-426E-40DD-AFC4-6F175D3DCCD1}">
              <a14:hiddenFill xmlns:a14="http://schemas.microsoft.com/office/drawing/2010/main">
                <a:solidFill>
                  <a:srgbClr val="FFFFFF"/>
                </a:solidFill>
              </a14:hiddenFill>
            </a:ext>
          </a:extLst>
        </p:spPr>
      </p:pic>
      <p:pic>
        <p:nvPicPr>
          <p:cNvPr id="6" name="p_34336308_614_everita">
            <a:hlinkClick r:id="" action="ppaction://media"/>
            <a:extLst>
              <a:ext uri="{FF2B5EF4-FFF2-40B4-BE49-F238E27FC236}">
                <a16:creationId xmlns:a16="http://schemas.microsoft.com/office/drawing/2014/main" id="{1AAC29EB-B22D-A288-3A3C-D832C626A82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066652" y="218278"/>
            <a:ext cx="406400" cy="406400"/>
          </a:xfrm>
          <a:prstGeom prst="rect">
            <a:avLst/>
          </a:prstGeom>
        </p:spPr>
      </p:pic>
    </p:spTree>
    <p:extLst>
      <p:ext uri="{BB962C8B-B14F-4D97-AF65-F5344CB8AC3E}">
        <p14:creationId xmlns:p14="http://schemas.microsoft.com/office/powerpoint/2010/main" val="216078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193"/>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8193"/>
                                        </p:tgtEl>
                                        <p:attrNameLst>
                                          <p:attrName>style.visibility</p:attrName>
                                        </p:attrNameLst>
                                      </p:cBhvr>
                                      <p:to>
                                        <p:strVal val="hidden"/>
                                      </p:to>
                                    </p:set>
                                  </p:childTnLst>
                                </p:cTn>
                              </p:par>
                            </p:childTnLst>
                          </p:cTn>
                        </p:par>
                      </p:childTnLst>
                    </p:cTn>
                  </p:par>
                </p:childTnLst>
              </p:cTn>
              <p:nextCondLst>
                <p:cond evt="onClick" delay="0">
                  <p:tgtEl>
                    <p:spTgt spid="8193"/>
                  </p:tgtEl>
                </p:cond>
              </p:nextCondLst>
            </p:seq>
            <p:seq concurrent="1" nextAc="seek">
              <p:cTn id="12" restart="whenNotActive" fill="hold" evtFilter="cancelBubble" nodeType="interactiveSeq">
                <p:stCondLst>
                  <p:cond evt="onClick" delay="0">
                    <p:tgtEl>
                      <p:spTgt spid="8197"/>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8197"/>
                                        </p:tgtEl>
                                        <p:attrNameLst>
                                          <p:attrName>style.visibility</p:attrName>
                                        </p:attrNameLst>
                                      </p:cBhvr>
                                      <p:to>
                                        <p:strVal val="hidden"/>
                                      </p:to>
                                    </p:set>
                                  </p:childTnLst>
                                </p:cTn>
                              </p:par>
                            </p:childTnLst>
                          </p:cTn>
                        </p:par>
                      </p:childTnLst>
                    </p:cTn>
                  </p:par>
                </p:childTnLst>
              </p:cTn>
              <p:nextCondLst>
                <p:cond evt="onClick" delay="0">
                  <p:tgtEl>
                    <p:spTgt spid="8197"/>
                  </p:tgtEl>
                </p:cond>
              </p:nextCondLst>
            </p:seq>
            <p:seq concurrent="1" nextAc="seek">
              <p:cTn id="17" restart="whenNotActive" fill="hold" evtFilter="cancelBubble" nodeType="interactiveSeq">
                <p:stCondLst>
                  <p:cond evt="onClick" delay="0">
                    <p:tgtEl>
                      <p:spTgt spid="8195"/>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1.875E-6 -1.11111E-6 L 0.78164 0.24329 " pathEditMode="relative" rAng="0" ptsTypes="AA">
                                      <p:cBhvr>
                                        <p:cTn id="21" dur="2000" fill="hold"/>
                                        <p:tgtEl>
                                          <p:spTgt spid="8195"/>
                                        </p:tgtEl>
                                        <p:attrNameLst>
                                          <p:attrName>ppt_x</p:attrName>
                                          <p:attrName>ppt_y</p:attrName>
                                        </p:attrNameLst>
                                      </p:cBhvr>
                                      <p:rCtr x="39076" y="12153"/>
                                    </p:animMotion>
                                  </p:childTnLst>
                                </p:cTn>
                              </p:par>
                            </p:childTnLst>
                          </p:cTn>
                        </p:par>
                      </p:childTnLst>
                    </p:cTn>
                  </p:par>
                </p:childTnLst>
              </p:cTn>
              <p:nextCondLst>
                <p:cond evt="onClick" delay="0">
                  <p:tgtEl>
                    <p:spTgt spid="8195"/>
                  </p:tgtEl>
                </p:cond>
              </p:nextCondLst>
            </p:seq>
            <p:audio>
              <p:cMediaNode vol="80000">
                <p:cTn id="22" fill="hold" display="0">
                  <p:stCondLst>
                    <p:cond delay="indefinite"/>
                  </p:stCondLst>
                  <p:endCondLst>
                    <p:cond evt="onStopAudio" delay="0">
                      <p:tgtEl>
                        <p:sldTgt/>
                      </p:tgtEl>
                    </p:cond>
                  </p:endCondLst>
                </p:cTn>
                <p:tgtEl>
                  <p:spTgt spid="6"/>
                </p:tgtEl>
              </p:cMediaNode>
            </p:audio>
          </p:childTnLst>
        </p:cTn>
      </p:par>
    </p:tnLst>
    <p:bldLst>
      <p:bldP spid="8193" grpId="0"/>
      <p:bldP spid="8195" grpId="0"/>
      <p:bldP spid="819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25D5D-E4A2-F6BD-7CCF-464A9BE4EC87}"/>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ED8EDC84-F37C-4218-C4C1-D5134A6626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AA585DF-BA4F-12A9-4174-40D2C7D5AB1D}"/>
              </a:ext>
            </a:extLst>
          </p:cNvPr>
          <p:cNvSpPr/>
          <p:nvPr/>
        </p:nvSpPr>
        <p:spPr>
          <a:xfrm>
            <a:off x="2169633" y="323336"/>
            <a:ext cx="8284255" cy="646331"/>
          </a:xfrm>
          <a:prstGeom prst="rect">
            <a:avLst/>
          </a:prstGeom>
          <a:noFill/>
        </p:spPr>
        <p:txBody>
          <a:bodyPr wrap="none" lIns="91440" tIns="45720" rIns="91440" bIns="45720">
            <a:spAutoFit/>
          </a:bodyPr>
          <a:lstStyle/>
          <a:p>
            <a:pPr algn="ct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KAS ATRODAS PA KREISI NO ZĀBAKIEM?</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2" name="Picture 2" descr="A cartoon of a pair of yellow snow pants with a red background. | Premium  AI-generated vector">
            <a:extLst>
              <a:ext uri="{FF2B5EF4-FFF2-40B4-BE49-F238E27FC236}">
                <a16:creationId xmlns:a16="http://schemas.microsoft.com/office/drawing/2014/main" id="{04258784-2896-A80F-399E-3F47E3BADCE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393718" y="1923246"/>
            <a:ext cx="2678991" cy="267899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2" descr="22,638 Boot Snow Stock Vectors and Vector Art | Shutterstock">
            <a:extLst>
              <a:ext uri="{FF2B5EF4-FFF2-40B4-BE49-F238E27FC236}">
                <a16:creationId xmlns:a16="http://schemas.microsoft.com/office/drawing/2014/main" id="{FB7E794F-B754-7370-15F9-84F1E3FDE36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86893" y="1805158"/>
            <a:ext cx="2678991" cy="2678991"/>
          </a:xfrm>
          <a:prstGeom prst="rect">
            <a:avLst/>
          </a:prstGeom>
          <a:noFill/>
          <a:extLst>
            <a:ext uri="{909E8E84-426E-40DD-AFC4-6F175D3DCCD1}">
              <a14:hiddenFill xmlns:a14="http://schemas.microsoft.com/office/drawing/2010/main">
                <a:solidFill>
                  <a:srgbClr val="FFFFFF"/>
                </a:solidFill>
              </a14:hiddenFill>
            </a:ext>
          </a:extLst>
        </p:spPr>
      </p:pic>
      <p:sp>
        <p:nvSpPr>
          <p:cNvPr id="8193" name="Rectangle 8192">
            <a:extLst>
              <a:ext uri="{FF2B5EF4-FFF2-40B4-BE49-F238E27FC236}">
                <a16:creationId xmlns:a16="http://schemas.microsoft.com/office/drawing/2014/main" id="{8BD53986-C172-A561-F880-9D6C8C6C9F1A}"/>
              </a:ext>
            </a:extLst>
          </p:cNvPr>
          <p:cNvSpPr/>
          <p:nvPr/>
        </p:nvSpPr>
        <p:spPr>
          <a:xfrm>
            <a:off x="549680" y="2845047"/>
            <a:ext cx="1944507" cy="769441"/>
          </a:xfrm>
          <a:prstGeom prst="rect">
            <a:avLst/>
          </a:prstGeom>
          <a:noFill/>
        </p:spPr>
        <p:txBody>
          <a:bodyPr wrap="none" lIns="91440" tIns="45720" rIns="91440" bIns="45720">
            <a:spAutoFit/>
          </a:bodyPr>
          <a:lstStyle/>
          <a:p>
            <a:pPr algn="ctr"/>
            <a:r>
              <a:rPr lang="lv-LV"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8195" name="Rectangle 8194">
            <a:extLst>
              <a:ext uri="{FF2B5EF4-FFF2-40B4-BE49-F238E27FC236}">
                <a16:creationId xmlns:a16="http://schemas.microsoft.com/office/drawing/2014/main" id="{D0868345-F6ED-4BFF-6000-95721CAF474D}"/>
              </a:ext>
            </a:extLst>
          </p:cNvPr>
          <p:cNvSpPr/>
          <p:nvPr/>
        </p:nvSpPr>
        <p:spPr>
          <a:xfrm>
            <a:off x="595881" y="3832796"/>
            <a:ext cx="2065822" cy="769441"/>
          </a:xfrm>
          <a:prstGeom prst="rect">
            <a:avLst/>
          </a:prstGeom>
          <a:noFill/>
        </p:spPr>
        <p:txBody>
          <a:bodyPr wrap="none" lIns="91440" tIns="45720" rIns="91440" bIns="45720">
            <a:spAutoFit/>
          </a:bodyPr>
          <a:lstStyle/>
          <a:p>
            <a:pPr algn="ctr"/>
            <a:r>
              <a:rPr lang="lv-LV" sz="4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8197" name="Rectangle 8196">
            <a:extLst>
              <a:ext uri="{FF2B5EF4-FFF2-40B4-BE49-F238E27FC236}">
                <a16:creationId xmlns:a16="http://schemas.microsoft.com/office/drawing/2014/main" id="{F8C8266C-B9AE-602C-7940-C65940D67804}"/>
              </a:ext>
            </a:extLst>
          </p:cNvPr>
          <p:cNvSpPr/>
          <p:nvPr/>
        </p:nvSpPr>
        <p:spPr>
          <a:xfrm>
            <a:off x="595881" y="1805158"/>
            <a:ext cx="1771640" cy="769441"/>
          </a:xfrm>
          <a:prstGeom prst="rect">
            <a:avLst/>
          </a:prstGeom>
          <a:noFill/>
        </p:spPr>
        <p:txBody>
          <a:bodyPr wrap="none" lIns="91440" tIns="45720" rIns="91440" bIns="45720">
            <a:spAutoFit/>
          </a:bodyPr>
          <a:lstStyle/>
          <a:p>
            <a:pPr algn="ctr"/>
            <a:r>
              <a:rPr lang="lv-LV"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5" name="Picture 4" descr="Funny cartoon warm socks for winter season, cute vector illustration in  flat style. Red and green colors. Cold season symbol, warm clothes. Print  for sticker, postcard, books, decor 4686762 Vector Art at">
            <a:extLst>
              <a:ext uri="{FF2B5EF4-FFF2-40B4-BE49-F238E27FC236}">
                <a16:creationId xmlns:a16="http://schemas.microsoft.com/office/drawing/2014/main" id="{4520B4B9-8F41-CBD8-FA8B-AB53D80C0E5A}"/>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776" b="98163" l="5000" r="96735"/>
                    </a14:imgEffect>
                  </a14:imgLayer>
                </a14:imgProps>
              </a:ext>
              <a:ext uri="{28A0092B-C50C-407E-A947-70E740481C1C}">
                <a14:useLocalDpi xmlns:a14="http://schemas.microsoft.com/office/drawing/2010/main" val="0"/>
              </a:ext>
            </a:extLst>
          </a:blip>
          <a:srcRect/>
          <a:stretch>
            <a:fillRect/>
          </a:stretch>
        </p:blipFill>
        <p:spPr bwMode="auto">
          <a:xfrm>
            <a:off x="3697463" y="2097712"/>
            <a:ext cx="2264112" cy="2264112"/>
          </a:xfrm>
          <a:prstGeom prst="rect">
            <a:avLst/>
          </a:prstGeom>
          <a:noFill/>
          <a:extLst>
            <a:ext uri="{909E8E84-426E-40DD-AFC4-6F175D3DCCD1}">
              <a14:hiddenFill xmlns:a14="http://schemas.microsoft.com/office/drawing/2010/main">
                <a:solidFill>
                  <a:srgbClr val="FFFFFF"/>
                </a:solidFill>
              </a14:hiddenFill>
            </a:ext>
          </a:extLst>
        </p:spPr>
      </p:pic>
      <p:pic>
        <p:nvPicPr>
          <p:cNvPr id="4" name="p_34336312_649_everita">
            <a:hlinkClick r:id="" action="ppaction://media"/>
            <a:extLst>
              <a:ext uri="{FF2B5EF4-FFF2-40B4-BE49-F238E27FC236}">
                <a16:creationId xmlns:a16="http://schemas.microsoft.com/office/drawing/2014/main" id="{EDE27491-0A41-1AA0-4E69-CFC6C4685BD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23188" y="443301"/>
            <a:ext cx="406400" cy="406400"/>
          </a:xfrm>
          <a:prstGeom prst="rect">
            <a:avLst/>
          </a:prstGeom>
        </p:spPr>
      </p:pic>
    </p:spTree>
    <p:extLst>
      <p:ext uri="{BB962C8B-B14F-4D97-AF65-F5344CB8AC3E}">
        <p14:creationId xmlns:p14="http://schemas.microsoft.com/office/powerpoint/2010/main" val="4084543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19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8197"/>
                                        </p:tgtEl>
                                        <p:attrNameLst>
                                          <p:attrName>style.visibility</p:attrName>
                                        </p:attrNameLst>
                                      </p:cBhvr>
                                      <p:to>
                                        <p:strVal val="hidden"/>
                                      </p:to>
                                    </p:set>
                                  </p:childTnLst>
                                </p:cTn>
                              </p:par>
                            </p:childTnLst>
                          </p:cTn>
                        </p:par>
                      </p:childTnLst>
                    </p:cTn>
                  </p:par>
                </p:childTnLst>
              </p:cTn>
              <p:nextCondLst>
                <p:cond evt="onClick" delay="0">
                  <p:tgtEl>
                    <p:spTgt spid="8197"/>
                  </p:tgtEl>
                </p:cond>
              </p:nextCondLst>
            </p:seq>
            <p:seq concurrent="1" nextAc="seek">
              <p:cTn id="12" restart="whenNotActive" fill="hold" evtFilter="cancelBubble" nodeType="interactiveSeq">
                <p:stCondLst>
                  <p:cond evt="onClick" delay="0">
                    <p:tgtEl>
                      <p:spTgt spid="8195"/>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8195"/>
                                        </p:tgtEl>
                                        <p:attrNameLst>
                                          <p:attrName>style.visibility</p:attrName>
                                        </p:attrNameLst>
                                      </p:cBhvr>
                                      <p:to>
                                        <p:strVal val="hidden"/>
                                      </p:to>
                                    </p:set>
                                  </p:childTnLst>
                                </p:cTn>
                              </p:par>
                            </p:childTnLst>
                          </p:cTn>
                        </p:par>
                      </p:childTnLst>
                    </p:cTn>
                  </p:par>
                </p:childTnLst>
              </p:cTn>
              <p:nextCondLst>
                <p:cond evt="onClick" delay="0">
                  <p:tgtEl>
                    <p:spTgt spid="8195"/>
                  </p:tgtEl>
                </p:cond>
              </p:nextCondLst>
            </p:seq>
            <p:seq concurrent="1" nextAc="seek">
              <p:cTn id="17" restart="whenNotActive" fill="hold" evtFilter="cancelBubble" nodeType="interactiveSeq">
                <p:stCondLst>
                  <p:cond evt="onClick" delay="0">
                    <p:tgtEl>
                      <p:spTgt spid="8193"/>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0.03438 0.09653 L 0.51914 0.30232 " pathEditMode="relative" rAng="0" ptsTypes="AA">
                                      <p:cBhvr>
                                        <p:cTn id="21" dur="2000" fill="hold"/>
                                        <p:tgtEl>
                                          <p:spTgt spid="8193"/>
                                        </p:tgtEl>
                                        <p:attrNameLst>
                                          <p:attrName>ppt_x</p:attrName>
                                          <p:attrName>ppt_y</p:attrName>
                                        </p:attrNameLst>
                                      </p:cBhvr>
                                      <p:rCtr x="27669" y="10278"/>
                                    </p:animMotion>
                                  </p:childTnLst>
                                </p:cTn>
                              </p:par>
                            </p:childTnLst>
                          </p:cTn>
                        </p:par>
                      </p:childTnLst>
                    </p:cTn>
                  </p:par>
                </p:childTnLst>
              </p:cTn>
              <p:nextCondLst>
                <p:cond evt="onClick" delay="0">
                  <p:tgtEl>
                    <p:spTgt spid="8193"/>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8193" grpId="0"/>
      <p:bldP spid="8195" grpId="0"/>
      <p:bldP spid="819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69F88-1602-506D-ECFC-FD387D619BE9}"/>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B3E4D7DC-334F-7EF3-5D23-7EC06FDE2E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4F766D6-2A7B-382A-7B15-3E588F16CCC8}"/>
              </a:ext>
            </a:extLst>
          </p:cNvPr>
          <p:cNvSpPr/>
          <p:nvPr/>
        </p:nvSpPr>
        <p:spPr>
          <a:xfrm>
            <a:off x="30436" y="96361"/>
            <a:ext cx="11379975"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NOSPIED UZ KURPĒM UN PAST</a:t>
            </a: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ĀSTI, KUR TĀS ATRODAS?</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9222" name="Picture 6" descr="Pair of simple red ballerina shoes, pumps, flats, cartoon vector  illustration isolated on white background. Cartoon pair of red flat shoes,  ballet slippers, pumps for a little girl Stock Vector | Adobe">
            <a:extLst>
              <a:ext uri="{FF2B5EF4-FFF2-40B4-BE49-F238E27FC236}">
                <a16:creationId xmlns:a16="http://schemas.microsoft.com/office/drawing/2014/main" id="{757D39C5-E6B5-DD15-1EDA-B2FBB003031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7000" y1="60500" x2="57000" y2="60500"/>
                      </a14:backgroundRemoval>
                    </a14:imgEffect>
                  </a14:imgLayer>
                </a14:imgProps>
              </a:ext>
              <a:ext uri="{28A0092B-C50C-407E-A947-70E740481C1C}">
                <a14:useLocalDpi xmlns:a14="http://schemas.microsoft.com/office/drawing/2010/main" val="0"/>
              </a:ext>
            </a:extLst>
          </a:blip>
          <a:srcRect l="17390" t="30171" r="16881" b="24574"/>
          <a:stretch/>
        </p:blipFill>
        <p:spPr bwMode="auto">
          <a:xfrm>
            <a:off x="143838" y="5322013"/>
            <a:ext cx="1880171" cy="129454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Wooden Chair Cartoon Illustration PNG Images | PSD Free Download - Pikbest">
            <a:extLst>
              <a:ext uri="{FF2B5EF4-FFF2-40B4-BE49-F238E27FC236}">
                <a16:creationId xmlns:a16="http://schemas.microsoft.com/office/drawing/2014/main" id="{809ADAD4-0A27-F769-43A3-86F86DED2A0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250" b="95875" l="6250" r="92375"/>
                    </a14:imgEffect>
                  </a14:imgLayer>
                </a14:imgProps>
              </a:ext>
              <a:ext uri="{28A0092B-C50C-407E-A947-70E740481C1C}">
                <a14:useLocalDpi xmlns:a14="http://schemas.microsoft.com/office/drawing/2010/main" val="0"/>
              </a:ext>
            </a:extLst>
          </a:blip>
          <a:srcRect/>
          <a:stretch>
            <a:fillRect/>
          </a:stretch>
        </p:blipFill>
        <p:spPr bwMode="auto">
          <a:xfrm>
            <a:off x="3582598" y="1213182"/>
            <a:ext cx="5055295" cy="5055295"/>
          </a:xfrm>
          <a:prstGeom prst="rect">
            <a:avLst/>
          </a:prstGeom>
          <a:noFill/>
          <a:extLst>
            <a:ext uri="{909E8E84-426E-40DD-AFC4-6F175D3DCCD1}">
              <a14:hiddenFill xmlns:a14="http://schemas.microsoft.com/office/drawing/2010/main">
                <a:solidFill>
                  <a:srgbClr val="FFFFFF"/>
                </a:solidFill>
              </a14:hiddenFill>
            </a:ext>
          </a:extLst>
        </p:spPr>
      </p:pic>
      <p:pic>
        <p:nvPicPr>
          <p:cNvPr id="5" name="p_34336322_679_everita">
            <a:hlinkClick r:id="" action="ppaction://media"/>
            <a:extLst>
              <a:ext uri="{FF2B5EF4-FFF2-40B4-BE49-F238E27FC236}">
                <a16:creationId xmlns:a16="http://schemas.microsoft.com/office/drawing/2014/main" id="{3F776209-10F6-63CC-C5E5-E9DDADEB7F7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40845" y="216327"/>
            <a:ext cx="406400" cy="406400"/>
          </a:xfrm>
          <a:prstGeom prst="rect">
            <a:avLst/>
          </a:prstGeom>
        </p:spPr>
      </p:pic>
      <p:sp>
        <p:nvSpPr>
          <p:cNvPr id="6" name="Rectangle 5">
            <a:extLst>
              <a:ext uri="{FF2B5EF4-FFF2-40B4-BE49-F238E27FC236}">
                <a16:creationId xmlns:a16="http://schemas.microsoft.com/office/drawing/2014/main" id="{7DA1CDAD-EF9E-6BD3-E882-A491B1A9FA02}"/>
              </a:ext>
            </a:extLst>
          </p:cNvPr>
          <p:cNvSpPr/>
          <p:nvPr/>
        </p:nvSpPr>
        <p:spPr>
          <a:xfrm>
            <a:off x="8221511" y="5322013"/>
            <a:ext cx="3111750" cy="769441"/>
          </a:xfrm>
          <a:prstGeom prst="rect">
            <a:avLst/>
          </a:prstGeom>
          <a:noFill/>
        </p:spPr>
        <p:txBody>
          <a:bodyPr wrap="none" lIns="91440" tIns="45720" rIns="91440" bIns="45720">
            <a:spAutoFit/>
          </a:bodyPr>
          <a:lstStyle/>
          <a:p>
            <a:pPr algn="ctr"/>
            <a:r>
              <a:rPr lang="lv-LV" sz="44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AIZ</a:t>
            </a:r>
            <a:r>
              <a:rPr lang="lv-LV"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KRĒSLA</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6438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22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29167E-6 -3.7037E-7 L 0.46302 -0.20231 " pathEditMode="relative" rAng="0" ptsTypes="AA">
                                      <p:cBhvr>
                                        <p:cTn id="11" dur="2000" fill="hold"/>
                                        <p:tgtEl>
                                          <p:spTgt spid="9222"/>
                                        </p:tgtEl>
                                        <p:attrNameLst>
                                          <p:attrName>ppt_x</p:attrName>
                                          <p:attrName>ppt_y</p:attrName>
                                        </p:attrNameLst>
                                      </p:cBhvr>
                                      <p:rCtr x="23151" y="-10116"/>
                                    </p:animMotion>
                                  </p:childTnLst>
                                </p:cTn>
                              </p:par>
                            </p:childTnLst>
                          </p:cTn>
                        </p:par>
                        <p:par>
                          <p:cTn id="12" fill="hold">
                            <p:stCondLst>
                              <p:cond delay="2000"/>
                            </p:stCondLst>
                            <p:childTnLst>
                              <p:par>
                                <p:cTn id="13" presetID="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2"/>
                  </p:tgtEl>
                </p:cond>
              </p:nextCondLst>
            </p:seq>
            <p:audio>
              <p:cMediaNode vol="80000">
                <p:cTn id="17" fill="hold" display="0">
                  <p:stCondLst>
                    <p:cond delay="indefinite"/>
                  </p:stCondLst>
                  <p:endCondLst>
                    <p:cond evt="onStopAudio" delay="0">
                      <p:tgtEl>
                        <p:sldTgt/>
                      </p:tgtEl>
                    </p:cond>
                  </p:endCondLst>
                </p:cTn>
                <p:tgtEl>
                  <p:spTgt spid="5"/>
                </p:tgtEl>
              </p:cMediaNode>
            </p:audio>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739CC-C2DF-A3BD-778E-158FFAAF758D}"/>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2D00FFEB-5B48-392A-2FA4-30F6878AF1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Wooden Chair Cartoon Illustration PNG Images | PSD Free Download - Pikbest">
            <a:extLst>
              <a:ext uri="{FF2B5EF4-FFF2-40B4-BE49-F238E27FC236}">
                <a16:creationId xmlns:a16="http://schemas.microsoft.com/office/drawing/2014/main" id="{32D5EB98-9DED-9D7A-8DA7-4D259B5FA4F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250" b="95875" l="6250" r="92375"/>
                    </a14:imgEffect>
                  </a14:imgLayer>
                </a14:imgProps>
              </a:ext>
              <a:ext uri="{28A0092B-C50C-407E-A947-70E740481C1C}">
                <a14:useLocalDpi xmlns:a14="http://schemas.microsoft.com/office/drawing/2010/main" val="0"/>
              </a:ext>
            </a:extLst>
          </a:blip>
          <a:srcRect/>
          <a:stretch>
            <a:fillRect/>
          </a:stretch>
        </p:blipFill>
        <p:spPr bwMode="auto">
          <a:xfrm>
            <a:off x="3582598" y="1213182"/>
            <a:ext cx="5055295" cy="505529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Pair of simple red ballerina shoes, pumps, flats, cartoon vector  illustration isolated on white background. Cartoon pair of red flat shoes,  ballet slippers, pumps for a little girl Stock Vector | Adobe">
            <a:extLst>
              <a:ext uri="{FF2B5EF4-FFF2-40B4-BE49-F238E27FC236}">
                <a16:creationId xmlns:a16="http://schemas.microsoft.com/office/drawing/2014/main" id="{94F6989F-1F3C-B4C5-BB8B-3A8BF912815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7000" y1="60500" x2="57000" y2="60500"/>
                      </a14:backgroundRemoval>
                    </a14:imgEffect>
                  </a14:imgLayer>
                </a14:imgProps>
              </a:ext>
              <a:ext uri="{28A0092B-C50C-407E-A947-70E740481C1C}">
                <a14:useLocalDpi xmlns:a14="http://schemas.microsoft.com/office/drawing/2010/main" val="0"/>
              </a:ext>
            </a:extLst>
          </a:blip>
          <a:srcRect l="17390" t="30171" r="16881" b="24574"/>
          <a:stretch/>
        </p:blipFill>
        <p:spPr bwMode="auto">
          <a:xfrm>
            <a:off x="9436671" y="5332287"/>
            <a:ext cx="1880171" cy="129454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55159AD-3A9A-DF9D-5C25-F5C51C0DA9B2}"/>
              </a:ext>
            </a:extLst>
          </p:cNvPr>
          <p:cNvSpPr/>
          <p:nvPr/>
        </p:nvSpPr>
        <p:spPr>
          <a:xfrm>
            <a:off x="540428" y="106637"/>
            <a:ext cx="11285398"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NOSPIED UZ KURPĒM UN PAST</a:t>
            </a: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ĀSTI, KUR TAS ATRODAS?</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3" name="Rectangle 2">
            <a:extLst>
              <a:ext uri="{FF2B5EF4-FFF2-40B4-BE49-F238E27FC236}">
                <a16:creationId xmlns:a16="http://schemas.microsoft.com/office/drawing/2014/main" id="{5E47A247-C62D-D580-8D64-821FE4570E64}"/>
              </a:ext>
            </a:extLst>
          </p:cNvPr>
          <p:cNvSpPr/>
          <p:nvPr/>
        </p:nvSpPr>
        <p:spPr>
          <a:xfrm>
            <a:off x="518903" y="5499036"/>
            <a:ext cx="2943434" cy="769441"/>
          </a:xfrm>
          <a:prstGeom prst="rect">
            <a:avLst/>
          </a:prstGeom>
          <a:noFill/>
        </p:spPr>
        <p:txBody>
          <a:bodyPr wrap="none" lIns="91440" tIns="45720" rIns="91440" bIns="45720">
            <a:spAutoFit/>
          </a:bodyPr>
          <a:lstStyle/>
          <a:p>
            <a:pPr algn="ctr"/>
            <a:r>
              <a:rPr lang="lv-LV" sz="44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U</a:t>
            </a:r>
            <a:r>
              <a:rPr lang="lv-LV" sz="44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a:t>
            </a:r>
            <a:r>
              <a:rPr lang="lv-LV"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KRĒSLA</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541576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22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66667E-6 7.40741E-7 L -0.36614 -0.29352 " pathEditMode="relative" rAng="0" ptsTypes="AA">
                                      <p:cBhvr>
                                        <p:cTn id="6" dur="2000" fill="hold"/>
                                        <p:tgtEl>
                                          <p:spTgt spid="9222"/>
                                        </p:tgtEl>
                                        <p:attrNameLst>
                                          <p:attrName>ppt_x</p:attrName>
                                          <p:attrName>ppt_y</p:attrName>
                                        </p:attrNameLst>
                                      </p:cBhvr>
                                      <p:rCtr x="-18307" y="-14676"/>
                                    </p:animMotion>
                                  </p:childTnLst>
                                </p:cTn>
                              </p:par>
                            </p:childTnLst>
                          </p:cTn>
                        </p:par>
                        <p:par>
                          <p:cTn id="7" fill="hold">
                            <p:stCondLst>
                              <p:cond delay="2000"/>
                            </p:stCondLst>
                            <p:childTnLst>
                              <p:par>
                                <p:cTn id="8" presetID="2" presetClass="entr" presetSubtype="4"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2"/>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25687-D8D5-E855-BE66-311DBA790C53}"/>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583D1063-1C82-2063-EE69-C17242EC52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Pair of simple red ballerina shoes, pumps, flats, cartoon vector  illustration isolated on white background. Cartoon pair of red flat shoes,  ballet slippers, pumps for a little girl Stock Vector | Adobe">
            <a:extLst>
              <a:ext uri="{FF2B5EF4-FFF2-40B4-BE49-F238E27FC236}">
                <a16:creationId xmlns:a16="http://schemas.microsoft.com/office/drawing/2014/main" id="{B413C95E-DEE3-BC5B-70B9-1C7D7D44496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57000" y1="60500" x2="57000" y2="60500"/>
                      </a14:backgroundRemoval>
                    </a14:imgEffect>
                  </a14:imgLayer>
                </a14:imgProps>
              </a:ext>
              <a:ext uri="{28A0092B-C50C-407E-A947-70E740481C1C}">
                <a14:useLocalDpi xmlns:a14="http://schemas.microsoft.com/office/drawing/2010/main" val="0"/>
              </a:ext>
            </a:extLst>
          </a:blip>
          <a:srcRect l="17390" t="30171" r="16881" b="24574"/>
          <a:stretch/>
        </p:blipFill>
        <p:spPr bwMode="auto">
          <a:xfrm>
            <a:off x="272123" y="2301410"/>
            <a:ext cx="1880171" cy="129454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Wooden Chair Cartoon Illustration PNG Images | PSD Free Download - Pikbest">
            <a:extLst>
              <a:ext uri="{FF2B5EF4-FFF2-40B4-BE49-F238E27FC236}">
                <a16:creationId xmlns:a16="http://schemas.microsoft.com/office/drawing/2014/main" id="{A0440CA4-3C85-E15E-13BF-212A5ABD8FB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250" b="95875" l="6250" r="92375"/>
                    </a14:imgEffect>
                  </a14:imgLayer>
                </a14:imgProps>
              </a:ext>
              <a:ext uri="{28A0092B-C50C-407E-A947-70E740481C1C}">
                <a14:useLocalDpi xmlns:a14="http://schemas.microsoft.com/office/drawing/2010/main" val="0"/>
              </a:ext>
            </a:extLst>
          </a:blip>
          <a:srcRect/>
          <a:stretch>
            <a:fillRect/>
          </a:stretch>
        </p:blipFill>
        <p:spPr bwMode="auto">
          <a:xfrm>
            <a:off x="3582598" y="1213182"/>
            <a:ext cx="5055295" cy="505529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161D1AF-02A7-B85A-9903-995CA1D07614}"/>
              </a:ext>
            </a:extLst>
          </p:cNvPr>
          <p:cNvSpPr/>
          <p:nvPr/>
        </p:nvSpPr>
        <p:spPr>
          <a:xfrm>
            <a:off x="540428" y="106637"/>
            <a:ext cx="11285398"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NOSPIED UZ KURPĒM UN PAST</a:t>
            </a: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ĀSTI, KUR TAS ATRODAS?</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3" name="Rectangle 2">
            <a:extLst>
              <a:ext uri="{FF2B5EF4-FFF2-40B4-BE49-F238E27FC236}">
                <a16:creationId xmlns:a16="http://schemas.microsoft.com/office/drawing/2014/main" id="{392CD5F9-35C1-8F41-25CB-88505461F8A3}"/>
              </a:ext>
            </a:extLst>
          </p:cNvPr>
          <p:cNvSpPr/>
          <p:nvPr/>
        </p:nvSpPr>
        <p:spPr>
          <a:xfrm>
            <a:off x="8096476" y="5322013"/>
            <a:ext cx="3361819" cy="769441"/>
          </a:xfrm>
          <a:prstGeom prst="rect">
            <a:avLst/>
          </a:prstGeom>
          <a:noFill/>
        </p:spPr>
        <p:txBody>
          <a:bodyPr wrap="none" lIns="91440" tIns="45720" rIns="91440" bIns="45720">
            <a:spAutoFit/>
          </a:bodyPr>
          <a:lstStyle/>
          <a:p>
            <a:pPr algn="ctr"/>
            <a:r>
              <a:rPr lang="lv-LV" sz="44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ZEM</a:t>
            </a:r>
            <a:r>
              <a:rPr lang="lv-LV"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KRĒSLA</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658322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22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04167E-6 -1.11111E-6 L 0.38112 0.33287 " pathEditMode="relative" rAng="0" ptsTypes="AA">
                                      <p:cBhvr>
                                        <p:cTn id="6" dur="2000" fill="hold"/>
                                        <p:tgtEl>
                                          <p:spTgt spid="9222"/>
                                        </p:tgtEl>
                                        <p:attrNameLst>
                                          <p:attrName>ppt_x</p:attrName>
                                          <p:attrName>ppt_y</p:attrName>
                                        </p:attrNameLst>
                                      </p:cBhvr>
                                      <p:rCtr x="19049" y="16644"/>
                                    </p:animMotion>
                                  </p:childTnLst>
                                </p:cTn>
                              </p:par>
                            </p:childTnLst>
                          </p:cTn>
                        </p:par>
                        <p:par>
                          <p:cTn id="7" fill="hold">
                            <p:stCondLst>
                              <p:cond delay="2000"/>
                            </p:stCondLst>
                            <p:childTnLst>
                              <p:par>
                                <p:cTn id="8" presetID="2" presetClass="entr" presetSubtype="4"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2"/>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52E33-2A76-8EBB-7A17-2941F6E89821}"/>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BC2A0EFB-3208-8554-372A-4C4F880A7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Pair of simple red ballerina shoes, pumps, flats, cartoon vector  illustration isolated on white background. Cartoon pair of red flat shoes,  ballet slippers, pumps for a little girl Stock Vector | Adobe">
            <a:extLst>
              <a:ext uri="{FF2B5EF4-FFF2-40B4-BE49-F238E27FC236}">
                <a16:creationId xmlns:a16="http://schemas.microsoft.com/office/drawing/2014/main" id="{7CDC01DB-3B0D-045B-5A6B-E5BE8B8B7DF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57000" y1="60500" x2="57000" y2="60500"/>
                      </a14:backgroundRemoval>
                    </a14:imgEffect>
                  </a14:imgLayer>
                </a14:imgProps>
              </a:ext>
              <a:ext uri="{28A0092B-C50C-407E-A947-70E740481C1C}">
                <a14:useLocalDpi xmlns:a14="http://schemas.microsoft.com/office/drawing/2010/main" val="0"/>
              </a:ext>
            </a:extLst>
          </a:blip>
          <a:srcRect l="17390" t="30171" r="16881" b="24574"/>
          <a:stretch/>
        </p:blipFill>
        <p:spPr bwMode="auto">
          <a:xfrm>
            <a:off x="580348" y="5621205"/>
            <a:ext cx="1880171" cy="129454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Wooden Chair Cartoon Illustration PNG Images | PSD Free Download - Pikbest">
            <a:extLst>
              <a:ext uri="{FF2B5EF4-FFF2-40B4-BE49-F238E27FC236}">
                <a16:creationId xmlns:a16="http://schemas.microsoft.com/office/drawing/2014/main" id="{11567ED9-0177-21D2-04F1-2236DF79D05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250" b="95875" l="6250" r="92375"/>
                    </a14:imgEffect>
                  </a14:imgLayer>
                </a14:imgProps>
              </a:ext>
              <a:ext uri="{28A0092B-C50C-407E-A947-70E740481C1C}">
                <a14:useLocalDpi xmlns:a14="http://schemas.microsoft.com/office/drawing/2010/main" val="0"/>
              </a:ext>
            </a:extLst>
          </a:blip>
          <a:srcRect/>
          <a:stretch>
            <a:fillRect/>
          </a:stretch>
        </p:blipFill>
        <p:spPr bwMode="auto">
          <a:xfrm>
            <a:off x="1127820" y="781668"/>
            <a:ext cx="5055295" cy="505529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Wooden Chair Cartoon Illustration PNG Images | PSD Free Download - Pikbest">
            <a:extLst>
              <a:ext uri="{FF2B5EF4-FFF2-40B4-BE49-F238E27FC236}">
                <a16:creationId xmlns:a16="http://schemas.microsoft.com/office/drawing/2014/main" id="{50C1E944-A642-1A78-EA38-6778E23BA09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250" b="95875" l="6250" r="92375"/>
                    </a14:imgEffect>
                  </a14:imgLayer>
                </a14:imgProps>
              </a:ext>
              <a:ext uri="{28A0092B-C50C-407E-A947-70E740481C1C}">
                <a14:useLocalDpi xmlns:a14="http://schemas.microsoft.com/office/drawing/2010/main" val="0"/>
              </a:ext>
            </a:extLst>
          </a:blip>
          <a:srcRect/>
          <a:stretch>
            <a:fillRect/>
          </a:stretch>
        </p:blipFill>
        <p:spPr bwMode="auto">
          <a:xfrm>
            <a:off x="6556357" y="877044"/>
            <a:ext cx="5055295" cy="505529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E645951-B062-B2F3-6C41-1DE862FAEF7D}"/>
              </a:ext>
            </a:extLst>
          </p:cNvPr>
          <p:cNvSpPr/>
          <p:nvPr/>
        </p:nvSpPr>
        <p:spPr>
          <a:xfrm>
            <a:off x="540428" y="106637"/>
            <a:ext cx="11285398"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NOSPIED UZ KURPĒM UN PAST</a:t>
            </a: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ĀSTI, KUR TAS ATRODAS?</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3" name="Rectangle 2">
            <a:extLst>
              <a:ext uri="{FF2B5EF4-FFF2-40B4-BE49-F238E27FC236}">
                <a16:creationId xmlns:a16="http://schemas.microsoft.com/office/drawing/2014/main" id="{88E18F35-783E-64F6-9C6C-3CFE451B2C6C}"/>
              </a:ext>
            </a:extLst>
          </p:cNvPr>
          <p:cNvSpPr/>
          <p:nvPr/>
        </p:nvSpPr>
        <p:spPr>
          <a:xfrm>
            <a:off x="4317700" y="5981922"/>
            <a:ext cx="4477316" cy="769441"/>
          </a:xfrm>
          <a:prstGeom prst="rect">
            <a:avLst/>
          </a:prstGeom>
          <a:noFill/>
        </p:spPr>
        <p:txBody>
          <a:bodyPr wrap="none" lIns="91440" tIns="45720" rIns="91440" bIns="45720">
            <a:spAutoFit/>
          </a:bodyPr>
          <a:lstStyle/>
          <a:p>
            <a:pPr algn="ctr"/>
            <a:r>
              <a:rPr lang="lv-LV" sz="44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STARP</a:t>
            </a:r>
            <a:r>
              <a:rPr lang="lv-LV"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KRĒSLIEM</a:t>
            </a:r>
            <a:endParaRPr lang="en-US" sz="4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998571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22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16667E-7 1.11111E-6 L 0.38242 -0.23982 " pathEditMode="relative" rAng="0" ptsTypes="AA">
                                      <p:cBhvr>
                                        <p:cTn id="6" dur="2000" fill="hold"/>
                                        <p:tgtEl>
                                          <p:spTgt spid="9222"/>
                                        </p:tgtEl>
                                        <p:attrNameLst>
                                          <p:attrName>ppt_x</p:attrName>
                                          <p:attrName>ppt_y</p:attrName>
                                        </p:attrNameLst>
                                      </p:cBhvr>
                                      <p:rCtr x="19115" y="-11991"/>
                                    </p:animMotion>
                                  </p:childTnLst>
                                </p:cTn>
                              </p:par>
                            </p:childTnLst>
                          </p:cTn>
                        </p:par>
                        <p:par>
                          <p:cTn id="7" fill="hold">
                            <p:stCondLst>
                              <p:cond delay="2000"/>
                            </p:stCondLst>
                            <p:childTnLst>
                              <p:par>
                                <p:cTn id="8" presetID="2" presetClass="entr" presetSubtype="4"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9222"/>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D14B3-2B82-5569-718B-F057FF0F7D6F}"/>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452D1610-AC29-E070-C1EB-97C2A2D639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F207524-3C97-44AD-7BEB-CA6CCE9167DA}"/>
              </a:ext>
            </a:extLst>
          </p:cNvPr>
          <p:cNvSpPr/>
          <p:nvPr/>
        </p:nvSpPr>
        <p:spPr>
          <a:xfrm>
            <a:off x="4305876" y="106637"/>
            <a:ext cx="3754489" cy="1200329"/>
          </a:xfrm>
          <a:prstGeom prst="rect">
            <a:avLst/>
          </a:prstGeom>
          <a:noFill/>
        </p:spPr>
        <p:txBody>
          <a:bodyPr wrap="none" lIns="91440" tIns="45720" rIns="91440" bIns="45720">
            <a:spAutoFit/>
          </a:bodyPr>
          <a:lstStyle/>
          <a:p>
            <a:pPr algn="ctr"/>
            <a:r>
              <a:rPr lang="en-GB"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SASKAITI POGAS</a:t>
            </a: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p>
          <a:p>
            <a:pPr algn="ct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3314" name="Picture 2" descr="Orange Sweater Clip Art - Orange Sweater Image">
            <a:extLst>
              <a:ext uri="{FF2B5EF4-FFF2-40B4-BE49-F238E27FC236}">
                <a16:creationId xmlns:a16="http://schemas.microsoft.com/office/drawing/2014/main" id="{FC3BF3D2-1D2B-EBE0-E16D-CAD62807B2A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8775" y="1656387"/>
            <a:ext cx="4614254" cy="3737546"/>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Cartoon Buttons Images - Free Download on Freepik">
            <a:extLst>
              <a:ext uri="{FF2B5EF4-FFF2-40B4-BE49-F238E27FC236}">
                <a16:creationId xmlns:a16="http://schemas.microsoft.com/office/drawing/2014/main" id="{0FE44298-B01E-414C-F8B2-5F503BCE802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248" b="49420" l="65974" r="98882">
                        <a14:foregroundMark x1="77476" y1="21810" x2="77476" y2="21810"/>
                        <a14:foregroundMark x1="85304" y1="21810" x2="85304" y2="21810"/>
                        <a14:foregroundMark x1="78435" y1="33643" x2="78435" y2="33643"/>
                        <a14:foregroundMark x1="85623" y1="33643" x2="85623" y2="33643"/>
                      </a14:backgroundRemoval>
                    </a14:imgEffect>
                  </a14:imgLayer>
                </a14:imgProps>
              </a:ext>
              <a:ext uri="{28A0092B-C50C-407E-A947-70E740481C1C}">
                <a14:useLocalDpi xmlns:a14="http://schemas.microsoft.com/office/drawing/2010/main" val="0"/>
              </a:ext>
            </a:extLst>
          </a:blip>
          <a:srcRect l="65986" t="4264" r="2501" b="50000"/>
          <a:stretch/>
        </p:blipFill>
        <p:spPr bwMode="auto">
          <a:xfrm>
            <a:off x="2447923" y="2652395"/>
            <a:ext cx="595957" cy="595509"/>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Cartoon Buttons Images - Free Download on Freepik">
            <a:extLst>
              <a:ext uri="{FF2B5EF4-FFF2-40B4-BE49-F238E27FC236}">
                <a16:creationId xmlns:a16="http://schemas.microsoft.com/office/drawing/2014/main" id="{360FE5EB-3F09-D849-E57B-A7DA38723294}"/>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49652" b="96056" l="34026" r="98243">
                        <a14:foregroundMark x1="58626" y1="70070" x2="58626" y2="70070"/>
                        <a14:foregroundMark x1="47125" y1="63573" x2="47125" y2="63573"/>
                        <a14:foregroundMark x1="45847" y1="55220" x2="45847" y2="55220"/>
                        <a14:foregroundMark x1="56550" y1="63805" x2="56550" y2="63805"/>
                        <a14:foregroundMark x1="57668" y1="73782" x2="57668" y2="73782"/>
                        <a14:foregroundMark x1="40256" y1="61021" x2="40256" y2="61021"/>
                        <a14:foregroundMark x1="38978" y1="59861" x2="38978" y2="59861"/>
                        <a14:foregroundMark x1="41693" y1="56381" x2="41693" y2="56381"/>
                        <a14:foregroundMark x1="46166" y1="65893" x2="46166" y2="65893"/>
                        <a14:foregroundMark x1="54792" y1="66821" x2="54792" y2="66821"/>
                        <a14:foregroundMark x1="47125" y1="66821" x2="47125" y2="66821"/>
                        <a14:foregroundMark x1="54633" y1="67517" x2="54633" y2="67517"/>
                        <a14:foregroundMark x1="53834" y1="66125" x2="53834" y2="66125"/>
                        <a14:foregroundMark x1="46486" y1="77726" x2="46486" y2="77726"/>
                        <a14:foregroundMark x1="46486" y1="77726" x2="46486" y2="77726"/>
                        <a14:foregroundMark x1="53035" y1="78422" x2="53035" y2="78422"/>
                        <a14:foregroundMark x1="53834" y1="79118" x2="53834" y2="79118"/>
                        <a14:foregroundMark x1="54313" y1="76102" x2="54313" y2="76102"/>
                        <a14:foregroundMark x1="46326" y1="77726" x2="46326" y2="77726"/>
                        <a14:foregroundMark x1="47284" y1="76798" x2="47284" y2="76798"/>
                        <a14:foregroundMark x1="77157" y1="68445" x2="77157" y2="68445"/>
                        <a14:foregroundMark x1="77157" y1="58933" x2="77157" y2="58933"/>
                        <a14:foregroundMark x1="76837" y1="66125" x2="76837" y2="66125"/>
                        <a14:foregroundMark x1="84824" y1="67517" x2="84824" y2="67517"/>
                        <a14:foregroundMark x1="77476" y1="67517" x2="77476" y2="67517"/>
                        <a14:foregroundMark x1="78435" y1="67517" x2="78435" y2="67517"/>
                        <a14:foregroundMark x1="84824" y1="66357" x2="84824" y2="66357"/>
                        <a14:foregroundMark x1="78275" y1="78190" x2="78275" y2="78190"/>
                        <a14:foregroundMark x1="85463" y1="78422" x2="85463" y2="78422"/>
                        <a14:foregroundMark x1="84984" y1="77494" x2="84984" y2="77494"/>
                        <a14:foregroundMark x1="78435" y1="77726" x2="78435" y2="77726"/>
                        <a14:foregroundMark x1="41534" y1="75406" x2="41534" y2="75406"/>
                        <a14:foregroundMark x1="55112" y1="85615" x2="55112" y2="85615"/>
                        <a14:foregroundMark x1="62141" y1="81903" x2="62141" y2="81903"/>
                      </a14:backgroundRemoval>
                    </a14:imgEffect>
                  </a14:imgLayer>
                </a14:imgProps>
              </a:ext>
              <a:ext uri="{28A0092B-C50C-407E-A947-70E740481C1C}">
                <a14:useLocalDpi xmlns:a14="http://schemas.microsoft.com/office/drawing/2010/main" val="0"/>
              </a:ext>
            </a:extLst>
          </a:blip>
          <a:srcRect l="34437" t="50000" r="2154" b="4139"/>
          <a:stretch/>
        </p:blipFill>
        <p:spPr bwMode="auto">
          <a:xfrm rot="5400000">
            <a:off x="2107026" y="3592154"/>
            <a:ext cx="1250838" cy="62287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EB2472E-00D7-11D2-684F-969A0B89CED5}"/>
              </a:ext>
            </a:extLst>
          </p:cNvPr>
          <p:cNvSpPr/>
          <p:nvPr/>
        </p:nvSpPr>
        <p:spPr>
          <a:xfrm>
            <a:off x="9129661" y="955270"/>
            <a:ext cx="809837"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7</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2AA6362E-94DC-1D76-A97E-3B77D0D0390A}"/>
              </a:ext>
            </a:extLst>
          </p:cNvPr>
          <p:cNvSpPr/>
          <p:nvPr/>
        </p:nvSpPr>
        <p:spPr>
          <a:xfrm>
            <a:off x="9077792" y="2527178"/>
            <a:ext cx="809837"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3</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6044D4CD-C576-B2FD-60B9-D653D37F6551}"/>
              </a:ext>
            </a:extLst>
          </p:cNvPr>
          <p:cNvSpPr/>
          <p:nvPr/>
        </p:nvSpPr>
        <p:spPr>
          <a:xfrm>
            <a:off x="8817075" y="3997301"/>
            <a:ext cx="1435008"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10</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id="{2F58AA28-CC23-F96A-E01F-619F36855986}"/>
              </a:ext>
            </a:extLst>
          </p:cNvPr>
          <p:cNvSpPr/>
          <p:nvPr/>
        </p:nvSpPr>
        <p:spPr>
          <a:xfrm>
            <a:off x="5620763" y="5370717"/>
            <a:ext cx="1906291" cy="1107996"/>
          </a:xfrm>
          <a:prstGeom prst="rect">
            <a:avLst/>
          </a:prstGeom>
          <a:noFill/>
        </p:spPr>
        <p:txBody>
          <a:bodyPr wrap="none" lIns="91440" tIns="45720" rIns="91440" bIns="45720">
            <a:spAutoFit/>
          </a:bodyPr>
          <a:lstStyle/>
          <a:p>
            <a:pPr algn="ctr"/>
            <a:r>
              <a:rPr lang="lv-LV" sz="6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TRĪS</a:t>
            </a:r>
            <a:endParaRPr lang="en-US" sz="6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744712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375E-6 -2.59259E-6 L -0.5569 0.06111 " pathEditMode="relative" rAng="0" ptsTypes="AA">
                                      <p:cBhvr>
                                        <p:cTn id="16" dur="2000" fill="hold"/>
                                        <p:tgtEl>
                                          <p:spTgt spid="6"/>
                                        </p:tgtEl>
                                        <p:attrNameLst>
                                          <p:attrName>ppt_x</p:attrName>
                                          <p:attrName>ppt_y</p:attrName>
                                        </p:attrNameLst>
                                      </p:cBhvr>
                                      <p:rCtr x="-27852" y="3056"/>
                                    </p:animMotion>
                                  </p:childTnLst>
                                </p:cTn>
                              </p:par>
                            </p:childTnLst>
                          </p:cTn>
                        </p:par>
                        <p:par>
                          <p:cTn id="17" fill="hold">
                            <p:stCondLst>
                              <p:cond delay="2000"/>
                            </p:stCondLst>
                            <p:childTnLst>
                              <p:par>
                                <p:cTn id="18" presetID="42"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childTnLst>
        </p:cTn>
      </p:par>
    </p:tnLst>
    <p:bldLst>
      <p:bldP spid="5" grpId="0"/>
      <p:bldP spid="6" grpId="0"/>
      <p:bldP spid="7"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EAE90-258F-CD54-6A4B-82F8D88AE4F2}"/>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9221DE05-D4C2-6AC9-957C-1A3F6766E8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E048114-C751-1094-9C8A-B7A18F49D1B3}"/>
              </a:ext>
            </a:extLst>
          </p:cNvPr>
          <p:cNvSpPr/>
          <p:nvPr/>
        </p:nvSpPr>
        <p:spPr>
          <a:xfrm>
            <a:off x="4305876" y="106637"/>
            <a:ext cx="3754489" cy="1200329"/>
          </a:xfrm>
          <a:prstGeom prst="rect">
            <a:avLst/>
          </a:prstGeom>
          <a:noFill/>
        </p:spPr>
        <p:txBody>
          <a:bodyPr wrap="none" lIns="91440" tIns="45720" rIns="91440" bIns="45720">
            <a:spAutoFit/>
          </a:bodyPr>
          <a:lstStyle/>
          <a:p>
            <a:pPr algn="ctr"/>
            <a:r>
              <a:rPr lang="en-GB"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SASKAITI POGAS</a:t>
            </a: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p>
          <a:p>
            <a:pPr algn="ct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3314" name="Picture 2" descr="Orange Sweater Clip Art - Orange Sweater Image">
            <a:extLst>
              <a:ext uri="{FF2B5EF4-FFF2-40B4-BE49-F238E27FC236}">
                <a16:creationId xmlns:a16="http://schemas.microsoft.com/office/drawing/2014/main" id="{A03A30EF-F6CB-952F-EF5C-1B468865147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8775" y="1656387"/>
            <a:ext cx="4614254" cy="3737546"/>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Cartoon Buttons Images - Free Download on Freepik">
            <a:extLst>
              <a:ext uri="{FF2B5EF4-FFF2-40B4-BE49-F238E27FC236}">
                <a16:creationId xmlns:a16="http://schemas.microsoft.com/office/drawing/2014/main" id="{16EA0AAF-E5ED-F148-DC43-30E0D508610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248" b="49420" l="65974" r="98882">
                        <a14:foregroundMark x1="77476" y1="21810" x2="77476" y2="21810"/>
                        <a14:foregroundMark x1="85304" y1="21810" x2="85304" y2="21810"/>
                        <a14:foregroundMark x1="78435" y1="33643" x2="78435" y2="33643"/>
                        <a14:foregroundMark x1="85623" y1="33643" x2="85623" y2="33643"/>
                      </a14:backgroundRemoval>
                    </a14:imgEffect>
                  </a14:imgLayer>
                </a14:imgProps>
              </a:ext>
              <a:ext uri="{28A0092B-C50C-407E-A947-70E740481C1C}">
                <a14:useLocalDpi xmlns:a14="http://schemas.microsoft.com/office/drawing/2010/main" val="0"/>
              </a:ext>
            </a:extLst>
          </a:blip>
          <a:srcRect l="65986" t="4264" r="2501" b="50000"/>
          <a:stretch/>
        </p:blipFill>
        <p:spPr bwMode="auto">
          <a:xfrm>
            <a:off x="2564468" y="2931630"/>
            <a:ext cx="319063" cy="31882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C496481-E2CC-CC5B-4F75-053155A73098}"/>
              </a:ext>
            </a:extLst>
          </p:cNvPr>
          <p:cNvSpPr/>
          <p:nvPr/>
        </p:nvSpPr>
        <p:spPr>
          <a:xfrm>
            <a:off x="9129661" y="955270"/>
            <a:ext cx="809837"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1</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197726DB-A221-4DFB-01F5-C4AD25E80DB4}"/>
              </a:ext>
            </a:extLst>
          </p:cNvPr>
          <p:cNvSpPr/>
          <p:nvPr/>
        </p:nvSpPr>
        <p:spPr>
          <a:xfrm>
            <a:off x="9077792" y="2527178"/>
            <a:ext cx="809837"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9</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4" name="Picture 4" descr="Cartoon Buttons Images - Free Download on Freepik">
            <a:extLst>
              <a:ext uri="{FF2B5EF4-FFF2-40B4-BE49-F238E27FC236}">
                <a16:creationId xmlns:a16="http://schemas.microsoft.com/office/drawing/2014/main" id="{681FD1BD-D7B2-05BD-CBB3-AB75D4D3BBB1}"/>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49652" b="96056" l="1597" r="34665">
                        <a14:foregroundMark x1="15815" y1="65893" x2="15815" y2="65893"/>
                        <a14:foregroundMark x1="22684" y1="67517" x2="22684" y2="67517"/>
                        <a14:foregroundMark x1="22843" y1="78654" x2="22843" y2="78654"/>
                        <a14:foregroundMark x1="16294" y1="78422" x2="16294" y2="78422"/>
                      </a14:backgroundRemoval>
                    </a14:imgEffect>
                  </a14:imgLayer>
                </a14:imgProps>
              </a:ext>
              <a:ext uri="{28A0092B-C50C-407E-A947-70E740481C1C}">
                <a14:useLocalDpi xmlns:a14="http://schemas.microsoft.com/office/drawing/2010/main" val="0"/>
              </a:ext>
            </a:extLst>
          </a:blip>
          <a:srcRect l="2213" t="50000" r="65048" b="3888"/>
          <a:stretch/>
        </p:blipFill>
        <p:spPr bwMode="auto">
          <a:xfrm>
            <a:off x="2554756" y="3282538"/>
            <a:ext cx="328773" cy="31882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artoon Buttons Images - Free Download on Freepik">
            <a:extLst>
              <a:ext uri="{FF2B5EF4-FFF2-40B4-BE49-F238E27FC236}">
                <a16:creationId xmlns:a16="http://schemas.microsoft.com/office/drawing/2014/main" id="{302FB2DB-D7E2-15E2-F92D-3DACBB26E8B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248" b="49420" l="65974" r="98882">
                        <a14:foregroundMark x1="77476" y1="21810" x2="77476" y2="21810"/>
                        <a14:foregroundMark x1="85304" y1="21810" x2="85304" y2="21810"/>
                        <a14:foregroundMark x1="78435" y1="33643" x2="78435" y2="33643"/>
                        <a14:foregroundMark x1="85623" y1="33643" x2="85623" y2="33643"/>
                      </a14:backgroundRemoval>
                    </a14:imgEffect>
                  </a14:imgLayer>
                </a14:imgProps>
              </a:ext>
              <a:ext uri="{28A0092B-C50C-407E-A947-70E740481C1C}">
                <a14:useLocalDpi xmlns:a14="http://schemas.microsoft.com/office/drawing/2010/main" val="0"/>
              </a:ext>
            </a:extLst>
          </a:blip>
          <a:srcRect l="65986" t="4264" r="2501" b="50000"/>
          <a:stretch/>
        </p:blipFill>
        <p:spPr bwMode="auto">
          <a:xfrm>
            <a:off x="2564466" y="4303846"/>
            <a:ext cx="319063" cy="3188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artoon Buttons Images - Free Download on Freepik">
            <a:extLst>
              <a:ext uri="{FF2B5EF4-FFF2-40B4-BE49-F238E27FC236}">
                <a16:creationId xmlns:a16="http://schemas.microsoft.com/office/drawing/2014/main" id="{08B3FBA9-E6A3-67B5-8B65-28D585FABAD0}"/>
              </a:ext>
            </a:extLst>
          </p:cNvPr>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49652" b="96056" l="34026" r="98243">
                        <a14:foregroundMark x1="58626" y1="70070" x2="58626" y2="70070"/>
                        <a14:foregroundMark x1="47125" y1="63573" x2="47125" y2="63573"/>
                        <a14:foregroundMark x1="45847" y1="55220" x2="45847" y2="55220"/>
                        <a14:foregroundMark x1="56550" y1="63805" x2="56550" y2="63805"/>
                        <a14:foregroundMark x1="57668" y1="73782" x2="57668" y2="73782"/>
                        <a14:foregroundMark x1="40256" y1="61021" x2="40256" y2="61021"/>
                        <a14:foregroundMark x1="38978" y1="59861" x2="38978" y2="59861"/>
                        <a14:foregroundMark x1="41693" y1="56381" x2="41693" y2="56381"/>
                        <a14:foregroundMark x1="46166" y1="65893" x2="46166" y2="65893"/>
                        <a14:foregroundMark x1="54792" y1="66821" x2="54792" y2="66821"/>
                        <a14:foregroundMark x1="47125" y1="66821" x2="47125" y2="66821"/>
                        <a14:foregroundMark x1="54633" y1="67517" x2="54633" y2="67517"/>
                        <a14:foregroundMark x1="53834" y1="66125" x2="53834" y2="66125"/>
                        <a14:foregroundMark x1="46486" y1="77726" x2="46486" y2="77726"/>
                        <a14:foregroundMark x1="46486" y1="77726" x2="46486" y2="77726"/>
                        <a14:foregroundMark x1="53035" y1="78422" x2="53035" y2="78422"/>
                        <a14:foregroundMark x1="53834" y1="79118" x2="53834" y2="79118"/>
                        <a14:foregroundMark x1="54313" y1="76102" x2="54313" y2="76102"/>
                        <a14:foregroundMark x1="46326" y1="77726" x2="46326" y2="77726"/>
                        <a14:foregroundMark x1="47284" y1="76798" x2="47284" y2="76798"/>
                        <a14:foregroundMark x1="77157" y1="68445" x2="77157" y2="68445"/>
                        <a14:foregroundMark x1="77157" y1="58933" x2="77157" y2="58933"/>
                        <a14:foregroundMark x1="76837" y1="66125" x2="76837" y2="66125"/>
                        <a14:foregroundMark x1="84824" y1="67517" x2="84824" y2="67517"/>
                        <a14:foregroundMark x1="77476" y1="67517" x2="77476" y2="67517"/>
                        <a14:foregroundMark x1="78435" y1="67517" x2="78435" y2="67517"/>
                        <a14:foregroundMark x1="84824" y1="66357" x2="84824" y2="66357"/>
                        <a14:foregroundMark x1="78275" y1="78190" x2="78275" y2="78190"/>
                        <a14:foregroundMark x1="85463" y1="78422" x2="85463" y2="78422"/>
                        <a14:foregroundMark x1="84984" y1="77494" x2="84984" y2="77494"/>
                        <a14:foregroundMark x1="78435" y1="77726" x2="78435" y2="77726"/>
                        <a14:foregroundMark x1="41534" y1="75406" x2="41534" y2="75406"/>
                        <a14:foregroundMark x1="55112" y1="85615" x2="55112" y2="85615"/>
                        <a14:foregroundMark x1="62141" y1="81903" x2="62141" y2="81903"/>
                      </a14:backgroundRemoval>
                    </a14:imgEffect>
                  </a14:imgLayer>
                </a14:imgProps>
              </a:ext>
              <a:ext uri="{28A0092B-C50C-407E-A947-70E740481C1C}">
                <a14:useLocalDpi xmlns:a14="http://schemas.microsoft.com/office/drawing/2010/main" val="0"/>
              </a:ext>
            </a:extLst>
          </a:blip>
          <a:srcRect l="34437" t="50000" r="2154" b="4139"/>
          <a:stretch/>
        </p:blipFill>
        <p:spPr bwMode="auto">
          <a:xfrm rot="5400000">
            <a:off x="2389708" y="3809342"/>
            <a:ext cx="660235" cy="3287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338AF89-EF3F-8B39-175D-F9464E443618}"/>
              </a:ext>
            </a:extLst>
          </p:cNvPr>
          <p:cNvSpPr/>
          <p:nvPr/>
        </p:nvSpPr>
        <p:spPr>
          <a:xfrm>
            <a:off x="9129660" y="3997301"/>
            <a:ext cx="809837"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5</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1" name="Rectangle 10">
            <a:extLst>
              <a:ext uri="{FF2B5EF4-FFF2-40B4-BE49-F238E27FC236}">
                <a16:creationId xmlns:a16="http://schemas.microsoft.com/office/drawing/2014/main" id="{DAD01C4B-7174-F486-7051-084F35FF9627}"/>
              </a:ext>
            </a:extLst>
          </p:cNvPr>
          <p:cNvSpPr/>
          <p:nvPr/>
        </p:nvSpPr>
        <p:spPr>
          <a:xfrm>
            <a:off x="5571892" y="5235602"/>
            <a:ext cx="2177198" cy="1107996"/>
          </a:xfrm>
          <a:prstGeom prst="rect">
            <a:avLst/>
          </a:prstGeom>
          <a:noFill/>
        </p:spPr>
        <p:txBody>
          <a:bodyPr wrap="none" lIns="91440" tIns="45720" rIns="91440" bIns="45720">
            <a:spAutoFit/>
          </a:bodyPr>
          <a:lstStyle/>
          <a:p>
            <a:pPr algn="ctr"/>
            <a:r>
              <a:rPr lang="lv-LV" sz="6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PIECI</a:t>
            </a:r>
            <a:endParaRPr lang="en-US" sz="6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407419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1.25E-6 -4.44444E-6 L -0.55703 -0.16319 " pathEditMode="relative" rAng="0" ptsTypes="AA">
                                      <p:cBhvr>
                                        <p:cTn id="16" dur="2000" fill="hold"/>
                                        <p:tgtEl>
                                          <p:spTgt spid="7"/>
                                        </p:tgtEl>
                                        <p:attrNameLst>
                                          <p:attrName>ppt_x</p:attrName>
                                          <p:attrName>ppt_y</p:attrName>
                                        </p:attrNameLst>
                                      </p:cBhvr>
                                      <p:rCtr x="-27852" y="-8171"/>
                                    </p:animMotion>
                                  </p:childTnLst>
                                </p:cTn>
                              </p:par>
                            </p:childTnLst>
                          </p:cTn>
                        </p:par>
                        <p:par>
                          <p:cTn id="17" fill="hold">
                            <p:stCondLst>
                              <p:cond delay="2000"/>
                            </p:stCondLst>
                            <p:childTnLst>
                              <p:par>
                                <p:cTn id="18" presetID="2" presetClass="entr" presetSubtype="4"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7"/>
                  </p:tgtEl>
                </p:cond>
              </p:nextCondLst>
            </p:seq>
          </p:childTnLst>
        </p:cTn>
      </p:par>
    </p:tnLst>
    <p:bldLst>
      <p:bldP spid="5" grpId="0"/>
      <p:bldP spid="6" grpId="0"/>
      <p:bldP spid="7"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8E2A-9CA9-ECC1-E142-34FC843CEF35}"/>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FBF6DB67-9174-943E-4D94-8E6F68379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F7BFBBB-4761-54A5-8390-6C18BD723376}"/>
              </a:ext>
            </a:extLst>
          </p:cNvPr>
          <p:cNvSpPr/>
          <p:nvPr/>
        </p:nvSpPr>
        <p:spPr>
          <a:xfrm>
            <a:off x="4305876" y="106637"/>
            <a:ext cx="3754489" cy="1200329"/>
          </a:xfrm>
          <a:prstGeom prst="rect">
            <a:avLst/>
          </a:prstGeom>
          <a:noFill/>
        </p:spPr>
        <p:txBody>
          <a:bodyPr wrap="none" lIns="91440" tIns="45720" rIns="91440" bIns="45720">
            <a:spAutoFit/>
          </a:bodyPr>
          <a:lstStyle/>
          <a:p>
            <a:pPr algn="ctr"/>
            <a:r>
              <a:rPr lang="en-GB"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SASKAITI POGAS</a:t>
            </a: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p>
          <a:p>
            <a:pPr algn="ct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3314" name="Picture 2" descr="Orange Sweater Clip Art - Orange Sweater Image">
            <a:extLst>
              <a:ext uri="{FF2B5EF4-FFF2-40B4-BE49-F238E27FC236}">
                <a16:creationId xmlns:a16="http://schemas.microsoft.com/office/drawing/2014/main" id="{9E37D5FE-45D7-50AE-5CE7-3BB77283169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8775" y="1656387"/>
            <a:ext cx="4614254" cy="373754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artoon Buttons Images - Free Download on Freepik">
            <a:extLst>
              <a:ext uri="{FF2B5EF4-FFF2-40B4-BE49-F238E27FC236}">
                <a16:creationId xmlns:a16="http://schemas.microsoft.com/office/drawing/2014/main" id="{1B5DD514-B69F-7215-132F-A333BBDBD5B4}"/>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9652" b="96056" l="1597" r="34665">
                        <a14:foregroundMark x1="15815" y1="65893" x2="15815" y2="65893"/>
                        <a14:foregroundMark x1="22684" y1="67517" x2="22684" y2="67517"/>
                        <a14:foregroundMark x1="22843" y1="78654" x2="22843" y2="78654"/>
                        <a14:foregroundMark x1="16294" y1="78422" x2="16294" y2="78422"/>
                      </a14:backgroundRemoval>
                    </a14:imgEffect>
                  </a14:imgLayer>
                </a14:imgProps>
              </a:ext>
              <a:ext uri="{28A0092B-C50C-407E-A947-70E740481C1C}">
                <a14:useLocalDpi xmlns:a14="http://schemas.microsoft.com/office/drawing/2010/main" val="0"/>
              </a:ext>
            </a:extLst>
          </a:blip>
          <a:srcRect l="2213" t="50000" r="65048" b="3888"/>
          <a:stretch/>
        </p:blipFill>
        <p:spPr bwMode="auto">
          <a:xfrm>
            <a:off x="2554756" y="2333364"/>
            <a:ext cx="328773" cy="318823"/>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Cartoon Buttons Images - Free Download on Freepik">
            <a:extLst>
              <a:ext uri="{FF2B5EF4-FFF2-40B4-BE49-F238E27FC236}">
                <a16:creationId xmlns:a16="http://schemas.microsoft.com/office/drawing/2014/main" id="{BDC26B84-B89A-9801-3E55-E72175CE3C70}"/>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3248" b="49420" l="65974" r="98882">
                        <a14:foregroundMark x1="77476" y1="21810" x2="77476" y2="21810"/>
                        <a14:foregroundMark x1="85304" y1="21810" x2="85304" y2="21810"/>
                        <a14:foregroundMark x1="78435" y1="33643" x2="78435" y2="33643"/>
                        <a14:foregroundMark x1="85623" y1="33643" x2="85623" y2="33643"/>
                      </a14:backgroundRemoval>
                    </a14:imgEffect>
                  </a14:imgLayer>
                </a14:imgProps>
              </a:ext>
              <a:ext uri="{28A0092B-C50C-407E-A947-70E740481C1C}">
                <a14:useLocalDpi xmlns:a14="http://schemas.microsoft.com/office/drawing/2010/main" val="0"/>
              </a:ext>
            </a:extLst>
          </a:blip>
          <a:srcRect l="65986" t="4264" r="2501" b="50000"/>
          <a:stretch/>
        </p:blipFill>
        <p:spPr bwMode="auto">
          <a:xfrm>
            <a:off x="2564468" y="2672744"/>
            <a:ext cx="319063" cy="318823"/>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Cartoon Buttons Images - Free Download on Freepik">
            <a:extLst>
              <a:ext uri="{FF2B5EF4-FFF2-40B4-BE49-F238E27FC236}">
                <a16:creationId xmlns:a16="http://schemas.microsoft.com/office/drawing/2014/main" id="{E435C389-5E07-CD12-96FD-F622CB451529}"/>
              </a:ext>
            </a:extLst>
          </p:cNvPr>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49652" b="96056" l="34026" r="98243">
                        <a14:foregroundMark x1="58626" y1="70070" x2="58626" y2="70070"/>
                        <a14:foregroundMark x1="47125" y1="63573" x2="47125" y2="63573"/>
                        <a14:foregroundMark x1="45847" y1="55220" x2="45847" y2="55220"/>
                        <a14:foregroundMark x1="56550" y1="63805" x2="56550" y2="63805"/>
                        <a14:foregroundMark x1="57668" y1="73782" x2="57668" y2="73782"/>
                        <a14:foregroundMark x1="40256" y1="61021" x2="40256" y2="61021"/>
                        <a14:foregroundMark x1="38978" y1="59861" x2="38978" y2="59861"/>
                        <a14:foregroundMark x1="41693" y1="56381" x2="41693" y2="56381"/>
                        <a14:foregroundMark x1="46166" y1="65893" x2="46166" y2="65893"/>
                        <a14:foregroundMark x1="54792" y1="66821" x2="54792" y2="66821"/>
                        <a14:foregroundMark x1="47125" y1="66821" x2="47125" y2="66821"/>
                        <a14:foregroundMark x1="54633" y1="67517" x2="54633" y2="67517"/>
                        <a14:foregroundMark x1="53834" y1="66125" x2="53834" y2="66125"/>
                        <a14:foregroundMark x1="46486" y1="77726" x2="46486" y2="77726"/>
                        <a14:foregroundMark x1="46486" y1="77726" x2="46486" y2="77726"/>
                        <a14:foregroundMark x1="53035" y1="78422" x2="53035" y2="78422"/>
                        <a14:foregroundMark x1="53834" y1="79118" x2="53834" y2="79118"/>
                        <a14:foregroundMark x1="54313" y1="76102" x2="54313" y2="76102"/>
                        <a14:foregroundMark x1="46326" y1="77726" x2="46326" y2="77726"/>
                        <a14:foregroundMark x1="47284" y1="76798" x2="47284" y2="76798"/>
                        <a14:foregroundMark x1="77157" y1="68445" x2="77157" y2="68445"/>
                        <a14:foregroundMark x1="77157" y1="58933" x2="77157" y2="58933"/>
                        <a14:foregroundMark x1="76837" y1="66125" x2="76837" y2="66125"/>
                        <a14:foregroundMark x1="84824" y1="67517" x2="84824" y2="67517"/>
                        <a14:foregroundMark x1="77476" y1="67517" x2="77476" y2="67517"/>
                        <a14:foregroundMark x1="78435" y1="67517" x2="78435" y2="67517"/>
                        <a14:foregroundMark x1="84824" y1="66357" x2="84824" y2="66357"/>
                        <a14:foregroundMark x1="78275" y1="78190" x2="78275" y2="78190"/>
                        <a14:foregroundMark x1="85463" y1="78422" x2="85463" y2="78422"/>
                        <a14:foregroundMark x1="84984" y1="77494" x2="84984" y2="77494"/>
                        <a14:foregroundMark x1="78435" y1="77726" x2="78435" y2="77726"/>
                        <a14:foregroundMark x1="41534" y1="75406" x2="41534" y2="75406"/>
                        <a14:foregroundMark x1="55112" y1="85615" x2="55112" y2="85615"/>
                        <a14:foregroundMark x1="62141" y1="81903" x2="62141" y2="81903"/>
                      </a14:backgroundRemoval>
                    </a14:imgEffect>
                  </a14:imgLayer>
                </a14:imgProps>
              </a:ext>
              <a:ext uri="{28A0092B-C50C-407E-A947-70E740481C1C}">
                <a14:useLocalDpi xmlns:a14="http://schemas.microsoft.com/office/drawing/2010/main" val="0"/>
              </a:ext>
            </a:extLst>
          </a:blip>
          <a:srcRect l="34437" t="50000" r="2154" b="4139"/>
          <a:stretch/>
        </p:blipFill>
        <p:spPr bwMode="auto">
          <a:xfrm rot="5400000">
            <a:off x="2389028" y="3198412"/>
            <a:ext cx="660235" cy="32877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C198FD1-BFCB-8A52-C570-75DE1309C7B5}"/>
              </a:ext>
            </a:extLst>
          </p:cNvPr>
          <p:cNvSpPr/>
          <p:nvPr/>
        </p:nvSpPr>
        <p:spPr>
          <a:xfrm>
            <a:off x="9077792" y="2527178"/>
            <a:ext cx="809837"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4</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406618A5-366E-836B-6FD6-76E3CFC86C83}"/>
              </a:ext>
            </a:extLst>
          </p:cNvPr>
          <p:cNvSpPr/>
          <p:nvPr/>
        </p:nvSpPr>
        <p:spPr>
          <a:xfrm>
            <a:off x="9077791" y="3973728"/>
            <a:ext cx="809837"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6</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4" name="Picture 4" descr="Cartoon Buttons Images - Free Download on Freepik">
            <a:extLst>
              <a:ext uri="{FF2B5EF4-FFF2-40B4-BE49-F238E27FC236}">
                <a16:creationId xmlns:a16="http://schemas.microsoft.com/office/drawing/2014/main" id="{3E0EFA93-8E3E-CE83-A2B4-1678AE7D457C}"/>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9652" b="96056" l="1597" r="34665">
                        <a14:foregroundMark x1="15815" y1="65893" x2="15815" y2="65893"/>
                        <a14:foregroundMark x1="22684" y1="67517" x2="22684" y2="67517"/>
                        <a14:foregroundMark x1="22843" y1="78654" x2="22843" y2="78654"/>
                        <a14:foregroundMark x1="16294" y1="78422" x2="16294" y2="78422"/>
                      </a14:backgroundRemoval>
                    </a14:imgEffect>
                  </a14:imgLayer>
                </a14:imgProps>
              </a:ext>
              <a:ext uri="{28A0092B-C50C-407E-A947-70E740481C1C}">
                <a14:useLocalDpi xmlns:a14="http://schemas.microsoft.com/office/drawing/2010/main" val="0"/>
              </a:ext>
            </a:extLst>
          </a:blip>
          <a:srcRect l="2213" t="50000" r="65048" b="3888"/>
          <a:stretch/>
        </p:blipFill>
        <p:spPr bwMode="auto">
          <a:xfrm>
            <a:off x="2554758" y="3684657"/>
            <a:ext cx="328773" cy="31882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artoon Buttons Images - Free Download on Freepik">
            <a:extLst>
              <a:ext uri="{FF2B5EF4-FFF2-40B4-BE49-F238E27FC236}">
                <a16:creationId xmlns:a16="http://schemas.microsoft.com/office/drawing/2014/main" id="{9C228CBC-7F3C-EA61-F3E5-93B13A0F2DBE}"/>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3248" b="49420" l="65974" r="98882">
                        <a14:foregroundMark x1="77476" y1="21810" x2="77476" y2="21810"/>
                        <a14:foregroundMark x1="85304" y1="21810" x2="85304" y2="21810"/>
                        <a14:foregroundMark x1="78435" y1="33643" x2="78435" y2="33643"/>
                        <a14:foregroundMark x1="85623" y1="33643" x2="85623" y2="33643"/>
                      </a14:backgroundRemoval>
                    </a14:imgEffect>
                  </a14:imgLayer>
                </a14:imgProps>
              </a:ext>
              <a:ext uri="{28A0092B-C50C-407E-A947-70E740481C1C}">
                <a14:useLocalDpi xmlns:a14="http://schemas.microsoft.com/office/drawing/2010/main" val="0"/>
              </a:ext>
            </a:extLst>
          </a:blip>
          <a:srcRect l="65986" t="4264" r="2501" b="50000"/>
          <a:stretch/>
        </p:blipFill>
        <p:spPr bwMode="auto">
          <a:xfrm>
            <a:off x="2564468" y="4035719"/>
            <a:ext cx="319063" cy="3188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artoon Buttons Images - Free Download on Freepik">
            <a:extLst>
              <a:ext uri="{FF2B5EF4-FFF2-40B4-BE49-F238E27FC236}">
                <a16:creationId xmlns:a16="http://schemas.microsoft.com/office/drawing/2014/main" id="{B58E0FF8-C883-192C-8809-AE6A47942BEF}"/>
              </a:ext>
            </a:extLst>
          </p:cNvPr>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49652" b="96056" l="34026" r="98243">
                        <a14:foregroundMark x1="58626" y1="70070" x2="58626" y2="70070"/>
                        <a14:foregroundMark x1="47125" y1="63573" x2="47125" y2="63573"/>
                        <a14:foregroundMark x1="45847" y1="55220" x2="45847" y2="55220"/>
                        <a14:foregroundMark x1="56550" y1="63805" x2="56550" y2="63805"/>
                        <a14:foregroundMark x1="57668" y1="73782" x2="57668" y2="73782"/>
                        <a14:foregroundMark x1="40256" y1="61021" x2="40256" y2="61021"/>
                        <a14:foregroundMark x1="38978" y1="59861" x2="38978" y2="59861"/>
                        <a14:foregroundMark x1="41693" y1="56381" x2="41693" y2="56381"/>
                        <a14:foregroundMark x1="46166" y1="65893" x2="46166" y2="65893"/>
                        <a14:foregroundMark x1="54792" y1="66821" x2="54792" y2="66821"/>
                        <a14:foregroundMark x1="47125" y1="66821" x2="47125" y2="66821"/>
                        <a14:foregroundMark x1="54633" y1="67517" x2="54633" y2="67517"/>
                        <a14:foregroundMark x1="53834" y1="66125" x2="53834" y2="66125"/>
                        <a14:foregroundMark x1="46486" y1="77726" x2="46486" y2="77726"/>
                        <a14:foregroundMark x1="46486" y1="77726" x2="46486" y2="77726"/>
                        <a14:foregroundMark x1="53035" y1="78422" x2="53035" y2="78422"/>
                        <a14:foregroundMark x1="53834" y1="79118" x2="53834" y2="79118"/>
                        <a14:foregroundMark x1="54313" y1="76102" x2="54313" y2="76102"/>
                        <a14:foregroundMark x1="46326" y1="77726" x2="46326" y2="77726"/>
                        <a14:foregroundMark x1="47284" y1="76798" x2="47284" y2="76798"/>
                        <a14:foregroundMark x1="77157" y1="68445" x2="77157" y2="68445"/>
                        <a14:foregroundMark x1="77157" y1="58933" x2="77157" y2="58933"/>
                        <a14:foregroundMark x1="76837" y1="66125" x2="76837" y2="66125"/>
                        <a14:foregroundMark x1="84824" y1="67517" x2="84824" y2="67517"/>
                        <a14:foregroundMark x1="77476" y1="67517" x2="77476" y2="67517"/>
                        <a14:foregroundMark x1="78435" y1="67517" x2="78435" y2="67517"/>
                        <a14:foregroundMark x1="84824" y1="66357" x2="84824" y2="66357"/>
                        <a14:foregroundMark x1="78275" y1="78190" x2="78275" y2="78190"/>
                        <a14:foregroundMark x1="85463" y1="78422" x2="85463" y2="78422"/>
                        <a14:foregroundMark x1="84984" y1="77494" x2="84984" y2="77494"/>
                        <a14:foregroundMark x1="78435" y1="77726" x2="78435" y2="77726"/>
                        <a14:foregroundMark x1="41534" y1="75406" x2="41534" y2="75406"/>
                        <a14:foregroundMark x1="55112" y1="85615" x2="55112" y2="85615"/>
                        <a14:foregroundMark x1="62141" y1="81903" x2="62141" y2="81903"/>
                      </a14:backgroundRemoval>
                    </a14:imgEffect>
                  </a14:imgLayer>
                </a14:imgProps>
              </a:ext>
              <a:ext uri="{28A0092B-C50C-407E-A947-70E740481C1C}">
                <a14:useLocalDpi xmlns:a14="http://schemas.microsoft.com/office/drawing/2010/main" val="0"/>
              </a:ext>
            </a:extLst>
          </a:blip>
          <a:srcRect l="34437" t="50000" r="2154" b="4139"/>
          <a:stretch/>
        </p:blipFill>
        <p:spPr bwMode="auto">
          <a:xfrm rot="5400000">
            <a:off x="2389026" y="4552513"/>
            <a:ext cx="660235" cy="32877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D8A4FE6-6199-0025-39BF-31C6686B21A7}"/>
              </a:ext>
            </a:extLst>
          </p:cNvPr>
          <p:cNvSpPr/>
          <p:nvPr/>
        </p:nvSpPr>
        <p:spPr>
          <a:xfrm>
            <a:off x="5053029" y="5370717"/>
            <a:ext cx="3002169" cy="1107996"/>
          </a:xfrm>
          <a:prstGeom prst="rect">
            <a:avLst/>
          </a:prstGeom>
          <a:noFill/>
        </p:spPr>
        <p:txBody>
          <a:bodyPr wrap="none" lIns="91440" tIns="45720" rIns="91440" bIns="45720">
            <a:spAutoFit/>
          </a:bodyPr>
          <a:lstStyle/>
          <a:p>
            <a:pPr algn="ctr"/>
            <a:r>
              <a:rPr lang="lv-LV" sz="6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ASTOŅI</a:t>
            </a:r>
            <a:endParaRPr lang="en-US" sz="6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93AD8F0D-DEFE-F924-CE9E-61B6F5FF02CB}"/>
              </a:ext>
            </a:extLst>
          </p:cNvPr>
          <p:cNvSpPr/>
          <p:nvPr/>
        </p:nvSpPr>
        <p:spPr>
          <a:xfrm>
            <a:off x="9129661" y="955270"/>
            <a:ext cx="809837" cy="1446550"/>
          </a:xfrm>
          <a:prstGeom prst="rect">
            <a:avLst/>
          </a:prstGeom>
          <a:noFill/>
        </p:spPr>
        <p:txBody>
          <a:bodyPr wrap="none" lIns="91440" tIns="45720" rIns="91440" bIns="45720">
            <a:spAutoFit/>
          </a:bodyPr>
          <a:lstStyle/>
          <a:p>
            <a:pPr algn="ctr"/>
            <a:r>
              <a:rPr lang="lv-LV" sz="88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8</a:t>
            </a:r>
            <a:endParaRPr lang="en-US" sz="88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453015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1.25E-6 4.07407E-6 L -0.55872 0.28912 " pathEditMode="relative" rAng="0" ptsTypes="AA">
                                      <p:cBhvr>
                                        <p:cTn id="16" dur="2000" fill="hold"/>
                                        <p:tgtEl>
                                          <p:spTgt spid="5"/>
                                        </p:tgtEl>
                                        <p:attrNameLst>
                                          <p:attrName>ppt_x</p:attrName>
                                          <p:attrName>ppt_y</p:attrName>
                                        </p:attrNameLst>
                                      </p:cBhvr>
                                      <p:rCtr x="-27943" y="14444"/>
                                    </p:animMotion>
                                  </p:childTnLst>
                                </p:cTn>
                              </p:par>
                            </p:childTnLst>
                          </p:cTn>
                        </p:par>
                        <p:par>
                          <p:cTn id="17" fill="hold">
                            <p:stCondLst>
                              <p:cond delay="2000"/>
                            </p:stCondLst>
                            <p:childTnLst>
                              <p:par>
                                <p:cTn id="18" presetID="42" presetClass="entr" presetSubtype="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childTnLst>
        </p:cTn>
      </p:par>
    </p:tnLst>
    <p:bldLst>
      <p:bldP spid="6" grpId="0"/>
      <p:bldP spid="7" grpId="0"/>
      <p:bldP spid="10"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Snow Background Images – Browse 8,263,582 Stock Photos, Vectors, and Video  | Adobe Stock">
            <a:extLst>
              <a:ext uri="{FF2B5EF4-FFF2-40B4-BE49-F238E27FC236}">
                <a16:creationId xmlns:a16="http://schemas.microsoft.com/office/drawing/2014/main" id="{B0C4D816-1C19-5CE6-6C2B-EB84B8EC10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Open Cupboard Vector Art, Icons, and Graphics for Free Download">
            <a:extLst>
              <a:ext uri="{FF2B5EF4-FFF2-40B4-BE49-F238E27FC236}">
                <a16:creationId xmlns:a16="http://schemas.microsoft.com/office/drawing/2014/main" id="{C212F6A4-6DD9-9B23-2ED9-6E425DC3AF42}"/>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43200" r="96600"/>
                    </a14:imgEffect>
                  </a14:imgLayer>
                </a14:imgProps>
              </a:ext>
              <a:ext uri="{28A0092B-C50C-407E-A947-70E740481C1C}">
                <a14:useLocalDpi xmlns:a14="http://schemas.microsoft.com/office/drawing/2010/main" val="0"/>
              </a:ext>
            </a:extLst>
          </a:blip>
          <a:srcRect l="39789" t="19596" b="16764"/>
          <a:stretch/>
        </p:blipFill>
        <p:spPr bwMode="auto">
          <a:xfrm>
            <a:off x="0" y="818079"/>
            <a:ext cx="6784636" cy="57368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atcartoon Character Images - Free Download on Freepik">
            <a:extLst>
              <a:ext uri="{FF2B5EF4-FFF2-40B4-BE49-F238E27FC236}">
                <a16:creationId xmlns:a16="http://schemas.microsoft.com/office/drawing/2014/main" id="{20FCC99C-7F51-6FCE-9357-99D563111538}"/>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8393" b="49640" l="7668" r="49521"/>
                    </a14:imgEffect>
                  </a14:imgLayer>
                </a14:imgProps>
              </a:ext>
              <a:ext uri="{28A0092B-C50C-407E-A947-70E740481C1C}">
                <a14:useLocalDpi xmlns:a14="http://schemas.microsoft.com/office/drawing/2010/main" val="0"/>
              </a:ext>
            </a:extLst>
          </a:blip>
          <a:srcRect l="8072" t="8419" r="50000" b="50000"/>
          <a:stretch/>
        </p:blipFill>
        <p:spPr bwMode="auto">
          <a:xfrm>
            <a:off x="8063155" y="2180228"/>
            <a:ext cx="1197534" cy="79111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tcartoon Character Images - Free Download on Freepik">
            <a:extLst>
              <a:ext uri="{FF2B5EF4-FFF2-40B4-BE49-F238E27FC236}">
                <a16:creationId xmlns:a16="http://schemas.microsoft.com/office/drawing/2014/main" id="{61B99F19-C385-D091-5214-99D3E28079B4}"/>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10552" b="48441" l="53195" r="90256"/>
                    </a14:imgEffect>
                  </a14:imgLayer>
                </a14:imgProps>
              </a:ext>
              <a:ext uri="{28A0092B-C50C-407E-A947-70E740481C1C}">
                <a14:useLocalDpi xmlns:a14="http://schemas.microsoft.com/office/drawing/2010/main" val="0"/>
              </a:ext>
            </a:extLst>
          </a:blip>
          <a:srcRect l="53044" t="10230" r="9297" b="52263"/>
          <a:stretch/>
        </p:blipFill>
        <p:spPr bwMode="auto">
          <a:xfrm>
            <a:off x="10954292" y="2842849"/>
            <a:ext cx="1047965" cy="69526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atcartoon Character Images - Free Download on Freepik">
            <a:extLst>
              <a:ext uri="{FF2B5EF4-FFF2-40B4-BE49-F238E27FC236}">
                <a16:creationId xmlns:a16="http://schemas.microsoft.com/office/drawing/2014/main" id="{145C449B-2AEA-4EBB-58B1-65366914728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51559" b="94245" l="8466" r="48243"/>
                    </a14:imgEffect>
                  </a14:imgLayer>
                </a14:imgProps>
              </a:ext>
              <a:ext uri="{28A0092B-C50C-407E-A947-70E740481C1C}">
                <a14:useLocalDpi xmlns:a14="http://schemas.microsoft.com/office/drawing/2010/main" val="0"/>
              </a:ext>
            </a:extLst>
          </a:blip>
          <a:srcRect l="9450" t="51875" r="51436" b="5444"/>
          <a:stretch/>
        </p:blipFill>
        <p:spPr bwMode="auto">
          <a:xfrm>
            <a:off x="9063847" y="5419324"/>
            <a:ext cx="1088377" cy="79111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atcartoon Character Images - Free Download on Freepik">
            <a:extLst>
              <a:ext uri="{FF2B5EF4-FFF2-40B4-BE49-F238E27FC236}">
                <a16:creationId xmlns:a16="http://schemas.microsoft.com/office/drawing/2014/main" id="{681B493D-39DA-4A9B-1C36-AF176BB26964}"/>
              </a:ext>
            </a:extLst>
          </p:cNvPr>
          <p:cNvPicPr>
            <a:picLocks noChangeAspect="1" noChangeArrowheads="1"/>
          </p:cNvPicPr>
          <p:nvPr/>
        </p:nvPicPr>
        <p:blipFill rotWithShape="1">
          <a:blip r:embed="rId12">
            <a:extLst>
              <a:ext uri="{BEBA8EAE-BF5A-486C-A8C5-ECC9F3942E4B}">
                <a14:imgProps xmlns:a14="http://schemas.microsoft.com/office/drawing/2010/main">
                  <a14:imgLayer r:embed="rId9">
                    <a14:imgEffect>
                      <a14:backgroundRemoval t="50360" b="93046" l="53994" r="90256"/>
                    </a14:imgEffect>
                  </a14:imgLayer>
                </a14:imgProps>
              </a:ext>
              <a:ext uri="{28A0092B-C50C-407E-A947-70E740481C1C}">
                <a14:useLocalDpi xmlns:a14="http://schemas.microsoft.com/office/drawing/2010/main" val="0"/>
              </a:ext>
            </a:extLst>
          </a:blip>
          <a:srcRect l="54250" t="50000" r="9296" b="6737"/>
          <a:stretch/>
        </p:blipFill>
        <p:spPr bwMode="auto">
          <a:xfrm>
            <a:off x="8063155" y="4328865"/>
            <a:ext cx="1000692" cy="79111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thes Cartoon, Vectors | GraphicRiver">
            <a:extLst>
              <a:ext uri="{FF2B5EF4-FFF2-40B4-BE49-F238E27FC236}">
                <a16:creationId xmlns:a16="http://schemas.microsoft.com/office/drawing/2014/main" id="{3F5C0681-BA4A-187C-73DC-712E3BF16830}"/>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48136" b="72373" l="44068" r="69661"/>
                    </a14:imgEffect>
                  </a14:imgLayer>
                </a14:imgProps>
              </a:ext>
              <a:ext uri="{28A0092B-C50C-407E-A947-70E740481C1C}">
                <a14:useLocalDpi xmlns:a14="http://schemas.microsoft.com/office/drawing/2010/main" val="0"/>
              </a:ext>
            </a:extLst>
          </a:blip>
          <a:srcRect l="44089" t="48218" r="30785" b="28198"/>
          <a:stretch/>
        </p:blipFill>
        <p:spPr bwMode="auto">
          <a:xfrm>
            <a:off x="7058567" y="5198693"/>
            <a:ext cx="1214995" cy="114043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lothes Cartoon, Vectors | GraphicRiver">
            <a:extLst>
              <a:ext uri="{FF2B5EF4-FFF2-40B4-BE49-F238E27FC236}">
                <a16:creationId xmlns:a16="http://schemas.microsoft.com/office/drawing/2014/main" id="{8DA0F285-4C96-9392-F7DD-1A475731CB0A}"/>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14068" b="43051" l="5085" r="36780"/>
                    </a14:imgEffect>
                  </a14:imgLayer>
                </a14:imgProps>
              </a:ext>
              <a:ext uri="{28A0092B-C50C-407E-A947-70E740481C1C}">
                <a14:useLocalDpi xmlns:a14="http://schemas.microsoft.com/office/drawing/2010/main" val="0"/>
              </a:ext>
            </a:extLst>
          </a:blip>
          <a:srcRect l="5696" t="14578" r="63590" b="56719"/>
          <a:stretch/>
        </p:blipFill>
        <p:spPr bwMode="auto">
          <a:xfrm>
            <a:off x="8846050" y="3301591"/>
            <a:ext cx="1047965" cy="97934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lothes Cartoon, Vectors | GraphicRiver">
            <a:extLst>
              <a:ext uri="{FF2B5EF4-FFF2-40B4-BE49-F238E27FC236}">
                <a16:creationId xmlns:a16="http://schemas.microsoft.com/office/drawing/2014/main" id="{32F6A47C-72BC-46A3-ECB3-7343C4BF266A}"/>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71695" b="99492" l="28136" r="52034"/>
                    </a14:imgEffect>
                  </a14:imgLayer>
                </a14:imgProps>
              </a:ext>
              <a:ext uri="{28A0092B-C50C-407E-A947-70E740481C1C}">
                <a14:useLocalDpi xmlns:a14="http://schemas.microsoft.com/office/drawing/2010/main" val="0"/>
              </a:ext>
            </a:extLst>
          </a:blip>
          <a:srcRect l="28184" t="72166" r="48415" b="1"/>
          <a:stretch/>
        </p:blipFill>
        <p:spPr bwMode="auto">
          <a:xfrm>
            <a:off x="7097385" y="3190480"/>
            <a:ext cx="965770" cy="114865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Shoes Cartoon Images – Browse 149,433 Stock Photos, Vectors, and Video |  Adobe Stock">
            <a:extLst>
              <a:ext uri="{FF2B5EF4-FFF2-40B4-BE49-F238E27FC236}">
                <a16:creationId xmlns:a16="http://schemas.microsoft.com/office/drawing/2014/main" id="{EB34366B-AC75-C075-218C-E6B2797933AD}"/>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4167" b="21389" l="26563" r="50000">
                        <a14:foregroundMark x1="44531" y1="13889" x2="44531" y2="13889"/>
                      </a14:backgroundRemoval>
                    </a14:imgEffect>
                  </a14:imgLayer>
                </a14:imgProps>
              </a:ext>
              <a:ext uri="{28A0092B-C50C-407E-A947-70E740481C1C}">
                <a14:useLocalDpi xmlns:a14="http://schemas.microsoft.com/office/drawing/2010/main" val="0"/>
              </a:ext>
            </a:extLst>
          </a:blip>
          <a:srcRect l="26517" t="6030" r="50000" b="78090"/>
          <a:stretch/>
        </p:blipFill>
        <p:spPr bwMode="auto">
          <a:xfrm>
            <a:off x="10046741" y="4482978"/>
            <a:ext cx="1431533" cy="544531"/>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hoes Cartoon Images – Browse 149,433 Stock Photos, Vectors, and Video |  Adobe Stock">
            <a:extLst>
              <a:ext uri="{FF2B5EF4-FFF2-40B4-BE49-F238E27FC236}">
                <a16:creationId xmlns:a16="http://schemas.microsoft.com/office/drawing/2014/main" id="{A9A2D49E-46BB-3D79-343A-7BFDE6A55228}"/>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8">
                    <a14:imgEffect>
                      <a14:backgroundRemoval t="81225" b="97914" l="32409" r="51231">
                        <a14:foregroundMark x1="48125" y1="90000" x2="48125" y2="90000"/>
                        <a14:foregroundMark x1="47813" y1="86111" x2="47813" y2="86111"/>
                      </a14:backgroundRemoval>
                    </a14:imgEffect>
                  </a14:imgLayer>
                </a14:imgProps>
              </a:ext>
              <a:ext uri="{28A0092B-C50C-407E-A947-70E740481C1C}">
                <a14:useLocalDpi xmlns:a14="http://schemas.microsoft.com/office/drawing/2010/main" val="0"/>
              </a:ext>
            </a:extLst>
          </a:blip>
          <a:srcRect l="30056" t="79139" r="46416"/>
          <a:stretch/>
        </p:blipFill>
        <p:spPr bwMode="auto">
          <a:xfrm>
            <a:off x="9587829" y="2289133"/>
            <a:ext cx="1434265" cy="715338"/>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Shoes Cartoon Images – Browse 149,433 Stock Photos, Vectors, and Video |  Adobe Stock">
            <a:extLst>
              <a:ext uri="{FF2B5EF4-FFF2-40B4-BE49-F238E27FC236}">
                <a16:creationId xmlns:a16="http://schemas.microsoft.com/office/drawing/2014/main" id="{6FD90E58-3C94-3D0D-CB59-8E202AAC56BC}"/>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8">
                    <a14:imgEffect>
                      <a14:backgroundRemoval t="2307" b="20764" l="53622" r="69567">
                        <a14:foregroundMark x1="59219" y1="12222" x2="59219" y2="12222"/>
                        <a14:foregroundMark x1="58906" y1="17500" x2="58906" y2="17500"/>
                        <a14:foregroundMark x1="59844" y1="18056" x2="59844" y2="18056"/>
                        <a14:foregroundMark x1="62031" y1="12500" x2="62031" y2="12500"/>
                      </a14:backgroundRemoval>
                    </a14:imgEffect>
                  </a14:imgLayer>
                </a14:imgProps>
              </a:ext>
              <a:ext uri="{28A0092B-C50C-407E-A947-70E740481C1C}">
                <a14:useLocalDpi xmlns:a14="http://schemas.microsoft.com/office/drawing/2010/main" val="0"/>
              </a:ext>
            </a:extLst>
          </a:blip>
          <a:srcRect l="51629" r="28440" b="76929"/>
          <a:stretch/>
        </p:blipFill>
        <p:spPr bwMode="auto">
          <a:xfrm>
            <a:off x="7149473" y="969599"/>
            <a:ext cx="1214996" cy="791111"/>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Shoes Cartoon Images – Browse 149,433 Stock Photos, Vectors, and Video |  Adobe Stock">
            <a:extLst>
              <a:ext uri="{FF2B5EF4-FFF2-40B4-BE49-F238E27FC236}">
                <a16:creationId xmlns:a16="http://schemas.microsoft.com/office/drawing/2014/main" id="{49C445D0-22ED-E24D-169D-2415792D9982}"/>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8">
                    <a14:imgEffect>
                      <a14:backgroundRemoval t="7778" b="44722" l="3281" r="26719">
                        <a14:foregroundMark x1="20469" y1="30000" x2="20469" y2="30000"/>
                        <a14:foregroundMark x1="7656" y1="40833" x2="7656" y2="40833"/>
                        <a14:foregroundMark x1="12031" y1="40833" x2="12031" y2="40833"/>
                        <a14:foregroundMark x1="19531" y1="40278" x2="19531" y2="40278"/>
                      </a14:backgroundRemoval>
                    </a14:imgEffect>
                  </a14:imgLayer>
                </a14:imgProps>
              </a:ext>
              <a:ext uri="{28A0092B-C50C-407E-A947-70E740481C1C}">
                <a14:useLocalDpi xmlns:a14="http://schemas.microsoft.com/office/drawing/2010/main" val="0"/>
              </a:ext>
            </a:extLst>
          </a:blip>
          <a:srcRect l="2921" t="3633" r="72810" b="53715"/>
          <a:stretch/>
        </p:blipFill>
        <p:spPr bwMode="auto">
          <a:xfrm>
            <a:off x="10446582" y="543928"/>
            <a:ext cx="1015417" cy="1003775"/>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Clothes Cartoon, Vectors | GraphicRiver">
            <a:extLst>
              <a:ext uri="{FF2B5EF4-FFF2-40B4-BE49-F238E27FC236}">
                <a16:creationId xmlns:a16="http://schemas.microsoft.com/office/drawing/2014/main" id="{C84E82A0-2855-4EB3-E090-9811E6D36965}"/>
              </a:ext>
            </a:extLst>
          </p:cNvPr>
          <p:cNvPicPr>
            <a:picLocks noChangeAspect="1" noChangeArrowheads="1"/>
          </p:cNvPicPr>
          <p:nvPr/>
        </p:nvPicPr>
        <p:blipFill rotWithShape="1">
          <a:blip r:embed="rId22">
            <a:extLst>
              <a:ext uri="{BEBA8EAE-BF5A-486C-A8C5-ECC9F3942E4B}">
                <a14:imgProps xmlns:a14="http://schemas.microsoft.com/office/drawing/2010/main">
                  <a14:imgLayer r:embed="rId14">
                    <a14:imgEffect>
                      <a14:backgroundRemoval t="12712" b="42034" l="64746" r="95763"/>
                    </a14:imgEffect>
                  </a14:imgLayer>
                </a14:imgProps>
              </a:ext>
              <a:ext uri="{28A0092B-C50C-407E-A947-70E740481C1C}">
                <a14:useLocalDpi xmlns:a14="http://schemas.microsoft.com/office/drawing/2010/main" val="0"/>
              </a:ext>
            </a:extLst>
          </a:blip>
          <a:srcRect l="64149" t="13298" r="3989" b="57291"/>
          <a:stretch/>
        </p:blipFill>
        <p:spPr bwMode="auto">
          <a:xfrm>
            <a:off x="8798027" y="553558"/>
            <a:ext cx="1214996" cy="112154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Winter Snow PPT Background">
            <a:extLst>
              <a:ext uri="{FF2B5EF4-FFF2-40B4-BE49-F238E27FC236}">
                <a16:creationId xmlns:a16="http://schemas.microsoft.com/office/drawing/2014/main" id="{20DD5608-7AD8-6EB5-10D1-5E0E2C20BE1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Rectangle 1">
            <a:extLst>
              <a:ext uri="{FF2B5EF4-FFF2-40B4-BE49-F238E27FC236}">
                <a16:creationId xmlns:a16="http://schemas.microsoft.com/office/drawing/2014/main" id="{FEF0558B-96A1-B79C-1954-A2CAF00079F5}"/>
              </a:ext>
            </a:extLst>
          </p:cNvPr>
          <p:cNvSpPr/>
          <p:nvPr/>
        </p:nvSpPr>
        <p:spPr>
          <a:xfrm>
            <a:off x="1811798" y="1437544"/>
            <a:ext cx="398857" cy="646331"/>
          </a:xfrm>
          <a:prstGeom prst="rect">
            <a:avLst/>
          </a:prstGeom>
          <a:noFill/>
        </p:spPr>
        <p:txBody>
          <a:bodyPr wrap="squar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rPr>
              <a:t>1</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a:extLst>
              <a:ext uri="{FF2B5EF4-FFF2-40B4-BE49-F238E27FC236}">
                <a16:creationId xmlns:a16="http://schemas.microsoft.com/office/drawing/2014/main" id="{45BC449F-1103-500F-3FB3-66F3B6AB06C5}"/>
              </a:ext>
            </a:extLst>
          </p:cNvPr>
          <p:cNvSpPr/>
          <p:nvPr/>
        </p:nvSpPr>
        <p:spPr>
          <a:xfrm>
            <a:off x="1786263" y="2859198"/>
            <a:ext cx="398857" cy="646331"/>
          </a:xfrm>
          <a:prstGeom prst="rect">
            <a:avLst/>
          </a:prstGeom>
          <a:noFill/>
        </p:spPr>
        <p:txBody>
          <a:bodyPr wrap="square" lIns="91440" tIns="45720" rIns="91440" bIns="45720">
            <a:spAutoFit/>
          </a:bodyPr>
          <a:lstStyle/>
          <a:p>
            <a:pPr algn="ctr"/>
            <a:r>
              <a:rPr lang="lv-LV" sz="3600" dirty="0">
                <a:ln w="0"/>
                <a:effectLst>
                  <a:outerShdw blurRad="38100" dist="19050" dir="2700000" algn="tl" rotWithShape="0">
                    <a:schemeClr val="dk1">
                      <a:alpha val="40000"/>
                    </a:schemeClr>
                  </a:outerShdw>
                </a:effectLst>
              </a:rPr>
              <a:t>2</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id="{1D497165-2234-4D52-33FC-C71BB63B6592}"/>
              </a:ext>
            </a:extLst>
          </p:cNvPr>
          <p:cNvSpPr/>
          <p:nvPr/>
        </p:nvSpPr>
        <p:spPr>
          <a:xfrm>
            <a:off x="1811798" y="4280852"/>
            <a:ext cx="398857" cy="646331"/>
          </a:xfrm>
          <a:prstGeom prst="rect">
            <a:avLst/>
          </a:prstGeom>
          <a:noFill/>
        </p:spPr>
        <p:txBody>
          <a:bodyPr wrap="square" lIns="91440" tIns="45720" rIns="91440" bIns="45720">
            <a:spAutoFit/>
          </a:bodyPr>
          <a:lstStyle/>
          <a:p>
            <a:pPr algn="ctr"/>
            <a:r>
              <a:rPr lang="lv-LV" sz="3600" dirty="0">
                <a:ln w="0"/>
                <a:effectLst>
                  <a:outerShdw blurRad="38100" dist="19050" dir="2700000" algn="tl" rotWithShape="0">
                    <a:schemeClr val="dk1">
                      <a:alpha val="40000"/>
                    </a:schemeClr>
                  </a:outerShdw>
                </a:effectLst>
              </a:rPr>
              <a:t>3</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7" name="Rectangle 6">
            <a:extLst>
              <a:ext uri="{FF2B5EF4-FFF2-40B4-BE49-F238E27FC236}">
                <a16:creationId xmlns:a16="http://schemas.microsoft.com/office/drawing/2014/main" id="{D26EAE5C-0148-BB28-82E4-6F642EBED042}"/>
              </a:ext>
            </a:extLst>
          </p:cNvPr>
          <p:cNvSpPr/>
          <p:nvPr/>
        </p:nvSpPr>
        <p:spPr>
          <a:xfrm>
            <a:off x="4451095" y="139075"/>
            <a:ext cx="3566297"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SAKĀRTO SKAPI!</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8" name="1 slaids">
            <a:hlinkClick r:id="" action="ppaction://media"/>
            <a:extLst>
              <a:ext uri="{FF2B5EF4-FFF2-40B4-BE49-F238E27FC236}">
                <a16:creationId xmlns:a16="http://schemas.microsoft.com/office/drawing/2014/main" id="{C775B34E-A6B1-551D-6972-9CBFCF6619E3}"/>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8070362" y="263851"/>
            <a:ext cx="406400" cy="406400"/>
          </a:xfrm>
          <a:prstGeom prst="rect">
            <a:avLst/>
          </a:prstGeom>
        </p:spPr>
      </p:pic>
    </p:spTree>
    <p:extLst>
      <p:ext uri="{BB962C8B-B14F-4D97-AF65-F5344CB8AC3E}">
        <p14:creationId xmlns:p14="http://schemas.microsoft.com/office/powerpoint/2010/main" val="171581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5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50"/>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08333E-6 -4.07407E-6 L -0.45742 0.59491 " pathEditMode="relative" rAng="0" ptsTypes="AA">
                                      <p:cBhvr>
                                        <p:cTn id="11" dur="2000" fill="hold"/>
                                        <p:tgtEl>
                                          <p:spTgt spid="1050"/>
                                        </p:tgtEl>
                                        <p:attrNameLst>
                                          <p:attrName>ppt_x</p:attrName>
                                          <p:attrName>ppt_y</p:attrName>
                                        </p:attrNameLst>
                                      </p:cBhvr>
                                      <p:rCtr x="-22878" y="29745"/>
                                    </p:animMotion>
                                  </p:childTnLst>
                                </p:cTn>
                              </p:par>
                            </p:childTnLst>
                          </p:cTn>
                        </p:par>
                      </p:childTnLst>
                    </p:cTn>
                  </p:par>
                </p:childTnLst>
              </p:cTn>
              <p:nextCondLst>
                <p:cond evt="onClick" delay="0">
                  <p:tgtEl>
                    <p:spTgt spid="1050"/>
                  </p:tgtEl>
                </p:cond>
              </p:nextCondLst>
            </p:seq>
            <p:seq concurrent="1" nextAc="seek">
              <p:cTn id="12" restart="whenNotActive" fill="hold" evtFilter="cancelBubble" nodeType="interactiveSeq">
                <p:stCondLst>
                  <p:cond evt="onClick" delay="0">
                    <p:tgtEl>
                      <p:spTgt spid="1054"/>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2.77556E-17 L -0.60625 0.39931 " pathEditMode="relative" rAng="0" ptsTypes="AA">
                                      <p:cBhvr>
                                        <p:cTn id="16" dur="2000" fill="hold"/>
                                        <p:tgtEl>
                                          <p:spTgt spid="1054"/>
                                        </p:tgtEl>
                                        <p:attrNameLst>
                                          <p:attrName>ppt_x</p:attrName>
                                          <p:attrName>ppt_y</p:attrName>
                                        </p:attrNameLst>
                                      </p:cBhvr>
                                      <p:rCtr x="-30312" y="19954"/>
                                    </p:animMotion>
                                  </p:childTnLst>
                                </p:cTn>
                              </p:par>
                            </p:childTnLst>
                          </p:cTn>
                        </p:par>
                      </p:childTnLst>
                    </p:cTn>
                  </p:par>
                </p:childTnLst>
              </p:cTn>
              <p:nextCondLst>
                <p:cond evt="onClick" delay="0">
                  <p:tgtEl>
                    <p:spTgt spid="1054"/>
                  </p:tgtEl>
                </p:cond>
              </p:nextCondLst>
            </p:seq>
            <p:seq concurrent="1" nextAc="seek">
              <p:cTn id="17" restart="whenNotActive" fill="hold" evtFilter="cancelBubble" nodeType="interactiveSeq">
                <p:stCondLst>
                  <p:cond evt="onClick" delay="0">
                    <p:tgtEl>
                      <p:spTgt spid="1052"/>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5E-6 3.7037E-6 L -0.66589 0.61898 " pathEditMode="relative" rAng="0" ptsTypes="AA">
                                      <p:cBhvr>
                                        <p:cTn id="21" dur="2000" fill="hold"/>
                                        <p:tgtEl>
                                          <p:spTgt spid="1052"/>
                                        </p:tgtEl>
                                        <p:attrNameLst>
                                          <p:attrName>ppt_x</p:attrName>
                                          <p:attrName>ppt_y</p:attrName>
                                        </p:attrNameLst>
                                      </p:cBhvr>
                                      <p:rCtr x="-33294" y="30949"/>
                                    </p:animMotion>
                                  </p:childTnLst>
                                </p:cTn>
                              </p:par>
                            </p:childTnLst>
                          </p:cTn>
                        </p:par>
                      </p:childTnLst>
                    </p:cTn>
                  </p:par>
                </p:childTnLst>
              </p:cTn>
              <p:nextCondLst>
                <p:cond evt="onClick" delay="0">
                  <p:tgtEl>
                    <p:spTgt spid="1052"/>
                  </p:tgtEl>
                </p:cond>
              </p:nextCondLst>
            </p:seq>
            <p:seq concurrent="1" nextAc="seek">
              <p:cTn id="22" restart="whenNotActive" fill="hold" evtFilter="cancelBubble" nodeType="interactiveSeq">
                <p:stCondLst>
                  <p:cond evt="onClick" delay="0">
                    <p:tgtEl>
                      <p:spTgt spid="1028"/>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33333E-6 -2.96296E-6 L -0.53854 0.00648 " pathEditMode="relative" rAng="0" ptsTypes="AA">
                                      <p:cBhvr>
                                        <p:cTn id="26" dur="2000" fill="hold"/>
                                        <p:tgtEl>
                                          <p:spTgt spid="1028"/>
                                        </p:tgtEl>
                                        <p:attrNameLst>
                                          <p:attrName>ppt_x</p:attrName>
                                          <p:attrName>ppt_y</p:attrName>
                                        </p:attrNameLst>
                                      </p:cBhvr>
                                      <p:rCtr x="-26927" y="324"/>
                                    </p:animMotion>
                                  </p:childTnLst>
                                </p:cTn>
                              </p:par>
                            </p:childTnLst>
                          </p:cTn>
                        </p:par>
                      </p:childTnLst>
                    </p:cTn>
                  </p:par>
                </p:childTnLst>
              </p:cTn>
              <p:nextCondLst>
                <p:cond evt="onClick" delay="0">
                  <p:tgtEl>
                    <p:spTgt spid="1028"/>
                  </p:tgtEl>
                </p:cond>
              </p:nextCondLst>
            </p:seq>
            <p:seq concurrent="1" nextAc="seek">
              <p:cTn id="27" restart="whenNotActive" fill="hold" evtFilter="cancelBubble" nodeType="interactiveSeq">
                <p:stCondLst>
                  <p:cond evt="onClick" delay="0">
                    <p:tgtEl>
                      <p:spTgt spid="1048"/>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2.29167E-6 3.7037E-7 L -0.55651 0.43657 " pathEditMode="relative" rAng="0" ptsTypes="AA">
                                      <p:cBhvr>
                                        <p:cTn id="31" dur="2000" fill="hold"/>
                                        <p:tgtEl>
                                          <p:spTgt spid="1048"/>
                                        </p:tgtEl>
                                        <p:attrNameLst>
                                          <p:attrName>ppt_x</p:attrName>
                                          <p:attrName>ppt_y</p:attrName>
                                        </p:attrNameLst>
                                      </p:cBhvr>
                                      <p:rCtr x="-27826" y="21829"/>
                                    </p:animMotion>
                                  </p:childTnLst>
                                </p:cTn>
                              </p:par>
                            </p:childTnLst>
                          </p:cTn>
                        </p:par>
                      </p:childTnLst>
                    </p:cTn>
                  </p:par>
                </p:childTnLst>
              </p:cTn>
              <p:nextCondLst>
                <p:cond evt="onClick" delay="0">
                  <p:tgtEl>
                    <p:spTgt spid="1048"/>
                  </p:tgtEl>
                </p:cond>
              </p:nextCondLst>
            </p:seq>
            <p:seq concurrent="1" nextAc="seek">
              <p:cTn id="32" restart="whenNotActive" fill="hold" evtFilter="cancelBubble" nodeType="interactiveSeq">
                <p:stCondLst>
                  <p:cond evt="onClick" delay="0">
                    <p:tgtEl>
                      <p:spTgt spid="1032"/>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3.75E-6 2.22222E-6 L -0.70105 -0.0757 " pathEditMode="relative" rAng="0" ptsTypes="AA">
                                      <p:cBhvr>
                                        <p:cTn id="36" dur="2000" fill="hold"/>
                                        <p:tgtEl>
                                          <p:spTgt spid="1032"/>
                                        </p:tgtEl>
                                        <p:attrNameLst>
                                          <p:attrName>ppt_x</p:attrName>
                                          <p:attrName>ppt_y</p:attrName>
                                        </p:attrNameLst>
                                      </p:cBhvr>
                                      <p:rCtr x="-35052" y="-3796"/>
                                    </p:animMotion>
                                  </p:childTnLst>
                                </p:cTn>
                              </p:par>
                            </p:childTnLst>
                          </p:cTn>
                        </p:par>
                      </p:childTnLst>
                    </p:cTn>
                  </p:par>
                </p:childTnLst>
              </p:cTn>
              <p:nextCondLst>
                <p:cond evt="onClick" delay="0">
                  <p:tgtEl>
                    <p:spTgt spid="1032"/>
                  </p:tgtEl>
                </p:cond>
              </p:nextCondLst>
            </p:seq>
            <p:seq concurrent="1" nextAc="seek">
              <p:cTn id="37" restart="whenNotActive" fill="hold" evtFilter="cancelBubble" nodeType="interactiveSeq">
                <p:stCondLst>
                  <p:cond evt="onClick" delay="0">
                    <p:tgtEl>
                      <p:spTgt spid="1042"/>
                    </p:tgtEl>
                  </p:cond>
                </p:stCondLst>
                <p:endSync evt="end" delay="0">
                  <p:rtn val="all"/>
                </p:endSync>
                <p:childTnLst>
                  <p:par>
                    <p:cTn id="38" fill="hold">
                      <p:stCondLst>
                        <p:cond delay="0"/>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4.79167E-6 -2.59259E-6 L -0.36809 0.06088 " pathEditMode="relative" rAng="0" ptsTypes="AA">
                                      <p:cBhvr>
                                        <p:cTn id="41" dur="2000" fill="hold"/>
                                        <p:tgtEl>
                                          <p:spTgt spid="1042"/>
                                        </p:tgtEl>
                                        <p:attrNameLst>
                                          <p:attrName>ppt_x</p:attrName>
                                          <p:attrName>ppt_y</p:attrName>
                                        </p:attrNameLst>
                                      </p:cBhvr>
                                      <p:rCtr x="-18411" y="3032"/>
                                    </p:animMotion>
                                  </p:childTnLst>
                                </p:cTn>
                              </p:par>
                            </p:childTnLst>
                          </p:cTn>
                        </p:par>
                      </p:childTnLst>
                    </p:cTn>
                  </p:par>
                </p:childTnLst>
              </p:cTn>
              <p:nextCondLst>
                <p:cond evt="onClick" delay="0">
                  <p:tgtEl>
                    <p:spTgt spid="1042"/>
                  </p:tgtEl>
                </p:cond>
              </p:nextCondLst>
            </p:seq>
            <p:seq concurrent="1" nextAc="seek">
              <p:cTn id="42" restart="whenNotActive" fill="hold" evtFilter="cancelBubble" nodeType="interactiveSeq">
                <p:stCondLst>
                  <p:cond evt="onClick" delay="0">
                    <p:tgtEl>
                      <p:spTgt spid="1040"/>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4.16667E-7 2.22222E-6 L -0.45247 0.02037 " pathEditMode="relative" rAng="0" ptsTypes="AA">
                                      <p:cBhvr>
                                        <p:cTn id="46" dur="2000" fill="hold"/>
                                        <p:tgtEl>
                                          <p:spTgt spid="1040"/>
                                        </p:tgtEl>
                                        <p:attrNameLst>
                                          <p:attrName>ppt_x</p:attrName>
                                          <p:attrName>ppt_y</p:attrName>
                                        </p:attrNameLst>
                                      </p:cBhvr>
                                      <p:rCtr x="-22630" y="1019"/>
                                    </p:animMotion>
                                  </p:childTnLst>
                                </p:cTn>
                              </p:par>
                            </p:childTnLst>
                          </p:cTn>
                        </p:par>
                      </p:childTnLst>
                    </p:cTn>
                  </p:par>
                </p:childTnLst>
              </p:cTn>
              <p:nextCondLst>
                <p:cond evt="onClick" delay="0">
                  <p:tgtEl>
                    <p:spTgt spid="1040"/>
                  </p:tgtEl>
                </p:cond>
              </p:nextCondLst>
            </p:seq>
            <p:seq concurrent="1" nextAc="seek">
              <p:cTn id="47" restart="whenNotActive" fill="hold" evtFilter="cancelBubble" nodeType="interactiveSeq">
                <p:stCondLst>
                  <p:cond evt="onClick" delay="0">
                    <p:tgtEl>
                      <p:spTgt spid="1036"/>
                    </p:tgtEl>
                  </p:cond>
                </p:stCondLst>
                <p:endSync evt="end" delay="0">
                  <p:rtn val="all"/>
                </p:endSync>
                <p:childTnLst>
                  <p:par>
                    <p:cTn id="48" fill="hold">
                      <p:stCondLst>
                        <p:cond delay="0"/>
                      </p:stCondLst>
                      <p:childTnLst>
                        <p:par>
                          <p:cTn id="49" fill="hold">
                            <p:stCondLst>
                              <p:cond delay="0"/>
                            </p:stCondLst>
                            <p:childTnLst>
                              <p:par>
                                <p:cTn id="50" presetID="42" presetClass="path" presetSubtype="0" accel="50000" decel="50000" fill="hold" nodeType="clickEffect">
                                  <p:stCondLst>
                                    <p:cond delay="0"/>
                                  </p:stCondLst>
                                  <p:childTnLst>
                                    <p:animMotion origin="layout" path="M -3.75E-6 1.11111E-6 L -0.3931 -0.30695 " pathEditMode="relative" rAng="0" ptsTypes="AA">
                                      <p:cBhvr>
                                        <p:cTn id="51" dur="2000" fill="hold"/>
                                        <p:tgtEl>
                                          <p:spTgt spid="1036"/>
                                        </p:tgtEl>
                                        <p:attrNameLst>
                                          <p:attrName>ppt_x</p:attrName>
                                          <p:attrName>ppt_y</p:attrName>
                                        </p:attrNameLst>
                                      </p:cBhvr>
                                      <p:rCtr x="-19661" y="-15347"/>
                                    </p:animMotion>
                                  </p:childTnLst>
                                </p:cTn>
                              </p:par>
                            </p:childTnLst>
                          </p:cTn>
                        </p:par>
                      </p:childTnLst>
                    </p:cTn>
                  </p:par>
                </p:childTnLst>
              </p:cTn>
              <p:nextCondLst>
                <p:cond evt="onClick" delay="0">
                  <p:tgtEl>
                    <p:spTgt spid="1036"/>
                  </p:tgtEl>
                </p:cond>
              </p:nextCondLst>
            </p:seq>
            <p:seq concurrent="1" nextAc="seek">
              <p:cTn id="52" restart="whenNotActive" fill="hold" evtFilter="cancelBubble" nodeType="interactiveSeq">
                <p:stCondLst>
                  <p:cond evt="onClick" delay="0">
                    <p:tgtEl>
                      <p:spTgt spid="1038"/>
                    </p:tgtEl>
                  </p:cond>
                </p:stCondLst>
                <p:endSync evt="end" delay="0">
                  <p:rtn val="all"/>
                </p:endSync>
                <p:childTnLst>
                  <p:par>
                    <p:cTn id="53" fill="hold">
                      <p:stCondLst>
                        <p:cond delay="0"/>
                      </p:stCondLst>
                      <p:childTnLst>
                        <p:par>
                          <p:cTn id="54" fill="hold">
                            <p:stCondLst>
                              <p:cond delay="0"/>
                            </p:stCondLst>
                            <p:childTnLst>
                              <p:par>
                                <p:cTn id="55" presetID="42" presetClass="path" presetSubtype="0" accel="50000" decel="50000" fill="hold" nodeType="clickEffect">
                                  <p:stCondLst>
                                    <p:cond delay="0"/>
                                  </p:stCondLst>
                                  <p:childTnLst>
                                    <p:animMotion origin="layout" path="M 3.95833E-6 -0.03217 L -0.24792 -0.27338 " pathEditMode="relative" rAng="0" ptsTypes="AA">
                                      <p:cBhvr>
                                        <p:cTn id="56" dur="2000" fill="hold"/>
                                        <p:tgtEl>
                                          <p:spTgt spid="1038"/>
                                        </p:tgtEl>
                                        <p:attrNameLst>
                                          <p:attrName>ppt_x</p:attrName>
                                          <p:attrName>ppt_y</p:attrName>
                                        </p:attrNameLst>
                                      </p:cBhvr>
                                      <p:rCtr x="-12396" y="-12060"/>
                                    </p:animMotion>
                                  </p:childTnLst>
                                </p:cTn>
                              </p:par>
                            </p:childTnLst>
                          </p:cTn>
                        </p:par>
                      </p:childTnLst>
                    </p:cTn>
                  </p:par>
                </p:childTnLst>
              </p:cTn>
              <p:nextCondLst>
                <p:cond evt="onClick" delay="0">
                  <p:tgtEl>
                    <p:spTgt spid="1038"/>
                  </p:tgtEl>
                </p:cond>
              </p:nextCondLst>
            </p:seq>
            <p:seq concurrent="1" nextAc="seek">
              <p:cTn id="57" restart="whenNotActive" fill="hold" evtFilter="cancelBubble" nodeType="interactiveSeq">
                <p:stCondLst>
                  <p:cond evt="onClick" delay="0">
                    <p:tgtEl>
                      <p:spTgt spid="1034"/>
                    </p:tgtEl>
                  </p:cond>
                </p:stCondLst>
                <p:endSync evt="end" delay="0">
                  <p:rtn val="all"/>
                </p:endSync>
                <p:childTnLst>
                  <p:par>
                    <p:cTn id="58" fill="hold">
                      <p:stCondLst>
                        <p:cond delay="0"/>
                      </p:stCondLst>
                      <p:childTnLst>
                        <p:par>
                          <p:cTn id="59" fill="hold">
                            <p:stCondLst>
                              <p:cond delay="0"/>
                            </p:stCondLst>
                            <p:childTnLst>
                              <p:par>
                                <p:cTn id="60" presetID="42" presetClass="path" presetSubtype="0" accel="50000" decel="50000" fill="hold" nodeType="clickEffect">
                                  <p:stCondLst>
                                    <p:cond delay="0"/>
                                  </p:stCondLst>
                                  <p:childTnLst>
                                    <p:animMotion origin="layout" path="M -8.33333E-7 3.33333E-6 L -0.41302 -0.46574 " pathEditMode="relative" rAng="0" ptsTypes="AA">
                                      <p:cBhvr>
                                        <p:cTn id="61" dur="2000" fill="hold"/>
                                        <p:tgtEl>
                                          <p:spTgt spid="1034"/>
                                        </p:tgtEl>
                                        <p:attrNameLst>
                                          <p:attrName>ppt_x</p:attrName>
                                          <p:attrName>ppt_y</p:attrName>
                                        </p:attrNameLst>
                                      </p:cBhvr>
                                      <p:rCtr x="-20651" y="-23287"/>
                                    </p:animMotion>
                                  </p:childTnLst>
                                </p:cTn>
                              </p:par>
                            </p:childTnLst>
                          </p:cTn>
                        </p:par>
                      </p:childTnLst>
                    </p:cTn>
                  </p:par>
                </p:childTnLst>
              </p:cTn>
              <p:nextCondLst>
                <p:cond evt="onClick" delay="0">
                  <p:tgtEl>
                    <p:spTgt spid="1034"/>
                  </p:tgtEl>
                </p:cond>
              </p:nextCondLst>
            </p:seq>
            <p:seq concurrent="1" nextAc="seek">
              <p:cTn id="62" restart="whenNotActive" fill="hold" evtFilter="cancelBubble" nodeType="interactiveSeq">
                <p:stCondLst>
                  <p:cond evt="onClick" delay="0">
                    <p:tgtEl>
                      <p:spTgt spid="1046"/>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2.29167E-6 2.96296E-6 L -0.51445 0.12893 " pathEditMode="relative" rAng="0" ptsTypes="AA">
                                      <p:cBhvr>
                                        <p:cTn id="66" dur="2000" fill="hold"/>
                                        <p:tgtEl>
                                          <p:spTgt spid="1046"/>
                                        </p:tgtEl>
                                        <p:attrNameLst>
                                          <p:attrName>ppt_x</p:attrName>
                                          <p:attrName>ppt_y</p:attrName>
                                        </p:attrNameLst>
                                      </p:cBhvr>
                                      <p:rCtr x="-25729" y="6435"/>
                                    </p:animMotion>
                                  </p:childTnLst>
                                </p:cTn>
                              </p:par>
                            </p:childTnLst>
                          </p:cTn>
                        </p:par>
                      </p:childTnLst>
                    </p:cTn>
                  </p:par>
                </p:childTnLst>
              </p:cTn>
              <p:nextCondLst>
                <p:cond evt="onClick" delay="0">
                  <p:tgtEl>
                    <p:spTgt spid="1046"/>
                  </p:tgtEl>
                </p:cond>
              </p:nextCondLst>
            </p:seq>
            <p:audio>
              <p:cMediaNode vol="80000">
                <p:cTn id="67" fill="hold" display="0">
                  <p:stCondLst>
                    <p:cond delay="indefinite"/>
                  </p:stCondLst>
                  <p:endCondLst>
                    <p:cond evt="onStopAudio" delay="0">
                      <p:tgtEl>
                        <p:sldTgt/>
                      </p:tgtEl>
                    </p:cond>
                  </p:endCondLst>
                </p:cTn>
                <p:tgtEl>
                  <p:spTgt spid="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FDB27-510A-1BCE-E291-4BA00C37EB03}"/>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756C4392-58DC-A5D2-AE1F-50F4B959D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36F7DDE-8EC3-61FF-9BCE-85159F217086}"/>
              </a:ext>
            </a:extLst>
          </p:cNvPr>
          <p:cNvSpPr/>
          <p:nvPr/>
        </p:nvSpPr>
        <p:spPr>
          <a:xfrm>
            <a:off x="1318262" y="72677"/>
            <a:ext cx="9700476" cy="584775"/>
          </a:xfrm>
          <a:prstGeom prst="rect">
            <a:avLst/>
          </a:prstGeom>
          <a:noFill/>
        </p:spPr>
        <p:txBody>
          <a:bodyPr wrap="none" lIns="91440" tIns="45720" rIns="91440" bIns="45720">
            <a:spAutoFit/>
          </a:bodyPr>
          <a:lstStyle/>
          <a:p>
            <a:pPr algn="ct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IZLASI UN IZVĒLIES PAREIZO</a:t>
            </a:r>
            <a:r>
              <a:rPr lang="en-GB"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ĢEOMETRISKO FIGŪRU!</a:t>
            </a:r>
            <a:endParaRPr lang="en-US" sz="32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3314" name="Picture 2" descr="Orange Sweater Clip Art - Orange Sweater Image">
            <a:extLst>
              <a:ext uri="{FF2B5EF4-FFF2-40B4-BE49-F238E27FC236}">
                <a16:creationId xmlns:a16="http://schemas.microsoft.com/office/drawing/2014/main" id="{15261A03-5686-2B52-72F0-0B26F8BB009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8775" y="1656387"/>
            <a:ext cx="4614254" cy="37375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angle Cartoon Free PNG Image｜Illustoon">
            <a:extLst>
              <a:ext uri="{FF2B5EF4-FFF2-40B4-BE49-F238E27FC236}">
                <a16:creationId xmlns:a16="http://schemas.microsoft.com/office/drawing/2014/main" id="{9FEDB0DF-0417-0B61-1580-77B7A627A13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1667" r="100000"/>
                    </a14:imgEffect>
                  </a14:imgLayer>
                </a14:imgProps>
              </a:ext>
              <a:ext uri="{28A0092B-C50C-407E-A947-70E740481C1C}">
                <a14:useLocalDpi xmlns:a14="http://schemas.microsoft.com/office/drawing/2010/main" val="0"/>
              </a:ext>
            </a:extLst>
          </a:blip>
          <a:srcRect/>
          <a:stretch>
            <a:fillRect/>
          </a:stretch>
        </p:blipFill>
        <p:spPr bwMode="auto">
          <a:xfrm>
            <a:off x="10164271" y="3743539"/>
            <a:ext cx="1708934" cy="17089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ree Circle Cartoon Character Clipart | Charatoon">
            <a:extLst>
              <a:ext uri="{FF2B5EF4-FFF2-40B4-BE49-F238E27FC236}">
                <a16:creationId xmlns:a16="http://schemas.microsoft.com/office/drawing/2014/main" id="{60F45262-034C-70C9-4E10-7BAC3927723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7083" b="92708" l="0" r="100000">
                        <a14:foregroundMark x1="48021" y1="37500" x2="48021" y2="37500"/>
                        <a14:foregroundMark x1="46250" y1="36875" x2="46250" y2="36875"/>
                        <a14:foregroundMark x1="39896" y1="38021" x2="39896" y2="38021"/>
                        <a14:foregroundMark x1="42188" y1="38542" x2="42188" y2="38542"/>
                        <a14:foregroundMark x1="42604" y1="40313" x2="42604" y2="40313"/>
                        <a14:foregroundMark x1="42292" y1="41771" x2="42708" y2="42292"/>
                        <a14:foregroundMark x1="42708" y1="42708" x2="42708" y2="42708"/>
                        <a14:foregroundMark x1="59792" y1="39583" x2="59792" y2="39583"/>
                        <a14:foregroundMark x1="60000" y1="39583" x2="60000" y2="39583"/>
                        <a14:foregroundMark x1="58333" y1="37917" x2="58333" y2="37917"/>
                        <a14:foregroundMark x1="53125" y1="38333" x2="53125" y2="38333"/>
                        <a14:foregroundMark x1="52917" y1="39271" x2="52917" y2="39271"/>
                        <a14:foregroundMark x1="52917" y1="42708" x2="53229" y2="43125"/>
                        <a14:foregroundMark x1="53229" y1="43854" x2="53229" y2="43854"/>
                        <a14:foregroundMark x1="49479" y1="44896" x2="49479" y2="44896"/>
                        <a14:foregroundMark x1="44375" y1="45417" x2="44375" y2="45417"/>
                        <a14:foregroundMark x1="43229" y1="44375" x2="43229" y2="44375"/>
                        <a14:foregroundMark x1="41250" y1="40417" x2="41250" y2="40417"/>
                        <a14:foregroundMark x1="40625" y1="38750" x2="40625" y2="38750"/>
                        <a14:foregroundMark x1="41146" y1="38542" x2="41146" y2="38542"/>
                        <a14:foregroundMark x1="43646" y1="39688" x2="44063" y2="40000"/>
                        <a14:foregroundMark x1="47396" y1="43438" x2="47396" y2="43438"/>
                        <a14:foregroundMark x1="48021" y1="43438" x2="48021" y2="43438"/>
                        <a14:foregroundMark x1="48021" y1="42292" x2="48021" y2="42292"/>
                        <a14:foregroundMark x1="47813" y1="40729" x2="47813" y2="40729"/>
                        <a14:foregroundMark x1="47813" y1="38958" x2="47813" y2="38958"/>
                        <a14:foregroundMark x1="47604" y1="38750" x2="47604" y2="38750"/>
                        <a14:foregroundMark x1="44896" y1="39271" x2="44896" y2="39271"/>
                        <a14:foregroundMark x1="41458" y1="36875" x2="41458" y2="36875"/>
                        <a14:foregroundMark x1="40938" y1="36875" x2="40938" y2="36875"/>
                        <a14:foregroundMark x1="40104" y1="36875" x2="40104" y2="36875"/>
                        <a14:foregroundMark x1="40833" y1="42813" x2="40833" y2="42813"/>
                        <a14:foregroundMark x1="43333" y1="46458" x2="43333" y2="46458"/>
                        <a14:foregroundMark x1="59271" y1="43021" x2="59271" y2="43021"/>
                        <a14:foregroundMark x1="56563" y1="43646" x2="56563" y2="43646"/>
                        <a14:foregroundMark x1="60104" y1="46250" x2="60104" y2="46250"/>
                        <a14:foregroundMark x1="53542" y1="41979" x2="53542" y2="41979"/>
                        <a14:foregroundMark x1="53125" y1="38646" x2="53125" y2="38646"/>
                        <a14:foregroundMark x1="56875" y1="38229" x2="56875" y2="38229"/>
                        <a14:foregroundMark x1="55313" y1="38229" x2="55313" y2="38229"/>
                        <a14:foregroundMark x1="52188" y1="38542" x2="52188" y2="38542"/>
                        <a14:foregroundMark x1="50729" y1="36146" x2="50729" y2="36146"/>
                        <a14:foregroundMark x1="52188" y1="36563" x2="52188" y2="36563"/>
                        <a14:foregroundMark x1="53438" y1="36875" x2="54792" y2="37500"/>
                        <a14:foregroundMark x1="56979" y1="37604" x2="56979" y2="37604"/>
                        <a14:foregroundMark x1="61042" y1="36667" x2="61042" y2="36667"/>
                        <a14:foregroundMark x1="61146" y1="37292" x2="61146" y2="37292"/>
                        <a14:foregroundMark x1="59062" y1="40625" x2="59062" y2="40625"/>
                        <a14:foregroundMark x1="57396" y1="47083" x2="57396" y2="47083"/>
                        <a14:foregroundMark x1="54583" y1="45833" x2="54583" y2="45833"/>
                        <a14:foregroundMark x1="48125" y1="58229" x2="48125" y2="58229"/>
                        <a14:foregroundMark x1="52083" y1="56979" x2="52083" y2="56979"/>
                      </a14:backgroundRemoval>
                    </a14:imgEffect>
                  </a14:imgLayer>
                </a14:imgProps>
              </a:ext>
              <a:ext uri="{28A0092B-C50C-407E-A947-70E740481C1C}">
                <a14:useLocalDpi xmlns:a14="http://schemas.microsoft.com/office/drawing/2010/main" val="0"/>
              </a:ext>
            </a:extLst>
          </a:blip>
          <a:srcRect t="8239" b="8764"/>
          <a:stretch/>
        </p:blipFill>
        <p:spPr bwMode="auto">
          <a:xfrm>
            <a:off x="9760957" y="1224575"/>
            <a:ext cx="1771504" cy="14702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Square Cartoon Character Clipart | Charatoon">
            <a:extLst>
              <a:ext uri="{FF2B5EF4-FFF2-40B4-BE49-F238E27FC236}">
                <a16:creationId xmlns:a16="http://schemas.microsoft.com/office/drawing/2014/main" id="{7771C687-DB71-DBE9-2D4F-4C80F74BC765}"/>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625" b="87917" l="8646" r="90729">
                        <a14:foregroundMark x1="47396" y1="39583" x2="47396" y2="39583"/>
                        <a14:foregroundMark x1="41667" y1="36979" x2="41667" y2="36979"/>
                        <a14:foregroundMark x1="40833" y1="38750" x2="40833" y2="38750"/>
                        <a14:foregroundMark x1="41146" y1="43021" x2="41146" y2="43021"/>
                        <a14:foregroundMark x1="41667" y1="43333" x2="41667" y2="43333"/>
                        <a14:foregroundMark x1="44375" y1="39375" x2="44375" y2="39375"/>
                        <a14:foregroundMark x1="45729" y1="38542" x2="45729" y2="38542"/>
                        <a14:foregroundMark x1="46250" y1="38646" x2="46667" y2="38958"/>
                        <a14:foregroundMark x1="57396" y1="37292" x2="57396" y2="37292"/>
                        <a14:foregroundMark x1="51458" y1="38750" x2="51458" y2="38750"/>
                        <a14:foregroundMark x1="52917" y1="42500" x2="53854" y2="43646"/>
                        <a14:foregroundMark x1="58229" y1="46146" x2="58229" y2="46146"/>
                        <a14:foregroundMark x1="60313" y1="37917" x2="60313" y2="37917"/>
                        <a14:foregroundMark x1="48333" y1="57500" x2="48333" y2="57500"/>
                      </a14:backgroundRemoval>
                    </a14:imgEffect>
                  </a14:imgLayer>
                </a14:imgProps>
              </a:ext>
              <a:ext uri="{28A0092B-C50C-407E-A947-70E740481C1C}">
                <a14:useLocalDpi xmlns:a14="http://schemas.microsoft.com/office/drawing/2010/main" val="0"/>
              </a:ext>
            </a:extLst>
          </a:blip>
          <a:srcRect l="9350" t="10980" r="9600" b="12060"/>
          <a:stretch/>
        </p:blipFill>
        <p:spPr bwMode="auto">
          <a:xfrm>
            <a:off x="7953143" y="2874704"/>
            <a:ext cx="1672141" cy="1587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hombus shape vector illustration in cartoon character design Stock  Illustration | Adobe Stock">
            <a:extLst>
              <a:ext uri="{FF2B5EF4-FFF2-40B4-BE49-F238E27FC236}">
                <a16:creationId xmlns:a16="http://schemas.microsoft.com/office/drawing/2014/main" id="{3421EADA-E86B-1557-8FB5-5C2715576B7B}"/>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742015" y="4107952"/>
            <a:ext cx="1708933" cy="170893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ree Surprising Rectangle Cartoon Character Clipart | Charatoon">
            <a:extLst>
              <a:ext uri="{FF2B5EF4-FFF2-40B4-BE49-F238E27FC236}">
                <a16:creationId xmlns:a16="http://schemas.microsoft.com/office/drawing/2014/main" id="{547CE257-EEB4-B47C-654D-47A32AB2DAA7}"/>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3125" b="83854" l="0" r="100000">
                        <a14:foregroundMark x1="43646" y1="26354" x2="43646" y2="26354"/>
                        <a14:foregroundMark x1="37917" y1="27917" x2="37917" y2="27917"/>
                        <a14:foregroundMark x1="37708" y1="29063" x2="37813" y2="29479"/>
                        <a14:foregroundMark x1="41563" y1="30000" x2="41563" y2="30000"/>
                        <a14:foregroundMark x1="43333" y1="30000" x2="44063" y2="30417"/>
                        <a14:foregroundMark x1="43229" y1="32917" x2="43229" y2="32917"/>
                        <a14:foregroundMark x1="42604" y1="17813" x2="42604" y2="17813"/>
                        <a14:foregroundMark x1="38542" y1="25729" x2="38542" y2="25729"/>
                        <a14:foregroundMark x1="42917" y1="26354" x2="42917" y2="26354"/>
                        <a14:foregroundMark x1="34792" y1="30312" x2="34792" y2="30312"/>
                        <a14:foregroundMark x1="42604" y1="28750" x2="42604" y2="28750"/>
                        <a14:foregroundMark x1="41875" y1="27292" x2="41875" y2="27292"/>
                        <a14:foregroundMark x1="56667" y1="29792" x2="56667" y2="29792"/>
                        <a14:foregroundMark x1="56354" y1="30000" x2="56354" y2="30000"/>
                        <a14:foregroundMark x1="55000" y1="29688" x2="55000" y2="29688"/>
                        <a14:foregroundMark x1="52604" y1="29688" x2="52604" y2="29688"/>
                        <a14:foregroundMark x1="51250" y1="30833" x2="51250" y2="30833"/>
                        <a14:foregroundMark x1="51563" y1="32708" x2="52396" y2="32813"/>
                        <a14:foregroundMark x1="55000" y1="34792" x2="55000" y2="34792"/>
                        <a14:foregroundMark x1="55313" y1="35833" x2="55833" y2="36354"/>
                        <a14:foregroundMark x1="53646" y1="40938" x2="53646" y2="40938"/>
                        <a14:foregroundMark x1="49375" y1="32708" x2="49375" y2="32708"/>
                        <a14:foregroundMark x1="47396" y1="57083" x2="47396" y2="57083"/>
                        <a14:foregroundMark x1="50833" y1="53333" x2="50833" y2="53333"/>
                        <a14:foregroundMark x1="42292" y1="54792" x2="42292" y2="54792"/>
                        <a14:foregroundMark x1="42917" y1="55000" x2="43854" y2="56042"/>
                        <a14:foregroundMark x1="46250" y1="58542" x2="46771" y2="58750"/>
                        <a14:foregroundMark x1="49375" y1="59375" x2="49375" y2="59375"/>
                        <a14:foregroundMark x1="48750" y1="55833" x2="48750" y2="55833"/>
                        <a14:foregroundMark x1="47083" y1="53958" x2="47083" y2="53958"/>
                        <a14:foregroundMark x1="46667" y1="53958" x2="46667" y2="53958"/>
                        <a14:foregroundMark x1="45313" y1="55417" x2="45313" y2="56042"/>
                        <a14:foregroundMark x1="43229" y1="58021" x2="43646" y2="58750"/>
                        <a14:foregroundMark x1="44375" y1="60625" x2="45000" y2="60833"/>
                        <a14:foregroundMark x1="48125" y1="60938" x2="48125" y2="60938"/>
                        <a14:foregroundMark x1="49792" y1="60625" x2="49792" y2="60625"/>
                        <a14:foregroundMark x1="52500" y1="54271" x2="52500" y2="54271"/>
                        <a14:foregroundMark x1="53542" y1="52292" x2="53542" y2="52292"/>
                        <a14:foregroundMark x1="53125" y1="51875" x2="53125" y2="51875"/>
                        <a14:foregroundMark x1="49688" y1="51563" x2="49688" y2="51563"/>
                        <a14:foregroundMark x1="43646" y1="53021" x2="43646" y2="53021"/>
                        <a14:foregroundMark x1="40104" y1="53958" x2="40104" y2="53958"/>
                        <a14:foregroundMark x1="37500" y1="53021" x2="38125" y2="52917"/>
                        <a14:foregroundMark x1="43542" y1="60521" x2="43542" y2="60521"/>
                        <a14:foregroundMark x1="44583" y1="62604" x2="45000" y2="62604"/>
                        <a14:foregroundMark x1="47604" y1="61250" x2="47604" y2="61250"/>
                        <a14:foregroundMark x1="44583" y1="58229" x2="44583" y2="58229"/>
                        <a14:foregroundMark x1="42188" y1="57813" x2="42188" y2="57813"/>
                        <a14:foregroundMark x1="42500" y1="57500" x2="42500" y2="57500"/>
                        <a14:foregroundMark x1="42292" y1="57188" x2="42292" y2="57188"/>
                        <a14:foregroundMark x1="41250" y1="56979" x2="41250" y2="56979"/>
                        <a14:foregroundMark x1="40521" y1="55729" x2="40521" y2="55729"/>
                        <a14:foregroundMark x1="39583" y1="53646" x2="39583" y2="53646"/>
                        <a14:foregroundMark x1="39583" y1="52292" x2="39583" y2="52292"/>
                        <a14:foregroundMark x1="43229" y1="51979" x2="43854" y2="51979"/>
                        <a14:foregroundMark x1="47604" y1="52396" x2="47604" y2="52396"/>
                        <a14:foregroundMark x1="48333" y1="52917" x2="48750" y2="53333"/>
                        <a14:foregroundMark x1="47708" y1="54583" x2="47708" y2="54583"/>
                        <a14:foregroundMark x1="48854" y1="55104" x2="49375" y2="55104"/>
                        <a14:foregroundMark x1="50208" y1="55104" x2="50208" y2="55104"/>
                        <a14:foregroundMark x1="51042" y1="55625" x2="51771" y2="56354"/>
                        <a14:foregroundMark x1="52917" y1="56354" x2="52917" y2="56354"/>
                        <a14:foregroundMark x1="53958" y1="53958" x2="53958" y2="53958"/>
                        <a14:foregroundMark x1="53542" y1="51875" x2="53542" y2="51875"/>
                        <a14:foregroundMark x1="53438" y1="51354" x2="53438" y2="51354"/>
                        <a14:foregroundMark x1="52917" y1="51042" x2="52917" y2="51042"/>
                        <a14:foregroundMark x1="50833" y1="50625" x2="50833" y2="50625"/>
                        <a14:foregroundMark x1="50833" y1="51042" x2="50833" y2="51667"/>
                        <a14:foregroundMark x1="51042" y1="51979" x2="51563" y2="52083"/>
                        <a14:foregroundMark x1="51563" y1="52083" x2="51042" y2="52396"/>
                        <a14:foregroundMark x1="46042" y1="53958" x2="45729" y2="54583"/>
                        <a14:foregroundMark x1="45417" y1="54792" x2="45417" y2="54792"/>
                        <a14:foregroundMark x1="45000" y1="55104" x2="45000" y2="55104"/>
                        <a14:foregroundMark x1="44375" y1="55625" x2="44375" y2="55625"/>
                        <a14:foregroundMark x1="42917" y1="55104" x2="42917" y2="55104"/>
                        <a14:foregroundMark x1="41458" y1="55833" x2="41563" y2="56771"/>
                        <a14:foregroundMark x1="41875" y1="57500" x2="42604" y2="58542"/>
                        <a14:foregroundMark x1="42917" y1="59062" x2="43021" y2="59792"/>
                        <a14:foregroundMark x1="43021" y1="60104" x2="43021" y2="60521"/>
                        <a14:foregroundMark x1="43021" y1="61250" x2="43542" y2="61458"/>
                        <a14:foregroundMark x1="53125" y1="31146" x2="53125" y2="31146"/>
                        <a14:foregroundMark x1="51875" y1="27604" x2="51875" y2="27604"/>
                        <a14:foregroundMark x1="54167" y1="27292" x2="54167" y2="27292"/>
                        <a14:foregroundMark x1="55521" y1="27396" x2="56042" y2="27917"/>
                        <a14:foregroundMark x1="56667" y1="32500" x2="56667" y2="32500"/>
                        <a14:foregroundMark x1="55208" y1="37500" x2="55208" y2="37500"/>
                        <a14:foregroundMark x1="52917" y1="37188" x2="53438" y2="37188"/>
                        <a14:foregroundMark x1="48750" y1="37188" x2="48750" y2="37188"/>
                        <a14:foregroundMark x1="38229" y1="33125" x2="38229" y2="33125"/>
                        <a14:foregroundMark x1="35000" y1="27708" x2="35000" y2="27708"/>
                        <a14:foregroundMark x1="42604" y1="24583" x2="42604" y2="24583"/>
                        <a14:foregroundMark x1="42188" y1="27396" x2="42604" y2="28021"/>
                        <a14:foregroundMark x1="42188" y1="30417" x2="42604" y2="30729"/>
                        <a14:foregroundMark x1="40938" y1="33125" x2="40938" y2="33125"/>
                        <a14:foregroundMark x1="39479" y1="33438" x2="39479" y2="33438"/>
                      </a14:backgroundRemoval>
                    </a14:imgEffect>
                  </a14:imgLayer>
                </a14:imgProps>
              </a:ext>
              <a:ext uri="{28A0092B-C50C-407E-A947-70E740481C1C}">
                <a14:useLocalDpi xmlns:a14="http://schemas.microsoft.com/office/drawing/2010/main" val="0"/>
              </a:ext>
            </a:extLst>
          </a:blip>
          <a:srcRect t="13243" b="17004"/>
          <a:stretch/>
        </p:blipFill>
        <p:spPr bwMode="auto">
          <a:xfrm>
            <a:off x="5650080" y="1162247"/>
            <a:ext cx="2197195" cy="15326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CEC7109A-38F7-A53A-555E-FC261C94DA4F}"/>
              </a:ext>
            </a:extLst>
          </p:cNvPr>
          <p:cNvSpPr/>
          <p:nvPr/>
        </p:nvSpPr>
        <p:spPr>
          <a:xfrm>
            <a:off x="1753258" y="4266984"/>
            <a:ext cx="1985287" cy="523220"/>
          </a:xfrm>
          <a:prstGeom prst="rect">
            <a:avLst/>
          </a:prstGeom>
          <a:noFill/>
        </p:spPr>
        <p:txBody>
          <a:bodyPr wrap="none" lIns="91440" tIns="45720" rIns="91440" bIns="45720">
            <a:spAutoFit/>
          </a:bodyPr>
          <a:lstStyle/>
          <a:p>
            <a:pPr algn="ctr"/>
            <a:r>
              <a:rPr lang="en-GB" sz="2800" dirty="0">
                <a:ln w="0"/>
                <a:solidFill>
                  <a:schemeClr val="accent6">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TRIJST</a:t>
            </a:r>
            <a:r>
              <a:rPr lang="lv-LV" sz="2800" dirty="0">
                <a:ln w="0"/>
                <a:solidFill>
                  <a:schemeClr val="accent6">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ŪRIS</a:t>
            </a:r>
            <a:endParaRPr lang="en-US" sz="2800" b="0" cap="none" spc="0" dirty="0">
              <a:ln w="0"/>
              <a:solidFill>
                <a:schemeClr val="accent6">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671600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28"/>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95833E-6 -3.7037E-7 L -0.67956 -0.1581 " pathEditMode="relative" rAng="0" ptsTypes="AA">
                                      <p:cBhvr>
                                        <p:cTn id="6" dur="2000" fill="hold"/>
                                        <p:tgtEl>
                                          <p:spTgt spid="1028"/>
                                        </p:tgtEl>
                                        <p:attrNameLst>
                                          <p:attrName>ppt_x</p:attrName>
                                          <p:attrName>ppt_y</p:attrName>
                                        </p:attrNameLst>
                                      </p:cBhvr>
                                      <p:rCtr x="-33984" y="-7917"/>
                                    </p:animMotion>
                                  </p:childTnLst>
                                </p:cTn>
                              </p:par>
                            </p:childTnLst>
                          </p:cTn>
                        </p:par>
                      </p:childTnLst>
                    </p:cTn>
                  </p:par>
                </p:childTnLst>
              </p:cTn>
              <p:nextCondLst>
                <p:cond evt="onClick" delay="0">
                  <p:tgtEl>
                    <p:spTgt spid="1028"/>
                  </p:tgtEl>
                </p:cond>
              </p:nextCondLst>
            </p:seq>
            <p:seq concurrent="1" nextAc="seek">
              <p:cTn id="7" restart="whenNotActive" fill="hold" evtFilter="cancelBubble" nodeType="interactiveSeq">
                <p:stCondLst>
                  <p:cond evt="onClick" delay="0">
                    <p:tgtEl>
                      <p:spTgt spid="103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hidden"/>
                                      </p:to>
                                    </p:set>
                                  </p:childTnLst>
                                </p:cTn>
                              </p:par>
                            </p:childTnLst>
                          </p:cTn>
                        </p:par>
                      </p:childTnLst>
                    </p:cTn>
                  </p:par>
                </p:childTnLst>
              </p:cTn>
              <p:nextCondLst>
                <p:cond evt="onClick" delay="0">
                  <p:tgtEl>
                    <p:spTgt spid="1030"/>
                  </p:tgtEl>
                </p:cond>
              </p:nextCondLst>
            </p:seq>
            <p:seq concurrent="1" nextAc="seek">
              <p:cTn id="12" restart="whenNotActive" fill="hold" evtFilter="cancelBubble" nodeType="interactiveSeq">
                <p:stCondLst>
                  <p:cond evt="onClick" delay="0">
                    <p:tgtEl>
                      <p:spTgt spid="1032"/>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032"/>
                                        </p:tgtEl>
                                        <p:attrNameLst>
                                          <p:attrName>style.visibility</p:attrName>
                                        </p:attrNameLst>
                                      </p:cBhvr>
                                      <p:to>
                                        <p:strVal val="hidden"/>
                                      </p:to>
                                    </p:set>
                                  </p:childTnLst>
                                </p:cTn>
                              </p:par>
                            </p:childTnLst>
                          </p:cTn>
                        </p:par>
                      </p:childTnLst>
                    </p:cTn>
                  </p:par>
                </p:childTnLst>
              </p:cTn>
              <p:nextCondLst>
                <p:cond evt="onClick" delay="0">
                  <p:tgtEl>
                    <p:spTgt spid="1032"/>
                  </p:tgtEl>
                </p:cond>
              </p:nextCondLst>
            </p:seq>
            <p:seq concurrent="1" nextAc="seek">
              <p:cTn id="17" restart="whenNotActive" fill="hold" evtFilter="cancelBubble" nodeType="interactiveSeq">
                <p:stCondLst>
                  <p:cond evt="onClick" delay="0">
                    <p:tgtEl>
                      <p:spTgt spid="103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036"/>
                                        </p:tgtEl>
                                        <p:attrNameLst>
                                          <p:attrName>style.visibility</p:attrName>
                                        </p:attrNameLst>
                                      </p:cBhvr>
                                      <p:to>
                                        <p:strVal val="hidden"/>
                                      </p:to>
                                    </p:set>
                                  </p:childTnLst>
                                </p:cTn>
                              </p:par>
                            </p:childTnLst>
                          </p:cTn>
                        </p:par>
                      </p:childTnLst>
                    </p:cTn>
                  </p:par>
                </p:childTnLst>
              </p:cTn>
              <p:nextCondLst>
                <p:cond evt="onClick" delay="0">
                  <p:tgtEl>
                    <p:spTgt spid="1036"/>
                  </p:tgtEl>
                </p:cond>
              </p:nextCondLst>
            </p:seq>
            <p:seq concurrent="1" nextAc="seek">
              <p:cTn id="22" restart="whenNotActive" fill="hold" evtFilter="cancelBubble" nodeType="interactiveSeq">
                <p:stCondLst>
                  <p:cond evt="onClick" delay="0">
                    <p:tgtEl>
                      <p:spTgt spid="1034"/>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034"/>
                                        </p:tgtEl>
                                        <p:attrNameLst>
                                          <p:attrName>style.visibility</p:attrName>
                                        </p:attrNameLst>
                                      </p:cBhvr>
                                      <p:to>
                                        <p:strVal val="hidden"/>
                                      </p:to>
                                    </p:set>
                                  </p:childTnLst>
                                </p:cTn>
                              </p:par>
                            </p:childTnLst>
                          </p:cTn>
                        </p:par>
                      </p:childTnLst>
                    </p:cTn>
                  </p:par>
                </p:childTnLst>
              </p:cTn>
              <p:nextCondLst>
                <p:cond evt="onClick" delay="0">
                  <p:tgtEl>
                    <p:spTgt spid="103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469AF-422B-93B9-A4F7-26B3F6CE2542}"/>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A254D101-E46E-D74F-1F61-8B97C3A6E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Orange Sweater Clip Art - Orange Sweater Image">
            <a:extLst>
              <a:ext uri="{FF2B5EF4-FFF2-40B4-BE49-F238E27FC236}">
                <a16:creationId xmlns:a16="http://schemas.microsoft.com/office/drawing/2014/main" id="{A1DA72EE-C1A4-D803-C7E0-D2AFCE76D11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8775" y="1656387"/>
            <a:ext cx="4614254" cy="37375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angle Cartoon Free PNG Image｜Illustoon">
            <a:extLst>
              <a:ext uri="{FF2B5EF4-FFF2-40B4-BE49-F238E27FC236}">
                <a16:creationId xmlns:a16="http://schemas.microsoft.com/office/drawing/2014/main" id="{5D54A758-2B43-A699-1DE1-8852AD8A25F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1667" r="100000"/>
                    </a14:imgEffect>
                  </a14:imgLayer>
                </a14:imgProps>
              </a:ext>
              <a:ext uri="{28A0092B-C50C-407E-A947-70E740481C1C}">
                <a14:useLocalDpi xmlns:a14="http://schemas.microsoft.com/office/drawing/2010/main" val="0"/>
              </a:ext>
            </a:extLst>
          </a:blip>
          <a:srcRect/>
          <a:stretch>
            <a:fillRect/>
          </a:stretch>
        </p:blipFill>
        <p:spPr bwMode="auto">
          <a:xfrm>
            <a:off x="10164271" y="3743539"/>
            <a:ext cx="1708934" cy="17089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Square Cartoon Character Clipart | Charatoon">
            <a:extLst>
              <a:ext uri="{FF2B5EF4-FFF2-40B4-BE49-F238E27FC236}">
                <a16:creationId xmlns:a16="http://schemas.microsoft.com/office/drawing/2014/main" id="{08B9285A-EBEB-894E-A263-A37CC153AADC}"/>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625" b="87917" l="8646" r="90729">
                        <a14:foregroundMark x1="47396" y1="39583" x2="47396" y2="39583"/>
                        <a14:foregroundMark x1="41667" y1="36979" x2="41667" y2="36979"/>
                        <a14:foregroundMark x1="40833" y1="38750" x2="40833" y2="38750"/>
                        <a14:foregroundMark x1="41146" y1="43021" x2="41146" y2="43021"/>
                        <a14:foregroundMark x1="41667" y1="43333" x2="41667" y2="43333"/>
                        <a14:foregroundMark x1="44375" y1="39375" x2="44375" y2="39375"/>
                        <a14:foregroundMark x1="45729" y1="38542" x2="45729" y2="38542"/>
                        <a14:foregroundMark x1="46250" y1="38646" x2="46667" y2="38958"/>
                        <a14:foregroundMark x1="57396" y1="37292" x2="57396" y2="37292"/>
                        <a14:foregroundMark x1="51458" y1="38750" x2="51458" y2="38750"/>
                        <a14:foregroundMark x1="52917" y1="42500" x2="53854" y2="43646"/>
                        <a14:foregroundMark x1="58229" y1="46146" x2="58229" y2="46146"/>
                        <a14:foregroundMark x1="60313" y1="37917" x2="60313" y2="37917"/>
                        <a14:foregroundMark x1="48333" y1="57500" x2="48333" y2="57500"/>
                      </a14:backgroundRemoval>
                    </a14:imgEffect>
                  </a14:imgLayer>
                </a14:imgProps>
              </a:ext>
              <a:ext uri="{28A0092B-C50C-407E-A947-70E740481C1C}">
                <a14:useLocalDpi xmlns:a14="http://schemas.microsoft.com/office/drawing/2010/main" val="0"/>
              </a:ext>
            </a:extLst>
          </a:blip>
          <a:srcRect l="9350" t="10980" r="9600" b="12060"/>
          <a:stretch/>
        </p:blipFill>
        <p:spPr bwMode="auto">
          <a:xfrm>
            <a:off x="7953143" y="2874704"/>
            <a:ext cx="1672141" cy="1587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hombus shape vector illustration in cartoon character design Stock  Illustration | Adobe Stock">
            <a:extLst>
              <a:ext uri="{FF2B5EF4-FFF2-40B4-BE49-F238E27FC236}">
                <a16:creationId xmlns:a16="http://schemas.microsoft.com/office/drawing/2014/main" id="{5BBD7887-4377-2503-658D-6232C20BE31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742015" y="4107952"/>
            <a:ext cx="1708933" cy="170893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ree Surprising Rectangle Cartoon Character Clipart | Charatoon">
            <a:extLst>
              <a:ext uri="{FF2B5EF4-FFF2-40B4-BE49-F238E27FC236}">
                <a16:creationId xmlns:a16="http://schemas.microsoft.com/office/drawing/2014/main" id="{1C634695-CACA-0D62-CC9A-5E0578B98DC1}"/>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3125" b="83854" l="0" r="100000">
                        <a14:foregroundMark x1="43646" y1="26354" x2="43646" y2="26354"/>
                        <a14:foregroundMark x1="37917" y1="27917" x2="37917" y2="27917"/>
                        <a14:foregroundMark x1="37708" y1="29063" x2="37813" y2="29479"/>
                        <a14:foregroundMark x1="41563" y1="30000" x2="41563" y2="30000"/>
                        <a14:foregroundMark x1="43333" y1="30000" x2="44063" y2="30417"/>
                        <a14:foregroundMark x1="43229" y1="32917" x2="43229" y2="32917"/>
                        <a14:foregroundMark x1="42604" y1="17813" x2="42604" y2="17813"/>
                        <a14:foregroundMark x1="38542" y1="25729" x2="38542" y2="25729"/>
                        <a14:foregroundMark x1="42917" y1="26354" x2="42917" y2="26354"/>
                        <a14:foregroundMark x1="34792" y1="30312" x2="34792" y2="30312"/>
                        <a14:foregroundMark x1="42604" y1="28750" x2="42604" y2="28750"/>
                        <a14:foregroundMark x1="41875" y1="27292" x2="41875" y2="27292"/>
                        <a14:foregroundMark x1="56667" y1="29792" x2="56667" y2="29792"/>
                        <a14:foregroundMark x1="56354" y1="30000" x2="56354" y2="30000"/>
                        <a14:foregroundMark x1="55000" y1="29688" x2="55000" y2="29688"/>
                        <a14:foregroundMark x1="52604" y1="29688" x2="52604" y2="29688"/>
                        <a14:foregroundMark x1="51250" y1="30833" x2="51250" y2="30833"/>
                        <a14:foregroundMark x1="51563" y1="32708" x2="52396" y2="32813"/>
                        <a14:foregroundMark x1="55000" y1="34792" x2="55000" y2="34792"/>
                        <a14:foregroundMark x1="55313" y1="35833" x2="55833" y2="36354"/>
                        <a14:foregroundMark x1="53646" y1="40938" x2="53646" y2="40938"/>
                        <a14:foregroundMark x1="49375" y1="32708" x2="49375" y2="32708"/>
                        <a14:foregroundMark x1="47396" y1="57083" x2="47396" y2="57083"/>
                        <a14:foregroundMark x1="50833" y1="53333" x2="50833" y2="53333"/>
                        <a14:foregroundMark x1="42292" y1="54792" x2="42292" y2="54792"/>
                        <a14:foregroundMark x1="42917" y1="55000" x2="43854" y2="56042"/>
                        <a14:foregroundMark x1="46250" y1="58542" x2="46771" y2="58750"/>
                        <a14:foregroundMark x1="49375" y1="59375" x2="49375" y2="59375"/>
                        <a14:foregroundMark x1="48750" y1="55833" x2="48750" y2="55833"/>
                        <a14:foregroundMark x1="47083" y1="53958" x2="47083" y2="53958"/>
                        <a14:foregroundMark x1="46667" y1="53958" x2="46667" y2="53958"/>
                        <a14:foregroundMark x1="45313" y1="55417" x2="45313" y2="56042"/>
                        <a14:foregroundMark x1="43229" y1="58021" x2="43646" y2="58750"/>
                        <a14:foregroundMark x1="44375" y1="60625" x2="45000" y2="60833"/>
                        <a14:foregroundMark x1="48125" y1="60938" x2="48125" y2="60938"/>
                        <a14:foregroundMark x1="49792" y1="60625" x2="49792" y2="60625"/>
                        <a14:foregroundMark x1="52500" y1="54271" x2="52500" y2="54271"/>
                        <a14:foregroundMark x1="53542" y1="52292" x2="53542" y2="52292"/>
                        <a14:foregroundMark x1="53125" y1="51875" x2="53125" y2="51875"/>
                        <a14:foregroundMark x1="49688" y1="51563" x2="49688" y2="51563"/>
                        <a14:foregroundMark x1="43646" y1="53021" x2="43646" y2="53021"/>
                        <a14:foregroundMark x1="40104" y1="53958" x2="40104" y2="53958"/>
                        <a14:foregroundMark x1="37500" y1="53021" x2="38125" y2="52917"/>
                        <a14:foregroundMark x1="43542" y1="60521" x2="43542" y2="60521"/>
                        <a14:foregroundMark x1="44583" y1="62604" x2="45000" y2="62604"/>
                        <a14:foregroundMark x1="47604" y1="61250" x2="47604" y2="61250"/>
                        <a14:foregroundMark x1="44583" y1="58229" x2="44583" y2="58229"/>
                        <a14:foregroundMark x1="42188" y1="57813" x2="42188" y2="57813"/>
                        <a14:foregroundMark x1="42500" y1="57500" x2="42500" y2="57500"/>
                        <a14:foregroundMark x1="42292" y1="57188" x2="42292" y2="57188"/>
                        <a14:foregroundMark x1="41250" y1="56979" x2="41250" y2="56979"/>
                        <a14:foregroundMark x1="40521" y1="55729" x2="40521" y2="55729"/>
                        <a14:foregroundMark x1="39583" y1="53646" x2="39583" y2="53646"/>
                        <a14:foregroundMark x1="39583" y1="52292" x2="39583" y2="52292"/>
                        <a14:foregroundMark x1="43229" y1="51979" x2="43854" y2="51979"/>
                        <a14:foregroundMark x1="47604" y1="52396" x2="47604" y2="52396"/>
                        <a14:foregroundMark x1="48333" y1="52917" x2="48750" y2="53333"/>
                        <a14:foregroundMark x1="47708" y1="54583" x2="47708" y2="54583"/>
                        <a14:foregroundMark x1="48854" y1="55104" x2="49375" y2="55104"/>
                        <a14:foregroundMark x1="50208" y1="55104" x2="50208" y2="55104"/>
                        <a14:foregroundMark x1="51042" y1="55625" x2="51771" y2="56354"/>
                        <a14:foregroundMark x1="52917" y1="56354" x2="52917" y2="56354"/>
                        <a14:foregroundMark x1="53958" y1="53958" x2="53958" y2="53958"/>
                        <a14:foregroundMark x1="53542" y1="51875" x2="53542" y2="51875"/>
                        <a14:foregroundMark x1="53438" y1="51354" x2="53438" y2="51354"/>
                        <a14:foregroundMark x1="52917" y1="51042" x2="52917" y2="51042"/>
                        <a14:foregroundMark x1="50833" y1="50625" x2="50833" y2="50625"/>
                        <a14:foregroundMark x1="50833" y1="51042" x2="50833" y2="51667"/>
                        <a14:foregroundMark x1="51042" y1="51979" x2="51563" y2="52083"/>
                        <a14:foregroundMark x1="51563" y1="52083" x2="51042" y2="52396"/>
                        <a14:foregroundMark x1="46042" y1="53958" x2="45729" y2="54583"/>
                        <a14:foregroundMark x1="45417" y1="54792" x2="45417" y2="54792"/>
                        <a14:foregroundMark x1="45000" y1="55104" x2="45000" y2="55104"/>
                        <a14:foregroundMark x1="44375" y1="55625" x2="44375" y2="55625"/>
                        <a14:foregroundMark x1="42917" y1="55104" x2="42917" y2="55104"/>
                        <a14:foregroundMark x1="41458" y1="55833" x2="41563" y2="56771"/>
                        <a14:foregroundMark x1="41875" y1="57500" x2="42604" y2="58542"/>
                        <a14:foregroundMark x1="42917" y1="59062" x2="43021" y2="59792"/>
                        <a14:foregroundMark x1="43021" y1="60104" x2="43021" y2="60521"/>
                        <a14:foregroundMark x1="43021" y1="61250" x2="43542" y2="61458"/>
                        <a14:foregroundMark x1="53125" y1="31146" x2="53125" y2="31146"/>
                        <a14:foregroundMark x1="51875" y1="27604" x2="51875" y2="27604"/>
                        <a14:foregroundMark x1="54167" y1="27292" x2="54167" y2="27292"/>
                        <a14:foregroundMark x1="55521" y1="27396" x2="56042" y2="27917"/>
                        <a14:foregroundMark x1="56667" y1="32500" x2="56667" y2="32500"/>
                        <a14:foregroundMark x1="55208" y1="37500" x2="55208" y2="37500"/>
                        <a14:foregroundMark x1="52917" y1="37188" x2="53438" y2="37188"/>
                        <a14:foregroundMark x1="48750" y1="37188" x2="48750" y2="37188"/>
                        <a14:foregroundMark x1="38229" y1="33125" x2="38229" y2="33125"/>
                        <a14:foregroundMark x1="35000" y1="27708" x2="35000" y2="27708"/>
                        <a14:foregroundMark x1="42604" y1="24583" x2="42604" y2="24583"/>
                        <a14:foregroundMark x1="42188" y1="27396" x2="42604" y2="28021"/>
                        <a14:foregroundMark x1="42188" y1="30417" x2="42604" y2="30729"/>
                        <a14:foregroundMark x1="40938" y1="33125" x2="40938" y2="33125"/>
                        <a14:foregroundMark x1="39479" y1="33438" x2="39479" y2="33438"/>
                      </a14:backgroundRemoval>
                    </a14:imgEffect>
                  </a14:imgLayer>
                </a14:imgProps>
              </a:ext>
              <a:ext uri="{28A0092B-C50C-407E-A947-70E740481C1C}">
                <a14:useLocalDpi xmlns:a14="http://schemas.microsoft.com/office/drawing/2010/main" val="0"/>
              </a:ext>
            </a:extLst>
          </a:blip>
          <a:srcRect t="13243" b="17004"/>
          <a:stretch/>
        </p:blipFill>
        <p:spPr bwMode="auto">
          <a:xfrm>
            <a:off x="5650080" y="1162247"/>
            <a:ext cx="2197195" cy="15326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0705752F-2C63-E079-D528-19A4F7D2608B}"/>
              </a:ext>
            </a:extLst>
          </p:cNvPr>
          <p:cNvSpPr/>
          <p:nvPr/>
        </p:nvSpPr>
        <p:spPr>
          <a:xfrm>
            <a:off x="2195911" y="4266984"/>
            <a:ext cx="1099981" cy="523220"/>
          </a:xfrm>
          <a:prstGeom prst="rect">
            <a:avLst/>
          </a:prstGeom>
          <a:noFill/>
        </p:spPr>
        <p:txBody>
          <a:bodyPr wrap="none" lIns="91440" tIns="45720" rIns="91440" bIns="45720">
            <a:spAutoFit/>
          </a:bodyPr>
          <a:lstStyle/>
          <a:p>
            <a:pPr algn="ctr"/>
            <a:r>
              <a:rPr lang="lv-LV" sz="280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APLIS</a:t>
            </a:r>
            <a:endParaRPr lang="en-US" sz="2800" b="0"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30" name="Picture 6" descr="Free Circle Cartoon Character Clipart | Charatoon">
            <a:extLst>
              <a:ext uri="{FF2B5EF4-FFF2-40B4-BE49-F238E27FC236}">
                <a16:creationId xmlns:a16="http://schemas.microsoft.com/office/drawing/2014/main" id="{20B9DABA-A79D-CD31-6F50-A9BB87F8864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7083" b="92708" l="0" r="100000">
                        <a14:foregroundMark x1="48021" y1="37500" x2="48021" y2="37500"/>
                        <a14:foregroundMark x1="46250" y1="36875" x2="46250" y2="36875"/>
                        <a14:foregroundMark x1="39896" y1="38021" x2="39896" y2="38021"/>
                        <a14:foregroundMark x1="42188" y1="38542" x2="42188" y2="38542"/>
                        <a14:foregroundMark x1="42604" y1="40313" x2="42604" y2="40313"/>
                        <a14:foregroundMark x1="42292" y1="41771" x2="42708" y2="42292"/>
                        <a14:foregroundMark x1="42708" y1="42708" x2="42708" y2="42708"/>
                        <a14:foregroundMark x1="59792" y1="39583" x2="59792" y2="39583"/>
                        <a14:foregroundMark x1="60000" y1="39583" x2="60000" y2="39583"/>
                        <a14:foregroundMark x1="58333" y1="37917" x2="58333" y2="37917"/>
                        <a14:foregroundMark x1="53125" y1="38333" x2="53125" y2="38333"/>
                        <a14:foregroundMark x1="52917" y1="39271" x2="52917" y2="39271"/>
                        <a14:foregroundMark x1="52917" y1="42708" x2="53229" y2="43125"/>
                        <a14:foregroundMark x1="53229" y1="43854" x2="53229" y2="43854"/>
                        <a14:foregroundMark x1="49479" y1="44896" x2="49479" y2="44896"/>
                        <a14:foregroundMark x1="44375" y1="45417" x2="44375" y2="45417"/>
                        <a14:foregroundMark x1="43229" y1="44375" x2="43229" y2="44375"/>
                        <a14:foregroundMark x1="41250" y1="40417" x2="41250" y2="40417"/>
                        <a14:foregroundMark x1="40625" y1="38750" x2="40625" y2="38750"/>
                        <a14:foregroundMark x1="41146" y1="38542" x2="41146" y2="38542"/>
                        <a14:foregroundMark x1="43646" y1="39688" x2="44063" y2="40000"/>
                        <a14:foregroundMark x1="47396" y1="43438" x2="47396" y2="43438"/>
                        <a14:foregroundMark x1="48021" y1="43438" x2="48021" y2="43438"/>
                        <a14:foregroundMark x1="48021" y1="42292" x2="48021" y2="42292"/>
                        <a14:foregroundMark x1="47813" y1="40729" x2="47813" y2="40729"/>
                        <a14:foregroundMark x1="47813" y1="38958" x2="47813" y2="38958"/>
                        <a14:foregroundMark x1="47604" y1="38750" x2="47604" y2="38750"/>
                        <a14:foregroundMark x1="44896" y1="39271" x2="44896" y2="39271"/>
                        <a14:foregroundMark x1="41458" y1="36875" x2="41458" y2="36875"/>
                        <a14:foregroundMark x1="40938" y1="36875" x2="40938" y2="36875"/>
                        <a14:foregroundMark x1="40104" y1="36875" x2="40104" y2="36875"/>
                        <a14:foregroundMark x1="40833" y1="42813" x2="40833" y2="42813"/>
                        <a14:foregroundMark x1="43333" y1="46458" x2="43333" y2="46458"/>
                        <a14:foregroundMark x1="59271" y1="43021" x2="59271" y2="43021"/>
                        <a14:foregroundMark x1="56563" y1="43646" x2="56563" y2="43646"/>
                        <a14:foregroundMark x1="60104" y1="46250" x2="60104" y2="46250"/>
                        <a14:foregroundMark x1="53542" y1="41979" x2="53542" y2="41979"/>
                        <a14:foregroundMark x1="53125" y1="38646" x2="53125" y2="38646"/>
                        <a14:foregroundMark x1="56875" y1="38229" x2="56875" y2="38229"/>
                        <a14:foregroundMark x1="55313" y1="38229" x2="55313" y2="38229"/>
                        <a14:foregroundMark x1="52188" y1="38542" x2="52188" y2="38542"/>
                        <a14:foregroundMark x1="50729" y1="36146" x2="50729" y2="36146"/>
                        <a14:foregroundMark x1="52188" y1="36563" x2="52188" y2="36563"/>
                        <a14:foregroundMark x1="53438" y1="36875" x2="54792" y2="37500"/>
                        <a14:foregroundMark x1="56979" y1="37604" x2="56979" y2="37604"/>
                        <a14:foregroundMark x1="61042" y1="36667" x2="61042" y2="36667"/>
                        <a14:foregroundMark x1="61146" y1="37292" x2="61146" y2="37292"/>
                        <a14:foregroundMark x1="59062" y1="40625" x2="59062" y2="40625"/>
                        <a14:foregroundMark x1="57396" y1="47083" x2="57396" y2="47083"/>
                        <a14:foregroundMark x1="54583" y1="45833" x2="54583" y2="45833"/>
                        <a14:foregroundMark x1="48125" y1="58229" x2="48125" y2="58229"/>
                        <a14:foregroundMark x1="52083" y1="56979" x2="52083" y2="56979"/>
                      </a14:backgroundRemoval>
                    </a14:imgEffect>
                  </a14:imgLayer>
                </a14:imgProps>
              </a:ext>
              <a:ext uri="{28A0092B-C50C-407E-A947-70E740481C1C}">
                <a14:useLocalDpi xmlns:a14="http://schemas.microsoft.com/office/drawing/2010/main" val="0"/>
              </a:ext>
            </a:extLst>
          </a:blip>
          <a:srcRect t="8239" b="8764"/>
          <a:stretch/>
        </p:blipFill>
        <p:spPr bwMode="auto">
          <a:xfrm>
            <a:off x="9760957" y="1224575"/>
            <a:ext cx="1771504" cy="147028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D649A4B-3497-FA1F-B592-10182D3E75F4}"/>
              </a:ext>
            </a:extLst>
          </p:cNvPr>
          <p:cNvSpPr/>
          <p:nvPr/>
        </p:nvSpPr>
        <p:spPr>
          <a:xfrm>
            <a:off x="1318262" y="72677"/>
            <a:ext cx="9700476" cy="584775"/>
          </a:xfrm>
          <a:prstGeom prst="rect">
            <a:avLst/>
          </a:prstGeom>
          <a:noFill/>
        </p:spPr>
        <p:txBody>
          <a:bodyPr wrap="none" lIns="91440" tIns="45720" rIns="91440" bIns="45720">
            <a:spAutoFit/>
          </a:bodyPr>
          <a:lstStyle/>
          <a:p>
            <a:pPr algn="ct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IZLASI UN IZVĒLIES PAREIZO</a:t>
            </a:r>
            <a:r>
              <a:rPr lang="en-GB"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ĢEOMETRISKO FIGŪRU!</a:t>
            </a:r>
            <a:endParaRPr lang="en-US" sz="32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077342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3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32"/>
                                        </p:tgtEl>
                                        <p:attrNameLst>
                                          <p:attrName>style.visibility</p:attrName>
                                        </p:attrNameLst>
                                      </p:cBhvr>
                                      <p:to>
                                        <p:strVal val="hidden"/>
                                      </p:to>
                                    </p:set>
                                  </p:childTnLst>
                                </p:cTn>
                              </p:par>
                            </p:childTnLst>
                          </p:cTn>
                        </p:par>
                      </p:childTnLst>
                    </p:cTn>
                  </p:par>
                </p:childTnLst>
              </p:cTn>
              <p:nextCondLst>
                <p:cond evt="onClick" delay="0">
                  <p:tgtEl>
                    <p:spTgt spid="1032"/>
                  </p:tgtEl>
                </p:cond>
              </p:nextCondLst>
            </p:seq>
            <p:seq concurrent="1" nextAc="seek">
              <p:cTn id="7" restart="whenNotActive" fill="hold" evtFilter="cancelBubble" nodeType="interactiveSeq">
                <p:stCondLst>
                  <p:cond evt="onClick" delay="0">
                    <p:tgtEl>
                      <p:spTgt spid="103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036"/>
                                        </p:tgtEl>
                                        <p:attrNameLst>
                                          <p:attrName>style.visibility</p:attrName>
                                        </p:attrNameLst>
                                      </p:cBhvr>
                                      <p:to>
                                        <p:strVal val="hidden"/>
                                      </p:to>
                                    </p:set>
                                  </p:childTnLst>
                                </p:cTn>
                              </p:par>
                            </p:childTnLst>
                          </p:cTn>
                        </p:par>
                      </p:childTnLst>
                    </p:cTn>
                  </p:par>
                </p:childTnLst>
              </p:cTn>
              <p:nextCondLst>
                <p:cond evt="onClick" delay="0">
                  <p:tgtEl>
                    <p:spTgt spid="1036"/>
                  </p:tgtEl>
                </p:cond>
              </p:nextCondLst>
            </p:seq>
            <p:seq concurrent="1" nextAc="seek">
              <p:cTn id="12" restart="whenNotActive" fill="hold" evtFilter="cancelBubble" nodeType="interactiveSeq">
                <p:stCondLst>
                  <p:cond evt="onClick" delay="0">
                    <p:tgtEl>
                      <p:spTgt spid="1034"/>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034"/>
                                        </p:tgtEl>
                                        <p:attrNameLst>
                                          <p:attrName>style.visibility</p:attrName>
                                        </p:attrNameLst>
                                      </p:cBhvr>
                                      <p:to>
                                        <p:strVal val="hidden"/>
                                      </p:to>
                                    </p:set>
                                  </p:childTnLst>
                                </p:cTn>
                              </p:par>
                            </p:childTnLst>
                          </p:cTn>
                        </p:par>
                      </p:childTnLst>
                    </p:cTn>
                  </p:par>
                </p:childTnLst>
              </p:cTn>
              <p:nextCondLst>
                <p:cond evt="onClick" delay="0">
                  <p:tgtEl>
                    <p:spTgt spid="1034"/>
                  </p:tgtEl>
                </p:cond>
              </p:nextCondLst>
            </p:seq>
            <p:seq concurrent="1" nextAc="seek">
              <p:cTn id="17" restart="whenNotActive" fill="hold" evtFilter="cancelBubble" nodeType="interactiveSeq">
                <p:stCondLst>
                  <p:cond evt="onClick" delay="0">
                    <p:tgtEl>
                      <p:spTgt spid="1028"/>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1028"/>
                  </p:tgtEl>
                </p:cond>
              </p:nextCondLst>
            </p:seq>
            <p:seq concurrent="1" nextAc="seek">
              <p:cTn id="22" restart="whenNotActive" fill="hold" evtFilter="cancelBubble" nodeType="interactiveSeq">
                <p:stCondLst>
                  <p:cond evt="onClick" delay="0">
                    <p:tgtEl>
                      <p:spTgt spid="1030"/>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2.70833E-6 1.85185E-6 L -0.64584 0.21435 " pathEditMode="relative" rAng="0" ptsTypes="AA">
                                      <p:cBhvr>
                                        <p:cTn id="26" dur="2000" fill="hold"/>
                                        <p:tgtEl>
                                          <p:spTgt spid="1030"/>
                                        </p:tgtEl>
                                        <p:attrNameLst>
                                          <p:attrName>ppt_x</p:attrName>
                                          <p:attrName>ppt_y</p:attrName>
                                        </p:attrNameLst>
                                      </p:cBhvr>
                                      <p:rCtr x="-32292" y="10718"/>
                                    </p:animMotion>
                                  </p:childTnLst>
                                </p:cTn>
                              </p:par>
                            </p:childTnLst>
                          </p:cTn>
                        </p:par>
                      </p:childTnLst>
                    </p:cTn>
                  </p:par>
                </p:childTnLst>
              </p:cTn>
              <p:nextCondLst>
                <p:cond evt="onClick" delay="0">
                  <p:tgtEl>
                    <p:spTgt spid="1030"/>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1A3CC-9390-A3AB-EA11-C4BE2CB4E048}"/>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EB53EB07-8B57-82D9-26BC-741F3D640C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Orange Sweater Clip Art - Orange Sweater Image">
            <a:extLst>
              <a:ext uri="{FF2B5EF4-FFF2-40B4-BE49-F238E27FC236}">
                <a16:creationId xmlns:a16="http://schemas.microsoft.com/office/drawing/2014/main" id="{98B91AFD-E627-B252-54D8-CAFB6BE5990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8775" y="1656387"/>
            <a:ext cx="4614254" cy="37375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angle Cartoon Free PNG Image｜Illustoon">
            <a:extLst>
              <a:ext uri="{FF2B5EF4-FFF2-40B4-BE49-F238E27FC236}">
                <a16:creationId xmlns:a16="http://schemas.microsoft.com/office/drawing/2014/main" id="{F44C7C61-BA93-34E9-B765-BBC84AE67BF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1667" r="100000"/>
                    </a14:imgEffect>
                  </a14:imgLayer>
                </a14:imgProps>
              </a:ext>
              <a:ext uri="{28A0092B-C50C-407E-A947-70E740481C1C}">
                <a14:useLocalDpi xmlns:a14="http://schemas.microsoft.com/office/drawing/2010/main" val="0"/>
              </a:ext>
            </a:extLst>
          </a:blip>
          <a:srcRect/>
          <a:stretch>
            <a:fillRect/>
          </a:stretch>
        </p:blipFill>
        <p:spPr bwMode="auto">
          <a:xfrm>
            <a:off x="10164271" y="3743539"/>
            <a:ext cx="1708934" cy="17089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hombus shape vector illustration in cartoon character design Stock  Illustration | Adobe Stock">
            <a:extLst>
              <a:ext uri="{FF2B5EF4-FFF2-40B4-BE49-F238E27FC236}">
                <a16:creationId xmlns:a16="http://schemas.microsoft.com/office/drawing/2014/main" id="{4883BAE4-8349-A3F2-492C-001E7AEC828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742015" y="4107952"/>
            <a:ext cx="1708933" cy="170893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ree Surprising Rectangle Cartoon Character Clipart | Charatoon">
            <a:extLst>
              <a:ext uri="{FF2B5EF4-FFF2-40B4-BE49-F238E27FC236}">
                <a16:creationId xmlns:a16="http://schemas.microsoft.com/office/drawing/2014/main" id="{74DF85C2-F0A8-B1C2-FED8-AD00FA6A7775}"/>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3125" b="83854" l="0" r="100000">
                        <a14:foregroundMark x1="43646" y1="26354" x2="43646" y2="26354"/>
                        <a14:foregroundMark x1="37917" y1="27917" x2="37917" y2="27917"/>
                        <a14:foregroundMark x1="37708" y1="29063" x2="37813" y2="29479"/>
                        <a14:foregroundMark x1="41563" y1="30000" x2="41563" y2="30000"/>
                        <a14:foregroundMark x1="43333" y1="30000" x2="44063" y2="30417"/>
                        <a14:foregroundMark x1="43229" y1="32917" x2="43229" y2="32917"/>
                        <a14:foregroundMark x1="42604" y1="17813" x2="42604" y2="17813"/>
                        <a14:foregroundMark x1="38542" y1="25729" x2="38542" y2="25729"/>
                        <a14:foregroundMark x1="42917" y1="26354" x2="42917" y2="26354"/>
                        <a14:foregroundMark x1="34792" y1="30312" x2="34792" y2="30312"/>
                        <a14:foregroundMark x1="42604" y1="28750" x2="42604" y2="28750"/>
                        <a14:foregroundMark x1="41875" y1="27292" x2="41875" y2="27292"/>
                        <a14:foregroundMark x1="56667" y1="29792" x2="56667" y2="29792"/>
                        <a14:foregroundMark x1="56354" y1="30000" x2="56354" y2="30000"/>
                        <a14:foregroundMark x1="55000" y1="29688" x2="55000" y2="29688"/>
                        <a14:foregroundMark x1="52604" y1="29688" x2="52604" y2="29688"/>
                        <a14:foregroundMark x1="51250" y1="30833" x2="51250" y2="30833"/>
                        <a14:foregroundMark x1="51563" y1="32708" x2="52396" y2="32813"/>
                        <a14:foregroundMark x1="55000" y1="34792" x2="55000" y2="34792"/>
                        <a14:foregroundMark x1="55313" y1="35833" x2="55833" y2="36354"/>
                        <a14:foregroundMark x1="53646" y1="40938" x2="53646" y2="40938"/>
                        <a14:foregroundMark x1="49375" y1="32708" x2="49375" y2="32708"/>
                        <a14:foregroundMark x1="47396" y1="57083" x2="47396" y2="57083"/>
                        <a14:foregroundMark x1="50833" y1="53333" x2="50833" y2="53333"/>
                        <a14:foregroundMark x1="42292" y1="54792" x2="42292" y2="54792"/>
                        <a14:foregroundMark x1="42917" y1="55000" x2="43854" y2="56042"/>
                        <a14:foregroundMark x1="46250" y1="58542" x2="46771" y2="58750"/>
                        <a14:foregroundMark x1="49375" y1="59375" x2="49375" y2="59375"/>
                        <a14:foregroundMark x1="48750" y1="55833" x2="48750" y2="55833"/>
                        <a14:foregroundMark x1="47083" y1="53958" x2="47083" y2="53958"/>
                        <a14:foregroundMark x1="46667" y1="53958" x2="46667" y2="53958"/>
                        <a14:foregroundMark x1="45313" y1="55417" x2="45313" y2="56042"/>
                        <a14:foregroundMark x1="43229" y1="58021" x2="43646" y2="58750"/>
                        <a14:foregroundMark x1="44375" y1="60625" x2="45000" y2="60833"/>
                        <a14:foregroundMark x1="48125" y1="60938" x2="48125" y2="60938"/>
                        <a14:foregroundMark x1="49792" y1="60625" x2="49792" y2="60625"/>
                        <a14:foregroundMark x1="52500" y1="54271" x2="52500" y2="54271"/>
                        <a14:foregroundMark x1="53542" y1="52292" x2="53542" y2="52292"/>
                        <a14:foregroundMark x1="53125" y1="51875" x2="53125" y2="51875"/>
                        <a14:foregroundMark x1="49688" y1="51563" x2="49688" y2="51563"/>
                        <a14:foregroundMark x1="43646" y1="53021" x2="43646" y2="53021"/>
                        <a14:foregroundMark x1="40104" y1="53958" x2="40104" y2="53958"/>
                        <a14:foregroundMark x1="37500" y1="53021" x2="38125" y2="52917"/>
                        <a14:foregroundMark x1="43542" y1="60521" x2="43542" y2="60521"/>
                        <a14:foregroundMark x1="44583" y1="62604" x2="45000" y2="62604"/>
                        <a14:foregroundMark x1="47604" y1="61250" x2="47604" y2="61250"/>
                        <a14:foregroundMark x1="44583" y1="58229" x2="44583" y2="58229"/>
                        <a14:foregroundMark x1="42188" y1="57813" x2="42188" y2="57813"/>
                        <a14:foregroundMark x1="42500" y1="57500" x2="42500" y2="57500"/>
                        <a14:foregroundMark x1="42292" y1="57188" x2="42292" y2="57188"/>
                        <a14:foregroundMark x1="41250" y1="56979" x2="41250" y2="56979"/>
                        <a14:foregroundMark x1="40521" y1="55729" x2="40521" y2="55729"/>
                        <a14:foregroundMark x1="39583" y1="53646" x2="39583" y2="53646"/>
                        <a14:foregroundMark x1="39583" y1="52292" x2="39583" y2="52292"/>
                        <a14:foregroundMark x1="43229" y1="51979" x2="43854" y2="51979"/>
                        <a14:foregroundMark x1="47604" y1="52396" x2="47604" y2="52396"/>
                        <a14:foregroundMark x1="48333" y1="52917" x2="48750" y2="53333"/>
                        <a14:foregroundMark x1="47708" y1="54583" x2="47708" y2="54583"/>
                        <a14:foregroundMark x1="48854" y1="55104" x2="49375" y2="55104"/>
                        <a14:foregroundMark x1="50208" y1="55104" x2="50208" y2="55104"/>
                        <a14:foregroundMark x1="51042" y1="55625" x2="51771" y2="56354"/>
                        <a14:foregroundMark x1="52917" y1="56354" x2="52917" y2="56354"/>
                        <a14:foregroundMark x1="53958" y1="53958" x2="53958" y2="53958"/>
                        <a14:foregroundMark x1="53542" y1="51875" x2="53542" y2="51875"/>
                        <a14:foregroundMark x1="53438" y1="51354" x2="53438" y2="51354"/>
                        <a14:foregroundMark x1="52917" y1="51042" x2="52917" y2="51042"/>
                        <a14:foregroundMark x1="50833" y1="50625" x2="50833" y2="50625"/>
                        <a14:foregroundMark x1="50833" y1="51042" x2="50833" y2="51667"/>
                        <a14:foregroundMark x1="51042" y1="51979" x2="51563" y2="52083"/>
                        <a14:foregroundMark x1="51563" y1="52083" x2="51042" y2="52396"/>
                        <a14:foregroundMark x1="46042" y1="53958" x2="45729" y2="54583"/>
                        <a14:foregroundMark x1="45417" y1="54792" x2="45417" y2="54792"/>
                        <a14:foregroundMark x1="45000" y1="55104" x2="45000" y2="55104"/>
                        <a14:foregroundMark x1="44375" y1="55625" x2="44375" y2="55625"/>
                        <a14:foregroundMark x1="42917" y1="55104" x2="42917" y2="55104"/>
                        <a14:foregroundMark x1="41458" y1="55833" x2="41563" y2="56771"/>
                        <a14:foregroundMark x1="41875" y1="57500" x2="42604" y2="58542"/>
                        <a14:foregroundMark x1="42917" y1="59062" x2="43021" y2="59792"/>
                        <a14:foregroundMark x1="43021" y1="60104" x2="43021" y2="60521"/>
                        <a14:foregroundMark x1="43021" y1="61250" x2="43542" y2="61458"/>
                        <a14:foregroundMark x1="53125" y1="31146" x2="53125" y2="31146"/>
                        <a14:foregroundMark x1="51875" y1="27604" x2="51875" y2="27604"/>
                        <a14:foregroundMark x1="54167" y1="27292" x2="54167" y2="27292"/>
                        <a14:foregroundMark x1="55521" y1="27396" x2="56042" y2="27917"/>
                        <a14:foregroundMark x1="56667" y1="32500" x2="56667" y2="32500"/>
                        <a14:foregroundMark x1="55208" y1="37500" x2="55208" y2="37500"/>
                        <a14:foregroundMark x1="52917" y1="37188" x2="53438" y2="37188"/>
                        <a14:foregroundMark x1="48750" y1="37188" x2="48750" y2="37188"/>
                        <a14:foregroundMark x1="38229" y1="33125" x2="38229" y2="33125"/>
                        <a14:foregroundMark x1="35000" y1="27708" x2="35000" y2="27708"/>
                        <a14:foregroundMark x1="42604" y1="24583" x2="42604" y2="24583"/>
                        <a14:foregroundMark x1="42188" y1="27396" x2="42604" y2="28021"/>
                        <a14:foregroundMark x1="42188" y1="30417" x2="42604" y2="30729"/>
                        <a14:foregroundMark x1="40938" y1="33125" x2="40938" y2="33125"/>
                        <a14:foregroundMark x1="39479" y1="33438" x2="39479" y2="33438"/>
                      </a14:backgroundRemoval>
                    </a14:imgEffect>
                  </a14:imgLayer>
                </a14:imgProps>
              </a:ext>
              <a:ext uri="{28A0092B-C50C-407E-A947-70E740481C1C}">
                <a14:useLocalDpi xmlns:a14="http://schemas.microsoft.com/office/drawing/2010/main" val="0"/>
              </a:ext>
            </a:extLst>
          </a:blip>
          <a:srcRect t="13243" b="17004"/>
          <a:stretch/>
        </p:blipFill>
        <p:spPr bwMode="auto">
          <a:xfrm>
            <a:off x="5650080" y="1162247"/>
            <a:ext cx="2197195" cy="15326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B522883-FDF4-3B6E-A12B-FBECC2E2F210}"/>
              </a:ext>
            </a:extLst>
          </p:cNvPr>
          <p:cNvSpPr/>
          <p:nvPr/>
        </p:nvSpPr>
        <p:spPr>
          <a:xfrm>
            <a:off x="1807921" y="4266984"/>
            <a:ext cx="1875963" cy="523220"/>
          </a:xfrm>
          <a:prstGeom prst="rect">
            <a:avLst/>
          </a:prstGeom>
          <a:noFill/>
        </p:spPr>
        <p:txBody>
          <a:bodyPr wrap="none" lIns="91440" tIns="45720" rIns="91440" bIns="45720">
            <a:spAutoFit/>
          </a:bodyPr>
          <a:lstStyle/>
          <a:p>
            <a:pPr algn="ctr"/>
            <a:r>
              <a:rPr lang="lv-LV" sz="2800" dirty="0">
                <a:ln w="0"/>
                <a:solidFill>
                  <a:schemeClr val="accent1">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KVADRĀTS</a:t>
            </a:r>
            <a:endParaRPr lang="en-US" sz="2800" b="0" cap="none" spc="0" dirty="0">
              <a:ln w="0"/>
              <a:solidFill>
                <a:schemeClr val="accent1">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30" name="Picture 6" descr="Free Circle Cartoon Character Clipart | Charatoon">
            <a:extLst>
              <a:ext uri="{FF2B5EF4-FFF2-40B4-BE49-F238E27FC236}">
                <a16:creationId xmlns:a16="http://schemas.microsoft.com/office/drawing/2014/main" id="{BF04F803-B501-1254-D82F-0D3FE2CD340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7083" b="92708" l="0" r="100000">
                        <a14:foregroundMark x1="48021" y1="37500" x2="48021" y2="37500"/>
                        <a14:foregroundMark x1="46250" y1="36875" x2="46250" y2="36875"/>
                        <a14:foregroundMark x1="39896" y1="38021" x2="39896" y2="38021"/>
                        <a14:foregroundMark x1="42188" y1="38542" x2="42188" y2="38542"/>
                        <a14:foregroundMark x1="42604" y1="40313" x2="42604" y2="40313"/>
                        <a14:foregroundMark x1="42292" y1="41771" x2="42708" y2="42292"/>
                        <a14:foregroundMark x1="42708" y1="42708" x2="42708" y2="42708"/>
                        <a14:foregroundMark x1="59792" y1="39583" x2="59792" y2="39583"/>
                        <a14:foregroundMark x1="60000" y1="39583" x2="60000" y2="39583"/>
                        <a14:foregroundMark x1="58333" y1="37917" x2="58333" y2="37917"/>
                        <a14:foregroundMark x1="53125" y1="38333" x2="53125" y2="38333"/>
                        <a14:foregroundMark x1="52917" y1="39271" x2="52917" y2="39271"/>
                        <a14:foregroundMark x1="52917" y1="42708" x2="53229" y2="43125"/>
                        <a14:foregroundMark x1="53229" y1="43854" x2="53229" y2="43854"/>
                        <a14:foregroundMark x1="49479" y1="44896" x2="49479" y2="44896"/>
                        <a14:foregroundMark x1="44375" y1="45417" x2="44375" y2="45417"/>
                        <a14:foregroundMark x1="43229" y1="44375" x2="43229" y2="44375"/>
                        <a14:foregroundMark x1="41250" y1="40417" x2="41250" y2="40417"/>
                        <a14:foregroundMark x1="40625" y1="38750" x2="40625" y2="38750"/>
                        <a14:foregroundMark x1="41146" y1="38542" x2="41146" y2="38542"/>
                        <a14:foregroundMark x1="43646" y1="39688" x2="44063" y2="40000"/>
                        <a14:foregroundMark x1="47396" y1="43438" x2="47396" y2="43438"/>
                        <a14:foregroundMark x1="48021" y1="43438" x2="48021" y2="43438"/>
                        <a14:foregroundMark x1="48021" y1="42292" x2="48021" y2="42292"/>
                        <a14:foregroundMark x1="47813" y1="40729" x2="47813" y2="40729"/>
                        <a14:foregroundMark x1="47813" y1="38958" x2="47813" y2="38958"/>
                        <a14:foregroundMark x1="47604" y1="38750" x2="47604" y2="38750"/>
                        <a14:foregroundMark x1="44896" y1="39271" x2="44896" y2="39271"/>
                        <a14:foregroundMark x1="41458" y1="36875" x2="41458" y2="36875"/>
                        <a14:foregroundMark x1="40938" y1="36875" x2="40938" y2="36875"/>
                        <a14:foregroundMark x1="40104" y1="36875" x2="40104" y2="36875"/>
                        <a14:foregroundMark x1="40833" y1="42813" x2="40833" y2="42813"/>
                        <a14:foregroundMark x1="43333" y1="46458" x2="43333" y2="46458"/>
                        <a14:foregroundMark x1="59271" y1="43021" x2="59271" y2="43021"/>
                        <a14:foregroundMark x1="56563" y1="43646" x2="56563" y2="43646"/>
                        <a14:foregroundMark x1="60104" y1="46250" x2="60104" y2="46250"/>
                        <a14:foregroundMark x1="53542" y1="41979" x2="53542" y2="41979"/>
                        <a14:foregroundMark x1="53125" y1="38646" x2="53125" y2="38646"/>
                        <a14:foregroundMark x1="56875" y1="38229" x2="56875" y2="38229"/>
                        <a14:foregroundMark x1="55313" y1="38229" x2="55313" y2="38229"/>
                        <a14:foregroundMark x1="52188" y1="38542" x2="52188" y2="38542"/>
                        <a14:foregroundMark x1="50729" y1="36146" x2="50729" y2="36146"/>
                        <a14:foregroundMark x1="52188" y1="36563" x2="52188" y2="36563"/>
                        <a14:foregroundMark x1="53438" y1="36875" x2="54792" y2="37500"/>
                        <a14:foregroundMark x1="56979" y1="37604" x2="56979" y2="37604"/>
                        <a14:foregroundMark x1="61042" y1="36667" x2="61042" y2="36667"/>
                        <a14:foregroundMark x1="61146" y1="37292" x2="61146" y2="37292"/>
                        <a14:foregroundMark x1="59062" y1="40625" x2="59062" y2="40625"/>
                        <a14:foregroundMark x1="57396" y1="47083" x2="57396" y2="47083"/>
                        <a14:foregroundMark x1="54583" y1="45833" x2="54583" y2="45833"/>
                        <a14:foregroundMark x1="48125" y1="58229" x2="48125" y2="58229"/>
                        <a14:foregroundMark x1="52083" y1="56979" x2="52083" y2="56979"/>
                      </a14:backgroundRemoval>
                    </a14:imgEffect>
                  </a14:imgLayer>
                </a14:imgProps>
              </a:ext>
              <a:ext uri="{28A0092B-C50C-407E-A947-70E740481C1C}">
                <a14:useLocalDpi xmlns:a14="http://schemas.microsoft.com/office/drawing/2010/main" val="0"/>
              </a:ext>
            </a:extLst>
          </a:blip>
          <a:srcRect t="8239" b="8764"/>
          <a:stretch/>
        </p:blipFill>
        <p:spPr bwMode="auto">
          <a:xfrm>
            <a:off x="9760957" y="1224575"/>
            <a:ext cx="1771504" cy="14702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Square Cartoon Character Clipart | Charatoon">
            <a:extLst>
              <a:ext uri="{FF2B5EF4-FFF2-40B4-BE49-F238E27FC236}">
                <a16:creationId xmlns:a16="http://schemas.microsoft.com/office/drawing/2014/main" id="{9736D520-1F2B-0C26-8B29-6F24964AC9DA}"/>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625" b="87917" l="8646" r="90729">
                        <a14:foregroundMark x1="47396" y1="39583" x2="47396" y2="39583"/>
                        <a14:foregroundMark x1="41667" y1="36979" x2="41667" y2="36979"/>
                        <a14:foregroundMark x1="40833" y1="38750" x2="40833" y2="38750"/>
                        <a14:foregroundMark x1="41146" y1="43021" x2="41146" y2="43021"/>
                        <a14:foregroundMark x1="41667" y1="43333" x2="41667" y2="43333"/>
                        <a14:foregroundMark x1="44375" y1="39375" x2="44375" y2="39375"/>
                        <a14:foregroundMark x1="45729" y1="38542" x2="45729" y2="38542"/>
                        <a14:foregroundMark x1="46250" y1="38646" x2="46667" y2="38958"/>
                        <a14:foregroundMark x1="57396" y1="37292" x2="57396" y2="37292"/>
                        <a14:foregroundMark x1="51458" y1="38750" x2="51458" y2="38750"/>
                        <a14:foregroundMark x1="52917" y1="42500" x2="53854" y2="43646"/>
                        <a14:foregroundMark x1="58229" y1="46146" x2="58229" y2="46146"/>
                        <a14:foregroundMark x1="60313" y1="37917" x2="60313" y2="37917"/>
                        <a14:foregroundMark x1="48333" y1="57500" x2="48333" y2="57500"/>
                      </a14:backgroundRemoval>
                    </a14:imgEffect>
                  </a14:imgLayer>
                </a14:imgProps>
              </a:ext>
              <a:ext uri="{28A0092B-C50C-407E-A947-70E740481C1C}">
                <a14:useLocalDpi xmlns:a14="http://schemas.microsoft.com/office/drawing/2010/main" val="0"/>
              </a:ext>
            </a:extLst>
          </a:blip>
          <a:srcRect l="9350" t="10980" r="9600" b="12060"/>
          <a:stretch/>
        </p:blipFill>
        <p:spPr bwMode="auto">
          <a:xfrm>
            <a:off x="7953143" y="2874704"/>
            <a:ext cx="1672141" cy="1587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953387F-DA8D-910C-417B-0995A2E9A173}"/>
              </a:ext>
            </a:extLst>
          </p:cNvPr>
          <p:cNvSpPr/>
          <p:nvPr/>
        </p:nvSpPr>
        <p:spPr>
          <a:xfrm>
            <a:off x="1318262" y="72677"/>
            <a:ext cx="9700476" cy="584775"/>
          </a:xfrm>
          <a:prstGeom prst="rect">
            <a:avLst/>
          </a:prstGeom>
          <a:noFill/>
        </p:spPr>
        <p:txBody>
          <a:bodyPr wrap="none" lIns="91440" tIns="45720" rIns="91440" bIns="45720">
            <a:spAutoFit/>
          </a:bodyPr>
          <a:lstStyle/>
          <a:p>
            <a:pPr algn="ct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IZLASI UN IZVĒLIES PAREIZO</a:t>
            </a:r>
            <a:r>
              <a:rPr lang="en-GB"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ĢEOMETRISKO FIGŪRU!</a:t>
            </a:r>
            <a:endParaRPr lang="en-US" sz="32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8097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3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036"/>
                                        </p:tgtEl>
                                        <p:attrNameLst>
                                          <p:attrName>style.visibility</p:attrName>
                                        </p:attrNameLst>
                                      </p:cBhvr>
                                      <p:to>
                                        <p:strVal val="hidden"/>
                                      </p:to>
                                    </p:set>
                                  </p:childTnLst>
                                </p:cTn>
                              </p:par>
                            </p:childTnLst>
                          </p:cTn>
                        </p:par>
                      </p:childTnLst>
                    </p:cTn>
                  </p:par>
                </p:childTnLst>
              </p:cTn>
              <p:nextCondLst>
                <p:cond evt="onClick" delay="0">
                  <p:tgtEl>
                    <p:spTgt spid="1036"/>
                  </p:tgtEl>
                </p:cond>
              </p:nextCondLst>
            </p:seq>
            <p:seq concurrent="1" nextAc="seek">
              <p:cTn id="12" restart="whenNotActive" fill="hold" evtFilter="cancelBubble" nodeType="interactiveSeq">
                <p:stCondLst>
                  <p:cond evt="onClick" delay="0">
                    <p:tgtEl>
                      <p:spTgt spid="1034"/>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034"/>
                                        </p:tgtEl>
                                        <p:attrNameLst>
                                          <p:attrName>style.visibility</p:attrName>
                                        </p:attrNameLst>
                                      </p:cBhvr>
                                      <p:to>
                                        <p:strVal val="hidden"/>
                                      </p:to>
                                    </p:set>
                                  </p:childTnLst>
                                </p:cTn>
                              </p:par>
                            </p:childTnLst>
                          </p:cTn>
                        </p:par>
                      </p:childTnLst>
                    </p:cTn>
                  </p:par>
                </p:childTnLst>
              </p:cTn>
              <p:nextCondLst>
                <p:cond evt="onClick" delay="0">
                  <p:tgtEl>
                    <p:spTgt spid="1034"/>
                  </p:tgtEl>
                </p:cond>
              </p:nextCondLst>
            </p:seq>
            <p:seq concurrent="1" nextAc="seek">
              <p:cTn id="17" restart="whenNotActive" fill="hold" evtFilter="cancelBubble" nodeType="interactiveSeq">
                <p:stCondLst>
                  <p:cond evt="onClick" delay="0">
                    <p:tgtEl>
                      <p:spTgt spid="1028"/>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1028"/>
                  </p:tgtEl>
                </p:cond>
              </p:nextCondLst>
            </p:seq>
            <p:seq concurrent="1" nextAc="seek">
              <p:cTn id="22" restart="whenNotActive" fill="hold" evtFilter="cancelBubble" nodeType="interactiveSeq">
                <p:stCondLst>
                  <p:cond evt="onClick" delay="0">
                    <p:tgtEl>
                      <p:spTgt spid="1032"/>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33333E-6 -3.7037E-6 L -0.49336 -0.03495 " pathEditMode="relative" rAng="0" ptsTypes="AA">
                                      <p:cBhvr>
                                        <p:cTn id="26" dur="2000" fill="hold"/>
                                        <p:tgtEl>
                                          <p:spTgt spid="1032"/>
                                        </p:tgtEl>
                                        <p:attrNameLst>
                                          <p:attrName>ppt_x</p:attrName>
                                          <p:attrName>ppt_y</p:attrName>
                                        </p:attrNameLst>
                                      </p:cBhvr>
                                      <p:rCtr x="-24674" y="-1759"/>
                                    </p:animMotion>
                                  </p:childTnLst>
                                </p:cTn>
                              </p:par>
                            </p:childTnLst>
                          </p:cTn>
                        </p:par>
                      </p:childTnLst>
                    </p:cTn>
                  </p:par>
                </p:childTnLst>
              </p:cTn>
              <p:nextCondLst>
                <p:cond evt="onClick" delay="0">
                  <p:tgtEl>
                    <p:spTgt spid="103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5C488-964A-00B3-BB8C-D6A951CECB42}"/>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FE267302-C36B-1148-17E3-21E36318D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Orange Sweater Clip Art - Orange Sweater Image">
            <a:extLst>
              <a:ext uri="{FF2B5EF4-FFF2-40B4-BE49-F238E27FC236}">
                <a16:creationId xmlns:a16="http://schemas.microsoft.com/office/drawing/2014/main" id="{C77847E3-07BF-57C4-7DE2-B664C727025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8775" y="1656387"/>
            <a:ext cx="4614254" cy="37375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angle Cartoon Free PNG Image｜Illustoon">
            <a:extLst>
              <a:ext uri="{FF2B5EF4-FFF2-40B4-BE49-F238E27FC236}">
                <a16:creationId xmlns:a16="http://schemas.microsoft.com/office/drawing/2014/main" id="{A8E34DDA-C538-3982-5593-A8393C31706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1667" r="100000"/>
                    </a14:imgEffect>
                  </a14:imgLayer>
                </a14:imgProps>
              </a:ext>
              <a:ext uri="{28A0092B-C50C-407E-A947-70E740481C1C}">
                <a14:useLocalDpi xmlns:a14="http://schemas.microsoft.com/office/drawing/2010/main" val="0"/>
              </a:ext>
            </a:extLst>
          </a:blip>
          <a:srcRect/>
          <a:stretch>
            <a:fillRect/>
          </a:stretch>
        </p:blipFill>
        <p:spPr bwMode="auto">
          <a:xfrm>
            <a:off x="10164271" y="3743539"/>
            <a:ext cx="1708934" cy="170893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ree Surprising Rectangle Cartoon Character Clipart | Charatoon">
            <a:extLst>
              <a:ext uri="{FF2B5EF4-FFF2-40B4-BE49-F238E27FC236}">
                <a16:creationId xmlns:a16="http://schemas.microsoft.com/office/drawing/2014/main" id="{B3342D25-D4B8-DC1B-1F3F-9E904E155A1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3125" b="83854" l="0" r="100000">
                        <a14:foregroundMark x1="43646" y1="26354" x2="43646" y2="26354"/>
                        <a14:foregroundMark x1="37917" y1="27917" x2="37917" y2="27917"/>
                        <a14:foregroundMark x1="37708" y1="29063" x2="37813" y2="29479"/>
                        <a14:foregroundMark x1="41563" y1="30000" x2="41563" y2="30000"/>
                        <a14:foregroundMark x1="43333" y1="30000" x2="44063" y2="30417"/>
                        <a14:foregroundMark x1="43229" y1="32917" x2="43229" y2="32917"/>
                        <a14:foregroundMark x1="42604" y1="17813" x2="42604" y2="17813"/>
                        <a14:foregroundMark x1="38542" y1="25729" x2="38542" y2="25729"/>
                        <a14:foregroundMark x1="42917" y1="26354" x2="42917" y2="26354"/>
                        <a14:foregroundMark x1="34792" y1="30312" x2="34792" y2="30312"/>
                        <a14:foregroundMark x1="42604" y1="28750" x2="42604" y2="28750"/>
                        <a14:foregroundMark x1="41875" y1="27292" x2="41875" y2="27292"/>
                        <a14:foregroundMark x1="56667" y1="29792" x2="56667" y2="29792"/>
                        <a14:foregroundMark x1="56354" y1="30000" x2="56354" y2="30000"/>
                        <a14:foregroundMark x1="55000" y1="29688" x2="55000" y2="29688"/>
                        <a14:foregroundMark x1="52604" y1="29688" x2="52604" y2="29688"/>
                        <a14:foregroundMark x1="51250" y1="30833" x2="51250" y2="30833"/>
                        <a14:foregroundMark x1="51563" y1="32708" x2="52396" y2="32813"/>
                        <a14:foregroundMark x1="55000" y1="34792" x2="55000" y2="34792"/>
                        <a14:foregroundMark x1="55313" y1="35833" x2="55833" y2="36354"/>
                        <a14:foregroundMark x1="53646" y1="40938" x2="53646" y2="40938"/>
                        <a14:foregroundMark x1="49375" y1="32708" x2="49375" y2="32708"/>
                        <a14:foregroundMark x1="47396" y1="57083" x2="47396" y2="57083"/>
                        <a14:foregroundMark x1="50833" y1="53333" x2="50833" y2="53333"/>
                        <a14:foregroundMark x1="42292" y1="54792" x2="42292" y2="54792"/>
                        <a14:foregroundMark x1="42917" y1="55000" x2="43854" y2="56042"/>
                        <a14:foregroundMark x1="46250" y1="58542" x2="46771" y2="58750"/>
                        <a14:foregroundMark x1="49375" y1="59375" x2="49375" y2="59375"/>
                        <a14:foregroundMark x1="48750" y1="55833" x2="48750" y2="55833"/>
                        <a14:foregroundMark x1="47083" y1="53958" x2="47083" y2="53958"/>
                        <a14:foregroundMark x1="46667" y1="53958" x2="46667" y2="53958"/>
                        <a14:foregroundMark x1="45313" y1="55417" x2="45313" y2="56042"/>
                        <a14:foregroundMark x1="43229" y1="58021" x2="43646" y2="58750"/>
                        <a14:foregroundMark x1="44375" y1="60625" x2="45000" y2="60833"/>
                        <a14:foregroundMark x1="48125" y1="60938" x2="48125" y2="60938"/>
                        <a14:foregroundMark x1="49792" y1="60625" x2="49792" y2="60625"/>
                        <a14:foregroundMark x1="52500" y1="54271" x2="52500" y2="54271"/>
                        <a14:foregroundMark x1="53542" y1="52292" x2="53542" y2="52292"/>
                        <a14:foregroundMark x1="53125" y1="51875" x2="53125" y2="51875"/>
                        <a14:foregroundMark x1="49688" y1="51563" x2="49688" y2="51563"/>
                        <a14:foregroundMark x1="43646" y1="53021" x2="43646" y2="53021"/>
                        <a14:foregroundMark x1="40104" y1="53958" x2="40104" y2="53958"/>
                        <a14:foregroundMark x1="37500" y1="53021" x2="38125" y2="52917"/>
                        <a14:foregroundMark x1="43542" y1="60521" x2="43542" y2="60521"/>
                        <a14:foregroundMark x1="44583" y1="62604" x2="45000" y2="62604"/>
                        <a14:foregroundMark x1="47604" y1="61250" x2="47604" y2="61250"/>
                        <a14:foregroundMark x1="44583" y1="58229" x2="44583" y2="58229"/>
                        <a14:foregroundMark x1="42188" y1="57813" x2="42188" y2="57813"/>
                        <a14:foregroundMark x1="42500" y1="57500" x2="42500" y2="57500"/>
                        <a14:foregroundMark x1="42292" y1="57188" x2="42292" y2="57188"/>
                        <a14:foregroundMark x1="41250" y1="56979" x2="41250" y2="56979"/>
                        <a14:foregroundMark x1="40521" y1="55729" x2="40521" y2="55729"/>
                        <a14:foregroundMark x1="39583" y1="53646" x2="39583" y2="53646"/>
                        <a14:foregroundMark x1="39583" y1="52292" x2="39583" y2="52292"/>
                        <a14:foregroundMark x1="43229" y1="51979" x2="43854" y2="51979"/>
                        <a14:foregroundMark x1="47604" y1="52396" x2="47604" y2="52396"/>
                        <a14:foregroundMark x1="48333" y1="52917" x2="48750" y2="53333"/>
                        <a14:foregroundMark x1="47708" y1="54583" x2="47708" y2="54583"/>
                        <a14:foregroundMark x1="48854" y1="55104" x2="49375" y2="55104"/>
                        <a14:foregroundMark x1="50208" y1="55104" x2="50208" y2="55104"/>
                        <a14:foregroundMark x1="51042" y1="55625" x2="51771" y2="56354"/>
                        <a14:foregroundMark x1="52917" y1="56354" x2="52917" y2="56354"/>
                        <a14:foregroundMark x1="53958" y1="53958" x2="53958" y2="53958"/>
                        <a14:foregroundMark x1="53542" y1="51875" x2="53542" y2="51875"/>
                        <a14:foregroundMark x1="53438" y1="51354" x2="53438" y2="51354"/>
                        <a14:foregroundMark x1="52917" y1="51042" x2="52917" y2="51042"/>
                        <a14:foregroundMark x1="50833" y1="50625" x2="50833" y2="50625"/>
                        <a14:foregroundMark x1="50833" y1="51042" x2="50833" y2="51667"/>
                        <a14:foregroundMark x1="51042" y1="51979" x2="51563" y2="52083"/>
                        <a14:foregroundMark x1="51563" y1="52083" x2="51042" y2="52396"/>
                        <a14:foregroundMark x1="46042" y1="53958" x2="45729" y2="54583"/>
                        <a14:foregroundMark x1="45417" y1="54792" x2="45417" y2="54792"/>
                        <a14:foregroundMark x1="45000" y1="55104" x2="45000" y2="55104"/>
                        <a14:foregroundMark x1="44375" y1="55625" x2="44375" y2="55625"/>
                        <a14:foregroundMark x1="42917" y1="55104" x2="42917" y2="55104"/>
                        <a14:foregroundMark x1="41458" y1="55833" x2="41563" y2="56771"/>
                        <a14:foregroundMark x1="41875" y1="57500" x2="42604" y2="58542"/>
                        <a14:foregroundMark x1="42917" y1="59062" x2="43021" y2="59792"/>
                        <a14:foregroundMark x1="43021" y1="60104" x2="43021" y2="60521"/>
                        <a14:foregroundMark x1="43021" y1="61250" x2="43542" y2="61458"/>
                        <a14:foregroundMark x1="53125" y1="31146" x2="53125" y2="31146"/>
                        <a14:foregroundMark x1="51875" y1="27604" x2="51875" y2="27604"/>
                        <a14:foregroundMark x1="54167" y1="27292" x2="54167" y2="27292"/>
                        <a14:foregroundMark x1="55521" y1="27396" x2="56042" y2="27917"/>
                        <a14:foregroundMark x1="56667" y1="32500" x2="56667" y2="32500"/>
                        <a14:foregroundMark x1="55208" y1="37500" x2="55208" y2="37500"/>
                        <a14:foregroundMark x1="52917" y1="37188" x2="53438" y2="37188"/>
                        <a14:foregroundMark x1="48750" y1="37188" x2="48750" y2="37188"/>
                        <a14:foregroundMark x1="38229" y1="33125" x2="38229" y2="33125"/>
                        <a14:foregroundMark x1="35000" y1="27708" x2="35000" y2="27708"/>
                        <a14:foregroundMark x1="42604" y1="24583" x2="42604" y2="24583"/>
                        <a14:foregroundMark x1="42188" y1="27396" x2="42604" y2="28021"/>
                        <a14:foregroundMark x1="42188" y1="30417" x2="42604" y2="30729"/>
                        <a14:foregroundMark x1="40938" y1="33125" x2="40938" y2="33125"/>
                        <a14:foregroundMark x1="39479" y1="33438" x2="39479" y2="33438"/>
                      </a14:backgroundRemoval>
                    </a14:imgEffect>
                  </a14:imgLayer>
                </a14:imgProps>
              </a:ext>
              <a:ext uri="{28A0092B-C50C-407E-A947-70E740481C1C}">
                <a14:useLocalDpi xmlns:a14="http://schemas.microsoft.com/office/drawing/2010/main" val="0"/>
              </a:ext>
            </a:extLst>
          </a:blip>
          <a:srcRect t="13243" b="17004"/>
          <a:stretch/>
        </p:blipFill>
        <p:spPr bwMode="auto">
          <a:xfrm>
            <a:off x="5650080" y="1162247"/>
            <a:ext cx="2197195" cy="15326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24CDBA0C-C56A-84D0-C7D0-2AC6CEA06831}"/>
              </a:ext>
            </a:extLst>
          </p:cNvPr>
          <p:cNvSpPr/>
          <p:nvPr/>
        </p:nvSpPr>
        <p:spPr>
          <a:xfrm>
            <a:off x="2083286" y="4266984"/>
            <a:ext cx="1325235" cy="523220"/>
          </a:xfrm>
          <a:prstGeom prst="rect">
            <a:avLst/>
          </a:prstGeom>
          <a:noFill/>
        </p:spPr>
        <p:txBody>
          <a:bodyPr wrap="none" lIns="91440" tIns="45720" rIns="91440" bIns="45720">
            <a:spAutoFit/>
          </a:bodyPr>
          <a:lstStyle/>
          <a:p>
            <a:pPr algn="ctr"/>
            <a:r>
              <a:rPr lang="lv-LV" sz="2800" dirty="0">
                <a:ln w="0"/>
                <a:solidFill>
                  <a:srgbClr val="C0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ROMBS</a:t>
            </a:r>
            <a:endParaRPr lang="en-US" sz="2800" b="0" cap="none" spc="0" dirty="0">
              <a:ln w="0"/>
              <a:solidFill>
                <a:srgbClr val="C0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30" name="Picture 6" descr="Free Circle Cartoon Character Clipart | Charatoon">
            <a:extLst>
              <a:ext uri="{FF2B5EF4-FFF2-40B4-BE49-F238E27FC236}">
                <a16:creationId xmlns:a16="http://schemas.microsoft.com/office/drawing/2014/main" id="{CCAAFCD6-D84F-7D88-36AA-107E57767811}"/>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7083" b="92708" l="0" r="100000">
                        <a14:foregroundMark x1="48021" y1="37500" x2="48021" y2="37500"/>
                        <a14:foregroundMark x1="46250" y1="36875" x2="46250" y2="36875"/>
                        <a14:foregroundMark x1="39896" y1="38021" x2="39896" y2="38021"/>
                        <a14:foregroundMark x1="42188" y1="38542" x2="42188" y2="38542"/>
                        <a14:foregroundMark x1="42604" y1="40313" x2="42604" y2="40313"/>
                        <a14:foregroundMark x1="42292" y1="41771" x2="42708" y2="42292"/>
                        <a14:foregroundMark x1="42708" y1="42708" x2="42708" y2="42708"/>
                        <a14:foregroundMark x1="59792" y1="39583" x2="59792" y2="39583"/>
                        <a14:foregroundMark x1="60000" y1="39583" x2="60000" y2="39583"/>
                        <a14:foregroundMark x1="58333" y1="37917" x2="58333" y2="37917"/>
                        <a14:foregroundMark x1="53125" y1="38333" x2="53125" y2="38333"/>
                        <a14:foregroundMark x1="52917" y1="39271" x2="52917" y2="39271"/>
                        <a14:foregroundMark x1="52917" y1="42708" x2="53229" y2="43125"/>
                        <a14:foregroundMark x1="53229" y1="43854" x2="53229" y2="43854"/>
                        <a14:foregroundMark x1="49479" y1="44896" x2="49479" y2="44896"/>
                        <a14:foregroundMark x1="44375" y1="45417" x2="44375" y2="45417"/>
                        <a14:foregroundMark x1="43229" y1="44375" x2="43229" y2="44375"/>
                        <a14:foregroundMark x1="41250" y1="40417" x2="41250" y2="40417"/>
                        <a14:foregroundMark x1="40625" y1="38750" x2="40625" y2="38750"/>
                        <a14:foregroundMark x1="41146" y1="38542" x2="41146" y2="38542"/>
                        <a14:foregroundMark x1="43646" y1="39688" x2="44063" y2="40000"/>
                        <a14:foregroundMark x1="47396" y1="43438" x2="47396" y2="43438"/>
                        <a14:foregroundMark x1="48021" y1="43438" x2="48021" y2="43438"/>
                        <a14:foregroundMark x1="48021" y1="42292" x2="48021" y2="42292"/>
                        <a14:foregroundMark x1="47813" y1="40729" x2="47813" y2="40729"/>
                        <a14:foregroundMark x1="47813" y1="38958" x2="47813" y2="38958"/>
                        <a14:foregroundMark x1="47604" y1="38750" x2="47604" y2="38750"/>
                        <a14:foregroundMark x1="44896" y1="39271" x2="44896" y2="39271"/>
                        <a14:foregroundMark x1="41458" y1="36875" x2="41458" y2="36875"/>
                        <a14:foregroundMark x1="40938" y1="36875" x2="40938" y2="36875"/>
                        <a14:foregroundMark x1="40104" y1="36875" x2="40104" y2="36875"/>
                        <a14:foregroundMark x1="40833" y1="42813" x2="40833" y2="42813"/>
                        <a14:foregroundMark x1="43333" y1="46458" x2="43333" y2="46458"/>
                        <a14:foregroundMark x1="59271" y1="43021" x2="59271" y2="43021"/>
                        <a14:foregroundMark x1="56563" y1="43646" x2="56563" y2="43646"/>
                        <a14:foregroundMark x1="60104" y1="46250" x2="60104" y2="46250"/>
                        <a14:foregroundMark x1="53542" y1="41979" x2="53542" y2="41979"/>
                        <a14:foregroundMark x1="53125" y1="38646" x2="53125" y2="38646"/>
                        <a14:foregroundMark x1="56875" y1="38229" x2="56875" y2="38229"/>
                        <a14:foregroundMark x1="55313" y1="38229" x2="55313" y2="38229"/>
                        <a14:foregroundMark x1="52188" y1="38542" x2="52188" y2="38542"/>
                        <a14:foregroundMark x1="50729" y1="36146" x2="50729" y2="36146"/>
                        <a14:foregroundMark x1="52188" y1="36563" x2="52188" y2="36563"/>
                        <a14:foregroundMark x1="53438" y1="36875" x2="54792" y2="37500"/>
                        <a14:foregroundMark x1="56979" y1="37604" x2="56979" y2="37604"/>
                        <a14:foregroundMark x1="61042" y1="36667" x2="61042" y2="36667"/>
                        <a14:foregroundMark x1="61146" y1="37292" x2="61146" y2="37292"/>
                        <a14:foregroundMark x1="59062" y1="40625" x2="59062" y2="40625"/>
                        <a14:foregroundMark x1="57396" y1="47083" x2="57396" y2="47083"/>
                        <a14:foregroundMark x1="54583" y1="45833" x2="54583" y2="45833"/>
                        <a14:foregroundMark x1="48125" y1="58229" x2="48125" y2="58229"/>
                        <a14:foregroundMark x1="52083" y1="56979" x2="52083" y2="56979"/>
                      </a14:backgroundRemoval>
                    </a14:imgEffect>
                  </a14:imgLayer>
                </a14:imgProps>
              </a:ext>
              <a:ext uri="{28A0092B-C50C-407E-A947-70E740481C1C}">
                <a14:useLocalDpi xmlns:a14="http://schemas.microsoft.com/office/drawing/2010/main" val="0"/>
              </a:ext>
            </a:extLst>
          </a:blip>
          <a:srcRect t="8239" b="8764"/>
          <a:stretch/>
        </p:blipFill>
        <p:spPr bwMode="auto">
          <a:xfrm>
            <a:off x="9760957" y="1224575"/>
            <a:ext cx="1771504" cy="14702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Square Cartoon Character Clipart | Charatoon">
            <a:extLst>
              <a:ext uri="{FF2B5EF4-FFF2-40B4-BE49-F238E27FC236}">
                <a16:creationId xmlns:a16="http://schemas.microsoft.com/office/drawing/2014/main" id="{C97E14E7-FA76-08B4-D5EA-EBFE4ABA1375}"/>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625" b="87917" l="8646" r="90729">
                        <a14:foregroundMark x1="47396" y1="39583" x2="47396" y2="39583"/>
                        <a14:foregroundMark x1="41667" y1="36979" x2="41667" y2="36979"/>
                        <a14:foregroundMark x1="40833" y1="38750" x2="40833" y2="38750"/>
                        <a14:foregroundMark x1="41146" y1="43021" x2="41146" y2="43021"/>
                        <a14:foregroundMark x1="41667" y1="43333" x2="41667" y2="43333"/>
                        <a14:foregroundMark x1="44375" y1="39375" x2="44375" y2="39375"/>
                        <a14:foregroundMark x1="45729" y1="38542" x2="45729" y2="38542"/>
                        <a14:foregroundMark x1="46250" y1="38646" x2="46667" y2="38958"/>
                        <a14:foregroundMark x1="57396" y1="37292" x2="57396" y2="37292"/>
                        <a14:foregroundMark x1="51458" y1="38750" x2="51458" y2="38750"/>
                        <a14:foregroundMark x1="52917" y1="42500" x2="53854" y2="43646"/>
                        <a14:foregroundMark x1="58229" y1="46146" x2="58229" y2="46146"/>
                        <a14:foregroundMark x1="60313" y1="37917" x2="60313" y2="37917"/>
                        <a14:foregroundMark x1="48333" y1="57500" x2="48333" y2="57500"/>
                      </a14:backgroundRemoval>
                    </a14:imgEffect>
                  </a14:imgLayer>
                </a14:imgProps>
              </a:ext>
              <a:ext uri="{28A0092B-C50C-407E-A947-70E740481C1C}">
                <a14:useLocalDpi xmlns:a14="http://schemas.microsoft.com/office/drawing/2010/main" val="0"/>
              </a:ext>
            </a:extLst>
          </a:blip>
          <a:srcRect l="9350" t="10980" r="9600" b="12060"/>
          <a:stretch/>
        </p:blipFill>
        <p:spPr bwMode="auto">
          <a:xfrm>
            <a:off x="7953143" y="2874704"/>
            <a:ext cx="1672141" cy="1587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hombus shape vector illustration in cartoon character design Stock  Illustration | Adobe Stock">
            <a:extLst>
              <a:ext uri="{FF2B5EF4-FFF2-40B4-BE49-F238E27FC236}">
                <a16:creationId xmlns:a16="http://schemas.microsoft.com/office/drawing/2014/main" id="{B7808E50-5C96-8911-1BFB-0589940EF71B}"/>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742015" y="4107952"/>
            <a:ext cx="1708933" cy="170893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76C2FB0-336C-DFE7-E291-4F34099CBCB1}"/>
              </a:ext>
            </a:extLst>
          </p:cNvPr>
          <p:cNvSpPr/>
          <p:nvPr/>
        </p:nvSpPr>
        <p:spPr>
          <a:xfrm>
            <a:off x="1318262" y="72677"/>
            <a:ext cx="9700476" cy="584775"/>
          </a:xfrm>
          <a:prstGeom prst="rect">
            <a:avLst/>
          </a:prstGeom>
          <a:noFill/>
        </p:spPr>
        <p:txBody>
          <a:bodyPr wrap="none" lIns="91440" tIns="45720" rIns="91440" bIns="45720">
            <a:spAutoFit/>
          </a:bodyPr>
          <a:lstStyle/>
          <a:p>
            <a:pPr algn="ct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IZLASI UN IZVĒLIES PAREIZO</a:t>
            </a:r>
            <a:r>
              <a:rPr lang="en-GB"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ĢEOMETRISKO FIGŪRU!</a:t>
            </a:r>
            <a:endParaRPr lang="en-US" sz="32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4826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3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036"/>
                                        </p:tgtEl>
                                        <p:attrNameLst>
                                          <p:attrName>style.visibility</p:attrName>
                                        </p:attrNameLst>
                                      </p:cBhvr>
                                      <p:to>
                                        <p:strVal val="hidden"/>
                                      </p:to>
                                    </p:set>
                                  </p:childTnLst>
                                </p:cTn>
                              </p:par>
                            </p:childTnLst>
                          </p:cTn>
                        </p:par>
                      </p:childTnLst>
                    </p:cTn>
                  </p:par>
                </p:childTnLst>
              </p:cTn>
              <p:nextCondLst>
                <p:cond evt="onClick" delay="0">
                  <p:tgtEl>
                    <p:spTgt spid="1036"/>
                  </p:tgtEl>
                </p:cond>
              </p:nextCondLst>
            </p:seq>
            <p:seq concurrent="1" nextAc="seek">
              <p:cTn id="12" restart="whenNotActive" fill="hold" evtFilter="cancelBubble" nodeType="interactiveSeq">
                <p:stCondLst>
                  <p:cond evt="onClick" delay="0">
                    <p:tgtEl>
                      <p:spTgt spid="1028"/>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1028"/>
                  </p:tgtEl>
                </p:cond>
              </p:nextCondLst>
            </p:seq>
            <p:seq concurrent="1" nextAc="seek">
              <p:cTn id="17" restart="whenNotActive" fill="hold" evtFilter="cancelBubble" nodeType="interactiveSeq">
                <p:stCondLst>
                  <p:cond evt="onClick" delay="0">
                    <p:tgtEl>
                      <p:spTgt spid="1032"/>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032"/>
                                        </p:tgtEl>
                                        <p:attrNameLst>
                                          <p:attrName>style.visibility</p:attrName>
                                        </p:attrNameLst>
                                      </p:cBhvr>
                                      <p:to>
                                        <p:strVal val="hidden"/>
                                      </p:to>
                                    </p:set>
                                  </p:childTnLst>
                                </p:cTn>
                              </p:par>
                            </p:childTnLst>
                          </p:cTn>
                        </p:par>
                      </p:childTnLst>
                    </p:cTn>
                  </p:par>
                </p:childTnLst>
              </p:cTn>
              <p:nextCondLst>
                <p:cond evt="onClick" delay="0">
                  <p:tgtEl>
                    <p:spTgt spid="1032"/>
                  </p:tgtEl>
                </p:cond>
              </p:nextCondLst>
            </p:seq>
            <p:seq concurrent="1" nextAc="seek">
              <p:cTn id="22" restart="whenNotActive" fill="hold" evtFilter="cancelBubble" nodeType="interactiveSeq">
                <p:stCondLst>
                  <p:cond evt="onClick" delay="0">
                    <p:tgtEl>
                      <p:spTgt spid="1034"/>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375E-6 -1.11111E-6 L -0.3168 -0.24907 " pathEditMode="relative" rAng="0" ptsTypes="AA">
                                      <p:cBhvr>
                                        <p:cTn id="26" dur="2000" fill="hold"/>
                                        <p:tgtEl>
                                          <p:spTgt spid="1034"/>
                                        </p:tgtEl>
                                        <p:attrNameLst>
                                          <p:attrName>ppt_x</p:attrName>
                                          <p:attrName>ppt_y</p:attrName>
                                        </p:attrNameLst>
                                      </p:cBhvr>
                                      <p:rCtr x="-15846" y="-12454"/>
                                    </p:animMotion>
                                  </p:childTnLst>
                                </p:cTn>
                              </p:par>
                            </p:childTnLst>
                          </p:cTn>
                        </p:par>
                      </p:childTnLst>
                    </p:cTn>
                  </p:par>
                </p:childTnLst>
              </p:cTn>
              <p:nextCondLst>
                <p:cond evt="onClick" delay="0">
                  <p:tgtEl>
                    <p:spTgt spid="103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9B851-92D7-7B14-4FC8-F9CA164DA181}"/>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D2000772-15B8-F348-A095-975DA55EA2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Orange Sweater Clip Art - Orange Sweater Image">
            <a:extLst>
              <a:ext uri="{FF2B5EF4-FFF2-40B4-BE49-F238E27FC236}">
                <a16:creationId xmlns:a16="http://schemas.microsoft.com/office/drawing/2014/main" id="{50F27797-31C0-2758-C454-C05907AF240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8775" y="1656387"/>
            <a:ext cx="4614254" cy="37375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angle Cartoon Free PNG Image｜Illustoon">
            <a:extLst>
              <a:ext uri="{FF2B5EF4-FFF2-40B4-BE49-F238E27FC236}">
                <a16:creationId xmlns:a16="http://schemas.microsoft.com/office/drawing/2014/main" id="{24BFE120-F977-549B-10ED-A1513CC752E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1667" r="100000"/>
                    </a14:imgEffect>
                  </a14:imgLayer>
                </a14:imgProps>
              </a:ext>
              <a:ext uri="{28A0092B-C50C-407E-A947-70E740481C1C}">
                <a14:useLocalDpi xmlns:a14="http://schemas.microsoft.com/office/drawing/2010/main" val="0"/>
              </a:ext>
            </a:extLst>
          </a:blip>
          <a:srcRect/>
          <a:stretch>
            <a:fillRect/>
          </a:stretch>
        </p:blipFill>
        <p:spPr bwMode="auto">
          <a:xfrm>
            <a:off x="10164271" y="3743539"/>
            <a:ext cx="1708934" cy="170893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3F213DD-EC36-26EC-E793-015D20014E69}"/>
              </a:ext>
            </a:extLst>
          </p:cNvPr>
          <p:cNvSpPr/>
          <p:nvPr/>
        </p:nvSpPr>
        <p:spPr>
          <a:xfrm>
            <a:off x="1611172" y="4266984"/>
            <a:ext cx="2269467" cy="523220"/>
          </a:xfrm>
          <a:prstGeom prst="rect">
            <a:avLst/>
          </a:prstGeom>
          <a:noFill/>
        </p:spPr>
        <p:txBody>
          <a:bodyPr wrap="none" lIns="91440" tIns="45720" rIns="91440" bIns="45720">
            <a:spAutoFit/>
          </a:bodyPr>
          <a:lstStyle/>
          <a:p>
            <a:pPr algn="ctr"/>
            <a:r>
              <a:rPr lang="lv-LV" sz="2800" dirty="0">
                <a:ln w="0"/>
                <a:solidFill>
                  <a:schemeClr val="accent6">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TAISNSTŪRIS</a:t>
            </a:r>
            <a:endParaRPr lang="en-US" sz="2800" b="0" cap="none" spc="0" dirty="0">
              <a:ln w="0"/>
              <a:solidFill>
                <a:schemeClr val="accent6">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30" name="Picture 6" descr="Free Circle Cartoon Character Clipart | Charatoon">
            <a:extLst>
              <a:ext uri="{FF2B5EF4-FFF2-40B4-BE49-F238E27FC236}">
                <a16:creationId xmlns:a16="http://schemas.microsoft.com/office/drawing/2014/main" id="{E64DF1E6-D031-DEA8-D1C0-4A8FE2FCF1C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7083" b="92708" l="0" r="100000">
                        <a14:foregroundMark x1="48021" y1="37500" x2="48021" y2="37500"/>
                        <a14:foregroundMark x1="46250" y1="36875" x2="46250" y2="36875"/>
                        <a14:foregroundMark x1="39896" y1="38021" x2="39896" y2="38021"/>
                        <a14:foregroundMark x1="42188" y1="38542" x2="42188" y2="38542"/>
                        <a14:foregroundMark x1="42604" y1="40313" x2="42604" y2="40313"/>
                        <a14:foregroundMark x1="42292" y1="41771" x2="42708" y2="42292"/>
                        <a14:foregroundMark x1="42708" y1="42708" x2="42708" y2="42708"/>
                        <a14:foregroundMark x1="59792" y1="39583" x2="59792" y2="39583"/>
                        <a14:foregroundMark x1="60000" y1="39583" x2="60000" y2="39583"/>
                        <a14:foregroundMark x1="58333" y1="37917" x2="58333" y2="37917"/>
                        <a14:foregroundMark x1="53125" y1="38333" x2="53125" y2="38333"/>
                        <a14:foregroundMark x1="52917" y1="39271" x2="52917" y2="39271"/>
                        <a14:foregroundMark x1="52917" y1="42708" x2="53229" y2="43125"/>
                        <a14:foregroundMark x1="53229" y1="43854" x2="53229" y2="43854"/>
                        <a14:foregroundMark x1="49479" y1="44896" x2="49479" y2="44896"/>
                        <a14:foregroundMark x1="44375" y1="45417" x2="44375" y2="45417"/>
                        <a14:foregroundMark x1="43229" y1="44375" x2="43229" y2="44375"/>
                        <a14:foregroundMark x1="41250" y1="40417" x2="41250" y2="40417"/>
                        <a14:foregroundMark x1="40625" y1="38750" x2="40625" y2="38750"/>
                        <a14:foregroundMark x1="41146" y1="38542" x2="41146" y2="38542"/>
                        <a14:foregroundMark x1="43646" y1="39688" x2="44063" y2="40000"/>
                        <a14:foregroundMark x1="47396" y1="43438" x2="47396" y2="43438"/>
                        <a14:foregroundMark x1="48021" y1="43438" x2="48021" y2="43438"/>
                        <a14:foregroundMark x1="48021" y1="42292" x2="48021" y2="42292"/>
                        <a14:foregroundMark x1="47813" y1="40729" x2="47813" y2="40729"/>
                        <a14:foregroundMark x1="47813" y1="38958" x2="47813" y2="38958"/>
                        <a14:foregroundMark x1="47604" y1="38750" x2="47604" y2="38750"/>
                        <a14:foregroundMark x1="44896" y1="39271" x2="44896" y2="39271"/>
                        <a14:foregroundMark x1="41458" y1="36875" x2="41458" y2="36875"/>
                        <a14:foregroundMark x1="40938" y1="36875" x2="40938" y2="36875"/>
                        <a14:foregroundMark x1="40104" y1="36875" x2="40104" y2="36875"/>
                        <a14:foregroundMark x1="40833" y1="42813" x2="40833" y2="42813"/>
                        <a14:foregroundMark x1="43333" y1="46458" x2="43333" y2="46458"/>
                        <a14:foregroundMark x1="59271" y1="43021" x2="59271" y2="43021"/>
                        <a14:foregroundMark x1="56563" y1="43646" x2="56563" y2="43646"/>
                        <a14:foregroundMark x1="60104" y1="46250" x2="60104" y2="46250"/>
                        <a14:foregroundMark x1="53542" y1="41979" x2="53542" y2="41979"/>
                        <a14:foregroundMark x1="53125" y1="38646" x2="53125" y2="38646"/>
                        <a14:foregroundMark x1="56875" y1="38229" x2="56875" y2="38229"/>
                        <a14:foregroundMark x1="55313" y1="38229" x2="55313" y2="38229"/>
                        <a14:foregroundMark x1="52188" y1="38542" x2="52188" y2="38542"/>
                        <a14:foregroundMark x1="50729" y1="36146" x2="50729" y2="36146"/>
                        <a14:foregroundMark x1="52188" y1="36563" x2="52188" y2="36563"/>
                        <a14:foregroundMark x1="53438" y1="36875" x2="54792" y2="37500"/>
                        <a14:foregroundMark x1="56979" y1="37604" x2="56979" y2="37604"/>
                        <a14:foregroundMark x1="61042" y1="36667" x2="61042" y2="36667"/>
                        <a14:foregroundMark x1="61146" y1="37292" x2="61146" y2="37292"/>
                        <a14:foregroundMark x1="59062" y1="40625" x2="59062" y2="40625"/>
                        <a14:foregroundMark x1="57396" y1="47083" x2="57396" y2="47083"/>
                        <a14:foregroundMark x1="54583" y1="45833" x2="54583" y2="45833"/>
                        <a14:foregroundMark x1="48125" y1="58229" x2="48125" y2="58229"/>
                        <a14:foregroundMark x1="52083" y1="56979" x2="52083" y2="56979"/>
                      </a14:backgroundRemoval>
                    </a14:imgEffect>
                  </a14:imgLayer>
                </a14:imgProps>
              </a:ext>
              <a:ext uri="{28A0092B-C50C-407E-A947-70E740481C1C}">
                <a14:useLocalDpi xmlns:a14="http://schemas.microsoft.com/office/drawing/2010/main" val="0"/>
              </a:ext>
            </a:extLst>
          </a:blip>
          <a:srcRect t="8239" b="8764"/>
          <a:stretch/>
        </p:blipFill>
        <p:spPr bwMode="auto">
          <a:xfrm>
            <a:off x="9760957" y="1224575"/>
            <a:ext cx="1771504" cy="14702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Square Cartoon Character Clipart | Charatoon">
            <a:extLst>
              <a:ext uri="{FF2B5EF4-FFF2-40B4-BE49-F238E27FC236}">
                <a16:creationId xmlns:a16="http://schemas.microsoft.com/office/drawing/2014/main" id="{8E21ABEB-7BC4-80E4-90F9-E6C07405850C}"/>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625" b="87917" l="8646" r="90729">
                        <a14:foregroundMark x1="47396" y1="39583" x2="47396" y2="39583"/>
                        <a14:foregroundMark x1="41667" y1="36979" x2="41667" y2="36979"/>
                        <a14:foregroundMark x1="40833" y1="38750" x2="40833" y2="38750"/>
                        <a14:foregroundMark x1="41146" y1="43021" x2="41146" y2="43021"/>
                        <a14:foregroundMark x1="41667" y1="43333" x2="41667" y2="43333"/>
                        <a14:foregroundMark x1="44375" y1="39375" x2="44375" y2="39375"/>
                        <a14:foregroundMark x1="45729" y1="38542" x2="45729" y2="38542"/>
                        <a14:foregroundMark x1="46250" y1="38646" x2="46667" y2="38958"/>
                        <a14:foregroundMark x1="57396" y1="37292" x2="57396" y2="37292"/>
                        <a14:foregroundMark x1="51458" y1="38750" x2="51458" y2="38750"/>
                        <a14:foregroundMark x1="52917" y1="42500" x2="53854" y2="43646"/>
                        <a14:foregroundMark x1="58229" y1="46146" x2="58229" y2="46146"/>
                        <a14:foregroundMark x1="60313" y1="37917" x2="60313" y2="37917"/>
                        <a14:foregroundMark x1="48333" y1="57500" x2="48333" y2="57500"/>
                      </a14:backgroundRemoval>
                    </a14:imgEffect>
                  </a14:imgLayer>
                </a14:imgProps>
              </a:ext>
              <a:ext uri="{28A0092B-C50C-407E-A947-70E740481C1C}">
                <a14:useLocalDpi xmlns:a14="http://schemas.microsoft.com/office/drawing/2010/main" val="0"/>
              </a:ext>
            </a:extLst>
          </a:blip>
          <a:srcRect l="9350" t="10980" r="9600" b="12060"/>
          <a:stretch/>
        </p:blipFill>
        <p:spPr bwMode="auto">
          <a:xfrm>
            <a:off x="7953143" y="2874704"/>
            <a:ext cx="1672141" cy="1587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hombus shape vector illustration in cartoon character design Stock  Illustration | Adobe Stock">
            <a:extLst>
              <a:ext uri="{FF2B5EF4-FFF2-40B4-BE49-F238E27FC236}">
                <a16:creationId xmlns:a16="http://schemas.microsoft.com/office/drawing/2014/main" id="{174BE7BB-5FB5-F3DB-2F21-DCC9B22E31B4}"/>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742015" y="4107952"/>
            <a:ext cx="1708933" cy="170893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ree Surprising Rectangle Cartoon Character Clipart | Charatoon">
            <a:extLst>
              <a:ext uri="{FF2B5EF4-FFF2-40B4-BE49-F238E27FC236}">
                <a16:creationId xmlns:a16="http://schemas.microsoft.com/office/drawing/2014/main" id="{1A13C55B-6A98-B193-76B4-5759468949A5}"/>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3125" b="83854" l="0" r="100000">
                        <a14:foregroundMark x1="43646" y1="26354" x2="43646" y2="26354"/>
                        <a14:foregroundMark x1="37917" y1="27917" x2="37917" y2="27917"/>
                        <a14:foregroundMark x1="37708" y1="29063" x2="37813" y2="29479"/>
                        <a14:foregroundMark x1="41563" y1="30000" x2="41563" y2="30000"/>
                        <a14:foregroundMark x1="43333" y1="30000" x2="44063" y2="30417"/>
                        <a14:foregroundMark x1="43229" y1="32917" x2="43229" y2="32917"/>
                        <a14:foregroundMark x1="42604" y1="17813" x2="42604" y2="17813"/>
                        <a14:foregroundMark x1="38542" y1="25729" x2="38542" y2="25729"/>
                        <a14:foregroundMark x1="42917" y1="26354" x2="42917" y2="26354"/>
                        <a14:foregroundMark x1="34792" y1="30312" x2="34792" y2="30312"/>
                        <a14:foregroundMark x1="42604" y1="28750" x2="42604" y2="28750"/>
                        <a14:foregroundMark x1="41875" y1="27292" x2="41875" y2="27292"/>
                        <a14:foregroundMark x1="56667" y1="29792" x2="56667" y2="29792"/>
                        <a14:foregroundMark x1="56354" y1="30000" x2="56354" y2="30000"/>
                        <a14:foregroundMark x1="55000" y1="29688" x2="55000" y2="29688"/>
                        <a14:foregroundMark x1="52604" y1="29688" x2="52604" y2="29688"/>
                        <a14:foregroundMark x1="51250" y1="30833" x2="51250" y2="30833"/>
                        <a14:foregroundMark x1="51563" y1="32708" x2="52396" y2="32813"/>
                        <a14:foregroundMark x1="55000" y1="34792" x2="55000" y2="34792"/>
                        <a14:foregroundMark x1="55313" y1="35833" x2="55833" y2="36354"/>
                        <a14:foregroundMark x1="53646" y1="40938" x2="53646" y2="40938"/>
                        <a14:foregroundMark x1="49375" y1="32708" x2="49375" y2="32708"/>
                        <a14:foregroundMark x1="47396" y1="57083" x2="47396" y2="57083"/>
                        <a14:foregroundMark x1="50833" y1="53333" x2="50833" y2="53333"/>
                        <a14:foregroundMark x1="42292" y1="54792" x2="42292" y2="54792"/>
                        <a14:foregroundMark x1="42917" y1="55000" x2="43854" y2="56042"/>
                        <a14:foregroundMark x1="46250" y1="58542" x2="46771" y2="58750"/>
                        <a14:foregroundMark x1="49375" y1="59375" x2="49375" y2="59375"/>
                        <a14:foregroundMark x1="48750" y1="55833" x2="48750" y2="55833"/>
                        <a14:foregroundMark x1="47083" y1="53958" x2="47083" y2="53958"/>
                        <a14:foregroundMark x1="46667" y1="53958" x2="46667" y2="53958"/>
                        <a14:foregroundMark x1="45313" y1="55417" x2="45313" y2="56042"/>
                        <a14:foregroundMark x1="43229" y1="58021" x2="43646" y2="58750"/>
                        <a14:foregroundMark x1="44375" y1="60625" x2="45000" y2="60833"/>
                        <a14:foregroundMark x1="48125" y1="60938" x2="48125" y2="60938"/>
                        <a14:foregroundMark x1="49792" y1="60625" x2="49792" y2="60625"/>
                        <a14:foregroundMark x1="52500" y1="54271" x2="52500" y2="54271"/>
                        <a14:foregroundMark x1="53542" y1="52292" x2="53542" y2="52292"/>
                        <a14:foregroundMark x1="53125" y1="51875" x2="53125" y2="51875"/>
                        <a14:foregroundMark x1="49688" y1="51563" x2="49688" y2="51563"/>
                        <a14:foregroundMark x1="43646" y1="53021" x2="43646" y2="53021"/>
                        <a14:foregroundMark x1="40104" y1="53958" x2="40104" y2="53958"/>
                        <a14:foregroundMark x1="37500" y1="53021" x2="38125" y2="52917"/>
                        <a14:foregroundMark x1="43542" y1="60521" x2="43542" y2="60521"/>
                        <a14:foregroundMark x1="44583" y1="62604" x2="45000" y2="62604"/>
                        <a14:foregroundMark x1="47604" y1="61250" x2="47604" y2="61250"/>
                        <a14:foregroundMark x1="44583" y1="58229" x2="44583" y2="58229"/>
                        <a14:foregroundMark x1="42188" y1="57813" x2="42188" y2="57813"/>
                        <a14:foregroundMark x1="42500" y1="57500" x2="42500" y2="57500"/>
                        <a14:foregroundMark x1="42292" y1="57188" x2="42292" y2="57188"/>
                        <a14:foregroundMark x1="41250" y1="56979" x2="41250" y2="56979"/>
                        <a14:foregroundMark x1="40521" y1="55729" x2="40521" y2="55729"/>
                        <a14:foregroundMark x1="39583" y1="53646" x2="39583" y2="53646"/>
                        <a14:foregroundMark x1="39583" y1="52292" x2="39583" y2="52292"/>
                        <a14:foregroundMark x1="43229" y1="51979" x2="43854" y2="51979"/>
                        <a14:foregroundMark x1="47604" y1="52396" x2="47604" y2="52396"/>
                        <a14:foregroundMark x1="48333" y1="52917" x2="48750" y2="53333"/>
                        <a14:foregroundMark x1="47708" y1="54583" x2="47708" y2="54583"/>
                        <a14:foregroundMark x1="48854" y1="55104" x2="49375" y2="55104"/>
                        <a14:foregroundMark x1="50208" y1="55104" x2="50208" y2="55104"/>
                        <a14:foregroundMark x1="51042" y1="55625" x2="51771" y2="56354"/>
                        <a14:foregroundMark x1="52917" y1="56354" x2="52917" y2="56354"/>
                        <a14:foregroundMark x1="53958" y1="53958" x2="53958" y2="53958"/>
                        <a14:foregroundMark x1="53542" y1="51875" x2="53542" y2="51875"/>
                        <a14:foregroundMark x1="53438" y1="51354" x2="53438" y2="51354"/>
                        <a14:foregroundMark x1="52917" y1="51042" x2="52917" y2="51042"/>
                        <a14:foregroundMark x1="50833" y1="50625" x2="50833" y2="50625"/>
                        <a14:foregroundMark x1="50833" y1="51042" x2="50833" y2="51667"/>
                        <a14:foregroundMark x1="51042" y1="51979" x2="51563" y2="52083"/>
                        <a14:foregroundMark x1="51563" y1="52083" x2="51042" y2="52396"/>
                        <a14:foregroundMark x1="46042" y1="53958" x2="45729" y2="54583"/>
                        <a14:foregroundMark x1="45417" y1="54792" x2="45417" y2="54792"/>
                        <a14:foregroundMark x1="45000" y1="55104" x2="45000" y2="55104"/>
                        <a14:foregroundMark x1="44375" y1="55625" x2="44375" y2="55625"/>
                        <a14:foregroundMark x1="42917" y1="55104" x2="42917" y2="55104"/>
                        <a14:foregroundMark x1="41458" y1="55833" x2="41563" y2="56771"/>
                        <a14:foregroundMark x1="41875" y1="57500" x2="42604" y2="58542"/>
                        <a14:foregroundMark x1="42917" y1="59062" x2="43021" y2="59792"/>
                        <a14:foregroundMark x1="43021" y1="60104" x2="43021" y2="60521"/>
                        <a14:foregroundMark x1="43021" y1="61250" x2="43542" y2="61458"/>
                        <a14:foregroundMark x1="53125" y1="31146" x2="53125" y2="31146"/>
                        <a14:foregroundMark x1="51875" y1="27604" x2="51875" y2="27604"/>
                        <a14:foregroundMark x1="54167" y1="27292" x2="54167" y2="27292"/>
                        <a14:foregroundMark x1="55521" y1="27396" x2="56042" y2="27917"/>
                        <a14:foregroundMark x1="56667" y1="32500" x2="56667" y2="32500"/>
                        <a14:foregroundMark x1="55208" y1="37500" x2="55208" y2="37500"/>
                        <a14:foregroundMark x1="52917" y1="37188" x2="53438" y2="37188"/>
                        <a14:foregroundMark x1="48750" y1="37188" x2="48750" y2="37188"/>
                        <a14:foregroundMark x1="38229" y1="33125" x2="38229" y2="33125"/>
                        <a14:foregroundMark x1="35000" y1="27708" x2="35000" y2="27708"/>
                        <a14:foregroundMark x1="42604" y1="24583" x2="42604" y2="24583"/>
                        <a14:foregroundMark x1="42188" y1="27396" x2="42604" y2="28021"/>
                        <a14:foregroundMark x1="42188" y1="30417" x2="42604" y2="30729"/>
                        <a14:foregroundMark x1="40938" y1="33125" x2="40938" y2="33125"/>
                        <a14:foregroundMark x1="39479" y1="33438" x2="39479" y2="33438"/>
                      </a14:backgroundRemoval>
                    </a14:imgEffect>
                  </a14:imgLayer>
                </a14:imgProps>
              </a:ext>
              <a:ext uri="{28A0092B-C50C-407E-A947-70E740481C1C}">
                <a14:useLocalDpi xmlns:a14="http://schemas.microsoft.com/office/drawing/2010/main" val="0"/>
              </a:ext>
            </a:extLst>
          </a:blip>
          <a:srcRect t="13243" b="17004"/>
          <a:stretch/>
        </p:blipFill>
        <p:spPr bwMode="auto">
          <a:xfrm>
            <a:off x="5650080" y="1162247"/>
            <a:ext cx="2197195" cy="153261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F8568C3-BD53-A582-7C18-1E6E9DEDD3ED}"/>
              </a:ext>
            </a:extLst>
          </p:cNvPr>
          <p:cNvSpPr/>
          <p:nvPr/>
        </p:nvSpPr>
        <p:spPr>
          <a:xfrm>
            <a:off x="1318262" y="72677"/>
            <a:ext cx="9700476" cy="584775"/>
          </a:xfrm>
          <a:prstGeom prst="rect">
            <a:avLst/>
          </a:prstGeom>
          <a:noFill/>
        </p:spPr>
        <p:txBody>
          <a:bodyPr wrap="none" lIns="91440" tIns="45720" rIns="91440" bIns="45720">
            <a:spAutoFit/>
          </a:bodyPr>
          <a:lstStyle/>
          <a:p>
            <a:pPr algn="ct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IZLASI UN IZVĒLIES PAREIZO</a:t>
            </a:r>
            <a:r>
              <a:rPr lang="en-GB"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lv-LV" sz="32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ĢEOMETRISKO FIGŪRU!</a:t>
            </a:r>
            <a:endParaRPr lang="en-US" sz="32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5593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375E-6 0 L -0.32344 0.21875 " pathEditMode="relative" rAng="0" ptsTypes="AA">
                                      <p:cBhvr>
                                        <p:cTn id="6" dur="2000" fill="hold"/>
                                        <p:tgtEl>
                                          <p:spTgt spid="1036"/>
                                        </p:tgtEl>
                                        <p:attrNameLst>
                                          <p:attrName>ppt_x</p:attrName>
                                          <p:attrName>ppt_y</p:attrName>
                                        </p:attrNameLst>
                                      </p:cBhvr>
                                      <p:rCtr x="-16172" y="10926"/>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2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1028"/>
                  </p:tgtEl>
                </p:cond>
              </p:nextCondLst>
            </p:seq>
            <p:seq concurrent="1" nextAc="seek">
              <p:cTn id="12" restart="whenNotActive" fill="hold" evtFilter="cancelBubble" nodeType="interactiveSeq">
                <p:stCondLst>
                  <p:cond evt="onClick" delay="0">
                    <p:tgtEl>
                      <p:spTgt spid="1032"/>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032"/>
                                        </p:tgtEl>
                                        <p:attrNameLst>
                                          <p:attrName>style.visibility</p:attrName>
                                        </p:attrNameLst>
                                      </p:cBhvr>
                                      <p:to>
                                        <p:strVal val="hidden"/>
                                      </p:to>
                                    </p:set>
                                  </p:childTnLst>
                                </p:cTn>
                              </p:par>
                            </p:childTnLst>
                          </p:cTn>
                        </p:par>
                      </p:childTnLst>
                    </p:cTn>
                  </p:par>
                </p:childTnLst>
              </p:cTn>
              <p:nextCondLst>
                <p:cond evt="onClick" delay="0">
                  <p:tgtEl>
                    <p:spTgt spid="1032"/>
                  </p:tgtEl>
                </p:cond>
              </p:nextCondLst>
            </p:seq>
            <p:seq concurrent="1" nextAc="seek">
              <p:cTn id="17" restart="whenNotActive" fill="hold" evtFilter="cancelBubble" nodeType="interactiveSeq">
                <p:stCondLst>
                  <p:cond evt="onClick" delay="0">
                    <p:tgtEl>
                      <p:spTgt spid="1034"/>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034"/>
                                        </p:tgtEl>
                                        <p:attrNameLst>
                                          <p:attrName>style.visibility</p:attrName>
                                        </p:attrNameLst>
                                      </p:cBhvr>
                                      <p:to>
                                        <p:strVal val="hidden"/>
                                      </p:to>
                                    </p:set>
                                  </p:childTnLst>
                                </p:cTn>
                              </p:par>
                            </p:childTnLst>
                          </p:cTn>
                        </p:par>
                      </p:childTnLst>
                    </p:cTn>
                  </p:par>
                </p:childTnLst>
              </p:cTn>
              <p:nextCondLst>
                <p:cond evt="onClick" delay="0">
                  <p:tgtEl>
                    <p:spTgt spid="1034"/>
                  </p:tgtEl>
                </p:cond>
              </p:nextCondLst>
            </p:seq>
            <p:seq concurrent="1" nextAc="seek">
              <p:cTn id="22" restart="whenNotActive" fill="hold" evtFilter="cancelBubble" nodeType="interactiveSeq">
                <p:stCondLst>
                  <p:cond evt="onClick" delay="0">
                    <p:tgtEl>
                      <p:spTgt spid="1030"/>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030"/>
                                        </p:tgtEl>
                                        <p:attrNameLst>
                                          <p:attrName>style.visibility</p:attrName>
                                        </p:attrNameLst>
                                      </p:cBhvr>
                                      <p:to>
                                        <p:strVal val="hidden"/>
                                      </p:to>
                                    </p:set>
                                  </p:childTnLst>
                                </p:cTn>
                              </p:par>
                            </p:childTnLst>
                          </p:cTn>
                        </p:par>
                      </p:childTnLst>
                    </p:cTn>
                  </p:par>
                </p:childTnLst>
              </p:cTn>
              <p:nextCondLst>
                <p:cond evt="onClick" delay="0">
                  <p:tgtEl>
                    <p:spTgt spid="1030"/>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now Background Images – Browse 8,263,582 Stock Photos, Vectors, and Video  | Adobe Stock">
            <a:extLst>
              <a:ext uri="{FF2B5EF4-FFF2-40B4-BE49-F238E27FC236}">
                <a16:creationId xmlns:a16="http://schemas.microsoft.com/office/drawing/2014/main" id="{B90DA1D6-32F6-A4D0-2EE5-BCA7BB9817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4AA222E-5826-5FE3-E0A8-63F5BA2E80F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681" l="0" r="100000">
                        <a14:foregroundMark x1="35144" y1="53195" x2="35144" y2="53195"/>
                        <a14:foregroundMark x1="49681" y1="33706" x2="49681" y2="33706"/>
                        <a14:foregroundMark x1="68371" y1="48243" x2="68371" y2="48243"/>
                        <a14:foregroundMark x1="49042" y1="67093" x2="49042" y2="67093"/>
                        <a14:foregroundMark x1="49042" y1="67093" x2="49042" y2="67093"/>
                        <a14:foregroundMark x1="32268" y1="46805" x2="32268" y2="46805"/>
                        <a14:foregroundMark x1="33706" y1="49681" x2="33706" y2="49681"/>
                        <a14:foregroundMark x1="35783" y1="49681" x2="35783" y2="49681"/>
                        <a14:foregroundMark x1="51118" y1="32907" x2="51118" y2="32907"/>
                        <a14:foregroundMark x1="51757" y1="35144" x2="51757" y2="35144"/>
                        <a14:foregroundMark x1="67732" y1="53834" x2="67732" y2="53834"/>
                        <a14:foregroundMark x1="66294" y1="53195" x2="66294" y2="53195"/>
                        <a14:foregroundMark x1="65016" y1="51118" x2="65016" y2="51118"/>
                        <a14:foregroundMark x1="48243" y1="65655" x2="48243" y2="65655"/>
                        <a14:foregroundMark x1="49042" y1="65655" x2="49042" y2="65655"/>
                        <a14:foregroundMark x1="51118" y1="65655" x2="51118" y2="65655"/>
                      </a14:backgroundRemoval>
                    </a14:imgEffect>
                  </a14:imgLayer>
                </a14:imgProps>
              </a:ext>
              <a:ext uri="{28A0092B-C50C-407E-A947-70E740481C1C}">
                <a14:useLocalDpi xmlns:a14="http://schemas.microsoft.com/office/drawing/2010/main" val="0"/>
              </a:ext>
            </a:extLst>
          </a:blip>
          <a:srcRect/>
          <a:stretch/>
        </p:blipFill>
        <p:spPr bwMode="auto">
          <a:xfrm>
            <a:off x="5594587" y="1968119"/>
            <a:ext cx="1031318" cy="1031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2D805BC-8C97-474C-5C77-755CF1EDF816}"/>
              </a:ext>
            </a:extLst>
          </p:cNvPr>
          <p:cNvSpPr/>
          <p:nvPr/>
        </p:nvSpPr>
        <p:spPr>
          <a:xfrm>
            <a:off x="4770322" y="1760503"/>
            <a:ext cx="824265" cy="1446550"/>
          </a:xfrm>
          <a:prstGeom prst="rect">
            <a:avLst/>
          </a:prstGeom>
          <a:noFill/>
        </p:spPr>
        <p:txBody>
          <a:bodyPr wrap="none" lIns="91440" tIns="45720" rIns="91440" bIns="45720">
            <a:spAutoFit/>
          </a:bodyPr>
          <a:lstStyle/>
          <a:p>
            <a:pPr algn="ctr"/>
            <a:r>
              <a:rPr lang="en-US" sz="8800" b="1" cap="none" spc="0" dirty="0">
                <a:ln w="0"/>
                <a:solidFill>
                  <a:srgbClr val="0070C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a:t>
            </a:r>
          </a:p>
        </p:txBody>
      </p:sp>
      <p:sp>
        <p:nvSpPr>
          <p:cNvPr id="5" name="Rectangle 4">
            <a:extLst>
              <a:ext uri="{FF2B5EF4-FFF2-40B4-BE49-F238E27FC236}">
                <a16:creationId xmlns:a16="http://schemas.microsoft.com/office/drawing/2014/main" id="{19102609-6CE6-E691-410E-E3180CA70AAF}"/>
              </a:ext>
            </a:extLst>
          </p:cNvPr>
          <p:cNvSpPr/>
          <p:nvPr/>
        </p:nvSpPr>
        <p:spPr>
          <a:xfrm>
            <a:off x="8741761" y="313953"/>
            <a:ext cx="920445" cy="1446550"/>
          </a:xfrm>
          <a:prstGeom prst="rect">
            <a:avLst/>
          </a:prstGeom>
          <a:noFill/>
        </p:spPr>
        <p:txBody>
          <a:bodyPr wrap="none" lIns="91440" tIns="45720" rIns="91440" bIns="45720">
            <a:spAutoFit/>
          </a:bodyPr>
          <a:lstStyle/>
          <a:p>
            <a:pPr algn="ctr"/>
            <a:r>
              <a:rPr lang="lv-LV"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Ā</a:t>
            </a:r>
            <a:endParaRPr lang="en-US"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E2E6452B-4C61-12A8-959F-528DDC614725}"/>
              </a:ext>
            </a:extLst>
          </p:cNvPr>
          <p:cNvSpPr/>
          <p:nvPr/>
        </p:nvSpPr>
        <p:spPr>
          <a:xfrm>
            <a:off x="1431076" y="211211"/>
            <a:ext cx="920445" cy="1446550"/>
          </a:xfrm>
          <a:prstGeom prst="rect">
            <a:avLst/>
          </a:prstGeom>
          <a:noFill/>
        </p:spPr>
        <p:txBody>
          <a:bodyPr wrap="none" lIns="91440" tIns="45720" rIns="91440" bIns="45720">
            <a:spAutoFit/>
          </a:bodyPr>
          <a:lstStyle/>
          <a:p>
            <a:pPr algn="ctr"/>
            <a:r>
              <a:rPr lang="en-US" sz="8800" b="1" cap="none" spc="0" dirty="0">
                <a:ln w="0"/>
                <a:solidFill>
                  <a:srgbClr val="0070C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a:t>
            </a:r>
          </a:p>
        </p:txBody>
      </p:sp>
      <p:sp>
        <p:nvSpPr>
          <p:cNvPr id="7" name="Rectangle 6">
            <a:extLst>
              <a:ext uri="{FF2B5EF4-FFF2-40B4-BE49-F238E27FC236}">
                <a16:creationId xmlns:a16="http://schemas.microsoft.com/office/drawing/2014/main" id="{209D1A1B-6E44-0551-1C0F-FF7B005ECD39}"/>
              </a:ext>
            </a:extLst>
          </p:cNvPr>
          <p:cNvSpPr/>
          <p:nvPr/>
        </p:nvSpPr>
        <p:spPr>
          <a:xfrm>
            <a:off x="1431076" y="5048626"/>
            <a:ext cx="920445" cy="1446550"/>
          </a:xfrm>
          <a:prstGeom prst="rect">
            <a:avLst/>
          </a:prstGeom>
          <a:noFill/>
        </p:spPr>
        <p:txBody>
          <a:bodyPr wrap="none" lIns="91440" tIns="45720" rIns="91440" bIns="45720">
            <a:spAutoFit/>
          </a:bodyPr>
          <a:lstStyle/>
          <a:p>
            <a:pPr algn="ctr"/>
            <a:r>
              <a:rPr lang="en-US"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a:t>
            </a:r>
          </a:p>
        </p:txBody>
      </p:sp>
      <p:sp>
        <p:nvSpPr>
          <p:cNvPr id="8" name="Rectangle 7">
            <a:extLst>
              <a:ext uri="{FF2B5EF4-FFF2-40B4-BE49-F238E27FC236}">
                <a16:creationId xmlns:a16="http://schemas.microsoft.com/office/drawing/2014/main" id="{C2C7036D-D19E-A31C-CB4F-A0DC4407AF8A}"/>
              </a:ext>
            </a:extLst>
          </p:cNvPr>
          <p:cNvSpPr/>
          <p:nvPr/>
        </p:nvSpPr>
        <p:spPr>
          <a:xfrm>
            <a:off x="8741761" y="5048626"/>
            <a:ext cx="954107" cy="1446550"/>
          </a:xfrm>
          <a:prstGeom prst="rect">
            <a:avLst/>
          </a:prstGeom>
          <a:noFill/>
        </p:spPr>
        <p:txBody>
          <a:bodyPr wrap="none" lIns="91440" tIns="45720" rIns="91440" bIns="45720">
            <a:spAutoFit/>
          </a:bodyPr>
          <a:lstStyle/>
          <a:p>
            <a:pPr algn="ctr"/>
            <a:r>
              <a:rPr lang="en-US" sz="8800" b="1" cap="none" spc="0" dirty="0">
                <a:ln w="0"/>
                <a:solidFill>
                  <a:srgbClr val="0070C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K</a:t>
            </a:r>
          </a:p>
        </p:txBody>
      </p:sp>
      <p:sp>
        <p:nvSpPr>
          <p:cNvPr id="9" name="Rectangle 8">
            <a:extLst>
              <a:ext uri="{FF2B5EF4-FFF2-40B4-BE49-F238E27FC236}">
                <a16:creationId xmlns:a16="http://schemas.microsoft.com/office/drawing/2014/main" id="{C77231D3-8425-4F22-9952-EE6E25CDEE0F}"/>
              </a:ext>
            </a:extLst>
          </p:cNvPr>
          <p:cNvSpPr/>
          <p:nvPr/>
        </p:nvSpPr>
        <p:spPr>
          <a:xfrm>
            <a:off x="6625905" y="1760503"/>
            <a:ext cx="579005" cy="1446550"/>
          </a:xfrm>
          <a:prstGeom prst="rect">
            <a:avLst/>
          </a:prstGeom>
          <a:noFill/>
        </p:spPr>
        <p:txBody>
          <a:bodyPr wrap="none" lIns="91440" tIns="45720" rIns="91440" bIns="45720">
            <a:spAutoFit/>
          </a:bodyPr>
          <a:lstStyle/>
          <a:p>
            <a:pPr algn="ctr"/>
            <a:r>
              <a:rPr lang="lv-LV"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a:t>
            </a:r>
            <a:endParaRPr lang="en-US"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0" name="Rectangle 9">
            <a:extLst>
              <a:ext uri="{FF2B5EF4-FFF2-40B4-BE49-F238E27FC236}">
                <a16:creationId xmlns:a16="http://schemas.microsoft.com/office/drawing/2014/main" id="{B97E6063-27F1-11C3-2320-1393DBB9CAB2}"/>
              </a:ext>
            </a:extLst>
          </p:cNvPr>
          <p:cNvSpPr/>
          <p:nvPr/>
        </p:nvSpPr>
        <p:spPr>
          <a:xfrm>
            <a:off x="3925287" y="3207053"/>
            <a:ext cx="4181081" cy="1446550"/>
          </a:xfrm>
          <a:prstGeom prst="rect">
            <a:avLst/>
          </a:prstGeom>
          <a:noFill/>
        </p:spPr>
        <p:txBody>
          <a:bodyPr wrap="none" lIns="91440" tIns="45720" rIns="91440" bIns="45720">
            <a:spAutoFit/>
          </a:bodyPr>
          <a:lstStyle/>
          <a:p>
            <a:pPr algn="ctr"/>
            <a:r>
              <a:rPr lang="lv-LV" sz="8800" b="1" cap="none" spc="0" dirty="0">
                <a:ln w="0"/>
                <a:solidFill>
                  <a:srgbClr val="0070C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a:t>
            </a:r>
            <a:r>
              <a:rPr lang="lv-LV"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Ā</a:t>
            </a:r>
            <a:r>
              <a:rPr lang="lv-LV" sz="8800" b="1" cap="none" spc="0" dirty="0">
                <a:ln w="0"/>
                <a:solidFill>
                  <a:srgbClr val="0070C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a:t>
            </a:r>
            <a:r>
              <a:rPr lang="lv-LV"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a:t>
            </a:r>
            <a:r>
              <a:rPr lang="lv-LV" sz="8800" b="1" cap="none" spc="0" dirty="0">
                <a:ln w="0"/>
                <a:solidFill>
                  <a:srgbClr val="0070C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K</a:t>
            </a:r>
            <a:r>
              <a:rPr lang="lv-LV"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a:t>
            </a:r>
            <a:endParaRPr lang="en-US" sz="8800" b="1" cap="none" spc="0" dirty="0">
              <a:ln w="0"/>
              <a:solidFill>
                <a:srgbClr val="FF000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2" name="Rectangle 11">
            <a:extLst>
              <a:ext uri="{FF2B5EF4-FFF2-40B4-BE49-F238E27FC236}">
                <a16:creationId xmlns:a16="http://schemas.microsoft.com/office/drawing/2014/main" id="{6827F657-5849-1F56-F130-820CFE8C662A}"/>
              </a:ext>
            </a:extLst>
          </p:cNvPr>
          <p:cNvSpPr/>
          <p:nvPr/>
        </p:nvSpPr>
        <p:spPr>
          <a:xfrm>
            <a:off x="4554028" y="106637"/>
            <a:ext cx="3258200" cy="646331"/>
          </a:xfrm>
          <a:prstGeom prst="rect">
            <a:avLst/>
          </a:prstGeom>
          <a:noFill/>
        </p:spPr>
        <p:txBody>
          <a:bodyPr wrap="none" lIns="91440" tIns="45720" rIns="91440" bIns="45720">
            <a:spAutoFit/>
          </a:bodyPr>
          <a:lstStyle/>
          <a:p>
            <a:pPr algn="ctr"/>
            <a:r>
              <a:rPr lang="lv-LV"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VINGRINI ACIS!</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1" name="p_34336697_999_everita">
            <a:hlinkClick r:id="" action="ppaction://media"/>
            <a:extLst>
              <a:ext uri="{FF2B5EF4-FFF2-40B4-BE49-F238E27FC236}">
                <a16:creationId xmlns:a16="http://schemas.microsoft.com/office/drawing/2014/main" id="{878EBDF4-9A7C-4355-972C-FE0604E6AA3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978454" y="226602"/>
            <a:ext cx="406400" cy="406400"/>
          </a:xfrm>
          <a:prstGeom prst="rect">
            <a:avLst/>
          </a:prstGeom>
        </p:spPr>
      </p:pic>
    </p:spTree>
    <p:extLst>
      <p:ext uri="{BB962C8B-B14F-4D97-AF65-F5344CB8AC3E}">
        <p14:creationId xmlns:p14="http://schemas.microsoft.com/office/powerpoint/2010/main" val="228893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1.875E-6 2.96296E-6 L 0.33477 -0.22431 " pathEditMode="relative" rAng="0" ptsTypes="AA">
                                      <p:cBhvr>
                                        <p:cTn id="6" dur="2000" fill="hold"/>
                                        <p:tgtEl>
                                          <p:spTgt spid="3"/>
                                        </p:tgtEl>
                                        <p:attrNameLst>
                                          <p:attrName>ppt_x</p:attrName>
                                          <p:attrName>ppt_y</p:attrName>
                                        </p:attrNameLst>
                                      </p:cBhvr>
                                      <p:rCtr x="16732" y="-11227"/>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2500"/>
                            </p:stCondLst>
                            <p:childTnLst>
                              <p:par>
                                <p:cTn id="12" presetID="42" presetClass="path" presetSubtype="0" accel="50000" decel="50000" fill="hold" nodeType="afterEffect">
                                  <p:stCondLst>
                                    <p:cond delay="0"/>
                                  </p:stCondLst>
                                  <p:childTnLst>
                                    <p:animMotion origin="layout" path="M 0.33477 -0.22431 L -0.41185 -0.21968 " pathEditMode="relative" rAng="0" ptsTypes="AA">
                                      <p:cBhvr>
                                        <p:cTn id="13" dur="2000" fill="hold"/>
                                        <p:tgtEl>
                                          <p:spTgt spid="3"/>
                                        </p:tgtEl>
                                        <p:attrNameLst>
                                          <p:attrName>ppt_x</p:attrName>
                                          <p:attrName>ppt_y</p:attrName>
                                        </p:attrNameLst>
                                      </p:cBhvr>
                                      <p:rCtr x="-37331" y="231"/>
                                    </p:animMotion>
                                  </p:childTnLst>
                                </p:cTn>
                              </p:par>
                            </p:childTnLst>
                          </p:cTn>
                        </p:par>
                        <p:par>
                          <p:cTn id="14" fill="hold">
                            <p:stCondLst>
                              <p:cond delay="45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5000"/>
                            </p:stCondLst>
                            <p:childTnLst>
                              <p:par>
                                <p:cTn id="19" presetID="42" presetClass="path" presetSubtype="0" accel="50000" decel="50000" fill="hold" nodeType="afterEffect">
                                  <p:stCondLst>
                                    <p:cond delay="0"/>
                                  </p:stCondLst>
                                  <p:childTnLst>
                                    <p:animMotion origin="layout" path="M -0.41185 -0.21968 L -0.41693 0.47986 " pathEditMode="relative" rAng="0" ptsTypes="AA">
                                      <p:cBhvr>
                                        <p:cTn id="20" dur="2000" fill="hold"/>
                                        <p:tgtEl>
                                          <p:spTgt spid="3"/>
                                        </p:tgtEl>
                                        <p:attrNameLst>
                                          <p:attrName>ppt_x</p:attrName>
                                          <p:attrName>ppt_y</p:attrName>
                                        </p:attrNameLst>
                                      </p:cBhvr>
                                      <p:rCtr x="-260" y="34977"/>
                                    </p:animMotion>
                                  </p:childTnLst>
                                </p:cTn>
                              </p:par>
                            </p:childTnLst>
                          </p:cTn>
                        </p:par>
                        <p:par>
                          <p:cTn id="21" fill="hold">
                            <p:stCondLst>
                              <p:cond delay="7000"/>
                            </p:stCondLst>
                            <p:childTnLst>
                              <p:par>
                                <p:cTn id="22" presetID="10"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7500"/>
                            </p:stCondLst>
                            <p:childTnLst>
                              <p:par>
                                <p:cTn id="26" presetID="42" presetClass="path" presetSubtype="0" accel="50000" decel="50000" fill="hold" nodeType="afterEffect">
                                  <p:stCondLst>
                                    <p:cond delay="0"/>
                                  </p:stCondLst>
                                  <p:childTnLst>
                                    <p:animMotion origin="layout" path="M -0.41693 0.47986 L 0.33477 0.47986 " pathEditMode="relative" rAng="0" ptsTypes="AA">
                                      <p:cBhvr>
                                        <p:cTn id="27" dur="2000" fill="hold"/>
                                        <p:tgtEl>
                                          <p:spTgt spid="3"/>
                                        </p:tgtEl>
                                        <p:attrNameLst>
                                          <p:attrName>ppt_x</p:attrName>
                                          <p:attrName>ppt_y</p:attrName>
                                        </p:attrNameLst>
                                      </p:cBhvr>
                                      <p:rCtr x="37578" y="0"/>
                                    </p:animMotion>
                                  </p:childTnLst>
                                </p:cTn>
                              </p:par>
                            </p:childTnLst>
                          </p:cTn>
                        </p:par>
                        <p:par>
                          <p:cTn id="28" fill="hold">
                            <p:stCondLst>
                              <p:cond delay="950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10000"/>
                            </p:stCondLst>
                            <p:childTnLst>
                              <p:par>
                                <p:cTn id="33" presetID="42" presetClass="path" presetSubtype="0" accel="50000" decel="50000" fill="hold" nodeType="afterEffect">
                                  <p:stCondLst>
                                    <p:cond delay="0"/>
                                  </p:stCondLst>
                                  <p:childTnLst>
                                    <p:animMotion origin="layout" path="M 0.33477 0.47986 L -4.44523E-17 -1.11111E-6 " pathEditMode="relative" rAng="0" ptsTypes="AA">
                                      <p:cBhvr>
                                        <p:cTn id="34" dur="2000" fill="hold"/>
                                        <p:tgtEl>
                                          <p:spTgt spid="3"/>
                                        </p:tgtEl>
                                        <p:attrNameLst>
                                          <p:attrName>ppt_x</p:attrName>
                                          <p:attrName>ppt_y</p:attrName>
                                        </p:attrNameLst>
                                      </p:cBhvr>
                                      <p:rCtr x="-16797" y="-24051"/>
                                    </p:animMotion>
                                  </p:childTnLst>
                                </p:cTn>
                              </p:par>
                            </p:childTnLst>
                          </p:cTn>
                        </p:par>
                        <p:par>
                          <p:cTn id="35" fill="hold">
                            <p:stCondLst>
                              <p:cond delay="12000"/>
                            </p:stCondLst>
                            <p:childTnLst>
                              <p:par>
                                <p:cTn id="36" presetID="10" presetClass="entr" presetSubtype="0"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par>
                          <p:cTn id="39" fill="hold">
                            <p:stCondLst>
                              <p:cond delay="12500"/>
                            </p:stCondLst>
                            <p:childTnLst>
                              <p:par>
                                <p:cTn id="40" presetID="10" presetClass="entr" presetSubtype="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xit" presetSubtype="0" fill="hold" grpId="0" nodeType="withEffect">
                                  <p:stCondLst>
                                    <p:cond delay="0"/>
                                  </p:stCondLst>
                                  <p:childTnLst>
                                    <p:animEffect transition="out" filter="fade">
                                      <p:cBhvr>
                                        <p:cTn id="44" dur="500"/>
                                        <p:tgtEl>
                                          <p:spTgt spid="4"/>
                                        </p:tgtEl>
                                      </p:cBhvr>
                                    </p:animEffect>
                                    <p:set>
                                      <p:cBhvr>
                                        <p:cTn id="45" dur="1" fill="hold">
                                          <p:stCondLst>
                                            <p:cond delay="499"/>
                                          </p:stCondLst>
                                        </p:cTn>
                                        <p:tgtEl>
                                          <p:spTgt spid="4"/>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5"/>
                                        </p:tgtEl>
                                      </p:cBhvr>
                                    </p:animEffect>
                                    <p:set>
                                      <p:cBhvr>
                                        <p:cTn id="48" dur="1" fill="hold">
                                          <p:stCondLst>
                                            <p:cond delay="499"/>
                                          </p:stCondLst>
                                        </p:cTn>
                                        <p:tgtEl>
                                          <p:spTgt spid="5"/>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6"/>
                                        </p:tgtEl>
                                      </p:cBhvr>
                                    </p:animEffect>
                                    <p:set>
                                      <p:cBhvr>
                                        <p:cTn id="51" dur="1" fill="hold">
                                          <p:stCondLst>
                                            <p:cond delay="499"/>
                                          </p:stCondLst>
                                        </p:cTn>
                                        <p:tgtEl>
                                          <p:spTgt spid="6"/>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7"/>
                                        </p:tgtEl>
                                      </p:cBhvr>
                                    </p:animEffect>
                                    <p:set>
                                      <p:cBhvr>
                                        <p:cTn id="54" dur="1" fill="hold">
                                          <p:stCondLst>
                                            <p:cond delay="499"/>
                                          </p:stCondLst>
                                        </p:cTn>
                                        <p:tgtEl>
                                          <p:spTgt spid="7"/>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8"/>
                                        </p:tgtEl>
                                      </p:cBhvr>
                                    </p:animEffect>
                                    <p:set>
                                      <p:cBhvr>
                                        <p:cTn id="57" dur="1" fill="hold">
                                          <p:stCondLst>
                                            <p:cond delay="499"/>
                                          </p:stCondLst>
                                        </p:cTn>
                                        <p:tgtEl>
                                          <p:spTgt spid="8"/>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9"/>
                                        </p:tgtEl>
                                      </p:cBhvr>
                                    </p:animEffect>
                                    <p:set>
                                      <p:cBhvr>
                                        <p:cTn id="60" dur="1" fill="hold">
                                          <p:stCondLst>
                                            <p:cond delay="499"/>
                                          </p:stCondLst>
                                        </p:cTn>
                                        <p:tgtEl>
                                          <p:spTgt spid="9"/>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mediacall" presetSubtype="0" fill="hold" nodeType="clickEffect">
                                  <p:stCondLst>
                                    <p:cond delay="0"/>
                                  </p:stCondLst>
                                  <p:childTnLst>
                                    <p:cmd type="call" cmd="playFrom(0.0)">
                                      <p:cBhvr>
                                        <p:cTn id="64" dur="12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5" fill="hold" display="0">
                  <p:stCondLst>
                    <p:cond delay="indefinite"/>
                  </p:stCondLst>
                  <p:endCondLst>
                    <p:cond evt="onStopAudio" delay="0">
                      <p:tgtEl>
                        <p:sldTgt/>
                      </p:tgtEl>
                    </p:cond>
                  </p:endCondLst>
                </p:cTn>
                <p:tgtEl>
                  <p:spTgt spid="11"/>
                </p:tgtEl>
              </p:cMediaNode>
            </p:audio>
          </p:childTnLst>
        </p:cTn>
      </p:par>
    </p:tnLst>
    <p:bldLst>
      <p:bldP spid="4" grpId="0"/>
      <p:bldP spid="5" grpId="0"/>
      <p:bldP spid="5" grpId="1"/>
      <p:bldP spid="6" grpId="0"/>
      <p:bldP spid="6" grpId="1"/>
      <p:bldP spid="7" grpId="0"/>
      <p:bldP spid="7" grpId="1"/>
      <p:bldP spid="8" grpId="0"/>
      <p:bldP spid="8" grpId="1"/>
      <p:bldP spid="9" grpId="0"/>
      <p:bldP spid="9" grpId="1"/>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E804D-5340-669C-37C0-6D4F428C8B16}"/>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2A3A2A13-0FC0-3155-AB88-F7199B66A7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0D4A307-4240-BF37-EBAB-2A206A439479}"/>
              </a:ext>
            </a:extLst>
          </p:cNvPr>
          <p:cNvSpPr/>
          <p:nvPr/>
        </p:nvSpPr>
        <p:spPr>
          <a:xfrm>
            <a:off x="947124" y="106637"/>
            <a:ext cx="10472033"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KLAUSIES UN SKATIES PASAKU «RUNCIS ZĀBAKOS»</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5" name="Online Media 4" title="pasaka">
            <a:hlinkClick r:id="" action="ppaction://media"/>
            <a:extLst>
              <a:ext uri="{FF2B5EF4-FFF2-40B4-BE49-F238E27FC236}">
                <a16:creationId xmlns:a16="http://schemas.microsoft.com/office/drawing/2014/main" id="{5A190A3C-72CC-390C-C396-2AF1DD35B8B9}"/>
              </a:ext>
            </a:extLst>
          </p:cNvPr>
          <p:cNvPicPr>
            <a:picLocks noRot="1" noChangeAspect="1"/>
          </p:cNvPicPr>
          <p:nvPr>
            <a:videoFile r:link="rId1"/>
          </p:nvPr>
        </p:nvPicPr>
        <p:blipFill>
          <a:blip r:embed="rId6"/>
          <a:stretch>
            <a:fillRect/>
          </a:stretch>
        </p:blipFill>
        <p:spPr>
          <a:xfrm>
            <a:off x="1451935" y="1054605"/>
            <a:ext cx="9737625" cy="5501758"/>
          </a:xfrm>
          <a:prstGeom prst="rect">
            <a:avLst/>
          </a:prstGeom>
        </p:spPr>
      </p:pic>
      <p:pic>
        <p:nvPicPr>
          <p:cNvPr id="4" name="p_34336707_36_everita">
            <a:hlinkClick r:id="" action="ppaction://media"/>
            <a:extLst>
              <a:ext uri="{FF2B5EF4-FFF2-40B4-BE49-F238E27FC236}">
                <a16:creationId xmlns:a16="http://schemas.microsoft.com/office/drawing/2014/main" id="{9C61E6C8-1DA0-D2E9-EED7-1F130F1F8E7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23038" y="226602"/>
            <a:ext cx="406400" cy="406400"/>
          </a:xfrm>
          <a:prstGeom prst="rect">
            <a:avLst/>
          </a:prstGeom>
        </p:spPr>
      </p:pic>
    </p:spTree>
    <p:extLst>
      <p:ext uri="{BB962C8B-B14F-4D97-AF65-F5344CB8AC3E}">
        <p14:creationId xmlns:p14="http://schemas.microsoft.com/office/powerpoint/2010/main" val="285824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1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audio>
              <p:cMediaNode vol="80000">
                <p:cTn id="1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E804D-5340-669C-37C0-6D4F428C8B16}"/>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2A3A2A13-0FC0-3155-AB88-F7199B66A7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0D4A307-4240-BF37-EBAB-2A206A439479}"/>
              </a:ext>
            </a:extLst>
          </p:cNvPr>
          <p:cNvSpPr/>
          <p:nvPr/>
        </p:nvSpPr>
        <p:spPr>
          <a:xfrm>
            <a:off x="2701851" y="298137"/>
            <a:ext cx="7050584"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ATSTĀSTI PASAKU PĒC ATTĒLIEM!</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4DA8BB09-7CE9-E372-C000-8F08E36816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005" y="1288365"/>
            <a:ext cx="2885899" cy="1623318"/>
          </a:xfrm>
          <a:prstGeom prst="rect">
            <a:avLst/>
          </a:prstGeom>
        </p:spPr>
      </p:pic>
      <p:pic>
        <p:nvPicPr>
          <p:cNvPr id="8" name="Picture 7">
            <a:extLst>
              <a:ext uri="{FF2B5EF4-FFF2-40B4-BE49-F238E27FC236}">
                <a16:creationId xmlns:a16="http://schemas.microsoft.com/office/drawing/2014/main" id="{FA469564-20A7-58FE-8427-2E7945857F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7909" y="1293745"/>
            <a:ext cx="2885899" cy="1623318"/>
          </a:xfrm>
          <a:prstGeom prst="rect">
            <a:avLst/>
          </a:prstGeom>
        </p:spPr>
      </p:pic>
      <p:pic>
        <p:nvPicPr>
          <p:cNvPr id="10" name="Picture 9">
            <a:extLst>
              <a:ext uri="{FF2B5EF4-FFF2-40B4-BE49-F238E27FC236}">
                <a16:creationId xmlns:a16="http://schemas.microsoft.com/office/drawing/2014/main" id="{5551912F-4889-5E4C-F7BD-AAD45558DD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6502" y="1286938"/>
            <a:ext cx="2885899" cy="1623318"/>
          </a:xfrm>
          <a:prstGeom prst="rect">
            <a:avLst/>
          </a:prstGeom>
        </p:spPr>
      </p:pic>
      <p:pic>
        <p:nvPicPr>
          <p:cNvPr id="12" name="Picture 11">
            <a:extLst>
              <a:ext uri="{FF2B5EF4-FFF2-40B4-BE49-F238E27FC236}">
                <a16:creationId xmlns:a16="http://schemas.microsoft.com/office/drawing/2014/main" id="{2DAC5B7B-6408-3888-76FE-893C66E527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85096" y="1284856"/>
            <a:ext cx="2885899" cy="1623318"/>
          </a:xfrm>
          <a:prstGeom prst="rect">
            <a:avLst/>
          </a:prstGeom>
        </p:spPr>
      </p:pic>
      <p:pic>
        <p:nvPicPr>
          <p:cNvPr id="14" name="Picture 13">
            <a:extLst>
              <a:ext uri="{FF2B5EF4-FFF2-40B4-BE49-F238E27FC236}">
                <a16:creationId xmlns:a16="http://schemas.microsoft.com/office/drawing/2014/main" id="{F7E745D0-A350-5B67-791A-67DCCF3185D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335" y="3066936"/>
            <a:ext cx="2885899" cy="1623318"/>
          </a:xfrm>
          <a:prstGeom prst="rect">
            <a:avLst/>
          </a:prstGeom>
        </p:spPr>
      </p:pic>
      <p:pic>
        <p:nvPicPr>
          <p:cNvPr id="16" name="Picture 15">
            <a:extLst>
              <a:ext uri="{FF2B5EF4-FFF2-40B4-BE49-F238E27FC236}">
                <a16:creationId xmlns:a16="http://schemas.microsoft.com/office/drawing/2014/main" id="{1E930784-53EA-2549-68FB-B1C5FF1BF4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36622" y="3068364"/>
            <a:ext cx="2883360" cy="1621890"/>
          </a:xfrm>
          <a:prstGeom prst="rect">
            <a:avLst/>
          </a:prstGeom>
        </p:spPr>
      </p:pic>
      <p:pic>
        <p:nvPicPr>
          <p:cNvPr id="18" name="Picture 17">
            <a:extLst>
              <a:ext uri="{FF2B5EF4-FFF2-40B4-BE49-F238E27FC236}">
                <a16:creationId xmlns:a16="http://schemas.microsoft.com/office/drawing/2014/main" id="{E6035219-6268-680E-AA71-3C03CEF9788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49403" y="3066936"/>
            <a:ext cx="2883361" cy="1621891"/>
          </a:xfrm>
          <a:prstGeom prst="rect">
            <a:avLst/>
          </a:prstGeom>
        </p:spPr>
      </p:pic>
      <p:pic>
        <p:nvPicPr>
          <p:cNvPr id="20" name="Picture 19">
            <a:extLst>
              <a:ext uri="{FF2B5EF4-FFF2-40B4-BE49-F238E27FC236}">
                <a16:creationId xmlns:a16="http://schemas.microsoft.com/office/drawing/2014/main" id="{E4B63A76-4ACB-1337-0BF5-334AA67CA23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02304" y="3070291"/>
            <a:ext cx="2883361" cy="1621891"/>
          </a:xfrm>
          <a:prstGeom prst="rect">
            <a:avLst/>
          </a:prstGeom>
        </p:spPr>
      </p:pic>
      <p:pic>
        <p:nvPicPr>
          <p:cNvPr id="22" name="Picture 21">
            <a:extLst>
              <a:ext uri="{FF2B5EF4-FFF2-40B4-BE49-F238E27FC236}">
                <a16:creationId xmlns:a16="http://schemas.microsoft.com/office/drawing/2014/main" id="{A07A5AB1-AB9C-7C47-BD23-8D0E35C9D26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1007" y="4845507"/>
            <a:ext cx="2885898" cy="1623318"/>
          </a:xfrm>
          <a:prstGeom prst="rect">
            <a:avLst/>
          </a:prstGeom>
        </p:spPr>
      </p:pic>
      <p:pic>
        <p:nvPicPr>
          <p:cNvPr id="24" name="Picture 23">
            <a:extLst>
              <a:ext uri="{FF2B5EF4-FFF2-40B4-BE49-F238E27FC236}">
                <a16:creationId xmlns:a16="http://schemas.microsoft.com/office/drawing/2014/main" id="{C6027F26-96ED-5730-A8CF-A2C7E5CE687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53864" y="4845507"/>
            <a:ext cx="2885898" cy="1623318"/>
          </a:xfrm>
          <a:prstGeom prst="rect">
            <a:avLst/>
          </a:prstGeom>
        </p:spPr>
      </p:pic>
      <p:pic>
        <p:nvPicPr>
          <p:cNvPr id="26" name="Picture 25">
            <a:extLst>
              <a:ext uri="{FF2B5EF4-FFF2-40B4-BE49-F238E27FC236}">
                <a16:creationId xmlns:a16="http://schemas.microsoft.com/office/drawing/2014/main" id="{25392AB0-74A8-6360-9A44-757764744CF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227143" y="4845507"/>
            <a:ext cx="2883360" cy="1621890"/>
          </a:xfrm>
          <a:prstGeom prst="rect">
            <a:avLst/>
          </a:prstGeom>
        </p:spPr>
      </p:pic>
      <p:pic>
        <p:nvPicPr>
          <p:cNvPr id="28" name="Picture 27">
            <a:extLst>
              <a:ext uri="{FF2B5EF4-FFF2-40B4-BE49-F238E27FC236}">
                <a16:creationId xmlns:a16="http://schemas.microsoft.com/office/drawing/2014/main" id="{62A8D8CB-A758-7E60-E018-44C754055FF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258267" y="4839706"/>
            <a:ext cx="2814460" cy="1583134"/>
          </a:xfrm>
          <a:prstGeom prst="rect">
            <a:avLst/>
          </a:prstGeom>
        </p:spPr>
      </p:pic>
      <p:pic>
        <p:nvPicPr>
          <p:cNvPr id="4" name="p_34336713_68_everita">
            <a:hlinkClick r:id="" action="ppaction://media"/>
            <a:extLst>
              <a:ext uri="{FF2B5EF4-FFF2-40B4-BE49-F238E27FC236}">
                <a16:creationId xmlns:a16="http://schemas.microsoft.com/office/drawing/2014/main" id="{55DFBC04-E2C7-16A1-AE0E-A2E20702B709}"/>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868898" y="443296"/>
            <a:ext cx="406400" cy="406400"/>
          </a:xfrm>
          <a:prstGeom prst="rect">
            <a:avLst/>
          </a:prstGeom>
        </p:spPr>
      </p:pic>
    </p:spTree>
    <p:extLst>
      <p:ext uri="{BB962C8B-B14F-4D97-AF65-F5344CB8AC3E}">
        <p14:creationId xmlns:p14="http://schemas.microsoft.com/office/powerpoint/2010/main" val="30053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ppt_x"/>
                                          </p:val>
                                        </p:tav>
                                        <p:tav tm="100000">
                                          <p:val>
                                            <p:strVal val="#ppt_x"/>
                                          </p:val>
                                        </p:tav>
                                      </p:tavLst>
                                    </p:anim>
                                    <p:anim calcmode="lin" valueType="num">
                                      <p:cBhvr additive="base">
                                        <p:cTn id="6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additive="base">
                                        <p:cTn id="73" dur="500" fill="hold"/>
                                        <p:tgtEl>
                                          <p:spTgt spid="28"/>
                                        </p:tgtEl>
                                        <p:attrNameLst>
                                          <p:attrName>ppt_x</p:attrName>
                                        </p:attrNameLst>
                                      </p:cBhvr>
                                      <p:tavLst>
                                        <p:tav tm="0">
                                          <p:val>
                                            <p:strVal val="#ppt_x"/>
                                          </p:val>
                                        </p:tav>
                                        <p:tav tm="100000">
                                          <p:val>
                                            <p:strVal val="#ppt_x"/>
                                          </p:val>
                                        </p:tav>
                                      </p:tavLst>
                                    </p:anim>
                                    <p:anim calcmode="lin" valueType="num">
                                      <p:cBhvr additive="base">
                                        <p:cTn id="7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 presetClass="mediacall" presetSubtype="0" fill="hold" nodeType="clickEffect">
                                  <p:stCondLst>
                                    <p:cond delay="0"/>
                                  </p:stCondLst>
                                  <p:childTnLst>
                                    <p:cmd type="call" cmd="playFrom(0.0)">
                                      <p:cBhvr>
                                        <p:cTn id="78" dur="20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9"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E804D-5340-669C-37C0-6D4F428C8B16}"/>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2A3A2A13-0FC0-3155-AB88-F7199B66A7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92" y="-24308"/>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0D4A307-4240-BF37-EBAB-2A206A439479}"/>
              </a:ext>
            </a:extLst>
          </p:cNvPr>
          <p:cNvSpPr/>
          <p:nvPr/>
        </p:nvSpPr>
        <p:spPr>
          <a:xfrm>
            <a:off x="4131975" y="106637"/>
            <a:ext cx="4102341"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TURPINI TEIKUMU!</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27F1994F-9455-1E7B-51F2-C15EAF474EB1}"/>
              </a:ext>
            </a:extLst>
          </p:cNvPr>
          <p:cNvSpPr/>
          <p:nvPr/>
        </p:nvSpPr>
        <p:spPr>
          <a:xfrm>
            <a:off x="-21093" y="1142964"/>
            <a:ext cx="5732932"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VECĀKAIS BRĀLIS MANTOJUMĀ SAŅĒMA </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052" name="Picture 4" descr="Vector Cartoon Windmill Isolated On White Background Flat Mill Illustration  Cute Farmhouse For Grinding Grain Rural Netherlands Building Stock  Illustration - Download Image Now - iStock">
            <a:extLst>
              <a:ext uri="{FF2B5EF4-FFF2-40B4-BE49-F238E27FC236}">
                <a16:creationId xmlns:a16="http://schemas.microsoft.com/office/drawing/2014/main" id="{84BD6B77-C0CB-69BC-64BB-5247D52174A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902" b="98366" l="6046" r="95425">
                        <a14:foregroundMark x1="61111" y1="27288" x2="61111" y2="27288"/>
                        <a14:foregroundMark x1="63399" y1="27451" x2="63399" y2="27451"/>
                        <a14:foregroundMark x1="62745" y1="28758" x2="62745" y2="28758"/>
                        <a14:foregroundMark x1="61765" y1="26961" x2="61765" y2="26961"/>
                        <a14:foregroundMark x1="72876" y1="22386" x2="72876" y2="22386"/>
                        <a14:foregroundMark x1="69608" y1="18464" x2="69608" y2="18464"/>
                        <a14:foregroundMark x1="75980" y1="22059" x2="75980" y2="22059"/>
                        <a14:foregroundMark x1="71078" y1="25817" x2="71078" y2="25817"/>
                        <a14:foregroundMark x1="52451" y1="28922" x2="52451" y2="28922"/>
                        <a14:foregroundMark x1="60458" y1="32026" x2="60458" y2="32026"/>
                        <a14:foregroundMark x1="61438" y1="27941" x2="61438" y2="27941"/>
                        <a14:foregroundMark x1="62908" y1="31699" x2="62908" y2="31699"/>
                        <a14:foregroundMark x1="59967" y1="28595" x2="59967" y2="28595"/>
                        <a14:foregroundMark x1="50163" y1="63725" x2="50163" y2="63725"/>
                        <a14:foregroundMark x1="50980" y1="60131" x2="50980" y2="60131"/>
                        <a14:foregroundMark x1="52124" y1="61111" x2="52124" y2="61111"/>
                        <a14:foregroundMark x1="52124" y1="64706" x2="52124" y2="64706"/>
                        <a14:foregroundMark x1="54085" y1="63889" x2="54085" y2="63889"/>
                        <a14:foregroundMark x1="52778" y1="59804" x2="52778" y2="59804"/>
                        <a14:foregroundMark x1="49020" y1="60131" x2="49020" y2="60131"/>
                        <a14:foregroundMark x1="47876" y1="63235" x2="47876" y2="63235"/>
                        <a14:foregroundMark x1="43301" y1="78758" x2="43301" y2="78758"/>
                        <a14:foregroundMark x1="47712" y1="74020" x2="47712" y2="74020"/>
                        <a14:foregroundMark x1="49837" y1="72222" x2="49837" y2="72222"/>
                        <a14:foregroundMark x1="55065" y1="73366" x2="55065" y2="73366"/>
                        <a14:foregroundMark x1="57680" y1="76471" x2="57680" y2="76471"/>
                        <a14:foregroundMark x1="50980" y1="68137" x2="50980" y2="68137"/>
                      </a14:backgroundRemoval>
                    </a14:imgEffect>
                  </a14:imgLayer>
                </a14:imgProps>
              </a:ext>
              <a:ext uri="{28A0092B-C50C-407E-A947-70E740481C1C}">
                <a14:useLocalDpi xmlns:a14="http://schemas.microsoft.com/office/drawing/2010/main" val="0"/>
              </a:ext>
            </a:extLst>
          </a:blip>
          <a:srcRect/>
          <a:stretch>
            <a:fillRect/>
          </a:stretch>
        </p:blipFill>
        <p:spPr bwMode="auto">
          <a:xfrm>
            <a:off x="5486486" y="619508"/>
            <a:ext cx="934647" cy="93464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0B25269-0007-BC34-262F-54291B1B7AF0}"/>
              </a:ext>
            </a:extLst>
          </p:cNvPr>
          <p:cNvSpPr/>
          <p:nvPr/>
        </p:nvSpPr>
        <p:spPr>
          <a:xfrm>
            <a:off x="6324172" y="1129335"/>
            <a:ext cx="1749133" cy="461665"/>
          </a:xfrm>
          <a:prstGeom prst="rect">
            <a:avLst/>
          </a:prstGeom>
          <a:noFill/>
        </p:spPr>
        <p:txBody>
          <a:bodyPr wrap="non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GB"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VID</a:t>
            </a: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ĒJAIS - </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056" name="Picture 8" descr="Donkey Cartoon Images – Browse 73,872 Stock Photos, Vectors, and Video |  Adobe Stock">
            <a:extLst>
              <a:ext uri="{FF2B5EF4-FFF2-40B4-BE49-F238E27FC236}">
                <a16:creationId xmlns:a16="http://schemas.microsoft.com/office/drawing/2014/main" id="{CFD395A9-CAEB-EB63-93F0-E84FE0FE265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8889" l="833" r="100000">
                        <a14:foregroundMark x1="9722" y1="42778" x2="9722" y2="42778"/>
                        <a14:foregroundMark x1="25278" y1="35556" x2="25278" y2="35556"/>
                        <a14:foregroundMark x1="24722" y1="34722" x2="24722" y2="34722"/>
                        <a14:foregroundMark x1="26389" y1="33056" x2="26389" y2="33056"/>
                        <a14:foregroundMark x1="24167" y1="32222" x2="24167" y2="32222"/>
                        <a14:foregroundMark x1="22500" y1="35833" x2="22500" y2="35833"/>
                        <a14:foregroundMark x1="23056" y1="38056" x2="23056" y2="38056"/>
                      </a14:backgroundRemoval>
                    </a14:imgEffect>
                  </a14:imgLayer>
                </a14:imgProps>
              </a:ext>
              <a:ext uri="{28A0092B-C50C-407E-A947-70E740481C1C}">
                <a14:useLocalDpi xmlns:a14="http://schemas.microsoft.com/office/drawing/2010/main" val="0"/>
              </a:ext>
            </a:extLst>
          </a:blip>
          <a:srcRect/>
          <a:stretch>
            <a:fillRect/>
          </a:stretch>
        </p:blipFill>
        <p:spPr bwMode="auto">
          <a:xfrm>
            <a:off x="7806494" y="619508"/>
            <a:ext cx="934647" cy="93464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2CFEB2A-DEBE-BA3E-2987-CC7CB3A18D90}"/>
              </a:ext>
            </a:extLst>
          </p:cNvPr>
          <p:cNvSpPr/>
          <p:nvPr/>
        </p:nvSpPr>
        <p:spPr>
          <a:xfrm>
            <a:off x="8578134" y="1124715"/>
            <a:ext cx="2672205"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BET JAUN</a:t>
            </a: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ĀKAIS - </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058" name="Picture 10" descr="Cat Cartoon Images – Browse 1,819,379 Stock Photos, Vectors, and Video |  Adobe Stock">
            <a:extLst>
              <a:ext uri="{FF2B5EF4-FFF2-40B4-BE49-F238E27FC236}">
                <a16:creationId xmlns:a16="http://schemas.microsoft.com/office/drawing/2014/main" id="{FD018030-CB2F-0351-7FD3-DAD484C9E2C4}"/>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17627" y1="43056" x2="17627" y2="43056"/>
                        <a14:foregroundMark x1="33220" y1="33333" x2="33220" y2="33333"/>
                        <a14:foregroundMark x1="31864" y1="30833" x2="31864" y2="30833"/>
                        <a14:foregroundMark x1="33559" y1="31111" x2="33559" y2="31111"/>
                        <a14:foregroundMark x1="37288" y1="32500" x2="37288" y2="32500"/>
                        <a14:foregroundMark x1="30847" y1="40278" x2="30847" y2="40278"/>
                        <a14:foregroundMark x1="27797" y1="36111" x2="27797" y2="36111"/>
                        <a14:foregroundMark x1="14915" y1="31667" x2="14915" y2="31667"/>
                        <a14:foregroundMark x1="10508" y1="27222" x2="10508" y2="27222"/>
                        <a14:foregroundMark x1="10847" y1="32500" x2="10847" y2="32500"/>
                        <a14:foregroundMark x1="10847" y1="34722" x2="10847" y2="34722"/>
                        <a14:foregroundMark x1="14237" y1="37778" x2="14237" y2="37778"/>
                        <a14:foregroundMark x1="13559" y1="38333" x2="13559" y2="38333"/>
                        <a14:foregroundMark x1="9831" y1="11111" x2="9831" y2="11111"/>
                        <a14:foregroundMark x1="14915" y1="8889" x2="14915" y2="8889"/>
                        <a14:foregroundMark x1="14915" y1="13056" x2="14915" y2="13056"/>
                        <a14:foregroundMark x1="14915" y1="13056" x2="14915" y2="13056"/>
                        <a14:foregroundMark x1="30508" y1="41111" x2="30508" y2="41111"/>
                      </a14:backgroundRemoval>
                    </a14:imgEffect>
                  </a14:imgLayer>
                </a14:imgProps>
              </a:ext>
              <a:ext uri="{28A0092B-C50C-407E-A947-70E740481C1C}">
                <a14:useLocalDpi xmlns:a14="http://schemas.microsoft.com/office/drawing/2010/main" val="0"/>
              </a:ext>
            </a:extLst>
          </a:blip>
          <a:srcRect/>
          <a:stretch>
            <a:fillRect/>
          </a:stretch>
        </p:blipFill>
        <p:spPr bwMode="auto">
          <a:xfrm>
            <a:off x="11212870" y="812806"/>
            <a:ext cx="593740" cy="72456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84F2F70-D548-BDD0-DD2B-9235DD77BE73}"/>
              </a:ext>
            </a:extLst>
          </p:cNvPr>
          <p:cNvSpPr/>
          <p:nvPr/>
        </p:nvSpPr>
        <p:spPr>
          <a:xfrm>
            <a:off x="0" y="1830396"/>
            <a:ext cx="4386438" cy="461665"/>
          </a:xfrm>
          <a:prstGeom prst="rect">
            <a:avLst/>
          </a:prstGeom>
          <a:noFill/>
        </p:spPr>
        <p:txBody>
          <a:bodyPr wrap="square" lIns="91440" tIns="45720" rIns="91440" bIns="45720">
            <a:spAutoFit/>
          </a:bodyPr>
          <a:lstStyle/>
          <a:p>
            <a:pPr algn="just"/>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RUNCIS SACĪJA: </a:t>
            </a:r>
            <a:r>
              <a:rPr lang="lv-LV" sz="2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PASŪTIET MAN </a:t>
            </a: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p>
        </p:txBody>
      </p:sp>
      <p:pic>
        <p:nvPicPr>
          <p:cNvPr id="11" name="Picture 12" descr="22,638 Boot Snow Stock Vectors and Vector Art | Shutterstock">
            <a:extLst>
              <a:ext uri="{FF2B5EF4-FFF2-40B4-BE49-F238E27FC236}">
                <a16:creationId xmlns:a16="http://schemas.microsoft.com/office/drawing/2014/main" id="{A1C4A719-5319-5769-1DE9-C78F6B6A529A}"/>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318660" y="1459690"/>
            <a:ext cx="934647" cy="9346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18DC542-0A4D-6648-FB0B-E9D1294694E1}"/>
              </a:ext>
            </a:extLst>
          </p:cNvPr>
          <p:cNvSpPr/>
          <p:nvPr/>
        </p:nvSpPr>
        <p:spPr>
          <a:xfrm>
            <a:off x="5194235" y="1825476"/>
            <a:ext cx="882934" cy="461665"/>
          </a:xfrm>
          <a:prstGeom prst="rect">
            <a:avLst/>
          </a:prstGeom>
          <a:noFill/>
        </p:spPr>
        <p:txBody>
          <a:bodyPr wrap="non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PĀRI.</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967935AD-D584-7EF6-1B61-C93E6ED2B4B7}"/>
              </a:ext>
            </a:extLst>
          </p:cNvPr>
          <p:cNvSpPr/>
          <p:nvPr/>
        </p:nvSpPr>
        <p:spPr>
          <a:xfrm>
            <a:off x="6952744" y="1860754"/>
            <a:ext cx="4659465" cy="461665"/>
          </a:xfrm>
          <a:prstGeom prst="rect">
            <a:avLst/>
          </a:prstGeom>
          <a:noFill/>
        </p:spPr>
        <p:txBody>
          <a:bodyPr wrap="square" lIns="91440" tIns="45720" rIns="91440" bIns="45720">
            <a:spAutoFit/>
          </a:bodyPr>
          <a:lstStyle/>
          <a:p>
            <a:pPr algn="just"/>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UZZINĀJA PAR KARAĻA NODOMU</a:t>
            </a:r>
          </a:p>
        </p:txBody>
      </p:sp>
      <p:pic>
        <p:nvPicPr>
          <p:cNvPr id="1028" name="Picture 4" descr="River Images, HD Pictures For Free Vectors Download - Lovepik.com">
            <a:extLst>
              <a:ext uri="{FF2B5EF4-FFF2-40B4-BE49-F238E27FC236}">
                <a16:creationId xmlns:a16="http://schemas.microsoft.com/office/drawing/2014/main" id="{EFD71FDE-CE4C-3905-D8F2-405DD10954D1}"/>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583" b="99917" l="250" r="100000">
                        <a14:foregroundMark x1="33500" y1="54833" x2="33500" y2="54833"/>
                        <a14:foregroundMark x1="35250" y1="61417" x2="35250" y2="61417"/>
                        <a14:foregroundMark x1="28667" y1="68750" x2="28667" y2="68750"/>
                        <a14:foregroundMark x1="35583" y1="74917" x2="35583" y2="74917"/>
                        <a14:foregroundMark x1="36000" y1="77917" x2="36000" y2="77917"/>
                        <a14:foregroundMark x1="38250" y1="68000" x2="38250" y2="68000"/>
                        <a14:foregroundMark x1="38750" y1="62500" x2="38750" y2="62500"/>
                        <a14:foregroundMark x1="41833" y1="55250" x2="41833" y2="55250"/>
                        <a14:foregroundMark x1="35750" y1="53167" x2="35750" y2="53167"/>
                        <a14:foregroundMark x1="34333" y1="62000" x2="34333" y2="62000"/>
                        <a14:foregroundMark x1="15167" y1="62333" x2="15167" y2="62333"/>
                        <a14:foregroundMark x1="17917" y1="59000" x2="17917" y2="59000"/>
                        <a14:foregroundMark x1="20250" y1="61417" x2="20250" y2="61417"/>
                        <a14:foregroundMark x1="10250" y1="62333" x2="10250" y2="62333"/>
                        <a14:foregroundMark x1="38000" y1="59500" x2="38000" y2="59500"/>
                        <a14:foregroundMark x1="28250" y1="70417" x2="28250" y2="70417"/>
                        <a14:foregroundMark x1="33333" y1="71750" x2="33333" y2="71750"/>
                        <a14:foregroundMark x1="48750" y1="67083" x2="48750" y2="67083"/>
                        <a14:foregroundMark x1="47417" y1="65167" x2="47417" y2="65167"/>
                        <a14:foregroundMark x1="44250" y1="72500" x2="44250" y2="72500"/>
                        <a14:foregroundMark x1="39917" y1="66250" x2="39917" y2="66250"/>
                        <a14:foregroundMark x1="36750" y1="58417" x2="36750" y2="58417"/>
                        <a14:foregroundMark x1="44833" y1="50000" x2="44833" y2="50000"/>
                        <a14:foregroundMark x1="37250" y1="53750" x2="37250" y2="53750"/>
                        <a14:foregroundMark x1="38583" y1="53750" x2="38583" y2="53750"/>
                        <a14:foregroundMark x1="43250" y1="55917" x2="43250" y2="55917"/>
                        <a14:foregroundMark x1="48417" y1="58917" x2="48417" y2="58917"/>
                        <a14:foregroundMark x1="52833" y1="58167" x2="52833" y2="58167"/>
                        <a14:foregroundMark x1="52833" y1="58167" x2="52833" y2="58167"/>
                        <a14:foregroundMark x1="52833" y1="58167" x2="52833" y2="58167"/>
                        <a14:foregroundMark x1="52833" y1="58167" x2="52833" y2="58167"/>
                        <a14:foregroundMark x1="45000" y1="55583" x2="45000" y2="55583"/>
                        <a14:foregroundMark x1="47583" y1="55583" x2="47583" y2="55583"/>
                        <a14:foregroundMark x1="34083" y1="61417" x2="34083" y2="61417"/>
                        <a14:foregroundMark x1="30333" y1="62917" x2="30333" y2="62917"/>
                        <a14:foregroundMark x1="23417" y1="64583" x2="23417" y2="64583"/>
                        <a14:foregroundMark x1="26000" y1="64583" x2="26000" y2="64583"/>
                        <a14:foregroundMark x1="85333" y1="45250" x2="85333" y2="45250"/>
                        <a14:foregroundMark x1="75833" y1="47500" x2="75833" y2="47500"/>
                        <a14:foregroundMark x1="90417" y1="46583" x2="90417" y2="46583"/>
                        <a14:foregroundMark x1="89500" y1="49000" x2="89500" y2="49000"/>
                        <a14:foregroundMark x1="82500" y1="42833" x2="82500" y2="42833"/>
                        <a14:foregroundMark x1="74667" y1="25750" x2="74667" y2="25750"/>
                        <a14:foregroundMark x1="75833" y1="30000" x2="75833" y2="30000"/>
                        <a14:foregroundMark x1="75250" y1="30750" x2="75250" y2="30750"/>
                        <a14:foregroundMark x1="80083" y1="30833" x2="80083" y2="30833"/>
                        <a14:foregroundMark x1="88000" y1="28750" x2="88000" y2="28750"/>
                        <a14:foregroundMark x1="81833" y1="26500" x2="81833" y2="26500"/>
                        <a14:foregroundMark x1="86667" y1="22917" x2="86667" y2="22917"/>
                      </a14:backgroundRemoval>
                    </a14:imgEffect>
                  </a14:imgLayer>
                </a14:imgProps>
              </a:ext>
              <a:ext uri="{28A0092B-C50C-407E-A947-70E740481C1C}">
                <a14:useLocalDpi xmlns:a14="http://schemas.microsoft.com/office/drawing/2010/main" val="0"/>
              </a:ext>
            </a:extLst>
          </a:blip>
          <a:srcRect/>
          <a:stretch>
            <a:fillRect/>
          </a:stretch>
        </p:blipFill>
        <p:spPr bwMode="auto">
          <a:xfrm>
            <a:off x="5727433" y="2305377"/>
            <a:ext cx="930503" cy="93050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Cat Cartoon Images – Browse 1,819,379 Stock Photos, Vectors, and Video |  Adobe Stock">
            <a:extLst>
              <a:ext uri="{FF2B5EF4-FFF2-40B4-BE49-F238E27FC236}">
                <a16:creationId xmlns:a16="http://schemas.microsoft.com/office/drawing/2014/main" id="{280A35A1-7BCD-2B83-6EB9-C3745F3F9A64}"/>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17627" y1="43056" x2="17627" y2="43056"/>
                        <a14:foregroundMark x1="33220" y1="33333" x2="33220" y2="33333"/>
                        <a14:foregroundMark x1="31864" y1="30833" x2="31864" y2="30833"/>
                        <a14:foregroundMark x1="33559" y1="31111" x2="33559" y2="31111"/>
                        <a14:foregroundMark x1="37288" y1="32500" x2="37288" y2="32500"/>
                        <a14:foregroundMark x1="30847" y1="40278" x2="30847" y2="40278"/>
                        <a14:foregroundMark x1="27797" y1="36111" x2="27797" y2="36111"/>
                        <a14:foregroundMark x1="14915" y1="31667" x2="14915" y2="31667"/>
                        <a14:foregroundMark x1="10508" y1="27222" x2="10508" y2="27222"/>
                        <a14:foregroundMark x1="10847" y1="32500" x2="10847" y2="32500"/>
                        <a14:foregroundMark x1="10847" y1="34722" x2="10847" y2="34722"/>
                        <a14:foregroundMark x1="14237" y1="37778" x2="14237" y2="37778"/>
                        <a14:foregroundMark x1="13559" y1="38333" x2="13559" y2="38333"/>
                        <a14:foregroundMark x1="9831" y1="11111" x2="9831" y2="11111"/>
                        <a14:foregroundMark x1="14915" y1="8889" x2="14915" y2="8889"/>
                        <a14:foregroundMark x1="14915" y1="13056" x2="14915" y2="13056"/>
                        <a14:foregroundMark x1="14915" y1="13056" x2="14915" y2="13056"/>
                        <a14:foregroundMark x1="30508" y1="41111" x2="30508" y2="41111"/>
                      </a14:backgroundRemoval>
                    </a14:imgEffect>
                  </a14:imgLayer>
                </a14:imgProps>
              </a:ext>
              <a:ext uri="{28A0092B-C50C-407E-A947-70E740481C1C}">
                <a14:useLocalDpi xmlns:a14="http://schemas.microsoft.com/office/drawing/2010/main" val="0"/>
              </a:ext>
            </a:extLst>
          </a:blip>
          <a:srcRect/>
          <a:stretch>
            <a:fillRect/>
          </a:stretch>
        </p:blipFill>
        <p:spPr bwMode="auto">
          <a:xfrm>
            <a:off x="6317577" y="1619910"/>
            <a:ext cx="593740" cy="72456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DE2724F5-F26A-F551-2D0D-EF7E6F927362}"/>
              </a:ext>
            </a:extLst>
          </p:cNvPr>
          <p:cNvSpPr/>
          <p:nvPr/>
        </p:nvSpPr>
        <p:spPr>
          <a:xfrm>
            <a:off x="11459" y="2714970"/>
            <a:ext cx="6065709" cy="461665"/>
          </a:xfrm>
          <a:prstGeom prst="rect">
            <a:avLst/>
          </a:prstGeom>
          <a:noFill/>
        </p:spPr>
        <p:txBody>
          <a:bodyPr wrap="square" lIns="91440" tIns="45720" rIns="91440" bIns="45720">
            <a:spAutoFit/>
          </a:bodyPr>
          <a:lstStyle/>
          <a:p>
            <a:pPr algn="just"/>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UN PATEICA SAIMNIEKAM: JUMS JĀIET UZ</a:t>
            </a:r>
          </a:p>
        </p:txBody>
      </p:sp>
      <p:sp>
        <p:nvSpPr>
          <p:cNvPr id="15" name="Rectangle 14">
            <a:extLst>
              <a:ext uri="{FF2B5EF4-FFF2-40B4-BE49-F238E27FC236}">
                <a16:creationId xmlns:a16="http://schemas.microsoft.com/office/drawing/2014/main" id="{8312F431-1C25-6498-6C7A-D4FBC8E530F2}"/>
              </a:ext>
            </a:extLst>
          </p:cNvPr>
          <p:cNvSpPr/>
          <p:nvPr/>
        </p:nvSpPr>
        <p:spPr>
          <a:xfrm>
            <a:off x="6551294" y="2735403"/>
            <a:ext cx="5742851" cy="461665"/>
          </a:xfrm>
          <a:prstGeom prst="rect">
            <a:avLst/>
          </a:prstGeom>
          <a:noFill/>
        </p:spPr>
        <p:txBody>
          <a:bodyPr wrap="square" lIns="91440" tIns="45720" rIns="91440" bIns="45720">
            <a:spAutoFit/>
          </a:bodyPr>
          <a:lstStyle/>
          <a:p>
            <a:pPr algn="just"/>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PELDĒTIES TAI VIETĀ, KUR ES NORADĪŠU.</a:t>
            </a:r>
          </a:p>
        </p:txBody>
      </p:sp>
      <p:sp>
        <p:nvSpPr>
          <p:cNvPr id="16" name="Rectangle 15">
            <a:extLst>
              <a:ext uri="{FF2B5EF4-FFF2-40B4-BE49-F238E27FC236}">
                <a16:creationId xmlns:a16="http://schemas.microsoft.com/office/drawing/2014/main" id="{24107B9C-257C-F3C0-C924-98C64664AE1E}"/>
              </a:ext>
            </a:extLst>
          </p:cNvPr>
          <p:cNvSpPr/>
          <p:nvPr/>
        </p:nvSpPr>
        <p:spPr>
          <a:xfrm>
            <a:off x="17939" y="3377849"/>
            <a:ext cx="4386438" cy="461665"/>
          </a:xfrm>
          <a:prstGeom prst="rect">
            <a:avLst/>
          </a:prstGeom>
          <a:noFill/>
        </p:spPr>
        <p:txBody>
          <a:bodyPr wrap="square" lIns="91440" tIns="45720" rIns="91440" bIns="45720">
            <a:spAutoFit/>
          </a:bodyPr>
          <a:lstStyle/>
          <a:p>
            <a:pPr algn="just"/>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TAI LAIKĀ GARĀM BRAUCA</a:t>
            </a:r>
          </a:p>
        </p:txBody>
      </p:sp>
      <p:pic>
        <p:nvPicPr>
          <p:cNvPr id="1036" name="Picture 12" descr="King Cartoon Images – Browse 229,391 Stock Photos, Vectors, and Video |  Adobe Stock">
            <a:extLst>
              <a:ext uri="{FF2B5EF4-FFF2-40B4-BE49-F238E27FC236}">
                <a16:creationId xmlns:a16="http://schemas.microsoft.com/office/drawing/2014/main" id="{B4819B1D-F4A7-3D43-C435-8684E8E71510}"/>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0" b="58611" l="21231" r="76923">
                        <a14:foregroundMark x1="41231" y1="25278" x2="41231" y2="25278"/>
                        <a14:foregroundMark x1="52308" y1="25833" x2="52308" y2="25833"/>
                        <a14:foregroundMark x1="44308" y1="14722" x2="44308" y2="14722"/>
                        <a14:foregroundMark x1="44308" y1="3333" x2="44308" y2="3333"/>
                        <a14:foregroundMark x1="32615" y1="53611" x2="32615" y2="53611"/>
                        <a14:foregroundMark x1="29846" y1="46944" x2="29846" y2="46944"/>
                        <a14:foregroundMark x1="29846" y1="46944" x2="29846" y2="46944"/>
                        <a14:foregroundMark x1="29846" y1="46944" x2="29846" y2="46944"/>
                        <a14:foregroundMark x1="43385" y1="54167" x2="43385" y2="54167"/>
                        <a14:foregroundMark x1="38769" y1="51667" x2="38769" y2="51667"/>
                        <a14:foregroundMark x1="34154" y1="49167" x2="34154" y2="49167"/>
                        <a14:foregroundMark x1="32308" y1="44167" x2="32308" y2="44167"/>
                        <a14:foregroundMark x1="63692" y1="49444" x2="63692" y2="49444"/>
                        <a14:foregroundMark x1="58154" y1="49444" x2="58154" y2="49444"/>
                        <a14:foregroundMark x1="64000" y1="46667" x2="64000" y2="46667"/>
                        <a14:foregroundMark x1="72000" y1="53056" x2="72000" y2="53056"/>
                        <a14:foregroundMark x1="72000" y1="49167" x2="72000" y2="49167"/>
                        <a14:foregroundMark x1="72000" y1="49167" x2="72000" y2="49167"/>
                        <a14:foregroundMark x1="61846" y1="53056" x2="61846" y2="53056"/>
                        <a14:foregroundMark x1="65538" y1="54722" x2="65538" y2="54722"/>
                        <a14:foregroundMark x1="70462" y1="55556" x2="70462" y2="55556"/>
                        <a14:foregroundMark x1="73231" y1="51389" x2="73231" y2="51389"/>
                        <a14:foregroundMark x1="27692" y1="51944" x2="27692" y2="51944"/>
                        <a14:foregroundMark x1="27692" y1="51944" x2="27692" y2="51944"/>
                        <a14:foregroundMark x1="27692" y1="51944" x2="27692" y2="51944"/>
                        <a14:foregroundMark x1="26769" y1="48056" x2="26769" y2="48056"/>
                      </a14:backgroundRemoval>
                    </a14:imgEffect>
                  </a14:imgLayer>
                </a14:imgProps>
              </a:ext>
              <a:ext uri="{28A0092B-C50C-407E-A947-70E740481C1C}">
                <a14:useLocalDpi xmlns:a14="http://schemas.microsoft.com/office/drawing/2010/main" val="0"/>
              </a:ext>
            </a:extLst>
          </a:blip>
          <a:srcRect l="23059" r="22324" b="42640"/>
          <a:stretch/>
        </p:blipFill>
        <p:spPr bwMode="auto">
          <a:xfrm>
            <a:off x="3838849" y="3076639"/>
            <a:ext cx="818211" cy="951843"/>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17630B9C-3183-5120-27D6-105FC057EA76}"/>
              </a:ext>
            </a:extLst>
          </p:cNvPr>
          <p:cNvSpPr/>
          <p:nvPr/>
        </p:nvSpPr>
        <p:spPr>
          <a:xfrm>
            <a:off x="4657060" y="3414640"/>
            <a:ext cx="691117" cy="461665"/>
          </a:xfrm>
          <a:prstGeom prst="rect">
            <a:avLst/>
          </a:prstGeom>
          <a:noFill/>
        </p:spPr>
        <p:txBody>
          <a:bodyPr wrap="square" lIns="91440" tIns="45720" rIns="91440" bIns="45720">
            <a:spAutoFit/>
          </a:bodyPr>
          <a:lstStyle/>
          <a:p>
            <a:pPr algn="just"/>
            <a:r>
              <a:rPr lang="lv-LV" sz="2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UN</a:t>
            </a:r>
            <a:endPar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9" name="Picture 10" descr="Cat Cartoon Images – Browse 1,819,379 Stock Photos, Vectors, and Video |  Adobe Stock">
            <a:extLst>
              <a:ext uri="{FF2B5EF4-FFF2-40B4-BE49-F238E27FC236}">
                <a16:creationId xmlns:a16="http://schemas.microsoft.com/office/drawing/2014/main" id="{28A9CC0B-25F2-8B08-62D9-15D4FBFF440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17627" y1="43056" x2="17627" y2="43056"/>
                        <a14:foregroundMark x1="33220" y1="33333" x2="33220" y2="33333"/>
                        <a14:foregroundMark x1="31864" y1="30833" x2="31864" y2="30833"/>
                        <a14:foregroundMark x1="33559" y1="31111" x2="33559" y2="31111"/>
                        <a14:foregroundMark x1="37288" y1="32500" x2="37288" y2="32500"/>
                        <a14:foregroundMark x1="30847" y1="40278" x2="30847" y2="40278"/>
                        <a14:foregroundMark x1="27797" y1="36111" x2="27797" y2="36111"/>
                        <a14:foregroundMark x1="14915" y1="31667" x2="14915" y2="31667"/>
                        <a14:foregroundMark x1="10508" y1="27222" x2="10508" y2="27222"/>
                        <a14:foregroundMark x1="10847" y1="32500" x2="10847" y2="32500"/>
                        <a14:foregroundMark x1="10847" y1="34722" x2="10847" y2="34722"/>
                        <a14:foregroundMark x1="14237" y1="37778" x2="14237" y2="37778"/>
                        <a14:foregroundMark x1="13559" y1="38333" x2="13559" y2="38333"/>
                        <a14:foregroundMark x1="9831" y1="11111" x2="9831" y2="11111"/>
                        <a14:foregroundMark x1="14915" y1="8889" x2="14915" y2="8889"/>
                        <a14:foregroundMark x1="14915" y1="13056" x2="14915" y2="13056"/>
                        <a14:foregroundMark x1="14915" y1="13056" x2="14915" y2="13056"/>
                        <a14:foregroundMark x1="30508" y1="41111" x2="30508" y2="41111"/>
                      </a14:backgroundRemoval>
                    </a14:imgEffect>
                  </a14:imgLayer>
                </a14:imgProps>
              </a:ext>
              <a:ext uri="{28A0092B-C50C-407E-A947-70E740481C1C}">
                <a14:useLocalDpi xmlns:a14="http://schemas.microsoft.com/office/drawing/2010/main" val="0"/>
              </a:ext>
            </a:extLst>
          </a:blip>
          <a:srcRect/>
          <a:stretch>
            <a:fillRect/>
          </a:stretch>
        </p:blipFill>
        <p:spPr bwMode="auto">
          <a:xfrm>
            <a:off x="5331870" y="3197068"/>
            <a:ext cx="593740" cy="72456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DC1F8605-B4CD-65D0-B70A-67F438F4D9B4}"/>
              </a:ext>
            </a:extLst>
          </p:cNvPr>
          <p:cNvSpPr/>
          <p:nvPr/>
        </p:nvSpPr>
        <p:spPr>
          <a:xfrm>
            <a:off x="5993145" y="3424492"/>
            <a:ext cx="2080160"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SAKA KLIEGT</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1" name="Picture 12" descr="King Cartoon Images – Browse 229,391 Stock Photos, Vectors, and Video |  Adobe Stock">
            <a:extLst>
              <a:ext uri="{FF2B5EF4-FFF2-40B4-BE49-F238E27FC236}">
                <a16:creationId xmlns:a16="http://schemas.microsoft.com/office/drawing/2014/main" id="{8845FB38-033F-EA05-7B31-63F2DC600EA0}"/>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0" b="58611" l="21231" r="76923">
                        <a14:foregroundMark x1="41231" y1="25278" x2="41231" y2="25278"/>
                        <a14:foregroundMark x1="52308" y1="25833" x2="52308" y2="25833"/>
                        <a14:foregroundMark x1="44308" y1="14722" x2="44308" y2="14722"/>
                        <a14:foregroundMark x1="44308" y1="3333" x2="44308" y2="3333"/>
                        <a14:foregroundMark x1="32615" y1="53611" x2="32615" y2="53611"/>
                        <a14:foregroundMark x1="29846" y1="46944" x2="29846" y2="46944"/>
                        <a14:foregroundMark x1="29846" y1="46944" x2="29846" y2="46944"/>
                        <a14:foregroundMark x1="29846" y1="46944" x2="29846" y2="46944"/>
                        <a14:foregroundMark x1="43385" y1="54167" x2="43385" y2="54167"/>
                        <a14:foregroundMark x1="38769" y1="51667" x2="38769" y2="51667"/>
                        <a14:foregroundMark x1="34154" y1="49167" x2="34154" y2="49167"/>
                        <a14:foregroundMark x1="32308" y1="44167" x2="32308" y2="44167"/>
                        <a14:foregroundMark x1="63692" y1="49444" x2="63692" y2="49444"/>
                        <a14:foregroundMark x1="58154" y1="49444" x2="58154" y2="49444"/>
                        <a14:foregroundMark x1="64000" y1="46667" x2="64000" y2="46667"/>
                        <a14:foregroundMark x1="72000" y1="53056" x2="72000" y2="53056"/>
                        <a14:foregroundMark x1="72000" y1="49167" x2="72000" y2="49167"/>
                        <a14:foregroundMark x1="72000" y1="49167" x2="72000" y2="49167"/>
                        <a14:foregroundMark x1="61846" y1="53056" x2="61846" y2="53056"/>
                        <a14:foregroundMark x1="65538" y1="54722" x2="65538" y2="54722"/>
                        <a14:foregroundMark x1="70462" y1="55556" x2="70462" y2="55556"/>
                        <a14:foregroundMark x1="73231" y1="51389" x2="73231" y2="51389"/>
                        <a14:foregroundMark x1="27692" y1="51944" x2="27692" y2="51944"/>
                        <a14:foregroundMark x1="27692" y1="51944" x2="27692" y2="51944"/>
                        <a14:foregroundMark x1="27692" y1="51944" x2="27692" y2="51944"/>
                        <a14:foregroundMark x1="26769" y1="48056" x2="26769" y2="48056"/>
                      </a14:backgroundRemoval>
                    </a14:imgEffect>
                  </a14:imgLayer>
                </a14:imgProps>
              </a:ext>
              <a:ext uri="{28A0092B-C50C-407E-A947-70E740481C1C}">
                <a14:useLocalDpi xmlns:a14="http://schemas.microsoft.com/office/drawing/2010/main" val="0"/>
              </a:ext>
            </a:extLst>
          </a:blip>
          <a:srcRect l="23059" r="22324" b="42640"/>
          <a:stretch/>
        </p:blipFill>
        <p:spPr bwMode="auto">
          <a:xfrm>
            <a:off x="17939" y="4028482"/>
            <a:ext cx="818211" cy="951843"/>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E63A725B-0D90-4220-C759-4F118F7A22DB}"/>
              </a:ext>
            </a:extLst>
          </p:cNvPr>
          <p:cNvSpPr/>
          <p:nvPr/>
        </p:nvSpPr>
        <p:spPr>
          <a:xfrm>
            <a:off x="800708" y="4390151"/>
            <a:ext cx="4386438" cy="461665"/>
          </a:xfrm>
          <a:prstGeom prst="rect">
            <a:avLst/>
          </a:prstGeom>
          <a:noFill/>
        </p:spPr>
        <p:txBody>
          <a:bodyPr wrap="square" lIns="91440" tIns="45720" rIns="91440" bIns="45720">
            <a:spAutoFit/>
          </a:bodyPr>
          <a:lstStyle/>
          <a:p>
            <a:pPr algn="just"/>
            <a:r>
              <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UZAICIN</a:t>
            </a: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ĀJA </a:t>
            </a:r>
          </a:p>
        </p:txBody>
      </p:sp>
      <p:pic>
        <p:nvPicPr>
          <p:cNvPr id="24" name="Picture 23">
            <a:extLst>
              <a:ext uri="{FF2B5EF4-FFF2-40B4-BE49-F238E27FC236}">
                <a16:creationId xmlns:a16="http://schemas.microsoft.com/office/drawing/2014/main" id="{04D794AF-5B63-218F-DAB2-E8227709A80A}"/>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49484" r="75279"/>
                    </a14:imgEffect>
                  </a14:imgLayer>
                </a14:imgProps>
              </a:ext>
              <a:ext uri="{28A0092B-C50C-407E-A947-70E740481C1C}">
                <a14:useLocalDpi xmlns:a14="http://schemas.microsoft.com/office/drawing/2010/main" val="0"/>
              </a:ext>
            </a:extLst>
          </a:blip>
          <a:srcRect l="46260" r="25912" b="50000"/>
          <a:stretch/>
        </p:blipFill>
        <p:spPr>
          <a:xfrm>
            <a:off x="2443822" y="4054321"/>
            <a:ext cx="803102" cy="811659"/>
          </a:xfrm>
          <a:prstGeom prst="rect">
            <a:avLst/>
          </a:prstGeom>
        </p:spPr>
      </p:pic>
      <p:sp>
        <p:nvSpPr>
          <p:cNvPr id="25" name="Rectangle 24">
            <a:extLst>
              <a:ext uri="{FF2B5EF4-FFF2-40B4-BE49-F238E27FC236}">
                <a16:creationId xmlns:a16="http://schemas.microsoft.com/office/drawing/2014/main" id="{B4D978A3-7C81-C00C-7AEC-0666BEBA53DA}"/>
              </a:ext>
            </a:extLst>
          </p:cNvPr>
          <p:cNvSpPr/>
          <p:nvPr/>
        </p:nvSpPr>
        <p:spPr>
          <a:xfrm>
            <a:off x="3116833" y="4393094"/>
            <a:ext cx="1885785" cy="461665"/>
          </a:xfrm>
          <a:prstGeom prst="rect">
            <a:avLst/>
          </a:prstGeom>
          <a:noFill/>
        </p:spPr>
        <p:txBody>
          <a:bodyPr wrap="square" lIns="91440" tIns="45720" rIns="91440" bIns="45720">
            <a:spAutoFit/>
          </a:bodyPr>
          <a:lstStyle/>
          <a:p>
            <a:pPr algn="just"/>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SĒSTIES </a:t>
            </a:r>
          </a:p>
        </p:txBody>
      </p:sp>
      <p:pic>
        <p:nvPicPr>
          <p:cNvPr id="1038" name="Picture 14" descr="Pelnrušķītes kariete Multeņu kariete Princese Gludeklis uz siltuma pārneses  apdrukas Vinila ielāpi Uzlīme apģērbam DIY aplikācijas mazgājami ielāpi  iegādāties lēti - izdevīgas cenas, bezmaksas piegāde, reālas atsauksmes ar  fotogrāfijām - Joom">
            <a:extLst>
              <a:ext uri="{FF2B5EF4-FFF2-40B4-BE49-F238E27FC236}">
                <a16:creationId xmlns:a16="http://schemas.microsoft.com/office/drawing/2014/main" id="{43C6B8E2-8C49-CCF5-A4FD-0C0AD636370C}"/>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6556" b="93444" l="5000" r="95556">
                        <a14:foregroundMark x1="28889" y1="69111" x2="28889" y2="69111"/>
                        <a14:foregroundMark x1="26333" y1="64667" x2="26333" y2="64667"/>
                        <a14:foregroundMark x1="26333" y1="64667" x2="26333" y2="64667"/>
                        <a14:foregroundMark x1="27000" y1="65222" x2="27000" y2="65222"/>
                        <a14:foregroundMark x1="32889" y1="69000" x2="32889" y2="69000"/>
                        <a14:foregroundMark x1="32889" y1="69000" x2="32889" y2="69000"/>
                        <a14:foregroundMark x1="32889" y1="69000" x2="32889" y2="69000"/>
                      </a14:backgroundRemoval>
                    </a14:imgEffect>
                  </a14:imgLayer>
                </a14:imgProps>
              </a:ext>
              <a:ext uri="{28A0092B-C50C-407E-A947-70E740481C1C}">
                <a14:useLocalDpi xmlns:a14="http://schemas.microsoft.com/office/drawing/2010/main" val="0"/>
              </a:ext>
            </a:extLst>
          </a:blip>
          <a:srcRect/>
          <a:stretch>
            <a:fillRect/>
          </a:stretch>
        </p:blipFill>
        <p:spPr bwMode="auto">
          <a:xfrm>
            <a:off x="4413530" y="4143944"/>
            <a:ext cx="934647" cy="93464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Cat Cartoon Images – Browse 1,819,379 Stock Photos, Vectors, and Video |  Adobe Stock">
            <a:extLst>
              <a:ext uri="{FF2B5EF4-FFF2-40B4-BE49-F238E27FC236}">
                <a16:creationId xmlns:a16="http://schemas.microsoft.com/office/drawing/2014/main" id="{84A6B542-B5CA-5773-84E3-2CC68094FC7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17627" y1="43056" x2="17627" y2="43056"/>
                        <a14:foregroundMark x1="33220" y1="33333" x2="33220" y2="33333"/>
                        <a14:foregroundMark x1="31864" y1="30833" x2="31864" y2="30833"/>
                        <a14:foregroundMark x1="33559" y1="31111" x2="33559" y2="31111"/>
                        <a14:foregroundMark x1="37288" y1="32500" x2="37288" y2="32500"/>
                        <a14:foregroundMark x1="30847" y1="40278" x2="30847" y2="40278"/>
                        <a14:foregroundMark x1="27797" y1="36111" x2="27797" y2="36111"/>
                        <a14:foregroundMark x1="14915" y1="31667" x2="14915" y2="31667"/>
                        <a14:foregroundMark x1="10508" y1="27222" x2="10508" y2="27222"/>
                        <a14:foregroundMark x1="10847" y1="32500" x2="10847" y2="32500"/>
                        <a14:foregroundMark x1="10847" y1="34722" x2="10847" y2="34722"/>
                        <a14:foregroundMark x1="14237" y1="37778" x2="14237" y2="37778"/>
                        <a14:foregroundMark x1="13559" y1="38333" x2="13559" y2="38333"/>
                        <a14:foregroundMark x1="9831" y1="11111" x2="9831" y2="11111"/>
                        <a14:foregroundMark x1="14915" y1="8889" x2="14915" y2="8889"/>
                        <a14:foregroundMark x1="14915" y1="13056" x2="14915" y2="13056"/>
                        <a14:foregroundMark x1="14915" y1="13056" x2="14915" y2="13056"/>
                        <a14:foregroundMark x1="30508" y1="41111" x2="30508" y2="41111"/>
                      </a14:backgroundRemoval>
                    </a14:imgEffect>
                  </a14:imgLayer>
                </a14:imgProps>
              </a:ext>
              <a:ext uri="{28A0092B-C50C-407E-A947-70E740481C1C}">
                <a14:useLocalDpi xmlns:a14="http://schemas.microsoft.com/office/drawing/2010/main" val="0"/>
              </a:ext>
            </a:extLst>
          </a:blip>
          <a:srcRect/>
          <a:stretch>
            <a:fillRect/>
          </a:stretch>
        </p:blipFill>
        <p:spPr bwMode="auto">
          <a:xfrm>
            <a:off x="6952744" y="4162469"/>
            <a:ext cx="593740" cy="724565"/>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7271196F-74AC-AADF-F22E-DEA924651E0E}"/>
              </a:ext>
            </a:extLst>
          </p:cNvPr>
          <p:cNvSpPr/>
          <p:nvPr/>
        </p:nvSpPr>
        <p:spPr>
          <a:xfrm>
            <a:off x="5210608" y="4373409"/>
            <a:ext cx="1700710"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BEIDZOT</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9" name="Rectangle 28">
            <a:extLst>
              <a:ext uri="{FF2B5EF4-FFF2-40B4-BE49-F238E27FC236}">
                <a16:creationId xmlns:a16="http://schemas.microsoft.com/office/drawing/2014/main" id="{48622663-AEC0-F59C-2C3A-F7A2783BF15B}"/>
              </a:ext>
            </a:extLst>
          </p:cNvPr>
          <p:cNvSpPr/>
          <p:nvPr/>
        </p:nvSpPr>
        <p:spPr>
          <a:xfrm>
            <a:off x="7574174" y="4380434"/>
            <a:ext cx="1700710"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SASNIEDZA</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40" name="Picture 16" descr="Замок фэнтези с башнями на острове. Vector cartoo. Сказочный замок для  детей. | Премиум векторы">
            <a:extLst>
              <a:ext uri="{FF2B5EF4-FFF2-40B4-BE49-F238E27FC236}">
                <a16:creationId xmlns:a16="http://schemas.microsoft.com/office/drawing/2014/main" id="{5C052C84-AD88-366F-2155-AEC41E6ADD30}"/>
              </a:ext>
            </a:extLst>
          </p:cNvPr>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67416" y="3952387"/>
            <a:ext cx="934647" cy="93464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BCA004EB-B2B4-166E-C485-2F1C4AB96CDD}"/>
              </a:ext>
            </a:extLst>
          </p:cNvPr>
          <p:cNvSpPr/>
          <p:nvPr/>
        </p:nvSpPr>
        <p:spPr>
          <a:xfrm>
            <a:off x="-153051" y="5300902"/>
            <a:ext cx="2596873" cy="461665"/>
          </a:xfrm>
          <a:prstGeom prst="rect">
            <a:avLst/>
          </a:prstGeom>
          <a:noFill/>
        </p:spPr>
        <p:txBody>
          <a:bodyPr wrap="square" lIns="91440" tIns="45720" rIns="91440" bIns="45720">
            <a:spAutoFit/>
          </a:bodyPr>
          <a:lstStyle/>
          <a:p>
            <a:pPr algn="ctr"/>
            <a:r>
              <a:rPr lang="en-GB" sz="2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PILS</a:t>
            </a:r>
            <a:r>
              <a:rPr lang="lv-LV" sz="2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PIEDĒREJA </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31" name="Picture 30">
            <a:extLst>
              <a:ext uri="{FF2B5EF4-FFF2-40B4-BE49-F238E27FC236}">
                <a16:creationId xmlns:a16="http://schemas.microsoft.com/office/drawing/2014/main" id="{D6320EDB-B3BC-C052-87EF-3086EE591D77}"/>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0" b="98426" l="23073" r="68646">
                        <a14:foregroundMark x1="36927" y1="93333" x2="36927" y2="93333"/>
                        <a14:foregroundMark x1="36615" y1="88241" x2="36615" y2="88241"/>
                        <a14:foregroundMark x1="36250" y1="80648" x2="36250" y2="80648"/>
                        <a14:foregroundMark x1="38385" y1="80648" x2="38385" y2="80648"/>
                        <a14:foregroundMark x1="38385" y1="80648" x2="38385" y2="80648"/>
                        <a14:foregroundMark x1="38385" y1="88241" x2="38385" y2="88241"/>
                        <a14:foregroundMark x1="49063" y1="87685" x2="49063" y2="87685"/>
                        <a14:foregroundMark x1="50156" y1="88241" x2="50156" y2="88241"/>
                        <a14:foregroundMark x1="54063" y1="92037" x2="54063" y2="92037"/>
                        <a14:foregroundMark x1="45833" y1="83796" x2="45833" y2="83796"/>
                        <a14:foregroundMark x1="47656" y1="79444" x2="47656" y2="79444"/>
                        <a14:foregroundMark x1="47656" y1="79444" x2="47656" y2="79444"/>
                        <a14:foregroundMark x1="47656" y1="79444" x2="47656" y2="79444"/>
                        <a14:foregroundMark x1="47656" y1="79444" x2="47656" y2="79444"/>
                        <a14:foregroundMark x1="50156" y1="90833" x2="50156" y2="90833"/>
                        <a14:foregroundMark x1="50156" y1="90833" x2="50156" y2="90833"/>
                        <a14:foregroundMark x1="50156" y1="90833" x2="50156" y2="90833"/>
                        <a14:foregroundMark x1="52969" y1="98426" x2="52969" y2="98426"/>
                        <a14:foregroundMark x1="50156" y1="91481" x2="50156" y2="91481"/>
                        <a14:foregroundMark x1="50156" y1="91481" x2="50156" y2="91481"/>
                        <a14:foregroundMark x1="49427" y1="83241" x2="49427" y2="83241"/>
                        <a14:backgroundMark x1="35156" y1="9074" x2="35156" y2="9074"/>
                        <a14:backgroundMark x1="35156" y1="9074" x2="35156" y2="9074"/>
                        <a14:backgroundMark x1="27656" y1="9722" x2="27656" y2="9722"/>
                        <a14:backgroundMark x1="27656" y1="9722" x2="27656" y2="9722"/>
                        <a14:backgroundMark x1="56875" y1="17963" x2="56875" y2="17963"/>
                        <a14:backgroundMark x1="56875" y1="17963" x2="56875" y2="17963"/>
                        <a14:backgroundMark x1="56875" y1="17963" x2="56875" y2="17963"/>
                        <a14:backgroundMark x1="57240" y1="31296" x2="57240" y2="31296"/>
                        <a14:backgroundMark x1="57240" y1="42037" x2="57240" y2="42037"/>
                        <a14:backgroundMark x1="57240" y1="42037" x2="57240" y2="42037"/>
                        <a14:backgroundMark x1="26250" y1="10370" x2="26250" y2="10370"/>
                        <a14:backgroundMark x1="31615" y1="4630" x2="31615" y2="4630"/>
                        <a14:backgroundMark x1="38385" y1="9074" x2="38385" y2="9074"/>
                        <a14:backgroundMark x1="38385" y1="9074" x2="38385" y2="9074"/>
                        <a14:backgroundMark x1="36927" y1="8426" x2="36927" y2="8426"/>
                        <a14:backgroundMark x1="55104" y1="5278" x2="55104" y2="5278"/>
                        <a14:backgroundMark x1="59375" y1="22407" x2="59375" y2="22407"/>
                        <a14:backgroundMark x1="61875" y1="40093" x2="61875" y2="40093"/>
                        <a14:backgroundMark x1="61875" y1="40093" x2="61875" y2="40093"/>
                        <a14:backgroundMark x1="63646" y1="22407" x2="63646" y2="22407"/>
                        <a14:backgroundMark x1="64010" y1="19259" x2="64010" y2="19259"/>
                        <a14:backgroundMark x1="64010" y1="18611" x2="64010" y2="18611"/>
                        <a14:backgroundMark x1="58333" y1="76852" x2="58333" y2="76852"/>
                        <a14:backgroundMark x1="57969" y1="86389" x2="57969" y2="86389"/>
                        <a14:backgroundMark x1="57969" y1="86389" x2="57969" y2="86389"/>
                        <a14:backgroundMark x1="57969" y1="86389" x2="57969" y2="86389"/>
                        <a14:backgroundMark x1="55833" y1="75648" x2="55833" y2="75648"/>
                        <a14:backgroundMark x1="55833" y1="75648" x2="55833" y2="75648"/>
                        <a14:backgroundMark x1="54427" y1="65463" x2="54427" y2="65463"/>
                        <a14:backgroundMark x1="55104" y1="53426" x2="55104" y2="53426"/>
                        <a14:backgroundMark x1="56875" y1="61667" x2="56875" y2="61667"/>
                        <a14:backgroundMark x1="56875" y1="61667" x2="56875" y2="61667"/>
                        <a14:backgroundMark x1="56875" y1="61667" x2="56875" y2="61667"/>
                        <a14:backgroundMark x1="60104" y1="71759" x2="60104" y2="71759"/>
                        <a14:backgroundMark x1="60104" y1="71759" x2="60104" y2="71759"/>
                        <a14:backgroundMark x1="60104" y1="71759" x2="60104" y2="71759"/>
                        <a14:backgroundMark x1="62604" y1="38241" x2="62604" y2="38241"/>
                        <a14:backgroundMark x1="62604" y1="38241" x2="62604" y2="38241"/>
                        <a14:backgroundMark x1="62604" y1="38241" x2="62604" y2="38241"/>
                        <a14:backgroundMark x1="54427" y1="10370" x2="54427" y2="10370"/>
                        <a14:backgroundMark x1="54427" y1="24907" x2="54427" y2="24907"/>
                        <a14:backgroundMark x1="54427" y1="17963" x2="54427" y2="17963"/>
                        <a14:backgroundMark x1="54427" y1="17963" x2="54427" y2="17963"/>
                        <a14:backgroundMark x1="71510" y1="31852" x2="71510" y2="31852"/>
                        <a14:backgroundMark x1="55104" y1="28056" x2="55104" y2="28056"/>
                        <a14:backgroundMark x1="56875" y1="33148" x2="56875" y2="33148"/>
                        <a14:backgroundMark x1="43385" y1="85093" x2="43385" y2="85093"/>
                        <a14:backgroundMark x1="43385" y1="85093" x2="43385" y2="85093"/>
                        <a14:backgroundMark x1="43021" y1="71759" x2="43021" y2="71759"/>
                        <a14:backgroundMark x1="41563" y1="78796" x2="41563" y2="78796"/>
                        <a14:backgroundMark x1="66146" y1="71759" x2="66146" y2="71759"/>
                        <a14:backgroundMark x1="63333" y1="83241" x2="63333" y2="83241"/>
                        <a14:backgroundMark x1="63646" y1="91481" x2="63646" y2="91481"/>
                        <a14:backgroundMark x1="59375" y1="93981" x2="59375" y2="93981"/>
                      </a14:backgroundRemoval>
                    </a14:imgEffect>
                  </a14:imgLayer>
                </a14:imgProps>
              </a:ext>
              <a:ext uri="{28A0092B-C50C-407E-A947-70E740481C1C}">
                <a14:useLocalDpi xmlns:a14="http://schemas.microsoft.com/office/drawing/2010/main" val="0"/>
              </a:ext>
            </a:extLst>
          </a:blip>
          <a:srcRect l="23316" r="30628"/>
          <a:stretch/>
        </p:blipFill>
        <p:spPr>
          <a:xfrm>
            <a:off x="2351578" y="5051648"/>
            <a:ext cx="689573" cy="842213"/>
          </a:xfrm>
          <a:prstGeom prst="rect">
            <a:avLst/>
          </a:prstGeom>
        </p:spPr>
      </p:pic>
      <p:pic>
        <p:nvPicPr>
          <p:cNvPr id="2048" name="Picture 2047">
            <a:extLst>
              <a:ext uri="{FF2B5EF4-FFF2-40B4-BE49-F238E27FC236}">
                <a16:creationId xmlns:a16="http://schemas.microsoft.com/office/drawing/2014/main" id="{CE817214-1AC5-6F0F-CA85-B951CA17123D}"/>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0" b="98426" l="23073" r="68646">
                        <a14:foregroundMark x1="36927" y1="93333" x2="36927" y2="93333"/>
                        <a14:foregroundMark x1="36615" y1="88241" x2="36615" y2="88241"/>
                        <a14:foregroundMark x1="36250" y1="80648" x2="36250" y2="80648"/>
                        <a14:foregroundMark x1="38385" y1="80648" x2="38385" y2="80648"/>
                        <a14:foregroundMark x1="38385" y1="80648" x2="38385" y2="80648"/>
                        <a14:foregroundMark x1="38385" y1="88241" x2="38385" y2="88241"/>
                        <a14:foregroundMark x1="49063" y1="87685" x2="49063" y2="87685"/>
                        <a14:foregroundMark x1="50156" y1="88241" x2="50156" y2="88241"/>
                        <a14:foregroundMark x1="54063" y1="92037" x2="54063" y2="92037"/>
                        <a14:foregroundMark x1="45833" y1="83796" x2="45833" y2="83796"/>
                        <a14:foregroundMark x1="47656" y1="79444" x2="47656" y2="79444"/>
                        <a14:foregroundMark x1="47656" y1="79444" x2="47656" y2="79444"/>
                        <a14:foregroundMark x1="47656" y1="79444" x2="47656" y2="79444"/>
                        <a14:foregroundMark x1="47656" y1="79444" x2="47656" y2="79444"/>
                        <a14:foregroundMark x1="50156" y1="90833" x2="50156" y2="90833"/>
                        <a14:foregroundMark x1="50156" y1="90833" x2="50156" y2="90833"/>
                        <a14:foregroundMark x1="50156" y1="90833" x2="50156" y2="90833"/>
                        <a14:foregroundMark x1="52969" y1="98426" x2="52969" y2="98426"/>
                        <a14:foregroundMark x1="50156" y1="91481" x2="50156" y2="91481"/>
                        <a14:foregroundMark x1="50156" y1="91481" x2="50156" y2="91481"/>
                        <a14:foregroundMark x1="49427" y1="83241" x2="49427" y2="83241"/>
                        <a14:backgroundMark x1="35156" y1="9074" x2="35156" y2="9074"/>
                        <a14:backgroundMark x1="35156" y1="9074" x2="35156" y2="9074"/>
                        <a14:backgroundMark x1="27656" y1="9722" x2="27656" y2="9722"/>
                        <a14:backgroundMark x1="27656" y1="9722" x2="27656" y2="9722"/>
                        <a14:backgroundMark x1="56875" y1="17963" x2="56875" y2="17963"/>
                        <a14:backgroundMark x1="56875" y1="17963" x2="56875" y2="17963"/>
                        <a14:backgroundMark x1="56875" y1="17963" x2="56875" y2="17963"/>
                        <a14:backgroundMark x1="57240" y1="31296" x2="57240" y2="31296"/>
                        <a14:backgroundMark x1="57240" y1="42037" x2="57240" y2="42037"/>
                        <a14:backgroundMark x1="57240" y1="42037" x2="57240" y2="42037"/>
                        <a14:backgroundMark x1="26250" y1="10370" x2="26250" y2="10370"/>
                        <a14:backgroundMark x1="31615" y1="4630" x2="31615" y2="4630"/>
                        <a14:backgroundMark x1="38385" y1="9074" x2="38385" y2="9074"/>
                        <a14:backgroundMark x1="38385" y1="9074" x2="38385" y2="9074"/>
                        <a14:backgroundMark x1="36927" y1="8426" x2="36927" y2="8426"/>
                        <a14:backgroundMark x1="55104" y1="5278" x2="55104" y2="5278"/>
                        <a14:backgroundMark x1="59375" y1="22407" x2="59375" y2="22407"/>
                        <a14:backgroundMark x1="61875" y1="40093" x2="61875" y2="40093"/>
                        <a14:backgroundMark x1="61875" y1="40093" x2="61875" y2="40093"/>
                        <a14:backgroundMark x1="63646" y1="22407" x2="63646" y2="22407"/>
                        <a14:backgroundMark x1="64010" y1="19259" x2="64010" y2="19259"/>
                        <a14:backgroundMark x1="64010" y1="18611" x2="64010" y2="18611"/>
                        <a14:backgroundMark x1="58333" y1="76852" x2="58333" y2="76852"/>
                        <a14:backgroundMark x1="57969" y1="86389" x2="57969" y2="86389"/>
                        <a14:backgroundMark x1="57969" y1="86389" x2="57969" y2="86389"/>
                        <a14:backgroundMark x1="57969" y1="86389" x2="57969" y2="86389"/>
                        <a14:backgroundMark x1="55833" y1="75648" x2="55833" y2="75648"/>
                        <a14:backgroundMark x1="55833" y1="75648" x2="55833" y2="75648"/>
                        <a14:backgroundMark x1="54427" y1="65463" x2="54427" y2="65463"/>
                        <a14:backgroundMark x1="55104" y1="53426" x2="55104" y2="53426"/>
                        <a14:backgroundMark x1="56875" y1="61667" x2="56875" y2="61667"/>
                        <a14:backgroundMark x1="56875" y1="61667" x2="56875" y2="61667"/>
                        <a14:backgroundMark x1="56875" y1="61667" x2="56875" y2="61667"/>
                        <a14:backgroundMark x1="60104" y1="71759" x2="60104" y2="71759"/>
                        <a14:backgroundMark x1="60104" y1="71759" x2="60104" y2="71759"/>
                        <a14:backgroundMark x1="60104" y1="71759" x2="60104" y2="71759"/>
                        <a14:backgroundMark x1="62604" y1="38241" x2="62604" y2="38241"/>
                        <a14:backgroundMark x1="62604" y1="38241" x2="62604" y2="38241"/>
                        <a14:backgroundMark x1="62604" y1="38241" x2="62604" y2="38241"/>
                        <a14:backgroundMark x1="54427" y1="10370" x2="54427" y2="10370"/>
                        <a14:backgroundMark x1="54427" y1="24907" x2="54427" y2="24907"/>
                        <a14:backgroundMark x1="54427" y1="17963" x2="54427" y2="17963"/>
                        <a14:backgroundMark x1="54427" y1="17963" x2="54427" y2="17963"/>
                        <a14:backgroundMark x1="71510" y1="31852" x2="71510" y2="31852"/>
                        <a14:backgroundMark x1="55104" y1="28056" x2="55104" y2="28056"/>
                        <a14:backgroundMark x1="56875" y1="33148" x2="56875" y2="33148"/>
                        <a14:backgroundMark x1="43385" y1="85093" x2="43385" y2="85093"/>
                        <a14:backgroundMark x1="43385" y1="85093" x2="43385" y2="85093"/>
                        <a14:backgroundMark x1="43021" y1="71759" x2="43021" y2="71759"/>
                        <a14:backgroundMark x1="41563" y1="78796" x2="41563" y2="78796"/>
                        <a14:backgroundMark x1="66146" y1="71759" x2="66146" y2="71759"/>
                        <a14:backgroundMark x1="63333" y1="83241" x2="63333" y2="83241"/>
                        <a14:backgroundMark x1="63646" y1="91481" x2="63646" y2="91481"/>
                        <a14:backgroundMark x1="59375" y1="93981" x2="59375" y2="93981"/>
                      </a14:backgroundRemoval>
                    </a14:imgEffect>
                  </a14:imgLayer>
                </a14:imgProps>
              </a:ext>
              <a:ext uri="{28A0092B-C50C-407E-A947-70E740481C1C}">
                <a14:useLocalDpi xmlns:a14="http://schemas.microsoft.com/office/drawing/2010/main" val="0"/>
              </a:ext>
            </a:extLst>
          </a:blip>
          <a:srcRect l="23316" r="30628"/>
          <a:stretch/>
        </p:blipFill>
        <p:spPr>
          <a:xfrm>
            <a:off x="3382554" y="5074045"/>
            <a:ext cx="689573" cy="842213"/>
          </a:xfrm>
          <a:prstGeom prst="rect">
            <a:avLst/>
          </a:prstGeom>
        </p:spPr>
      </p:pic>
      <p:sp>
        <p:nvSpPr>
          <p:cNvPr id="2049" name="Rectangle 2048">
            <a:extLst>
              <a:ext uri="{FF2B5EF4-FFF2-40B4-BE49-F238E27FC236}">
                <a16:creationId xmlns:a16="http://schemas.microsoft.com/office/drawing/2014/main" id="{6D7C7DA5-0663-0265-31AA-60BB716AC6F6}"/>
              </a:ext>
            </a:extLst>
          </p:cNvPr>
          <p:cNvSpPr/>
          <p:nvPr/>
        </p:nvSpPr>
        <p:spPr>
          <a:xfrm>
            <a:off x="2947909" y="5300902"/>
            <a:ext cx="549016" cy="461665"/>
          </a:xfrm>
          <a:prstGeom prst="rect">
            <a:avLst/>
          </a:prstGeom>
          <a:noFill/>
        </p:spPr>
        <p:txBody>
          <a:bodyPr wrap="square" lIns="91440" tIns="45720" rIns="91440" bIns="45720">
            <a:spAutoFit/>
          </a:bodyPr>
          <a:lstStyle/>
          <a:p>
            <a:pPr algn="ctr"/>
            <a:r>
              <a:rPr lang="lv-LV" sz="2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050" name="Rectangle 2049">
            <a:extLst>
              <a:ext uri="{FF2B5EF4-FFF2-40B4-BE49-F238E27FC236}">
                <a16:creationId xmlns:a16="http://schemas.microsoft.com/office/drawing/2014/main" id="{BC8E213E-68E1-2340-9F48-FC573C2F249B}"/>
              </a:ext>
            </a:extLst>
          </p:cNvPr>
          <p:cNvSpPr/>
          <p:nvPr/>
        </p:nvSpPr>
        <p:spPr>
          <a:xfrm>
            <a:off x="3888709" y="5321902"/>
            <a:ext cx="2596873" cy="461665"/>
          </a:xfrm>
          <a:prstGeom prst="rect">
            <a:avLst/>
          </a:prstGeom>
          <a:noFill/>
        </p:spPr>
        <p:txBody>
          <a:bodyPr wrap="square" lIns="91440" tIns="45720" rIns="91440" bIns="45720">
            <a:spAutoFit/>
          </a:bodyPr>
          <a:lstStyle/>
          <a:p>
            <a:pPr algn="ctr"/>
            <a:r>
              <a:rPr lang="lv-LV" sz="2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PĀRVĒRTĀS PAR</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42" name="Picture 18" descr="Mouse cartoon Royalty Free Vector Image - VectorStock">
            <a:extLst>
              <a:ext uri="{FF2B5EF4-FFF2-40B4-BE49-F238E27FC236}">
                <a16:creationId xmlns:a16="http://schemas.microsoft.com/office/drawing/2014/main" id="{BE9EC0DD-3A44-AF71-4482-B21CFBC83BD7}"/>
              </a:ext>
            </a:extLst>
          </p:cNvPr>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346972" y="5185127"/>
            <a:ext cx="744627" cy="646331"/>
          </a:xfrm>
          <a:prstGeom prst="rect">
            <a:avLst/>
          </a:prstGeom>
          <a:noFill/>
          <a:extLst>
            <a:ext uri="{909E8E84-426E-40DD-AFC4-6F175D3DCCD1}">
              <a14:hiddenFill xmlns:a14="http://schemas.microsoft.com/office/drawing/2010/main">
                <a:solidFill>
                  <a:srgbClr val="FFFFFF"/>
                </a:solidFill>
              </a14:hiddenFill>
            </a:ext>
          </a:extLst>
        </p:spPr>
      </p:pic>
      <p:sp>
        <p:nvSpPr>
          <p:cNvPr id="2051" name="Rectangle 2050">
            <a:extLst>
              <a:ext uri="{FF2B5EF4-FFF2-40B4-BE49-F238E27FC236}">
                <a16:creationId xmlns:a16="http://schemas.microsoft.com/office/drawing/2014/main" id="{1D09FBBC-64F4-F19D-D08F-D2B56AD0074F}"/>
              </a:ext>
            </a:extLst>
          </p:cNvPr>
          <p:cNvSpPr/>
          <p:nvPr/>
        </p:nvSpPr>
        <p:spPr>
          <a:xfrm>
            <a:off x="6856236" y="5321902"/>
            <a:ext cx="2750101"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BRAUCOT GARĀM</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053" name="Picture 12" descr="King Cartoon Images – Browse 229,391 Stock Photos, Vectors, and Video |  Adobe Stock">
            <a:extLst>
              <a:ext uri="{FF2B5EF4-FFF2-40B4-BE49-F238E27FC236}">
                <a16:creationId xmlns:a16="http://schemas.microsoft.com/office/drawing/2014/main" id="{66A8E51A-5806-F431-E0F4-ECA4474B880A}"/>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0" b="58611" l="21231" r="76923">
                        <a14:foregroundMark x1="41231" y1="25278" x2="41231" y2="25278"/>
                        <a14:foregroundMark x1="52308" y1="25833" x2="52308" y2="25833"/>
                        <a14:foregroundMark x1="44308" y1="14722" x2="44308" y2="14722"/>
                        <a14:foregroundMark x1="44308" y1="3333" x2="44308" y2="3333"/>
                        <a14:foregroundMark x1="32615" y1="53611" x2="32615" y2="53611"/>
                        <a14:foregroundMark x1="29846" y1="46944" x2="29846" y2="46944"/>
                        <a14:foregroundMark x1="29846" y1="46944" x2="29846" y2="46944"/>
                        <a14:foregroundMark x1="29846" y1="46944" x2="29846" y2="46944"/>
                        <a14:foregroundMark x1="43385" y1="54167" x2="43385" y2="54167"/>
                        <a14:foregroundMark x1="38769" y1="51667" x2="38769" y2="51667"/>
                        <a14:foregroundMark x1="34154" y1="49167" x2="34154" y2="49167"/>
                        <a14:foregroundMark x1="32308" y1="44167" x2="32308" y2="44167"/>
                        <a14:foregroundMark x1="63692" y1="49444" x2="63692" y2="49444"/>
                        <a14:foregroundMark x1="58154" y1="49444" x2="58154" y2="49444"/>
                        <a14:foregroundMark x1="64000" y1="46667" x2="64000" y2="46667"/>
                        <a14:foregroundMark x1="72000" y1="53056" x2="72000" y2="53056"/>
                        <a14:foregroundMark x1="72000" y1="49167" x2="72000" y2="49167"/>
                        <a14:foregroundMark x1="72000" y1="49167" x2="72000" y2="49167"/>
                        <a14:foregroundMark x1="61846" y1="53056" x2="61846" y2="53056"/>
                        <a14:foregroundMark x1="65538" y1="54722" x2="65538" y2="54722"/>
                        <a14:foregroundMark x1="70462" y1="55556" x2="70462" y2="55556"/>
                        <a14:foregroundMark x1="73231" y1="51389" x2="73231" y2="51389"/>
                        <a14:foregroundMark x1="27692" y1="51944" x2="27692" y2="51944"/>
                        <a14:foregroundMark x1="27692" y1="51944" x2="27692" y2="51944"/>
                        <a14:foregroundMark x1="27692" y1="51944" x2="27692" y2="51944"/>
                        <a14:foregroundMark x1="26769" y1="48056" x2="26769" y2="48056"/>
                      </a14:backgroundRemoval>
                    </a14:imgEffect>
                  </a14:imgLayer>
                </a14:imgProps>
              </a:ext>
              <a:ext uri="{28A0092B-C50C-407E-A947-70E740481C1C}">
                <a14:useLocalDpi xmlns:a14="http://schemas.microsoft.com/office/drawing/2010/main" val="0"/>
              </a:ext>
            </a:extLst>
          </a:blip>
          <a:srcRect l="23059" r="22324" b="42640"/>
          <a:stretch/>
        </p:blipFill>
        <p:spPr bwMode="auto">
          <a:xfrm>
            <a:off x="9606337" y="5011529"/>
            <a:ext cx="818211" cy="951843"/>
          </a:xfrm>
          <a:prstGeom prst="rect">
            <a:avLst/>
          </a:prstGeom>
          <a:noFill/>
          <a:extLst>
            <a:ext uri="{909E8E84-426E-40DD-AFC4-6F175D3DCCD1}">
              <a14:hiddenFill xmlns:a14="http://schemas.microsoft.com/office/drawing/2010/main">
                <a:solidFill>
                  <a:srgbClr val="FFFFFF"/>
                </a:solidFill>
              </a14:hiddenFill>
            </a:ext>
          </a:extLst>
        </p:spPr>
      </p:pic>
      <p:sp>
        <p:nvSpPr>
          <p:cNvPr id="2054" name="Rectangle 2053">
            <a:extLst>
              <a:ext uri="{FF2B5EF4-FFF2-40B4-BE49-F238E27FC236}">
                <a16:creationId xmlns:a16="http://schemas.microsoft.com/office/drawing/2014/main" id="{584266FE-AC8D-1FC2-0513-9CFA929125CC}"/>
              </a:ext>
            </a:extLst>
          </p:cNvPr>
          <p:cNvSpPr/>
          <p:nvPr/>
        </p:nvSpPr>
        <p:spPr>
          <a:xfrm>
            <a:off x="29186" y="6185476"/>
            <a:ext cx="1922904"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IERAUDZĪJA</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055" name="Picture 16" descr="Замок фэнтези с башнями на острове. Vector cartoo. Сказочный замок для  детей. | Премиум векторы">
            <a:extLst>
              <a:ext uri="{FF2B5EF4-FFF2-40B4-BE49-F238E27FC236}">
                <a16:creationId xmlns:a16="http://schemas.microsoft.com/office/drawing/2014/main" id="{2137A8D8-E170-C951-F2EA-565712751247}"/>
              </a:ext>
            </a:extLst>
          </p:cNvPr>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785140" y="5913708"/>
            <a:ext cx="934647" cy="934647"/>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E359CF79-87D5-D892-CECA-AFDB3DFEBA28}"/>
              </a:ext>
            </a:extLst>
          </p:cNvPr>
          <p:cNvSpPr/>
          <p:nvPr/>
        </p:nvSpPr>
        <p:spPr>
          <a:xfrm>
            <a:off x="2696364" y="6236774"/>
            <a:ext cx="2306254"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UN PIEDĀVĀJA</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059" name="Picture 2058">
            <a:extLst>
              <a:ext uri="{FF2B5EF4-FFF2-40B4-BE49-F238E27FC236}">
                <a16:creationId xmlns:a16="http://schemas.microsoft.com/office/drawing/2014/main" id="{3DC00D40-DB28-21AD-56EF-3890005E5114}"/>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49484" r="75279"/>
                    </a14:imgEffect>
                  </a14:imgLayer>
                </a14:imgProps>
              </a:ext>
              <a:ext uri="{28A0092B-C50C-407E-A947-70E740481C1C}">
                <a14:useLocalDpi xmlns:a14="http://schemas.microsoft.com/office/drawing/2010/main" val="0"/>
              </a:ext>
            </a:extLst>
          </a:blip>
          <a:srcRect l="46260" r="25912" b="50000"/>
          <a:stretch/>
        </p:blipFill>
        <p:spPr>
          <a:xfrm>
            <a:off x="4771024" y="5821780"/>
            <a:ext cx="803102" cy="811659"/>
          </a:xfrm>
          <a:prstGeom prst="rect">
            <a:avLst/>
          </a:prstGeom>
        </p:spPr>
      </p:pic>
      <p:sp>
        <p:nvSpPr>
          <p:cNvPr id="2060" name="Rectangle 2059">
            <a:extLst>
              <a:ext uri="{FF2B5EF4-FFF2-40B4-BE49-F238E27FC236}">
                <a16:creationId xmlns:a16="http://schemas.microsoft.com/office/drawing/2014/main" id="{788D711A-8370-5238-6A3B-AE1F9DE37A73}"/>
              </a:ext>
            </a:extLst>
          </p:cNvPr>
          <p:cNvSpPr/>
          <p:nvPr/>
        </p:nvSpPr>
        <p:spPr>
          <a:xfrm>
            <a:off x="5283977" y="6211129"/>
            <a:ext cx="3457164"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KĻŪT PAR VIŅA ZNOTU.</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061" name="Picture 2060">
            <a:extLst>
              <a:ext uri="{FF2B5EF4-FFF2-40B4-BE49-F238E27FC236}">
                <a16:creationId xmlns:a16="http://schemas.microsoft.com/office/drawing/2014/main" id="{47E4C705-9725-7789-C808-8ECB45681D8B}"/>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49484" r="75279"/>
                    </a14:imgEffect>
                  </a14:imgLayer>
                </a14:imgProps>
              </a:ext>
              <a:ext uri="{28A0092B-C50C-407E-A947-70E740481C1C}">
                <a14:useLocalDpi xmlns:a14="http://schemas.microsoft.com/office/drawing/2010/main" val="0"/>
              </a:ext>
            </a:extLst>
          </a:blip>
          <a:srcRect l="46260" r="25912" b="50000"/>
          <a:stretch/>
        </p:blipFill>
        <p:spPr>
          <a:xfrm>
            <a:off x="8536819" y="5769219"/>
            <a:ext cx="803102" cy="811659"/>
          </a:xfrm>
          <a:prstGeom prst="rect">
            <a:avLst/>
          </a:prstGeom>
        </p:spPr>
      </p:pic>
      <p:sp>
        <p:nvSpPr>
          <p:cNvPr id="2062" name="Rectangle 2061">
            <a:extLst>
              <a:ext uri="{FF2B5EF4-FFF2-40B4-BE49-F238E27FC236}">
                <a16:creationId xmlns:a16="http://schemas.microsoft.com/office/drawing/2014/main" id="{4E01442A-A57D-73C2-D6FA-E96BF0B12BDB}"/>
              </a:ext>
            </a:extLst>
          </p:cNvPr>
          <p:cNvSpPr/>
          <p:nvPr/>
        </p:nvSpPr>
        <p:spPr>
          <a:xfrm>
            <a:off x="9118685" y="6252058"/>
            <a:ext cx="1792470"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APPRECĒJA</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44" name="Picture 20" descr="Princess Cartoon Vector Art - Etsy Canada">
            <a:extLst>
              <a:ext uri="{FF2B5EF4-FFF2-40B4-BE49-F238E27FC236}">
                <a16:creationId xmlns:a16="http://schemas.microsoft.com/office/drawing/2014/main" id="{89307B31-6965-1988-A027-FB8437E666CE}"/>
              </a:ext>
            </a:extLst>
          </p:cNvPr>
          <p:cNvPicPr>
            <a:picLocks noChangeAspect="1" noChangeArrowheads="1"/>
          </p:cNvPicPr>
          <p:nvPr/>
        </p:nvPicPr>
        <p:blipFill rotWithShape="1">
          <a:blip r:embed="rId27">
            <a:extLst>
              <a:ext uri="{BEBA8EAE-BF5A-486C-A8C5-ECC9F3942E4B}">
                <a14:imgProps xmlns:a14="http://schemas.microsoft.com/office/drawing/2010/main">
                  <a14:imgLayer r:embed="rId28">
                    <a14:imgEffect>
                      <a14:backgroundRemoval t="0" b="97367" l="799" r="100000">
                        <a14:foregroundMark x1="49920" y1="31000" x2="49920" y2="31000"/>
                        <a14:foregroundMark x1="49441" y1="28467" x2="49441" y2="28467"/>
                        <a14:foregroundMark x1="49441" y1="28467" x2="49441" y2="28467"/>
                        <a14:foregroundMark x1="49441" y1="34900" x2="49441" y2="34900"/>
                        <a14:foregroundMark x1="44912" y1="35200" x2="44912" y2="35200"/>
                        <a14:foregroundMark x1="41076" y1="28000" x2="41076" y2="28000"/>
                        <a14:foregroundMark x1="41556" y1="29500" x2="41556" y2="29500"/>
                        <a14:foregroundMark x1="41556" y1="29500" x2="41556" y2="29500"/>
                        <a14:foregroundMark x1="41556" y1="29500" x2="41556" y2="29500"/>
                        <a14:foregroundMark x1="41556" y1="29500" x2="41556" y2="29500"/>
                        <a14:foregroundMark x1="45392" y1="34600" x2="45392" y2="34600"/>
                        <a14:foregroundMark x1="45392" y1="34600" x2="45392" y2="34600"/>
                        <a14:foregroundMark x1="49441" y1="34300" x2="49441" y2="34300"/>
                        <a14:foregroundMark x1="49441" y1="34300" x2="49441" y2="34300"/>
                        <a14:foregroundMark x1="49441" y1="34300" x2="49441" y2="34300"/>
                        <a14:foregroundMark x1="49441" y1="34300" x2="49441" y2="34300"/>
                        <a14:foregroundMark x1="45605" y1="31767" x2="45605" y2="31767"/>
                        <a14:foregroundMark x1="45605" y1="31767" x2="45605" y2="31767"/>
                        <a14:foregroundMark x1="47310" y1="34767" x2="47310" y2="34767"/>
                        <a14:foregroundMark x1="47310" y1="34767" x2="47310" y2="34767"/>
                        <a14:foregroundMark x1="47310" y1="38200" x2="47310" y2="38200"/>
                        <a14:foregroundMark x1="47310" y1="38200" x2="47310" y2="38200"/>
                        <a14:foregroundMark x1="47310" y1="38200" x2="47310" y2="38200"/>
                        <a14:foregroundMark x1="44912" y1="34300" x2="44912" y2="34300"/>
                        <a14:foregroundMark x1="43261" y1="32067" x2="43261" y2="32067"/>
                        <a14:foregroundMark x1="43261" y1="32067" x2="43261" y2="32067"/>
                        <a14:foregroundMark x1="47310" y1="32800" x2="47310" y2="32800"/>
                        <a14:foregroundMark x1="47310" y1="32800" x2="47310" y2="32800"/>
                        <a14:foregroundMark x1="47310" y1="32800" x2="47310" y2="32800"/>
                        <a14:foregroundMark x1="47310" y1="32800" x2="47310" y2="32800"/>
                        <a14:foregroundMark x1="47310" y1="32800" x2="47310" y2="32800"/>
                        <a14:foregroundMark x1="42035" y1="32367" x2="42035" y2="32367"/>
                        <a14:foregroundMark x1="47310" y1="32800" x2="47310" y2="32800"/>
                        <a14:foregroundMark x1="47310" y1="32800" x2="47310" y2="32800"/>
                        <a14:foregroundMark x1="47310" y1="32800" x2="47310" y2="32800"/>
                        <a14:foregroundMark x1="66436" y1="35967" x2="66436" y2="35967"/>
                        <a14:foregroundMark x1="66436" y1="35967" x2="66436" y2="35967"/>
                        <a14:foregroundMark x1="66436" y1="35967" x2="66436" y2="35967"/>
                        <a14:foregroundMark x1="34843" y1="35200" x2="34843" y2="35200"/>
                      </a14:backgroundRemoval>
                    </a14:imgEffect>
                  </a14:imgLayer>
                </a14:imgProps>
              </a:ext>
              <a:ext uri="{28A0092B-C50C-407E-A947-70E740481C1C}">
                <a14:useLocalDpi xmlns:a14="http://schemas.microsoft.com/office/drawing/2010/main" val="0"/>
              </a:ext>
            </a:extLst>
          </a:blip>
          <a:srcRect l="25961" r="30015" b="68817"/>
          <a:stretch/>
        </p:blipFill>
        <p:spPr bwMode="auto">
          <a:xfrm>
            <a:off x="10911154" y="5901102"/>
            <a:ext cx="654995" cy="741502"/>
          </a:xfrm>
          <a:prstGeom prst="rect">
            <a:avLst/>
          </a:prstGeom>
          <a:noFill/>
          <a:extLst>
            <a:ext uri="{909E8E84-426E-40DD-AFC4-6F175D3DCCD1}">
              <a14:hiddenFill xmlns:a14="http://schemas.microsoft.com/office/drawing/2010/main">
                <a:solidFill>
                  <a:srgbClr val="FFFFFF"/>
                </a:solidFill>
              </a14:hiddenFill>
            </a:ext>
          </a:extLst>
        </p:spPr>
      </p:pic>
      <p:pic>
        <p:nvPicPr>
          <p:cNvPr id="10" name="p_34336743_230_everita">
            <a:hlinkClick r:id="" action="ppaction://media"/>
            <a:extLst>
              <a:ext uri="{FF2B5EF4-FFF2-40B4-BE49-F238E27FC236}">
                <a16:creationId xmlns:a16="http://schemas.microsoft.com/office/drawing/2014/main" id="{21B8930F-F7F8-FFA9-AD9E-E9386F901EE7}"/>
              </a:ext>
            </a:extLst>
          </p:cNvPr>
          <p:cNvPicPr>
            <a:picLocks noChangeAspect="1"/>
          </p:cNvPicPr>
          <p:nvPr>
            <a:audioFile r:link="rId2"/>
            <p:extLst>
              <p:ext uri="{DAA4B4D4-6D71-4841-9C94-3DE7FCFB9230}">
                <p14:media xmlns:p14="http://schemas.microsoft.com/office/powerpoint/2010/main" r:embed="rId1"/>
              </p:ext>
            </p:extLst>
          </p:nvPr>
        </p:nvPicPr>
        <p:blipFill>
          <a:blip r:embed="rId29"/>
          <a:stretch>
            <a:fillRect/>
          </a:stretch>
        </p:blipFill>
        <p:spPr>
          <a:xfrm>
            <a:off x="8317396" y="277122"/>
            <a:ext cx="406400" cy="406400"/>
          </a:xfrm>
          <a:prstGeom prst="rect">
            <a:avLst/>
          </a:prstGeom>
        </p:spPr>
      </p:pic>
      <p:sp>
        <p:nvSpPr>
          <p:cNvPr id="12" name="Rectangle 11">
            <a:extLst>
              <a:ext uri="{FF2B5EF4-FFF2-40B4-BE49-F238E27FC236}">
                <a16:creationId xmlns:a16="http://schemas.microsoft.com/office/drawing/2014/main" id="{3A40894B-ADD5-068C-9292-8B6F1E354EB5}"/>
              </a:ext>
            </a:extLst>
          </p:cNvPr>
          <p:cNvSpPr/>
          <p:nvPr/>
        </p:nvSpPr>
        <p:spPr>
          <a:xfrm>
            <a:off x="11660906" y="1092490"/>
            <a:ext cx="531094"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26" name="Picture 2" descr="Loud Cartoon Images – Browse 53,250 Stock Photos, Vectors, and Video |  Adobe Stock">
            <a:extLst>
              <a:ext uri="{FF2B5EF4-FFF2-40B4-BE49-F238E27FC236}">
                <a16:creationId xmlns:a16="http://schemas.microsoft.com/office/drawing/2014/main" id="{7D5ACFD1-CF04-5B6E-6156-73D34E1A99E2}"/>
              </a:ext>
            </a:extLst>
          </p:cNvPr>
          <p:cNvPicPr>
            <a:picLocks noChangeAspect="1" noChangeArrowheads="1"/>
          </p:cNvPicPr>
          <p:nvPr/>
        </p:nvPicPr>
        <p:blipFill>
          <a:blip r:embed="rId30">
            <a:extLst>
              <a:ext uri="{BEBA8EAE-BF5A-486C-A8C5-ECC9F3942E4B}">
                <a14:imgProps xmlns:a14="http://schemas.microsoft.com/office/drawing/2010/main">
                  <a14:imgLayer r:embed="rId31">
                    <a14:imgEffect>
                      <a14:backgroundRemoval t="6667" b="92500" l="6875" r="94167">
                        <a14:foregroundMark x1="41667" y1="25556" x2="41667" y2="25556"/>
                        <a14:foregroundMark x1="27083" y1="42500" x2="27083" y2="42500"/>
                        <a14:foregroundMark x1="29167" y1="64167" x2="29167" y2="64167"/>
                        <a14:foregroundMark x1="71667" y1="60000" x2="71667" y2="60000"/>
                        <a14:foregroundMark x1="65417" y1="56111" x2="65417" y2="56111"/>
                        <a14:foregroundMark x1="60000" y1="57222" x2="60000" y2="57222"/>
                        <a14:foregroundMark x1="61250" y1="61667" x2="61250" y2="61667"/>
                        <a14:foregroundMark x1="64583" y1="61389" x2="64583" y2="61389"/>
                        <a14:foregroundMark x1="60208" y1="77778" x2="60208" y2="77778"/>
                        <a14:foregroundMark x1="62292" y1="71944" x2="62292" y2="71944"/>
                        <a14:foregroundMark x1="62500" y1="70556" x2="62500" y2="70556"/>
                        <a14:foregroundMark x1="79792" y1="68333" x2="79792" y2="68333"/>
                        <a14:foregroundMark x1="67500" y1="75556" x2="67500" y2="75556"/>
                        <a14:foregroundMark x1="66250" y1="72222" x2="66250" y2="72222"/>
                        <a14:foregroundMark x1="66875" y1="72222" x2="66875" y2="72222"/>
                        <a14:foregroundMark x1="63125" y1="78889" x2="63125" y2="78889"/>
                        <a14:foregroundMark x1="60208" y1="82500" x2="60208" y2="82500"/>
                        <a14:foregroundMark x1="57917" y1="81667" x2="57917" y2="81667"/>
                        <a14:foregroundMark x1="61667" y1="81944" x2="61667" y2="81944"/>
                        <a14:foregroundMark x1="59167" y1="85000" x2="59167" y2="85000"/>
                        <a14:foregroundMark x1="58750" y1="83056" x2="58750" y2="83056"/>
                      </a14:backgroundRemoval>
                    </a14:imgEffect>
                  </a14:imgLayer>
                </a14:imgProps>
              </a:ext>
              <a:ext uri="{28A0092B-C50C-407E-A947-70E740481C1C}">
                <a14:useLocalDpi xmlns:a14="http://schemas.microsoft.com/office/drawing/2010/main" val="0"/>
              </a:ext>
            </a:extLst>
          </a:blip>
          <a:srcRect/>
          <a:stretch>
            <a:fillRect/>
          </a:stretch>
        </p:blipFill>
        <p:spPr bwMode="auto">
          <a:xfrm>
            <a:off x="7767502" y="3009393"/>
            <a:ext cx="1547900" cy="116092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386A08A8-8608-5497-11DF-86AD031E688B}"/>
              </a:ext>
            </a:extLst>
          </p:cNvPr>
          <p:cNvSpPr/>
          <p:nvPr/>
        </p:nvSpPr>
        <p:spPr>
          <a:xfrm>
            <a:off x="8980510" y="3464278"/>
            <a:ext cx="531094"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3" name="Rectangle 22">
            <a:extLst>
              <a:ext uri="{FF2B5EF4-FFF2-40B4-BE49-F238E27FC236}">
                <a16:creationId xmlns:a16="http://schemas.microsoft.com/office/drawing/2014/main" id="{616D5DC2-7B7D-AA9B-A052-90C6978A3031}"/>
              </a:ext>
            </a:extLst>
          </p:cNvPr>
          <p:cNvSpPr/>
          <p:nvPr/>
        </p:nvSpPr>
        <p:spPr>
          <a:xfrm>
            <a:off x="10061075" y="4316395"/>
            <a:ext cx="531094" cy="461665"/>
          </a:xfrm>
          <a:prstGeom prst="rect">
            <a:avLst/>
          </a:prstGeom>
          <a:noFill/>
        </p:spPr>
        <p:txBody>
          <a:bodyPr wrap="square" lIns="91440" tIns="45720" rIns="91440" bIns="45720">
            <a:spAutoFit/>
          </a:bodyPr>
          <a:lstStyle/>
          <a:p>
            <a:pPr algn="ctr"/>
            <a:r>
              <a:rPr lang="en-GB" sz="24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7" name="Rectangle 26">
            <a:extLst>
              <a:ext uri="{FF2B5EF4-FFF2-40B4-BE49-F238E27FC236}">
                <a16:creationId xmlns:a16="http://schemas.microsoft.com/office/drawing/2014/main" id="{6B66ED7B-A197-EFBC-3C8A-478ED6A6C593}"/>
              </a:ext>
            </a:extLst>
          </p:cNvPr>
          <p:cNvSpPr/>
          <p:nvPr/>
        </p:nvSpPr>
        <p:spPr>
          <a:xfrm>
            <a:off x="11445922" y="6221972"/>
            <a:ext cx="531094" cy="461665"/>
          </a:xfrm>
          <a:prstGeom prst="rect">
            <a:avLst/>
          </a:prstGeom>
          <a:noFill/>
        </p:spPr>
        <p:txBody>
          <a:bodyPr wrap="square" lIns="91440" tIns="45720" rIns="91440" bIns="45720">
            <a:spAutoFit/>
          </a:bodyPr>
          <a:lstStyle/>
          <a:p>
            <a:pPr algn="ctr"/>
            <a:r>
              <a:rPr lang="lv-LV"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24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6976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D50ED-5838-4402-CD0F-24AED4D7CA45}"/>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16BB46A2-D8A0-91B5-F56E-C9A41A97B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92" y="-24308"/>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4FC9C24-65A5-AB24-B347-BD73AD492438}"/>
              </a:ext>
            </a:extLst>
          </p:cNvPr>
          <p:cNvSpPr/>
          <p:nvPr/>
        </p:nvSpPr>
        <p:spPr>
          <a:xfrm>
            <a:off x="328933" y="106637"/>
            <a:ext cx="11708462" cy="1077218"/>
          </a:xfrm>
          <a:prstGeom prst="rect">
            <a:avLst/>
          </a:prstGeom>
          <a:noFill/>
        </p:spPr>
        <p:txBody>
          <a:bodyPr wrap="none" lIns="91440" tIns="45720" rIns="91440" bIns="45720">
            <a:spAutoFit/>
          </a:bodyPr>
          <a:lstStyle/>
          <a:p>
            <a:pPr algn="ctr"/>
            <a:r>
              <a:rPr lang="lv-LV" sz="32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PALĪDZI RUNCIM SAVĀKT ZAĻAJĀ GROZIŅĀ RAKSTĪTUS BURTUS, </a:t>
            </a:r>
          </a:p>
          <a:p>
            <a:pPr algn="ctr"/>
            <a:r>
              <a:rPr lang="lv-LV" sz="32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SARKANAJĀ GROZIŅĀ DRUKĀTUS BURTUS!</a:t>
            </a:r>
            <a:endParaRPr lang="en-US" sz="32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63583848-4BEE-BAD1-FD7A-65F8ED6C1FD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9815" l="12031" r="58906"/>
                    </a14:imgEffect>
                  </a14:imgLayer>
                </a14:imgProps>
              </a:ext>
              <a:ext uri="{28A0092B-C50C-407E-A947-70E740481C1C}">
                <a14:useLocalDpi xmlns:a14="http://schemas.microsoft.com/office/drawing/2010/main" val="0"/>
              </a:ext>
            </a:extLst>
          </a:blip>
          <a:srcRect l="13934" r="42223"/>
          <a:stretch/>
        </p:blipFill>
        <p:spPr>
          <a:xfrm>
            <a:off x="-160090" y="557230"/>
            <a:ext cx="1526553" cy="1958532"/>
          </a:xfrm>
          <a:prstGeom prst="rect">
            <a:avLst/>
          </a:prstGeom>
        </p:spPr>
      </p:pic>
      <p:pic>
        <p:nvPicPr>
          <p:cNvPr id="1028" name="Picture 4" descr="Green Basket Clip Art at Clker.com - vector clip art online, royalty free &amp;  public domain">
            <a:extLst>
              <a:ext uri="{FF2B5EF4-FFF2-40B4-BE49-F238E27FC236}">
                <a16:creationId xmlns:a16="http://schemas.microsoft.com/office/drawing/2014/main" id="{2B4079CA-394A-968B-8F9A-4629DBF6D60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0" r="97297">
                        <a14:backgroundMark x1="24324" y1="36598" x2="24324" y2="36598"/>
                        <a14:backgroundMark x1="50579" y1="29897" x2="50579" y2="29897"/>
                        <a14:backgroundMark x1="29344" y1="29897" x2="29344" y2="29897"/>
                        <a14:backgroundMark x1="33205" y1="26804" x2="33205" y2="26804"/>
                        <a14:backgroundMark x1="39768" y1="42784" x2="39768" y2="42784"/>
                        <a14:backgroundMark x1="39768" y1="38660" x2="39768" y2="38660"/>
                        <a14:backgroundMark x1="34363" y1="27835" x2="34363" y2="27835"/>
                        <a14:backgroundMark x1="35135" y1="21134" x2="35135" y2="21134"/>
                        <a14:backgroundMark x1="37066" y1="19072" x2="37066" y2="19072"/>
                        <a14:backgroundMark x1="37066" y1="19072" x2="37066" y2="19072"/>
                        <a14:backgroundMark x1="40541" y1="24227" x2="40541" y2="24227"/>
                        <a14:backgroundMark x1="43243" y1="28866" x2="43243" y2="28866"/>
                        <a14:backgroundMark x1="47104" y1="36082" x2="47104" y2="36082"/>
                        <a14:backgroundMark x1="30116" y1="28866" x2="30116" y2="28866"/>
                        <a14:backgroundMark x1="29730" y1="27835" x2="29730" y2="27835"/>
                        <a14:backgroundMark x1="27413" y1="26289" x2="27413" y2="26289"/>
                        <a14:backgroundMark x1="26641" y1="25773" x2="26641" y2="25773"/>
                        <a14:backgroundMark x1="26255" y1="25773" x2="24710" y2="25773"/>
                        <a14:backgroundMark x1="16988" y1="32474" x2="16988" y2="32474"/>
                        <a14:backgroundMark x1="16988" y1="32990" x2="16988" y2="32990"/>
                        <a14:backgroundMark x1="16988" y1="32990" x2="16988" y2="32990"/>
                        <a14:backgroundMark x1="16602" y1="35052" x2="16602" y2="35052"/>
                        <a14:backgroundMark x1="16602" y1="35052" x2="16602" y2="35052"/>
                        <a14:backgroundMark x1="19691" y1="25258" x2="19691" y2="25258"/>
                        <a14:backgroundMark x1="26255" y1="13918" x2="26255" y2="13918"/>
                        <a14:backgroundMark x1="26255" y1="13918" x2="26255" y2="13918"/>
                        <a14:backgroundMark x1="26255" y1="13918" x2="26255" y2="13918"/>
                        <a14:backgroundMark x1="29730" y1="13918" x2="29730" y2="13918"/>
                        <a14:backgroundMark x1="37838" y1="14433" x2="37838" y2="14433"/>
                        <a14:backgroundMark x1="40154" y1="14433" x2="40154" y2="14433"/>
                        <a14:backgroundMark x1="43243" y1="15464" x2="43243" y2="15464"/>
                        <a14:backgroundMark x1="45560" y1="17526" x2="45560" y2="17526"/>
                        <a14:backgroundMark x1="49421" y1="20619" x2="49421" y2="20619"/>
                        <a14:backgroundMark x1="49421" y1="21134" x2="49421" y2="21134"/>
                        <a14:backgroundMark x1="54826" y1="34536" x2="54826" y2="34536"/>
                        <a14:backgroundMark x1="55985" y1="38660" x2="55985" y2="38660"/>
                        <a14:backgroundMark x1="15058" y1="42784" x2="15058" y2="42784"/>
                        <a14:backgroundMark x1="12355" y1="42784" x2="12355" y2="42784"/>
                        <a14:backgroundMark x1="11969" y1="42784" x2="11969" y2="42784"/>
                        <a14:backgroundMark x1="11969" y1="42784" x2="11969" y2="42784"/>
                        <a14:backgroundMark x1="11969" y1="42784" x2="11969" y2="42784"/>
                        <a14:backgroundMark x1="13127" y1="36598" x2="13127" y2="36598"/>
                        <a14:backgroundMark x1="16602" y1="28866" x2="16602" y2="28866"/>
                        <a14:backgroundMark x1="19691" y1="24227" x2="19691" y2="24227"/>
                        <a14:backgroundMark x1="26255" y1="18041" x2="26255" y2="18041"/>
                        <a14:backgroundMark x1="26255" y1="18041" x2="26255" y2="18041"/>
                        <a14:backgroundMark x1="22008" y1="17526" x2="22008" y2="17526"/>
                        <a14:backgroundMark x1="22008" y1="17010" x2="22008" y2="17010"/>
                        <a14:backgroundMark x1="66795" y1="31443" x2="66795" y2="31443"/>
                        <a14:backgroundMark x1="64479" y1="28866" x2="64479" y2="28866"/>
                        <a14:backgroundMark x1="64479" y1="28866" x2="64479" y2="28866"/>
                        <a14:backgroundMark x1="60618" y1="20103" x2="60618" y2="20103"/>
                        <a14:backgroundMark x1="54826" y1="7732" x2="54826" y2="7732"/>
                        <a14:backgroundMark x1="54826" y1="7732" x2="54826" y2="7732"/>
                        <a14:backgroundMark x1="49807" y1="7216" x2="49807" y2="7216"/>
                        <a14:backgroundMark x1="44015" y1="6186" x2="41699" y2="6186"/>
                        <a14:backgroundMark x1="23552" y1="4639" x2="23552" y2="4639"/>
                        <a14:backgroundMark x1="16216" y1="4639" x2="16216" y2="4639"/>
                      </a14:backgroundRemoval>
                    </a14:imgEffect>
                  </a14:imgLayer>
                </a14:imgProps>
              </a:ext>
              <a:ext uri="{28A0092B-C50C-407E-A947-70E740481C1C}">
                <a14:useLocalDpi xmlns:a14="http://schemas.microsoft.com/office/drawing/2010/main" val="0"/>
              </a:ext>
            </a:extLst>
          </a:blip>
          <a:srcRect r="28041"/>
          <a:stretch/>
        </p:blipFill>
        <p:spPr bwMode="auto">
          <a:xfrm>
            <a:off x="1055403" y="1314800"/>
            <a:ext cx="1276831" cy="13290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ed Basket Clip Art, PNG, 740x720px, Red, Basket, Easter Basket,  Einkaufskorb, Red Easter Egg Download Free">
            <a:extLst>
              <a:ext uri="{FF2B5EF4-FFF2-40B4-BE49-F238E27FC236}">
                <a16:creationId xmlns:a16="http://schemas.microsoft.com/office/drawing/2014/main" id="{572E253A-B3C0-B58A-28ED-FC737C81F9AE}"/>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122" r="100000"/>
                    </a14:imgEffect>
                  </a14:imgLayer>
                </a14:imgProps>
              </a:ext>
              <a:ext uri="{28A0092B-C50C-407E-A947-70E740481C1C}">
                <a14:useLocalDpi xmlns:a14="http://schemas.microsoft.com/office/drawing/2010/main" val="0"/>
              </a:ext>
            </a:extLst>
          </a:blip>
          <a:srcRect/>
          <a:stretch>
            <a:fillRect/>
          </a:stretch>
        </p:blipFill>
        <p:spPr bwMode="auto">
          <a:xfrm>
            <a:off x="968361" y="3997991"/>
            <a:ext cx="1450909" cy="127396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Rakstītie burti. Līdzskaņi — teorija. Latviešu valoda, 1. - 2. klase.">
            <a:extLst>
              <a:ext uri="{FF2B5EF4-FFF2-40B4-BE49-F238E27FC236}">
                <a16:creationId xmlns:a16="http://schemas.microsoft.com/office/drawing/2014/main" id="{B1BB77D5-2E3E-C4C8-F7D4-F33F9ADE3762}"/>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1484616" y="2034947"/>
            <a:ext cx="460611" cy="4808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Rakstītie burti. Līdzskaņi — teorija. Latviešu valoda, 1. - 2. klase.">
            <a:extLst>
              <a:ext uri="{FF2B5EF4-FFF2-40B4-BE49-F238E27FC236}">
                <a16:creationId xmlns:a16="http://schemas.microsoft.com/office/drawing/2014/main" id="{D167A0C4-A41A-778C-4A92-19679427C59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6268002" y="2110107"/>
            <a:ext cx="460611" cy="48081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72BF56EF-48C0-A06E-4B1E-113E9A49F871}"/>
              </a:ext>
            </a:extLst>
          </p:cNvPr>
          <p:cNvSpPr txBox="1"/>
          <p:nvPr/>
        </p:nvSpPr>
        <p:spPr>
          <a:xfrm>
            <a:off x="1407560" y="4550587"/>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8" name="Picture 4" descr="Green Basket Clip Art at Clker.com - vector clip art online, royalty free &amp;  public domain">
            <a:extLst>
              <a:ext uri="{FF2B5EF4-FFF2-40B4-BE49-F238E27FC236}">
                <a16:creationId xmlns:a16="http://schemas.microsoft.com/office/drawing/2014/main" id="{713BEDEC-33B3-9297-79F0-2E22ECC7326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0" r="97297">
                        <a14:backgroundMark x1="24324" y1="36598" x2="24324" y2="36598"/>
                        <a14:backgroundMark x1="50579" y1="29897" x2="50579" y2="29897"/>
                        <a14:backgroundMark x1="29344" y1="29897" x2="29344" y2="29897"/>
                        <a14:backgroundMark x1="33205" y1="26804" x2="33205" y2="26804"/>
                        <a14:backgroundMark x1="39768" y1="42784" x2="39768" y2="42784"/>
                        <a14:backgroundMark x1="39768" y1="38660" x2="39768" y2="38660"/>
                        <a14:backgroundMark x1="34363" y1="27835" x2="34363" y2="27835"/>
                        <a14:backgroundMark x1="35135" y1="21134" x2="35135" y2="21134"/>
                        <a14:backgroundMark x1="37066" y1="19072" x2="37066" y2="19072"/>
                        <a14:backgroundMark x1="37066" y1="19072" x2="37066" y2="19072"/>
                        <a14:backgroundMark x1="40541" y1="24227" x2="40541" y2="24227"/>
                        <a14:backgroundMark x1="43243" y1="28866" x2="43243" y2="28866"/>
                        <a14:backgroundMark x1="47104" y1="36082" x2="47104" y2="36082"/>
                        <a14:backgroundMark x1="30116" y1="28866" x2="30116" y2="28866"/>
                        <a14:backgroundMark x1="29730" y1="27835" x2="29730" y2="27835"/>
                        <a14:backgroundMark x1="27413" y1="26289" x2="27413" y2="26289"/>
                        <a14:backgroundMark x1="26641" y1="25773" x2="26641" y2="25773"/>
                        <a14:backgroundMark x1="26255" y1="25773" x2="24710" y2="25773"/>
                        <a14:backgroundMark x1="16988" y1="32474" x2="16988" y2="32474"/>
                        <a14:backgroundMark x1="16988" y1="32990" x2="16988" y2="32990"/>
                        <a14:backgroundMark x1="16988" y1="32990" x2="16988" y2="32990"/>
                        <a14:backgroundMark x1="16602" y1="35052" x2="16602" y2="35052"/>
                        <a14:backgroundMark x1="16602" y1="35052" x2="16602" y2="35052"/>
                        <a14:backgroundMark x1="19691" y1="25258" x2="19691" y2="25258"/>
                        <a14:backgroundMark x1="26255" y1="13918" x2="26255" y2="13918"/>
                        <a14:backgroundMark x1="26255" y1="13918" x2="26255" y2="13918"/>
                        <a14:backgroundMark x1="26255" y1="13918" x2="26255" y2="13918"/>
                        <a14:backgroundMark x1="29730" y1="13918" x2="29730" y2="13918"/>
                        <a14:backgroundMark x1="37838" y1="14433" x2="37838" y2="14433"/>
                        <a14:backgroundMark x1="40154" y1="14433" x2="40154" y2="14433"/>
                        <a14:backgroundMark x1="43243" y1="15464" x2="43243" y2="15464"/>
                        <a14:backgroundMark x1="45560" y1="17526" x2="45560" y2="17526"/>
                        <a14:backgroundMark x1="49421" y1="20619" x2="49421" y2="20619"/>
                        <a14:backgroundMark x1="49421" y1="21134" x2="49421" y2="21134"/>
                        <a14:backgroundMark x1="54826" y1="34536" x2="54826" y2="34536"/>
                        <a14:backgroundMark x1="55985" y1="38660" x2="55985" y2="38660"/>
                        <a14:backgroundMark x1="15058" y1="42784" x2="15058" y2="42784"/>
                        <a14:backgroundMark x1="12355" y1="42784" x2="12355" y2="42784"/>
                        <a14:backgroundMark x1="11969" y1="42784" x2="11969" y2="42784"/>
                        <a14:backgroundMark x1="11969" y1="42784" x2="11969" y2="42784"/>
                        <a14:backgroundMark x1="11969" y1="42784" x2="11969" y2="42784"/>
                        <a14:backgroundMark x1="13127" y1="36598" x2="13127" y2="36598"/>
                        <a14:backgroundMark x1="16602" y1="28866" x2="16602" y2="28866"/>
                        <a14:backgroundMark x1="19691" y1="24227" x2="19691" y2="24227"/>
                        <a14:backgroundMark x1="26255" y1="18041" x2="26255" y2="18041"/>
                        <a14:backgroundMark x1="26255" y1="18041" x2="26255" y2="18041"/>
                        <a14:backgroundMark x1="22008" y1="17526" x2="22008" y2="17526"/>
                        <a14:backgroundMark x1="22008" y1="17010" x2="22008" y2="17010"/>
                        <a14:backgroundMark x1="66795" y1="31443" x2="66795" y2="31443"/>
                        <a14:backgroundMark x1="64479" y1="28866" x2="64479" y2="28866"/>
                        <a14:backgroundMark x1="64479" y1="28866" x2="64479" y2="28866"/>
                        <a14:backgroundMark x1="60618" y1="20103" x2="60618" y2="20103"/>
                        <a14:backgroundMark x1="54826" y1="7732" x2="54826" y2="7732"/>
                        <a14:backgroundMark x1="54826" y1="7732" x2="54826" y2="7732"/>
                        <a14:backgroundMark x1="49807" y1="7216" x2="49807" y2="7216"/>
                        <a14:backgroundMark x1="44015" y1="6186" x2="41699" y2="6186"/>
                        <a14:backgroundMark x1="23552" y1="4639" x2="23552" y2="4639"/>
                        <a14:backgroundMark x1="16216" y1="4639" x2="16216" y2="4639"/>
                      </a14:backgroundRemoval>
                    </a14:imgEffect>
                  </a14:imgLayer>
                </a14:imgProps>
              </a:ext>
              <a:ext uri="{28A0092B-C50C-407E-A947-70E740481C1C}">
                <a14:useLocalDpi xmlns:a14="http://schemas.microsoft.com/office/drawing/2010/main" val="0"/>
              </a:ext>
            </a:extLst>
          </a:blip>
          <a:srcRect r="28041"/>
          <a:stretch/>
        </p:blipFill>
        <p:spPr bwMode="auto">
          <a:xfrm>
            <a:off x="1055401" y="2672950"/>
            <a:ext cx="1276831" cy="13290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Rakstītie burti. Līdzskaņi — teorija. Latviešu valoda, 1. - 2. klase.">
            <a:extLst>
              <a:ext uri="{FF2B5EF4-FFF2-40B4-BE49-F238E27FC236}">
                <a16:creationId xmlns:a16="http://schemas.microsoft.com/office/drawing/2014/main" id="{510E5CEB-77F5-981C-B0E4-0E24C78D2C21}"/>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1379592" y="3164273"/>
            <a:ext cx="516546" cy="69573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Red Basket Clip Art, PNG, 740x720px, Red, Basket, Easter Basket,  Einkaufskorb, Red Easter Egg Download Free">
            <a:extLst>
              <a:ext uri="{FF2B5EF4-FFF2-40B4-BE49-F238E27FC236}">
                <a16:creationId xmlns:a16="http://schemas.microsoft.com/office/drawing/2014/main" id="{23199FFE-727E-4599-4048-EEB7D2A6DCAB}"/>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122" r="100000"/>
                    </a14:imgEffect>
                  </a14:imgLayer>
                </a14:imgProps>
              </a:ext>
              <a:ext uri="{28A0092B-C50C-407E-A947-70E740481C1C}">
                <a14:useLocalDpi xmlns:a14="http://schemas.microsoft.com/office/drawing/2010/main" val="0"/>
              </a:ext>
            </a:extLst>
          </a:blip>
          <a:srcRect/>
          <a:stretch>
            <a:fillRect/>
          </a:stretch>
        </p:blipFill>
        <p:spPr bwMode="auto">
          <a:xfrm>
            <a:off x="968360" y="5400170"/>
            <a:ext cx="1450909" cy="127396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9FDD418A-7211-2826-72CC-4F33A3A2325B}"/>
              </a:ext>
            </a:extLst>
          </p:cNvPr>
          <p:cNvSpPr txBox="1"/>
          <p:nvPr/>
        </p:nvSpPr>
        <p:spPr>
          <a:xfrm>
            <a:off x="1484617" y="5904698"/>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EAAD8782-53EB-C445-6F97-DBFF14A8C2D8}"/>
              </a:ext>
            </a:extLst>
          </p:cNvPr>
          <p:cNvSpPr txBox="1"/>
          <p:nvPr/>
        </p:nvSpPr>
        <p:spPr>
          <a:xfrm>
            <a:off x="5567141" y="1903509"/>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22" name="Picture 10" descr="Rakstītie burti. Līdzskaņi — teorija. Latviešu valoda, 1. - 2. klase.">
            <a:extLst>
              <a:ext uri="{FF2B5EF4-FFF2-40B4-BE49-F238E27FC236}">
                <a16:creationId xmlns:a16="http://schemas.microsoft.com/office/drawing/2014/main" id="{0E2FB582-BA96-3BE5-E317-88B37C89C8BB}"/>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7028323" y="1895192"/>
            <a:ext cx="516546" cy="69573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029D2C92-DF45-ED55-CF92-EC5E703DFF5D}"/>
              </a:ext>
            </a:extLst>
          </p:cNvPr>
          <p:cNvSpPr txBox="1"/>
          <p:nvPr/>
        </p:nvSpPr>
        <p:spPr>
          <a:xfrm>
            <a:off x="7865701" y="1944952"/>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25" name="Picture 10" descr="Rakstītie burti. Līdzskaņi — teorija. Latviešu valoda, 1. - 2. klase.">
            <a:extLst>
              <a:ext uri="{FF2B5EF4-FFF2-40B4-BE49-F238E27FC236}">
                <a16:creationId xmlns:a16="http://schemas.microsoft.com/office/drawing/2014/main" id="{27746562-5FB0-75A4-E950-D26324182257}"/>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8640909" y="1895192"/>
            <a:ext cx="516546" cy="69573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BC0DF09E-767C-2ECB-E44D-8D70689DF65A}"/>
              </a:ext>
            </a:extLst>
          </p:cNvPr>
          <p:cNvSpPr txBox="1"/>
          <p:nvPr/>
        </p:nvSpPr>
        <p:spPr>
          <a:xfrm>
            <a:off x="9403317" y="1903509"/>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27" name="Picture 10" descr="Rakstītie burti. Līdzskaņi — teorija. Latviešu valoda, 1. - 2. klase.">
            <a:extLst>
              <a:ext uri="{FF2B5EF4-FFF2-40B4-BE49-F238E27FC236}">
                <a16:creationId xmlns:a16="http://schemas.microsoft.com/office/drawing/2014/main" id="{69EE31EB-FC23-6469-022D-275939E40AB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10109791" y="2050469"/>
            <a:ext cx="513688" cy="53622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C7E5FA48-D918-B2D1-9E4F-59CF1D7DFC4D}"/>
              </a:ext>
            </a:extLst>
          </p:cNvPr>
          <p:cNvSpPr txBox="1"/>
          <p:nvPr/>
        </p:nvSpPr>
        <p:spPr>
          <a:xfrm>
            <a:off x="4758517" y="1903509"/>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29" name="Picture 10" descr="Rakstītie burti. Līdzskaņi — teorija. Latviešu valoda, 1. - 2. klase.">
            <a:extLst>
              <a:ext uri="{FF2B5EF4-FFF2-40B4-BE49-F238E27FC236}">
                <a16:creationId xmlns:a16="http://schemas.microsoft.com/office/drawing/2014/main" id="{9B6159F6-41EA-65D1-5774-7E295348A97A}"/>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4064372" y="1903509"/>
            <a:ext cx="516546" cy="69573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00B6CAFE-2174-07CC-219E-F37514711E73}"/>
              </a:ext>
            </a:extLst>
          </p:cNvPr>
          <p:cNvSpPr txBox="1"/>
          <p:nvPr/>
        </p:nvSpPr>
        <p:spPr>
          <a:xfrm>
            <a:off x="3544887" y="1933858"/>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1ECB88F4-CC8C-0BEE-B3B5-9F1479C42DC8}"/>
              </a:ext>
            </a:extLst>
          </p:cNvPr>
          <p:cNvSpPr txBox="1"/>
          <p:nvPr/>
        </p:nvSpPr>
        <p:spPr>
          <a:xfrm>
            <a:off x="2813481" y="1944951"/>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5" name="Picture 10" descr="Rakstītie burti. Līdzskaņi — teorija. Latviešu valoda, 1. - 2. klase.">
            <a:extLst>
              <a:ext uri="{FF2B5EF4-FFF2-40B4-BE49-F238E27FC236}">
                <a16:creationId xmlns:a16="http://schemas.microsoft.com/office/drawing/2014/main" id="{70A5CDF7-5CAD-0497-984C-12C92DDCF235}"/>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2735444" y="3164273"/>
            <a:ext cx="516546" cy="69573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03E0E25-C9C2-35D1-BD99-D2E24B3A6572}"/>
              </a:ext>
            </a:extLst>
          </p:cNvPr>
          <p:cNvSpPr txBox="1"/>
          <p:nvPr/>
        </p:nvSpPr>
        <p:spPr>
          <a:xfrm>
            <a:off x="3506358" y="3164273"/>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05DF3A8-D15F-80BC-06BB-3D673900B02B}"/>
              </a:ext>
            </a:extLst>
          </p:cNvPr>
          <p:cNvSpPr txBox="1"/>
          <p:nvPr/>
        </p:nvSpPr>
        <p:spPr>
          <a:xfrm>
            <a:off x="4195810" y="3127417"/>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8" name="Picture 10" descr="Rakstītie burti. Līdzskaņi — teorija. Latviešu valoda, 1. - 2. klase.">
            <a:extLst>
              <a:ext uri="{FF2B5EF4-FFF2-40B4-BE49-F238E27FC236}">
                <a16:creationId xmlns:a16="http://schemas.microsoft.com/office/drawing/2014/main" id="{6CA0202E-D8FF-8063-FF5C-FD7031814C6C}"/>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4808205" y="3359202"/>
            <a:ext cx="460611" cy="4808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Rakstītie burti. Līdzskaņi — teorija. Latviešu valoda, 1. - 2. klase.">
            <a:extLst>
              <a:ext uri="{FF2B5EF4-FFF2-40B4-BE49-F238E27FC236}">
                <a16:creationId xmlns:a16="http://schemas.microsoft.com/office/drawing/2014/main" id="{04FBF119-459F-86B3-6E80-958E994CFC2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5511206" y="3154386"/>
            <a:ext cx="516546" cy="69573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46291B2-65D4-BE8E-1F86-8C2F73DE86E1}"/>
              </a:ext>
            </a:extLst>
          </p:cNvPr>
          <p:cNvSpPr txBox="1"/>
          <p:nvPr/>
        </p:nvSpPr>
        <p:spPr>
          <a:xfrm>
            <a:off x="6251165" y="3164273"/>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1" name="Picture 10" descr="Rakstītie burti. Līdzskaņi — teorija. Latviešu valoda, 1. - 2. klase.">
            <a:extLst>
              <a:ext uri="{FF2B5EF4-FFF2-40B4-BE49-F238E27FC236}">
                <a16:creationId xmlns:a16="http://schemas.microsoft.com/office/drawing/2014/main" id="{C53AA9D7-B99D-5347-6185-DF41F10F9535}"/>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7121372" y="3322517"/>
            <a:ext cx="460611" cy="48081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38EB503-57FC-1A73-692A-951FF4234AE1}"/>
              </a:ext>
            </a:extLst>
          </p:cNvPr>
          <p:cNvSpPr txBox="1"/>
          <p:nvPr/>
        </p:nvSpPr>
        <p:spPr>
          <a:xfrm>
            <a:off x="7942758" y="3127417"/>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23" name="Picture 10" descr="Rakstītie burti. Līdzskaņi — teorija. Latviešu valoda, 1. - 2. klase.">
            <a:extLst>
              <a:ext uri="{FF2B5EF4-FFF2-40B4-BE49-F238E27FC236}">
                <a16:creationId xmlns:a16="http://schemas.microsoft.com/office/drawing/2014/main" id="{EE2AB03A-019B-BABB-FD89-52BE5E36E275}"/>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8633585" y="3163067"/>
            <a:ext cx="516546" cy="695730"/>
          </a:xfrm>
          <a:prstGeom prst="rect">
            <a:avLst/>
          </a:prstGeom>
          <a:noFill/>
          <a:extLst>
            <a:ext uri="{909E8E84-426E-40DD-AFC4-6F175D3DCCD1}">
              <a14:hiddenFill xmlns:a14="http://schemas.microsoft.com/office/drawing/2010/main">
                <a:solidFill>
                  <a:srgbClr val="FFFFFF"/>
                </a:solidFill>
              </a14:hiddenFill>
            </a:ext>
          </a:extLst>
        </p:spPr>
      </p:pic>
      <p:sp>
        <p:nvSpPr>
          <p:cNvPr id="1024" name="TextBox 1023">
            <a:extLst>
              <a:ext uri="{FF2B5EF4-FFF2-40B4-BE49-F238E27FC236}">
                <a16:creationId xmlns:a16="http://schemas.microsoft.com/office/drawing/2014/main" id="{9182A801-E437-66D5-4F6F-F6444164BBBA}"/>
              </a:ext>
            </a:extLst>
          </p:cNvPr>
          <p:cNvSpPr txBox="1"/>
          <p:nvPr/>
        </p:nvSpPr>
        <p:spPr>
          <a:xfrm>
            <a:off x="9364788" y="3178203"/>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026" name="Picture 1025" descr="Rakstītie burti. Līdzskaņi — teorija. Latviešu valoda, 1. - 2. klase.">
            <a:extLst>
              <a:ext uri="{FF2B5EF4-FFF2-40B4-BE49-F238E27FC236}">
                <a16:creationId xmlns:a16="http://schemas.microsoft.com/office/drawing/2014/main" id="{414D5DD5-7F1D-8495-4D62-DA511CDC613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10164289" y="3337982"/>
            <a:ext cx="460611" cy="48081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3F39923-9348-E631-3429-2E95A70481F4}"/>
              </a:ext>
            </a:extLst>
          </p:cNvPr>
          <p:cNvSpPr txBox="1"/>
          <p:nvPr/>
        </p:nvSpPr>
        <p:spPr>
          <a:xfrm>
            <a:off x="2795803" y="4550587"/>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29" name="TextBox 1028">
            <a:extLst>
              <a:ext uri="{FF2B5EF4-FFF2-40B4-BE49-F238E27FC236}">
                <a16:creationId xmlns:a16="http://schemas.microsoft.com/office/drawing/2014/main" id="{0FA76FE9-EDCF-4B89-2E5F-5838DB26EB2A}"/>
              </a:ext>
            </a:extLst>
          </p:cNvPr>
          <p:cNvSpPr txBox="1"/>
          <p:nvPr/>
        </p:nvSpPr>
        <p:spPr>
          <a:xfrm>
            <a:off x="4804155" y="4550587"/>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30" name="TextBox 1029">
            <a:extLst>
              <a:ext uri="{FF2B5EF4-FFF2-40B4-BE49-F238E27FC236}">
                <a16:creationId xmlns:a16="http://schemas.microsoft.com/office/drawing/2014/main" id="{E378FD72-4C70-A9B5-A7F6-0992C20056B4}"/>
              </a:ext>
            </a:extLst>
          </p:cNvPr>
          <p:cNvSpPr txBox="1"/>
          <p:nvPr/>
        </p:nvSpPr>
        <p:spPr>
          <a:xfrm>
            <a:off x="8633585" y="4581624"/>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031" name="Picture 10" descr="Rakstītie burti. Līdzskaņi — teorija. Latviešu valoda, 1. - 2. klase.">
            <a:extLst>
              <a:ext uri="{FF2B5EF4-FFF2-40B4-BE49-F238E27FC236}">
                <a16:creationId xmlns:a16="http://schemas.microsoft.com/office/drawing/2014/main" id="{AEF5C686-237C-6C81-B2E0-3F936712CCD9}"/>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3451731" y="4550587"/>
            <a:ext cx="516546" cy="69573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10" descr="Rakstītie burti. Līdzskaņi — teorija. Latviešu valoda, 1. - 2. klase.">
            <a:extLst>
              <a:ext uri="{FF2B5EF4-FFF2-40B4-BE49-F238E27FC236}">
                <a16:creationId xmlns:a16="http://schemas.microsoft.com/office/drawing/2014/main" id="{CA444D7A-F0E5-9B40-7AB2-7733D7F5DACD}"/>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9317201" y="4550587"/>
            <a:ext cx="516546" cy="69573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akstītie burti. Līdzskaņi — teorija. Latviešu valoda, 1. - 2. klase.">
            <a:extLst>
              <a:ext uri="{FF2B5EF4-FFF2-40B4-BE49-F238E27FC236}">
                <a16:creationId xmlns:a16="http://schemas.microsoft.com/office/drawing/2014/main" id="{9DEFD97E-B3BF-E329-C591-CC176E0E5D19}"/>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7032143" y="4533585"/>
            <a:ext cx="516546" cy="695730"/>
          </a:xfrm>
          <a:prstGeom prst="rect">
            <a:avLst/>
          </a:prstGeom>
          <a:noFill/>
          <a:extLst>
            <a:ext uri="{909E8E84-426E-40DD-AFC4-6F175D3DCCD1}">
              <a14:hiddenFill xmlns:a14="http://schemas.microsoft.com/office/drawing/2010/main">
                <a:solidFill>
                  <a:srgbClr val="FFFFFF"/>
                </a:solidFill>
              </a14:hiddenFill>
            </a:ext>
          </a:extLst>
        </p:spPr>
      </p:pic>
      <p:sp>
        <p:nvSpPr>
          <p:cNvPr id="1035" name="TextBox 1034">
            <a:extLst>
              <a:ext uri="{FF2B5EF4-FFF2-40B4-BE49-F238E27FC236}">
                <a16:creationId xmlns:a16="http://schemas.microsoft.com/office/drawing/2014/main" id="{E7F42E1E-7052-6743-0D6F-A92FF29DD4EA}"/>
              </a:ext>
            </a:extLst>
          </p:cNvPr>
          <p:cNvSpPr txBox="1"/>
          <p:nvPr/>
        </p:nvSpPr>
        <p:spPr>
          <a:xfrm>
            <a:off x="5635389" y="4563464"/>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36" name="TextBox 1035">
            <a:extLst>
              <a:ext uri="{FF2B5EF4-FFF2-40B4-BE49-F238E27FC236}">
                <a16:creationId xmlns:a16="http://schemas.microsoft.com/office/drawing/2014/main" id="{5EF9D8FF-5214-36C1-9689-8E0BF3D6121D}"/>
              </a:ext>
            </a:extLst>
          </p:cNvPr>
          <p:cNvSpPr txBox="1"/>
          <p:nvPr/>
        </p:nvSpPr>
        <p:spPr>
          <a:xfrm>
            <a:off x="7936926" y="4550586"/>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37" name="TextBox 1036">
            <a:extLst>
              <a:ext uri="{FF2B5EF4-FFF2-40B4-BE49-F238E27FC236}">
                <a16:creationId xmlns:a16="http://schemas.microsoft.com/office/drawing/2014/main" id="{CFA00373-68C7-811D-7720-B4F05882B943}"/>
              </a:ext>
            </a:extLst>
          </p:cNvPr>
          <p:cNvSpPr txBox="1"/>
          <p:nvPr/>
        </p:nvSpPr>
        <p:spPr>
          <a:xfrm>
            <a:off x="10120074" y="4542706"/>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039" name="Picture 1038" descr="Rakstītie burti. Līdzskaņi — teorija. Latviešu valoda, 1. - 2. klase.">
            <a:extLst>
              <a:ext uri="{FF2B5EF4-FFF2-40B4-BE49-F238E27FC236}">
                <a16:creationId xmlns:a16="http://schemas.microsoft.com/office/drawing/2014/main" id="{F48CF33B-FE2A-2FF6-9B94-5EDFBA4D336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4195810" y="4765502"/>
            <a:ext cx="460611" cy="48081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039" descr="Rakstītie burti. Līdzskaņi — teorija. Latviešu valoda, 1. - 2. klase.">
            <a:extLst>
              <a:ext uri="{FF2B5EF4-FFF2-40B4-BE49-F238E27FC236}">
                <a16:creationId xmlns:a16="http://schemas.microsoft.com/office/drawing/2014/main" id="{9640E5F4-2468-BE32-90C4-48078292565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6310375" y="4748500"/>
            <a:ext cx="460611" cy="480815"/>
          </a:xfrm>
          <a:prstGeom prst="rect">
            <a:avLst/>
          </a:prstGeom>
          <a:noFill/>
          <a:extLst>
            <a:ext uri="{909E8E84-426E-40DD-AFC4-6F175D3DCCD1}">
              <a14:hiddenFill xmlns:a14="http://schemas.microsoft.com/office/drawing/2010/main">
                <a:solidFill>
                  <a:srgbClr val="FFFFFF"/>
                </a:solidFill>
              </a14:hiddenFill>
            </a:ext>
          </a:extLst>
        </p:spPr>
      </p:pic>
      <p:sp>
        <p:nvSpPr>
          <p:cNvPr id="1042" name="TextBox 1041">
            <a:extLst>
              <a:ext uri="{FF2B5EF4-FFF2-40B4-BE49-F238E27FC236}">
                <a16:creationId xmlns:a16="http://schemas.microsoft.com/office/drawing/2014/main" id="{D434E5EA-C84A-B709-0601-83854B55AC13}"/>
              </a:ext>
            </a:extLst>
          </p:cNvPr>
          <p:cNvSpPr txBox="1"/>
          <p:nvPr/>
        </p:nvSpPr>
        <p:spPr>
          <a:xfrm>
            <a:off x="4881212" y="5904697"/>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43" name="TextBox 1042">
            <a:extLst>
              <a:ext uri="{FF2B5EF4-FFF2-40B4-BE49-F238E27FC236}">
                <a16:creationId xmlns:a16="http://schemas.microsoft.com/office/drawing/2014/main" id="{86C1B57A-B62F-FD21-C8A3-5EDDAC5ABF89}"/>
              </a:ext>
            </a:extLst>
          </p:cNvPr>
          <p:cNvSpPr txBox="1"/>
          <p:nvPr/>
        </p:nvSpPr>
        <p:spPr>
          <a:xfrm>
            <a:off x="7187997" y="5873254"/>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44" name="TextBox 1043">
            <a:extLst>
              <a:ext uri="{FF2B5EF4-FFF2-40B4-BE49-F238E27FC236}">
                <a16:creationId xmlns:a16="http://schemas.microsoft.com/office/drawing/2014/main" id="{09B7F054-4FC2-644A-F5F8-79D9F085C6FD}"/>
              </a:ext>
            </a:extLst>
          </p:cNvPr>
          <p:cNvSpPr txBox="1"/>
          <p:nvPr/>
        </p:nvSpPr>
        <p:spPr>
          <a:xfrm>
            <a:off x="10164289" y="5904698"/>
            <a:ext cx="460611"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045" name="Picture 1044" descr="Rakstītie burti. Līdzskaņi — teorija. Latviešu valoda, 1. - 2. klase.">
            <a:extLst>
              <a:ext uri="{FF2B5EF4-FFF2-40B4-BE49-F238E27FC236}">
                <a16:creationId xmlns:a16="http://schemas.microsoft.com/office/drawing/2014/main" id="{11B8B7AD-FEB0-ACD2-F0F4-DDEE457B4F4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2813481" y="6049009"/>
            <a:ext cx="460611" cy="48081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1045" descr="Rakstītie burti. Līdzskaņi — teorija. Latviešu valoda, 1. - 2. klase.">
            <a:extLst>
              <a:ext uri="{FF2B5EF4-FFF2-40B4-BE49-F238E27FC236}">
                <a16:creationId xmlns:a16="http://schemas.microsoft.com/office/drawing/2014/main" id="{E8F47D11-83FE-111D-1E2D-8A7CD38E054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5635389" y="6049009"/>
            <a:ext cx="460611" cy="48081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1046" descr="Rakstītie burti. Līdzskaņi — teorija. Latviešu valoda, 1. - 2. klase.">
            <a:extLst>
              <a:ext uri="{FF2B5EF4-FFF2-40B4-BE49-F238E27FC236}">
                <a16:creationId xmlns:a16="http://schemas.microsoft.com/office/drawing/2014/main" id="{6AD5CC5F-882F-6C08-C6E9-34288651425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backgroundRemoval>
                    </a14:imgEffect>
                  </a14:imgLayer>
                </a14:imgProps>
              </a:ext>
              <a:ext uri="{28A0092B-C50C-407E-A947-70E740481C1C}">
                <a14:useLocalDpi xmlns:a14="http://schemas.microsoft.com/office/drawing/2010/main" val="0"/>
              </a:ext>
            </a:extLst>
          </a:blip>
          <a:srcRect t="1" r="36711" b="-11125"/>
          <a:stretch/>
        </p:blipFill>
        <p:spPr bwMode="auto">
          <a:xfrm>
            <a:off x="9444008" y="6051385"/>
            <a:ext cx="460611" cy="480815"/>
          </a:xfrm>
          <a:prstGeom prst="rect">
            <a:avLst/>
          </a:prstGeom>
          <a:noFill/>
          <a:extLst>
            <a:ext uri="{909E8E84-426E-40DD-AFC4-6F175D3DCCD1}">
              <a14:hiddenFill xmlns:a14="http://schemas.microsoft.com/office/drawing/2010/main">
                <a:solidFill>
                  <a:srgbClr val="FFFFFF"/>
                </a:solidFill>
              </a14:hiddenFill>
            </a:ext>
          </a:extLst>
        </p:spPr>
      </p:pic>
      <p:sp>
        <p:nvSpPr>
          <p:cNvPr id="1048" name="TextBox 1047">
            <a:extLst>
              <a:ext uri="{FF2B5EF4-FFF2-40B4-BE49-F238E27FC236}">
                <a16:creationId xmlns:a16="http://schemas.microsoft.com/office/drawing/2014/main" id="{BC13FE80-621E-ABAD-0CF9-E1534C2F82EA}"/>
              </a:ext>
            </a:extLst>
          </p:cNvPr>
          <p:cNvSpPr txBox="1"/>
          <p:nvPr/>
        </p:nvSpPr>
        <p:spPr>
          <a:xfrm>
            <a:off x="3488661" y="5866778"/>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49" name="TextBox 1048">
            <a:extLst>
              <a:ext uri="{FF2B5EF4-FFF2-40B4-BE49-F238E27FC236}">
                <a16:creationId xmlns:a16="http://schemas.microsoft.com/office/drawing/2014/main" id="{4B9F633D-9FE3-FFD1-1752-3AC791AE98E1}"/>
              </a:ext>
            </a:extLst>
          </p:cNvPr>
          <p:cNvSpPr txBox="1"/>
          <p:nvPr/>
        </p:nvSpPr>
        <p:spPr>
          <a:xfrm>
            <a:off x="6324034" y="5907442"/>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50" name="TextBox 1049">
            <a:extLst>
              <a:ext uri="{FF2B5EF4-FFF2-40B4-BE49-F238E27FC236}">
                <a16:creationId xmlns:a16="http://schemas.microsoft.com/office/drawing/2014/main" id="{7BEC72A2-9FAB-57A0-97BD-147A3537CA1F}"/>
              </a:ext>
            </a:extLst>
          </p:cNvPr>
          <p:cNvSpPr txBox="1"/>
          <p:nvPr/>
        </p:nvSpPr>
        <p:spPr>
          <a:xfrm>
            <a:off x="8678306" y="5901825"/>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051" name="Picture 10" descr="Rakstītie burti. Līdzskaņi — teorija. Latviešu valoda, 1. - 2. klase.">
            <a:extLst>
              <a:ext uri="{FF2B5EF4-FFF2-40B4-BE49-F238E27FC236}">
                <a16:creationId xmlns:a16="http://schemas.microsoft.com/office/drawing/2014/main" id="{80577D83-2470-BBBB-ADCB-D16AE6A9C8E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4128975" y="5840420"/>
            <a:ext cx="516546" cy="69573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10" descr="Rakstītie burti. Līdzskaņi — teorija. Latviešu valoda, 1. - 2. klase.">
            <a:extLst>
              <a:ext uri="{FF2B5EF4-FFF2-40B4-BE49-F238E27FC236}">
                <a16:creationId xmlns:a16="http://schemas.microsoft.com/office/drawing/2014/main" id="{31C43FF2-D26A-FB66-B741-647F8B7BEE3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0" b="99422" l="0" r="100000">
                        <a14:foregroundMark x1="88660" y1="58382" x2="88660" y2="58382"/>
                        <a14:foregroundMark x1="82131" y1="57225" x2="82131" y2="57225"/>
                        <a14:foregroundMark x1="89347" y1="79191" x2="89347" y2="79191"/>
                        <a14:foregroundMark x1="89347" y1="79191" x2="89347" y2="79191"/>
                      </a14:backgroundRemoval>
                    </a14:imgEffect>
                  </a14:imgLayer>
                </a14:imgProps>
              </a:ext>
              <a:ext uri="{28A0092B-C50C-407E-A947-70E740481C1C}">
                <a14:useLocalDpi xmlns:a14="http://schemas.microsoft.com/office/drawing/2010/main" val="0"/>
              </a:ext>
            </a:extLst>
          </a:blip>
          <a:srcRect l="58876" r="-9375" b="-14411"/>
          <a:stretch/>
        </p:blipFill>
        <p:spPr bwMode="auto">
          <a:xfrm>
            <a:off x="7833169" y="5864219"/>
            <a:ext cx="516546" cy="69573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_34336729_126_everita">
            <a:hlinkClick r:id="" action="ppaction://media"/>
            <a:extLst>
              <a:ext uri="{FF2B5EF4-FFF2-40B4-BE49-F238E27FC236}">
                <a16:creationId xmlns:a16="http://schemas.microsoft.com/office/drawing/2014/main" id="{0200634B-8679-F5EE-CBA3-B57E1C412106}"/>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120074" y="678340"/>
            <a:ext cx="406400" cy="406400"/>
          </a:xfrm>
          <a:prstGeom prst="rect">
            <a:avLst/>
          </a:prstGeom>
        </p:spPr>
      </p:pic>
    </p:spTree>
    <p:extLst>
      <p:ext uri="{BB962C8B-B14F-4D97-AF65-F5344CB8AC3E}">
        <p14:creationId xmlns:p14="http://schemas.microsoft.com/office/powerpoint/2010/main" val="45737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16667E-7 -2.96296E-6 L -0.70872 -0.00393 " pathEditMode="relative" rAng="0" ptsTypes="AA">
                                      <p:cBhvr>
                                        <p:cTn id="6" dur="2000" fill="hold"/>
                                        <p:tgtEl>
                                          <p:spTgt spid="27"/>
                                        </p:tgtEl>
                                        <p:attrNameLst>
                                          <p:attrName>ppt_x</p:attrName>
                                          <p:attrName>ppt_y</p:attrName>
                                        </p:attrNameLst>
                                      </p:cBhvr>
                                      <p:rCtr x="-35443" y="-208"/>
                                    </p:animMotion>
                                  </p:childTnLst>
                                  <p:subTnLst>
                                    <p:set>
                                      <p:cBhvr override="childStyle">
                                        <p:cTn dur="1" fill="hold" display="0" masterRel="sameClick" afterEffect="1">
                                          <p:stCondLst>
                                            <p:cond evt="end" delay="0">
                                              <p:tn val="5"/>
                                            </p:cond>
                                          </p:stCondLst>
                                        </p:cTn>
                                        <p:tgtEl>
                                          <p:spTgt spid="2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832" fill="hold"/>
                                        <p:tgtEl>
                                          <p:spTgt spid="102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1"/>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6" restart="whenNotActive" fill="hold" evtFilter="cancelBubble" nodeType="interactiveSeq">
                <p:stCondLst>
                  <p:cond evt="onClick" delay="0">
                    <p:tgtEl>
                      <p:spTgt spid="30"/>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1" restart="whenNotActive" fill="hold" evtFilter="cancelBubble" nodeType="interactiveSeq">
                <p:stCondLst>
                  <p:cond evt="onClick" delay="0">
                    <p:tgtEl>
                      <p:spTgt spid="29"/>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26" restart="whenNotActive" fill="hold" evtFilter="cancelBubble" nodeType="interactiveSeq">
                <p:stCondLst>
                  <p:cond evt="onClick" delay="0">
                    <p:tgtEl>
                      <p:spTgt spid="28"/>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6" restart="whenNotActive" fill="hold" evtFilter="cancelBubble" nodeType="interactiveSeq">
                <p:stCondLst>
                  <p:cond evt="onClick" delay="0">
                    <p:tgtEl>
                      <p:spTgt spid="16"/>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2.70833E-6 -2.59259E-6 L -0.39453 -0.00995 " pathEditMode="relative" rAng="0" ptsTypes="AA">
                                      <p:cBhvr>
                                        <p:cTn id="40" dur="2000" fill="hold"/>
                                        <p:tgtEl>
                                          <p:spTgt spid="16"/>
                                        </p:tgtEl>
                                        <p:attrNameLst>
                                          <p:attrName>ppt_x</p:attrName>
                                          <p:attrName>ppt_y</p:attrName>
                                        </p:attrNameLst>
                                      </p:cBhvr>
                                      <p:rCtr x="-19727" y="-509"/>
                                    </p:animMotion>
                                  </p:childTnLst>
                                  <p:subTnLst>
                                    <p:set>
                                      <p:cBhvr override="childStyle">
                                        <p:cTn dur="1" fill="hold" display="0" masterRel="sameClick" afterEffect="1">
                                          <p:stCondLst>
                                            <p:cond evt="end" delay="0">
                                              <p:tn val="39"/>
                                            </p:cond>
                                          </p:stCondLst>
                                        </p:cTn>
                                        <p:tgtEl>
                                          <p:spTgt spid="16"/>
                                        </p:tgtEl>
                                        <p:attrNameLst>
                                          <p:attrName>style.visibility</p:attrName>
                                        </p:attrNameLst>
                                      </p:cBhvr>
                                      <p:to>
                                        <p:strVal val="hidden"/>
                                      </p:to>
                                    </p:set>
                                  </p:subTnLst>
                                </p:cTn>
                              </p:par>
                            </p:childTnLst>
                          </p:cTn>
                        </p:par>
                      </p:childTnLst>
                    </p:cTn>
                  </p:par>
                </p:childTnLst>
              </p:cTn>
              <p:nextCondLst>
                <p:cond evt="onClick" delay="0">
                  <p:tgtEl>
                    <p:spTgt spid="16"/>
                  </p:tgtEl>
                </p:cond>
              </p:nextCondLst>
            </p:seq>
            <p:seq concurrent="1" nextAc="seek">
              <p:cTn id="41" restart="whenNotActive" fill="hold" evtFilter="cancelBubble" nodeType="interactiveSeq">
                <p:stCondLst>
                  <p:cond evt="onClick" delay="0">
                    <p:tgtEl>
                      <p:spTgt spid="22"/>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6" restart="whenNotActive" fill="hold" evtFilter="cancelBubble" nodeType="interactiveSeq">
                <p:stCondLst>
                  <p:cond evt="onClick" delay="0">
                    <p:tgtEl>
                      <p:spTgt spid="24"/>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1" restart="whenNotActive" fill="hold" evtFilter="cancelBubble" nodeType="interactiveSeq">
                <p:stCondLst>
                  <p:cond evt="onClick" delay="0">
                    <p:tgtEl>
                      <p:spTgt spid="25"/>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56" restart="whenNotActive" fill="hold" evtFilter="cancelBubble" nodeType="interactiveSeq">
                <p:stCondLst>
                  <p:cond evt="onClick" delay="0">
                    <p:tgtEl>
                      <p:spTgt spid="26"/>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61" restart="whenNotActive" fill="hold" evtFilter="cancelBubble" nodeType="interactiveSeq">
                <p:stCondLst>
                  <p:cond evt="onClick" delay="0">
                    <p:tgtEl>
                      <p:spTgt spid="5"/>
                    </p:tgtEl>
                  </p:cond>
                </p:stCondLst>
                <p:endSync evt="end" delay="0">
                  <p:rtn val="all"/>
                </p:endSync>
                <p:childTnLst>
                  <p:par>
                    <p:cTn id="62" fill="hold">
                      <p:stCondLst>
                        <p:cond delay="0"/>
                      </p:stCondLst>
                      <p:childTnLst>
                        <p:par>
                          <p:cTn id="63" fill="hold">
                            <p:stCondLst>
                              <p:cond delay="0"/>
                            </p:stCondLst>
                            <p:childTnLst>
                              <p:par>
                                <p:cTn id="64" presetID="42" presetClass="path" presetSubtype="0" accel="50000" decel="50000" fill="hold" nodeType="clickEffect">
                                  <p:stCondLst>
                                    <p:cond delay="0"/>
                                  </p:stCondLst>
                                  <p:childTnLst>
                                    <p:animMotion origin="layout" path="M -2.70833E-6 2.96296E-6 L -0.10468 -0.00533 " pathEditMode="relative" rAng="0" ptsTypes="AA">
                                      <p:cBhvr>
                                        <p:cTn id="65" dur="2000" fill="hold"/>
                                        <p:tgtEl>
                                          <p:spTgt spid="5"/>
                                        </p:tgtEl>
                                        <p:attrNameLst>
                                          <p:attrName>ppt_x</p:attrName>
                                          <p:attrName>ppt_y</p:attrName>
                                        </p:attrNameLst>
                                      </p:cBhvr>
                                      <p:rCtr x="-5234" y="-278"/>
                                    </p:animMotion>
                                  </p:childTnLst>
                                  <p:subTnLst>
                                    <p:set>
                                      <p:cBhvr override="childStyle">
                                        <p:cTn dur="1" fill="hold" display="0" masterRel="sameClick" afterEffect="1">
                                          <p:stCondLst>
                                            <p:cond evt="end" delay="0">
                                              <p:tn val="64"/>
                                            </p:cond>
                                          </p:stCondLst>
                                        </p:cTn>
                                        <p:tgtEl>
                                          <p:spTgt spid="5"/>
                                        </p:tgtEl>
                                        <p:attrNameLst>
                                          <p:attrName>style.visibility</p:attrName>
                                        </p:attrNameLst>
                                      </p:cBhvr>
                                      <p:to>
                                        <p:strVal val="hidden"/>
                                      </p:to>
                                    </p:set>
                                  </p:subTnLst>
                                </p:cTn>
                              </p:par>
                            </p:childTnLst>
                          </p:cTn>
                        </p:par>
                      </p:childTnLst>
                    </p:cTn>
                  </p:par>
                </p:childTnLst>
              </p:cTn>
              <p:nextCondLst>
                <p:cond evt="onClick" delay="0">
                  <p:tgtEl>
                    <p:spTgt spid="5"/>
                  </p:tgtEl>
                </p:cond>
              </p:nextCondLst>
            </p:seq>
            <p:seq concurrent="1" nextAc="seek">
              <p:cTn id="66" restart="whenNotActive" fill="hold" evtFilter="cancelBubble" nodeType="interactiveSeq">
                <p:stCondLst>
                  <p:cond evt="onClick" delay="0">
                    <p:tgtEl>
                      <p:spTgt spid="6"/>
                    </p:tgtEl>
                  </p:cond>
                </p:stCondLst>
                <p:endSync evt="end" delay="0">
                  <p:rtn val="all"/>
                </p:endSync>
                <p:childTnLst>
                  <p:par>
                    <p:cTn id="67" fill="hold">
                      <p:stCondLst>
                        <p:cond delay="0"/>
                      </p:stCondLst>
                      <p:childTnLst>
                        <p:par>
                          <p:cTn id="68" fill="hold">
                            <p:stCondLst>
                              <p:cond delay="0"/>
                            </p:stCondLst>
                            <p:childTnLst>
                              <p:par>
                                <p:cTn id="69" presetID="1" presetClass="exit" presetSubtype="0" fill="hold" grpId="0" nodeType="clickEffect">
                                  <p:stCondLst>
                                    <p:cond delay="0"/>
                                  </p:stCondLst>
                                  <p:childTnLst>
                                    <p:set>
                                      <p:cBhvr>
                                        <p:cTn id="7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71" restart="whenNotActive" fill="hold" evtFilter="cancelBubble" nodeType="interactiveSeq">
                <p:stCondLst>
                  <p:cond evt="onClick" delay="0">
                    <p:tgtEl>
                      <p:spTgt spid="7"/>
                    </p:tgtEl>
                  </p:cond>
                </p:stCondLst>
                <p:endSync evt="end" delay="0">
                  <p:rtn val="all"/>
                </p:endSync>
                <p:childTnLst>
                  <p:par>
                    <p:cTn id="72" fill="hold">
                      <p:stCondLst>
                        <p:cond delay="0"/>
                      </p:stCondLst>
                      <p:childTnLst>
                        <p:par>
                          <p:cTn id="73" fill="hold">
                            <p:stCondLst>
                              <p:cond delay="0"/>
                            </p:stCondLst>
                            <p:childTnLst>
                              <p:par>
                                <p:cTn id="74" presetID="1" presetClass="exit" presetSubtype="0" fill="hold" grpId="0" nodeType="clickEffect">
                                  <p:stCondLst>
                                    <p:cond delay="0"/>
                                  </p:stCondLst>
                                  <p:childTnLst>
                                    <p:set>
                                      <p:cBhvr>
                                        <p:cTn id="7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76" restart="whenNotActive" fill="hold" evtFilter="cancelBubble" nodeType="interactiveSeq">
                <p:stCondLst>
                  <p:cond evt="onClick" delay="0">
                    <p:tgtEl>
                      <p:spTgt spid="8"/>
                    </p:tgtEl>
                  </p:cond>
                </p:stCondLst>
                <p:endSync evt="end" delay="0">
                  <p:rtn val="all"/>
                </p:endSync>
                <p:childTnLst>
                  <p:par>
                    <p:cTn id="77" fill="hold">
                      <p:stCondLst>
                        <p:cond delay="0"/>
                      </p:stCondLst>
                      <p:childTnLst>
                        <p:par>
                          <p:cTn id="78" fill="hold">
                            <p:stCondLst>
                              <p:cond delay="0"/>
                            </p:stCondLst>
                            <p:childTnLst>
                              <p:par>
                                <p:cTn id="79" presetID="1" presetClass="exit" presetSubtype="0" fill="hold" nodeType="clickEffect">
                                  <p:stCondLst>
                                    <p:cond delay="0"/>
                                  </p:stCondLst>
                                  <p:childTnLst>
                                    <p:set>
                                      <p:cBhvr>
                                        <p:cTn id="80"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1" restart="whenNotActive" fill="hold" evtFilter="cancelBubble" nodeType="interactiveSeq">
                <p:stCondLst>
                  <p:cond evt="onClick" delay="0">
                    <p:tgtEl>
                      <p:spTgt spid="9"/>
                    </p:tgtEl>
                  </p:cond>
                </p:stCondLst>
                <p:endSync evt="end" delay="0">
                  <p:rtn val="all"/>
                </p:endSync>
                <p:childTnLst>
                  <p:par>
                    <p:cTn id="82" fill="hold">
                      <p:stCondLst>
                        <p:cond delay="0"/>
                      </p:stCondLst>
                      <p:childTnLst>
                        <p:par>
                          <p:cTn id="83" fill="hold">
                            <p:stCondLst>
                              <p:cond delay="0"/>
                            </p:stCondLst>
                            <p:childTnLst>
                              <p:par>
                                <p:cTn id="84" presetID="42" presetClass="path" presetSubtype="0" accel="50000" decel="50000" fill="hold" nodeType="clickEffect">
                                  <p:stCondLst>
                                    <p:cond delay="0"/>
                                  </p:stCondLst>
                                  <p:childTnLst>
                                    <p:animMotion origin="layout" path="M 2.91667E-6 1.85185E-6 L -0.34037 -0.00394 " pathEditMode="relative" rAng="0" ptsTypes="AA">
                                      <p:cBhvr>
                                        <p:cTn id="85" dur="2000" fill="hold"/>
                                        <p:tgtEl>
                                          <p:spTgt spid="9"/>
                                        </p:tgtEl>
                                        <p:attrNameLst>
                                          <p:attrName>ppt_x</p:attrName>
                                          <p:attrName>ppt_y</p:attrName>
                                        </p:attrNameLst>
                                      </p:cBhvr>
                                      <p:rCtr x="-17018" y="-208"/>
                                    </p:animMotion>
                                  </p:childTnLst>
                                  <p:subTnLst>
                                    <p:set>
                                      <p:cBhvr override="childStyle">
                                        <p:cTn dur="1" fill="hold" display="0" masterRel="sameClick" afterEffect="1">
                                          <p:stCondLst>
                                            <p:cond evt="end" delay="0">
                                              <p:tn val="84"/>
                                            </p:cond>
                                          </p:stCondLst>
                                        </p:cTn>
                                        <p:tgtEl>
                                          <p:spTgt spid="9"/>
                                        </p:tgtEl>
                                        <p:attrNameLst>
                                          <p:attrName>style.visibility</p:attrName>
                                        </p:attrNameLst>
                                      </p:cBhvr>
                                      <p:to>
                                        <p:strVal val="hidden"/>
                                      </p:to>
                                    </p:set>
                                  </p:subTnLst>
                                </p:cTn>
                              </p:par>
                            </p:childTnLst>
                          </p:cTn>
                        </p:par>
                      </p:childTnLst>
                    </p:cTn>
                  </p:par>
                </p:childTnLst>
              </p:cTn>
              <p:nextCondLst>
                <p:cond evt="onClick" delay="0">
                  <p:tgtEl>
                    <p:spTgt spid="9"/>
                  </p:tgtEl>
                </p:cond>
              </p:nextCondLst>
            </p:seq>
            <p:seq concurrent="1" nextAc="seek">
              <p:cTn id="86" restart="whenNotActive" fill="hold" evtFilter="cancelBubble" nodeType="interactiveSeq">
                <p:stCondLst>
                  <p:cond evt="onClick" delay="0">
                    <p:tgtEl>
                      <p:spTgt spid="10"/>
                    </p:tgtEl>
                  </p:cond>
                </p:stCondLst>
                <p:endSync evt="end" delay="0">
                  <p:rtn val="all"/>
                </p:endSync>
                <p:childTnLst>
                  <p:par>
                    <p:cTn id="87" fill="hold">
                      <p:stCondLst>
                        <p:cond delay="0"/>
                      </p:stCondLst>
                      <p:childTnLst>
                        <p:par>
                          <p:cTn id="88" fill="hold">
                            <p:stCondLst>
                              <p:cond delay="0"/>
                            </p:stCondLst>
                            <p:childTnLst>
                              <p:par>
                                <p:cTn id="89" presetID="1" presetClass="exit" presetSubtype="0" fill="hold" grpId="0" nodeType="clickEffect">
                                  <p:stCondLst>
                                    <p:cond delay="0"/>
                                  </p:stCondLst>
                                  <p:childTnLst>
                                    <p:set>
                                      <p:cBhvr>
                                        <p:cTn id="90"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91" restart="whenNotActive" fill="hold" evtFilter="cancelBubble" nodeType="interactiveSeq">
                <p:stCondLst>
                  <p:cond evt="onClick" delay="0">
                    <p:tgtEl>
                      <p:spTgt spid="11"/>
                    </p:tgtEl>
                  </p:cond>
                </p:stCondLst>
                <p:endSync evt="end" delay="0">
                  <p:rtn val="all"/>
                </p:endSync>
                <p:childTnLst>
                  <p:par>
                    <p:cTn id="92" fill="hold">
                      <p:stCondLst>
                        <p:cond delay="0"/>
                      </p:stCondLst>
                      <p:childTnLst>
                        <p:par>
                          <p:cTn id="93" fill="hold">
                            <p:stCondLst>
                              <p:cond delay="0"/>
                            </p:stCondLst>
                            <p:childTnLst>
                              <p:par>
                                <p:cTn id="94" presetID="1" presetClass="exit" presetSubtype="0" fill="hold" nodeType="clickEffect">
                                  <p:stCondLst>
                                    <p:cond delay="0"/>
                                  </p:stCondLst>
                                  <p:childTnLst>
                                    <p:set>
                                      <p:cBhvr>
                                        <p:cTn id="9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96" restart="whenNotActive" fill="hold" evtFilter="cancelBubble" nodeType="interactiveSeq">
                <p:stCondLst>
                  <p:cond evt="onClick" delay="0">
                    <p:tgtEl>
                      <p:spTgt spid="13"/>
                    </p:tgtEl>
                  </p:cond>
                </p:stCondLst>
                <p:endSync evt="end" delay="0">
                  <p:rtn val="all"/>
                </p:endSync>
                <p:childTnLst>
                  <p:par>
                    <p:cTn id="97" fill="hold">
                      <p:stCondLst>
                        <p:cond delay="0"/>
                      </p:stCondLst>
                      <p:childTnLst>
                        <p:par>
                          <p:cTn id="98" fill="hold">
                            <p:stCondLst>
                              <p:cond delay="0"/>
                            </p:stCondLst>
                            <p:childTnLst>
                              <p:par>
                                <p:cTn id="99" presetID="1" presetClass="exit" presetSubtype="0" fill="hold" grpId="0" nodeType="clickEffect">
                                  <p:stCondLst>
                                    <p:cond delay="0"/>
                                  </p:stCondLst>
                                  <p:childTnLst>
                                    <p:set>
                                      <p:cBhvr>
                                        <p:cTn id="100"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01" restart="whenNotActive" fill="hold" evtFilter="cancelBubble" nodeType="interactiveSeq">
                <p:stCondLst>
                  <p:cond evt="onClick" delay="0">
                    <p:tgtEl>
                      <p:spTgt spid="23"/>
                    </p:tgtEl>
                  </p:cond>
                </p:stCondLst>
                <p:endSync evt="end" delay="0">
                  <p:rtn val="all"/>
                </p:endSync>
                <p:childTnLst>
                  <p:par>
                    <p:cTn id="102" fill="hold">
                      <p:stCondLst>
                        <p:cond delay="0"/>
                      </p:stCondLst>
                      <p:childTnLst>
                        <p:par>
                          <p:cTn id="103" fill="hold">
                            <p:stCondLst>
                              <p:cond delay="0"/>
                            </p:stCondLst>
                            <p:childTnLst>
                              <p:par>
                                <p:cTn id="104" presetID="42" presetClass="path" presetSubtype="0" accel="50000" decel="50000" fill="hold" nodeType="clickEffect">
                                  <p:stCondLst>
                                    <p:cond delay="0"/>
                                  </p:stCondLst>
                                  <p:childTnLst>
                                    <p:animMotion origin="layout" path="M 3.125E-6 4.44444E-6 L -0.59427 0.00231 " pathEditMode="relative" rAng="0" ptsTypes="AA">
                                      <p:cBhvr>
                                        <p:cTn id="105" dur="2000" fill="hold"/>
                                        <p:tgtEl>
                                          <p:spTgt spid="23"/>
                                        </p:tgtEl>
                                        <p:attrNameLst>
                                          <p:attrName>ppt_x</p:attrName>
                                          <p:attrName>ppt_y</p:attrName>
                                        </p:attrNameLst>
                                      </p:cBhvr>
                                      <p:rCtr x="-29714" y="116"/>
                                    </p:animMotion>
                                  </p:childTnLst>
                                  <p:subTnLst>
                                    <p:set>
                                      <p:cBhvr override="childStyle">
                                        <p:cTn dur="1" fill="hold" display="0" masterRel="sameClick" afterEffect="1">
                                          <p:stCondLst>
                                            <p:cond evt="end" delay="0">
                                              <p:tn val="104"/>
                                            </p:cond>
                                          </p:stCondLst>
                                        </p:cTn>
                                        <p:tgtEl>
                                          <p:spTgt spid="23"/>
                                        </p:tgtEl>
                                        <p:attrNameLst>
                                          <p:attrName>style.visibility</p:attrName>
                                        </p:attrNameLst>
                                      </p:cBhvr>
                                      <p:to>
                                        <p:strVal val="hidden"/>
                                      </p:to>
                                    </p:set>
                                  </p:subTnLst>
                                </p:cTn>
                              </p:par>
                            </p:childTnLst>
                          </p:cTn>
                        </p:par>
                      </p:childTnLst>
                    </p:cTn>
                  </p:par>
                </p:childTnLst>
              </p:cTn>
              <p:nextCondLst>
                <p:cond evt="onClick" delay="0">
                  <p:tgtEl>
                    <p:spTgt spid="23"/>
                  </p:tgtEl>
                </p:cond>
              </p:nextCondLst>
            </p:seq>
            <p:seq concurrent="1" nextAc="seek">
              <p:cTn id="106" restart="whenNotActive" fill="hold" evtFilter="cancelBubble" nodeType="interactiveSeq">
                <p:stCondLst>
                  <p:cond evt="onClick" delay="0">
                    <p:tgtEl>
                      <p:spTgt spid="1024"/>
                    </p:tgtEl>
                  </p:cond>
                </p:stCondLst>
                <p:endSync evt="end" delay="0">
                  <p:rtn val="all"/>
                </p:endSync>
                <p:childTnLst>
                  <p:par>
                    <p:cTn id="107" fill="hold">
                      <p:stCondLst>
                        <p:cond delay="0"/>
                      </p:stCondLst>
                      <p:childTnLst>
                        <p:par>
                          <p:cTn id="108" fill="hold">
                            <p:stCondLst>
                              <p:cond delay="0"/>
                            </p:stCondLst>
                            <p:childTnLst>
                              <p:par>
                                <p:cTn id="109" presetID="1" presetClass="exit" presetSubtype="0" fill="hold" grpId="0" nodeType="clickEffect">
                                  <p:stCondLst>
                                    <p:cond delay="0"/>
                                  </p:stCondLst>
                                  <p:childTnLst>
                                    <p:set>
                                      <p:cBhvr>
                                        <p:cTn id="110" dur="1" fill="hold">
                                          <p:stCondLst>
                                            <p:cond delay="0"/>
                                          </p:stCondLst>
                                        </p:cTn>
                                        <p:tgtEl>
                                          <p:spTgt spid="1024"/>
                                        </p:tgtEl>
                                        <p:attrNameLst>
                                          <p:attrName>style.visibility</p:attrName>
                                        </p:attrNameLst>
                                      </p:cBhvr>
                                      <p:to>
                                        <p:strVal val="hidden"/>
                                      </p:to>
                                    </p:set>
                                  </p:childTnLst>
                                </p:cTn>
                              </p:par>
                            </p:childTnLst>
                          </p:cTn>
                        </p:par>
                      </p:childTnLst>
                    </p:cTn>
                  </p:par>
                </p:childTnLst>
              </p:cTn>
              <p:nextCondLst>
                <p:cond evt="onClick" delay="0">
                  <p:tgtEl>
                    <p:spTgt spid="1024"/>
                  </p:tgtEl>
                </p:cond>
              </p:nextCondLst>
            </p:seq>
            <p:seq concurrent="1" nextAc="seek">
              <p:cTn id="111" restart="whenNotActive" fill="hold" evtFilter="cancelBubble" nodeType="interactiveSeq">
                <p:stCondLst>
                  <p:cond evt="onClick" delay="0">
                    <p:tgtEl>
                      <p:spTgt spid="1026"/>
                    </p:tgtEl>
                  </p:cond>
                </p:stCondLst>
                <p:endSync evt="end" delay="0">
                  <p:rtn val="all"/>
                </p:endSync>
                <p:childTnLst>
                  <p:par>
                    <p:cTn id="112" fill="hold">
                      <p:stCondLst>
                        <p:cond delay="0"/>
                      </p:stCondLst>
                      <p:childTnLst>
                        <p:par>
                          <p:cTn id="113" fill="hold">
                            <p:stCondLst>
                              <p:cond delay="0"/>
                            </p:stCondLst>
                            <p:childTnLst>
                              <p:par>
                                <p:cTn id="114" presetID="1" presetClass="exit" presetSubtype="0" fill="hold" nodeType="clickEffect">
                                  <p:stCondLst>
                                    <p:cond delay="0"/>
                                  </p:stCondLst>
                                  <p:childTnLst>
                                    <p:set>
                                      <p:cBhvr>
                                        <p:cTn id="115" dur="1" fill="hold">
                                          <p:stCondLst>
                                            <p:cond delay="0"/>
                                          </p:stCondLst>
                                        </p:cTn>
                                        <p:tgtEl>
                                          <p:spTgt spid="1026"/>
                                        </p:tgtEl>
                                        <p:attrNameLst>
                                          <p:attrName>style.visibility</p:attrName>
                                        </p:attrNameLst>
                                      </p:cBhvr>
                                      <p:to>
                                        <p:strVal val="hidden"/>
                                      </p:to>
                                    </p:set>
                                  </p:childTnLst>
                                </p:cTn>
                              </p:par>
                            </p:childTnLst>
                          </p:cTn>
                        </p:par>
                      </p:childTnLst>
                    </p:cTn>
                  </p:par>
                </p:childTnLst>
              </p:cTn>
              <p:nextCondLst>
                <p:cond evt="onClick" delay="0">
                  <p:tgtEl>
                    <p:spTgt spid="1026"/>
                  </p:tgtEl>
                </p:cond>
              </p:nextCondLst>
            </p:seq>
            <p:seq concurrent="1" nextAc="seek">
              <p:cTn id="116" restart="whenNotActive" fill="hold" evtFilter="cancelBubble" nodeType="interactiveSeq">
                <p:stCondLst>
                  <p:cond evt="onClick" delay="0">
                    <p:tgtEl>
                      <p:spTgt spid="12"/>
                    </p:tgtEl>
                  </p:cond>
                </p:stCondLst>
                <p:endSync evt="end" delay="0">
                  <p:rtn val="all"/>
                </p:endSync>
                <p:childTnLst>
                  <p:par>
                    <p:cTn id="117" fill="hold">
                      <p:stCondLst>
                        <p:cond delay="0"/>
                      </p:stCondLst>
                      <p:childTnLst>
                        <p:par>
                          <p:cTn id="118" fill="hold">
                            <p:stCondLst>
                              <p:cond delay="0"/>
                            </p:stCondLst>
                            <p:childTnLst>
                              <p:par>
                                <p:cTn id="119" presetID="42" presetClass="path" presetSubtype="0" accel="50000" decel="50000" fill="hold" grpId="0" nodeType="clickEffect">
                                  <p:stCondLst>
                                    <p:cond delay="0"/>
                                  </p:stCondLst>
                                  <p:childTnLst>
                                    <p:animMotion origin="layout" path="M -2.08333E-6 4.07407E-6 L -0.11901 0.00092 " pathEditMode="relative" rAng="0" ptsTypes="AA">
                                      <p:cBhvr>
                                        <p:cTn id="120" dur="2000" fill="hold"/>
                                        <p:tgtEl>
                                          <p:spTgt spid="12"/>
                                        </p:tgtEl>
                                        <p:attrNameLst>
                                          <p:attrName>ppt_x</p:attrName>
                                          <p:attrName>ppt_y</p:attrName>
                                        </p:attrNameLst>
                                      </p:cBhvr>
                                      <p:rCtr x="-5951" y="46"/>
                                    </p:animMotion>
                                  </p:childTnLst>
                                  <p:subTnLst>
                                    <p:set>
                                      <p:cBhvr override="childStyle">
                                        <p:cTn dur="1" fill="hold" display="0" masterRel="sameClick" afterEffect="1">
                                          <p:stCondLst>
                                            <p:cond evt="end" delay="0">
                                              <p:tn val="119"/>
                                            </p:cond>
                                          </p:stCondLst>
                                        </p:cTn>
                                        <p:tgtEl>
                                          <p:spTgt spid="12"/>
                                        </p:tgtEl>
                                        <p:attrNameLst>
                                          <p:attrName>style.visibility</p:attrName>
                                        </p:attrNameLst>
                                      </p:cBhvr>
                                      <p:to>
                                        <p:strVal val="hidden"/>
                                      </p:to>
                                    </p:set>
                                  </p:subTnLst>
                                </p:cTn>
                              </p:par>
                            </p:childTnLst>
                          </p:cTn>
                        </p:par>
                      </p:childTnLst>
                    </p:cTn>
                  </p:par>
                </p:childTnLst>
              </p:cTn>
              <p:nextCondLst>
                <p:cond evt="onClick" delay="0">
                  <p:tgtEl>
                    <p:spTgt spid="12"/>
                  </p:tgtEl>
                </p:cond>
              </p:nextCondLst>
            </p:seq>
            <p:seq concurrent="1" nextAc="seek">
              <p:cTn id="121" restart="whenNotActive" fill="hold" evtFilter="cancelBubble" nodeType="interactiveSeq">
                <p:stCondLst>
                  <p:cond evt="onClick" delay="0">
                    <p:tgtEl>
                      <p:spTgt spid="1029"/>
                    </p:tgtEl>
                  </p:cond>
                </p:stCondLst>
                <p:endSync evt="end" delay="0">
                  <p:rtn val="all"/>
                </p:endSync>
                <p:childTnLst>
                  <p:par>
                    <p:cTn id="122" fill="hold">
                      <p:stCondLst>
                        <p:cond delay="0"/>
                      </p:stCondLst>
                      <p:childTnLst>
                        <p:par>
                          <p:cTn id="123" fill="hold">
                            <p:stCondLst>
                              <p:cond delay="0"/>
                            </p:stCondLst>
                            <p:childTnLst>
                              <p:par>
                                <p:cTn id="124" presetID="42" presetClass="path" presetSubtype="0" accel="50000" decel="50000" fill="hold" grpId="0" nodeType="clickEffect">
                                  <p:stCondLst>
                                    <p:cond delay="0"/>
                                  </p:stCondLst>
                                  <p:childTnLst>
                                    <p:animMotion origin="layout" path="M 4.375E-6 4.07407E-6 L -0.27513 -0.01065 " pathEditMode="relative" rAng="0" ptsTypes="AA">
                                      <p:cBhvr>
                                        <p:cTn id="125" dur="2000" fill="hold"/>
                                        <p:tgtEl>
                                          <p:spTgt spid="1029"/>
                                        </p:tgtEl>
                                        <p:attrNameLst>
                                          <p:attrName>ppt_x</p:attrName>
                                          <p:attrName>ppt_y</p:attrName>
                                        </p:attrNameLst>
                                      </p:cBhvr>
                                      <p:rCtr x="-13763" y="-532"/>
                                    </p:animMotion>
                                  </p:childTnLst>
                                  <p:subTnLst>
                                    <p:set>
                                      <p:cBhvr override="childStyle">
                                        <p:cTn dur="1" fill="hold" display="0" masterRel="sameClick" afterEffect="1">
                                          <p:stCondLst>
                                            <p:cond evt="end" delay="0">
                                              <p:tn val="124"/>
                                            </p:cond>
                                          </p:stCondLst>
                                        </p:cTn>
                                        <p:tgtEl>
                                          <p:spTgt spid="1029"/>
                                        </p:tgtEl>
                                        <p:attrNameLst>
                                          <p:attrName>style.visibility</p:attrName>
                                        </p:attrNameLst>
                                      </p:cBhvr>
                                      <p:to>
                                        <p:strVal val="hidden"/>
                                      </p:to>
                                    </p:set>
                                  </p:subTnLst>
                                </p:cTn>
                              </p:par>
                            </p:childTnLst>
                          </p:cTn>
                        </p:par>
                      </p:childTnLst>
                    </p:cTn>
                  </p:par>
                </p:childTnLst>
              </p:cTn>
              <p:nextCondLst>
                <p:cond evt="onClick" delay="0">
                  <p:tgtEl>
                    <p:spTgt spid="1029"/>
                  </p:tgtEl>
                </p:cond>
              </p:nextCondLst>
            </p:seq>
            <p:seq concurrent="1" nextAc="seek">
              <p:cTn id="126" restart="whenNotActive" fill="hold" evtFilter="cancelBubble" nodeType="interactiveSeq">
                <p:stCondLst>
                  <p:cond evt="onClick" delay="0">
                    <p:tgtEl>
                      <p:spTgt spid="1030"/>
                    </p:tgtEl>
                  </p:cond>
                </p:stCondLst>
                <p:endSync evt="end" delay="0">
                  <p:rtn val="all"/>
                </p:endSync>
                <p:childTnLst>
                  <p:par>
                    <p:cTn id="127" fill="hold">
                      <p:stCondLst>
                        <p:cond delay="0"/>
                      </p:stCondLst>
                      <p:childTnLst>
                        <p:par>
                          <p:cTn id="128" fill="hold">
                            <p:stCondLst>
                              <p:cond delay="0"/>
                            </p:stCondLst>
                            <p:childTnLst>
                              <p:par>
                                <p:cTn id="129" presetID="42" presetClass="path" presetSubtype="0" accel="50000" decel="50000" fill="hold" grpId="0" nodeType="clickEffect">
                                  <p:stCondLst>
                                    <p:cond delay="0"/>
                                  </p:stCondLst>
                                  <p:childTnLst>
                                    <p:animMotion origin="layout" path="M 1.875E-6 -4.07407E-6 L -0.59089 -0.00926 " pathEditMode="relative" rAng="0" ptsTypes="AA">
                                      <p:cBhvr>
                                        <p:cTn id="130" dur="2000" fill="hold"/>
                                        <p:tgtEl>
                                          <p:spTgt spid="1030"/>
                                        </p:tgtEl>
                                        <p:attrNameLst>
                                          <p:attrName>ppt_x</p:attrName>
                                          <p:attrName>ppt_y</p:attrName>
                                        </p:attrNameLst>
                                      </p:cBhvr>
                                      <p:rCtr x="-29544" y="-463"/>
                                    </p:animMotion>
                                  </p:childTnLst>
                                  <p:subTnLst>
                                    <p:set>
                                      <p:cBhvr override="childStyle">
                                        <p:cTn dur="1" fill="hold" display="0" masterRel="sameClick" afterEffect="1">
                                          <p:stCondLst>
                                            <p:cond evt="end" delay="0">
                                              <p:tn val="129"/>
                                            </p:cond>
                                          </p:stCondLst>
                                        </p:cTn>
                                        <p:tgtEl>
                                          <p:spTgt spid="1030"/>
                                        </p:tgtEl>
                                        <p:attrNameLst>
                                          <p:attrName>style.visibility</p:attrName>
                                        </p:attrNameLst>
                                      </p:cBhvr>
                                      <p:to>
                                        <p:strVal val="hidden"/>
                                      </p:to>
                                    </p:set>
                                  </p:subTnLst>
                                </p:cTn>
                              </p:par>
                            </p:childTnLst>
                          </p:cTn>
                        </p:par>
                      </p:childTnLst>
                    </p:cTn>
                  </p:par>
                </p:childTnLst>
              </p:cTn>
              <p:nextCondLst>
                <p:cond evt="onClick" delay="0">
                  <p:tgtEl>
                    <p:spTgt spid="1030"/>
                  </p:tgtEl>
                </p:cond>
              </p:nextCondLst>
            </p:seq>
            <p:seq concurrent="1" nextAc="seek">
              <p:cTn id="131" restart="whenNotActive" fill="hold" evtFilter="cancelBubble" nodeType="interactiveSeq">
                <p:stCondLst>
                  <p:cond evt="onClick" delay="0">
                    <p:tgtEl>
                      <p:spTgt spid="1031"/>
                    </p:tgtEl>
                  </p:cond>
                </p:stCondLst>
                <p:endSync evt="end" delay="0">
                  <p:rtn val="all"/>
                </p:endSync>
                <p:childTnLst>
                  <p:par>
                    <p:cTn id="132" fill="hold">
                      <p:stCondLst>
                        <p:cond delay="0"/>
                      </p:stCondLst>
                      <p:childTnLst>
                        <p:par>
                          <p:cTn id="133" fill="hold">
                            <p:stCondLst>
                              <p:cond delay="0"/>
                            </p:stCondLst>
                            <p:childTnLst>
                              <p:par>
                                <p:cTn id="134" presetID="1" presetClass="exit" presetSubtype="0" fill="hold" nodeType="clickEffect">
                                  <p:stCondLst>
                                    <p:cond delay="0"/>
                                  </p:stCondLst>
                                  <p:childTnLst>
                                    <p:set>
                                      <p:cBhvr>
                                        <p:cTn id="135" dur="1" fill="hold">
                                          <p:stCondLst>
                                            <p:cond delay="0"/>
                                          </p:stCondLst>
                                        </p:cTn>
                                        <p:tgtEl>
                                          <p:spTgt spid="1031"/>
                                        </p:tgtEl>
                                        <p:attrNameLst>
                                          <p:attrName>style.visibility</p:attrName>
                                        </p:attrNameLst>
                                      </p:cBhvr>
                                      <p:to>
                                        <p:strVal val="hidden"/>
                                      </p:to>
                                    </p:set>
                                  </p:childTnLst>
                                </p:cTn>
                              </p:par>
                            </p:childTnLst>
                          </p:cTn>
                        </p:par>
                      </p:childTnLst>
                    </p:cTn>
                  </p:par>
                </p:childTnLst>
              </p:cTn>
              <p:nextCondLst>
                <p:cond evt="onClick" delay="0">
                  <p:tgtEl>
                    <p:spTgt spid="1031"/>
                  </p:tgtEl>
                </p:cond>
              </p:nextCondLst>
            </p:seq>
            <p:seq concurrent="1" nextAc="seek">
              <p:cTn id="136" restart="whenNotActive" fill="hold" evtFilter="cancelBubble" nodeType="interactiveSeq">
                <p:stCondLst>
                  <p:cond evt="onClick" delay="0">
                    <p:tgtEl>
                      <p:spTgt spid="1033"/>
                    </p:tgtEl>
                  </p:cond>
                </p:stCondLst>
                <p:endSync evt="end" delay="0">
                  <p:rtn val="all"/>
                </p:endSync>
                <p:childTnLst>
                  <p:par>
                    <p:cTn id="137" fill="hold">
                      <p:stCondLst>
                        <p:cond delay="0"/>
                      </p:stCondLst>
                      <p:childTnLst>
                        <p:par>
                          <p:cTn id="138" fill="hold">
                            <p:stCondLst>
                              <p:cond delay="0"/>
                            </p:stCondLst>
                            <p:childTnLst>
                              <p:par>
                                <p:cTn id="139" presetID="1" presetClass="exit" presetSubtype="0" fill="hold" nodeType="clickEffect">
                                  <p:stCondLst>
                                    <p:cond delay="0"/>
                                  </p:stCondLst>
                                  <p:childTnLst>
                                    <p:set>
                                      <p:cBhvr>
                                        <p:cTn id="140" dur="1" fill="hold">
                                          <p:stCondLst>
                                            <p:cond delay="0"/>
                                          </p:stCondLst>
                                        </p:cTn>
                                        <p:tgtEl>
                                          <p:spTgt spid="1033"/>
                                        </p:tgtEl>
                                        <p:attrNameLst>
                                          <p:attrName>style.visibility</p:attrName>
                                        </p:attrNameLst>
                                      </p:cBhvr>
                                      <p:to>
                                        <p:strVal val="hidden"/>
                                      </p:to>
                                    </p:set>
                                  </p:childTnLst>
                                </p:cTn>
                              </p:par>
                            </p:childTnLst>
                          </p:cTn>
                        </p:par>
                      </p:childTnLst>
                    </p:cTn>
                  </p:par>
                </p:childTnLst>
              </p:cTn>
              <p:nextCondLst>
                <p:cond evt="onClick" delay="0">
                  <p:tgtEl>
                    <p:spTgt spid="1033"/>
                  </p:tgtEl>
                </p:cond>
              </p:nextCondLst>
            </p:seq>
            <p:seq concurrent="1" nextAc="seek">
              <p:cTn id="141" restart="whenNotActive" fill="hold" evtFilter="cancelBubble" nodeType="interactiveSeq">
                <p:stCondLst>
                  <p:cond evt="onClick" delay="0">
                    <p:tgtEl>
                      <p:spTgt spid="1034"/>
                    </p:tgtEl>
                  </p:cond>
                </p:stCondLst>
                <p:endSync evt="end" delay="0">
                  <p:rtn val="all"/>
                </p:endSync>
                <p:childTnLst>
                  <p:par>
                    <p:cTn id="142" fill="hold">
                      <p:stCondLst>
                        <p:cond delay="0"/>
                      </p:stCondLst>
                      <p:childTnLst>
                        <p:par>
                          <p:cTn id="143" fill="hold">
                            <p:stCondLst>
                              <p:cond delay="0"/>
                            </p:stCondLst>
                            <p:childTnLst>
                              <p:par>
                                <p:cTn id="144" presetID="1" presetClass="exit" presetSubtype="0" fill="hold" nodeType="clickEffect">
                                  <p:stCondLst>
                                    <p:cond delay="0"/>
                                  </p:stCondLst>
                                  <p:childTnLst>
                                    <p:set>
                                      <p:cBhvr>
                                        <p:cTn id="145" dur="1" fill="hold">
                                          <p:stCondLst>
                                            <p:cond delay="0"/>
                                          </p:stCondLst>
                                        </p:cTn>
                                        <p:tgtEl>
                                          <p:spTgt spid="1034"/>
                                        </p:tgtEl>
                                        <p:attrNameLst>
                                          <p:attrName>style.visibility</p:attrName>
                                        </p:attrNameLst>
                                      </p:cBhvr>
                                      <p:to>
                                        <p:strVal val="hidden"/>
                                      </p:to>
                                    </p:set>
                                  </p:childTnLst>
                                </p:cTn>
                              </p:par>
                            </p:childTnLst>
                          </p:cTn>
                        </p:par>
                      </p:childTnLst>
                    </p:cTn>
                  </p:par>
                </p:childTnLst>
              </p:cTn>
              <p:nextCondLst>
                <p:cond evt="onClick" delay="0">
                  <p:tgtEl>
                    <p:spTgt spid="1034"/>
                  </p:tgtEl>
                </p:cond>
              </p:nextCondLst>
            </p:seq>
            <p:seq concurrent="1" nextAc="seek">
              <p:cTn id="146" restart="whenNotActive" fill="hold" evtFilter="cancelBubble" nodeType="interactiveSeq">
                <p:stCondLst>
                  <p:cond evt="onClick" delay="0">
                    <p:tgtEl>
                      <p:spTgt spid="1035"/>
                    </p:tgtEl>
                  </p:cond>
                </p:stCondLst>
                <p:endSync evt="end" delay="0">
                  <p:rtn val="all"/>
                </p:endSync>
                <p:childTnLst>
                  <p:par>
                    <p:cTn id="147" fill="hold">
                      <p:stCondLst>
                        <p:cond delay="0"/>
                      </p:stCondLst>
                      <p:childTnLst>
                        <p:par>
                          <p:cTn id="148" fill="hold">
                            <p:stCondLst>
                              <p:cond delay="0"/>
                            </p:stCondLst>
                            <p:childTnLst>
                              <p:par>
                                <p:cTn id="149" presetID="1" presetClass="exit" presetSubtype="0" fill="hold" grpId="0" nodeType="clickEffect">
                                  <p:stCondLst>
                                    <p:cond delay="0"/>
                                  </p:stCondLst>
                                  <p:childTnLst>
                                    <p:set>
                                      <p:cBhvr>
                                        <p:cTn id="150" dur="1" fill="hold">
                                          <p:stCondLst>
                                            <p:cond delay="0"/>
                                          </p:stCondLst>
                                        </p:cTn>
                                        <p:tgtEl>
                                          <p:spTgt spid="1035"/>
                                        </p:tgtEl>
                                        <p:attrNameLst>
                                          <p:attrName>style.visibility</p:attrName>
                                        </p:attrNameLst>
                                      </p:cBhvr>
                                      <p:to>
                                        <p:strVal val="hidden"/>
                                      </p:to>
                                    </p:set>
                                  </p:childTnLst>
                                </p:cTn>
                              </p:par>
                            </p:childTnLst>
                          </p:cTn>
                        </p:par>
                      </p:childTnLst>
                    </p:cTn>
                  </p:par>
                </p:childTnLst>
              </p:cTn>
              <p:nextCondLst>
                <p:cond evt="onClick" delay="0">
                  <p:tgtEl>
                    <p:spTgt spid="1035"/>
                  </p:tgtEl>
                </p:cond>
              </p:nextCondLst>
            </p:seq>
            <p:seq concurrent="1" nextAc="seek">
              <p:cTn id="151" restart="whenNotActive" fill="hold" evtFilter="cancelBubble" nodeType="interactiveSeq">
                <p:stCondLst>
                  <p:cond evt="onClick" delay="0">
                    <p:tgtEl>
                      <p:spTgt spid="1036"/>
                    </p:tgtEl>
                  </p:cond>
                </p:stCondLst>
                <p:endSync evt="end" delay="0">
                  <p:rtn val="all"/>
                </p:endSync>
                <p:childTnLst>
                  <p:par>
                    <p:cTn id="152" fill="hold">
                      <p:stCondLst>
                        <p:cond delay="0"/>
                      </p:stCondLst>
                      <p:childTnLst>
                        <p:par>
                          <p:cTn id="153" fill="hold">
                            <p:stCondLst>
                              <p:cond delay="0"/>
                            </p:stCondLst>
                            <p:childTnLst>
                              <p:par>
                                <p:cTn id="154" presetID="1" presetClass="exit" presetSubtype="0" fill="hold" grpId="0" nodeType="clickEffect">
                                  <p:stCondLst>
                                    <p:cond delay="0"/>
                                  </p:stCondLst>
                                  <p:childTnLst>
                                    <p:set>
                                      <p:cBhvr>
                                        <p:cTn id="155" dur="1" fill="hold">
                                          <p:stCondLst>
                                            <p:cond delay="0"/>
                                          </p:stCondLst>
                                        </p:cTn>
                                        <p:tgtEl>
                                          <p:spTgt spid="1036"/>
                                        </p:tgtEl>
                                        <p:attrNameLst>
                                          <p:attrName>style.visibility</p:attrName>
                                        </p:attrNameLst>
                                      </p:cBhvr>
                                      <p:to>
                                        <p:strVal val="hidden"/>
                                      </p:to>
                                    </p:set>
                                  </p:childTnLst>
                                </p:cTn>
                              </p:par>
                            </p:childTnLst>
                          </p:cTn>
                        </p:par>
                      </p:childTnLst>
                    </p:cTn>
                  </p:par>
                </p:childTnLst>
              </p:cTn>
              <p:nextCondLst>
                <p:cond evt="onClick" delay="0">
                  <p:tgtEl>
                    <p:spTgt spid="1036"/>
                  </p:tgtEl>
                </p:cond>
              </p:nextCondLst>
            </p:seq>
            <p:seq concurrent="1" nextAc="seek">
              <p:cTn id="156" restart="whenNotActive" fill="hold" evtFilter="cancelBubble" nodeType="interactiveSeq">
                <p:stCondLst>
                  <p:cond evt="onClick" delay="0">
                    <p:tgtEl>
                      <p:spTgt spid="1037"/>
                    </p:tgtEl>
                  </p:cond>
                </p:stCondLst>
                <p:endSync evt="end" delay="0">
                  <p:rtn val="all"/>
                </p:endSync>
                <p:childTnLst>
                  <p:par>
                    <p:cTn id="157" fill="hold">
                      <p:stCondLst>
                        <p:cond delay="0"/>
                      </p:stCondLst>
                      <p:childTnLst>
                        <p:par>
                          <p:cTn id="158" fill="hold">
                            <p:stCondLst>
                              <p:cond delay="0"/>
                            </p:stCondLst>
                            <p:childTnLst>
                              <p:par>
                                <p:cTn id="159" presetID="1" presetClass="exit" presetSubtype="0" fill="hold" grpId="0" nodeType="clickEffect">
                                  <p:stCondLst>
                                    <p:cond delay="0"/>
                                  </p:stCondLst>
                                  <p:childTnLst>
                                    <p:set>
                                      <p:cBhvr>
                                        <p:cTn id="160" dur="1" fill="hold">
                                          <p:stCondLst>
                                            <p:cond delay="0"/>
                                          </p:stCondLst>
                                        </p:cTn>
                                        <p:tgtEl>
                                          <p:spTgt spid="1037"/>
                                        </p:tgtEl>
                                        <p:attrNameLst>
                                          <p:attrName>style.visibility</p:attrName>
                                        </p:attrNameLst>
                                      </p:cBhvr>
                                      <p:to>
                                        <p:strVal val="hidden"/>
                                      </p:to>
                                    </p:set>
                                  </p:childTnLst>
                                </p:cTn>
                              </p:par>
                            </p:childTnLst>
                          </p:cTn>
                        </p:par>
                      </p:childTnLst>
                    </p:cTn>
                  </p:par>
                </p:childTnLst>
              </p:cTn>
              <p:nextCondLst>
                <p:cond evt="onClick" delay="0">
                  <p:tgtEl>
                    <p:spTgt spid="1037"/>
                  </p:tgtEl>
                </p:cond>
              </p:nextCondLst>
            </p:seq>
            <p:seq concurrent="1" nextAc="seek">
              <p:cTn id="161" restart="whenNotActive" fill="hold" evtFilter="cancelBubble" nodeType="interactiveSeq">
                <p:stCondLst>
                  <p:cond evt="onClick" delay="0">
                    <p:tgtEl>
                      <p:spTgt spid="1039"/>
                    </p:tgtEl>
                  </p:cond>
                </p:stCondLst>
                <p:endSync evt="end" delay="0">
                  <p:rtn val="all"/>
                </p:endSync>
                <p:childTnLst>
                  <p:par>
                    <p:cTn id="162" fill="hold">
                      <p:stCondLst>
                        <p:cond delay="0"/>
                      </p:stCondLst>
                      <p:childTnLst>
                        <p:par>
                          <p:cTn id="163" fill="hold">
                            <p:stCondLst>
                              <p:cond delay="0"/>
                            </p:stCondLst>
                            <p:childTnLst>
                              <p:par>
                                <p:cTn id="164" presetID="1" presetClass="exit" presetSubtype="0" fill="hold" nodeType="clickEffect">
                                  <p:stCondLst>
                                    <p:cond delay="0"/>
                                  </p:stCondLst>
                                  <p:childTnLst>
                                    <p:set>
                                      <p:cBhvr>
                                        <p:cTn id="165" dur="1" fill="hold">
                                          <p:stCondLst>
                                            <p:cond delay="0"/>
                                          </p:stCondLst>
                                        </p:cTn>
                                        <p:tgtEl>
                                          <p:spTgt spid="1039"/>
                                        </p:tgtEl>
                                        <p:attrNameLst>
                                          <p:attrName>style.visibility</p:attrName>
                                        </p:attrNameLst>
                                      </p:cBhvr>
                                      <p:to>
                                        <p:strVal val="hidden"/>
                                      </p:to>
                                    </p:set>
                                  </p:childTnLst>
                                </p:cTn>
                              </p:par>
                            </p:childTnLst>
                          </p:cTn>
                        </p:par>
                      </p:childTnLst>
                    </p:cTn>
                  </p:par>
                </p:childTnLst>
              </p:cTn>
              <p:nextCondLst>
                <p:cond evt="onClick" delay="0">
                  <p:tgtEl>
                    <p:spTgt spid="1039"/>
                  </p:tgtEl>
                </p:cond>
              </p:nextCondLst>
            </p:seq>
            <p:seq concurrent="1" nextAc="seek">
              <p:cTn id="166" restart="whenNotActive" fill="hold" evtFilter="cancelBubble" nodeType="interactiveSeq">
                <p:stCondLst>
                  <p:cond evt="onClick" delay="0">
                    <p:tgtEl>
                      <p:spTgt spid="1040"/>
                    </p:tgtEl>
                  </p:cond>
                </p:stCondLst>
                <p:endSync evt="end" delay="0">
                  <p:rtn val="all"/>
                </p:endSync>
                <p:childTnLst>
                  <p:par>
                    <p:cTn id="167" fill="hold">
                      <p:stCondLst>
                        <p:cond delay="0"/>
                      </p:stCondLst>
                      <p:childTnLst>
                        <p:par>
                          <p:cTn id="168" fill="hold">
                            <p:stCondLst>
                              <p:cond delay="0"/>
                            </p:stCondLst>
                            <p:childTnLst>
                              <p:par>
                                <p:cTn id="169" presetID="1" presetClass="exit" presetSubtype="0" fill="hold" nodeType="clickEffect">
                                  <p:stCondLst>
                                    <p:cond delay="0"/>
                                  </p:stCondLst>
                                  <p:childTnLst>
                                    <p:set>
                                      <p:cBhvr>
                                        <p:cTn id="170" dur="1" fill="hold">
                                          <p:stCondLst>
                                            <p:cond delay="0"/>
                                          </p:stCondLst>
                                        </p:cTn>
                                        <p:tgtEl>
                                          <p:spTgt spid="1040"/>
                                        </p:tgtEl>
                                        <p:attrNameLst>
                                          <p:attrName>style.visibility</p:attrName>
                                        </p:attrNameLst>
                                      </p:cBhvr>
                                      <p:to>
                                        <p:strVal val="hidden"/>
                                      </p:to>
                                    </p:set>
                                  </p:childTnLst>
                                </p:cTn>
                              </p:par>
                            </p:childTnLst>
                          </p:cTn>
                        </p:par>
                      </p:childTnLst>
                    </p:cTn>
                  </p:par>
                </p:childTnLst>
              </p:cTn>
              <p:nextCondLst>
                <p:cond evt="onClick" delay="0">
                  <p:tgtEl>
                    <p:spTgt spid="1040"/>
                  </p:tgtEl>
                </p:cond>
              </p:nextCondLst>
            </p:seq>
            <p:seq concurrent="1" nextAc="seek">
              <p:cTn id="171" restart="whenNotActive" fill="hold" evtFilter="cancelBubble" nodeType="interactiveSeq">
                <p:stCondLst>
                  <p:cond evt="onClick" delay="0">
                    <p:tgtEl>
                      <p:spTgt spid="1042"/>
                    </p:tgtEl>
                  </p:cond>
                </p:stCondLst>
                <p:endSync evt="end" delay="0">
                  <p:rtn val="all"/>
                </p:endSync>
                <p:childTnLst>
                  <p:par>
                    <p:cTn id="172" fill="hold">
                      <p:stCondLst>
                        <p:cond delay="0"/>
                      </p:stCondLst>
                      <p:childTnLst>
                        <p:par>
                          <p:cTn id="173" fill="hold">
                            <p:stCondLst>
                              <p:cond delay="0"/>
                            </p:stCondLst>
                            <p:childTnLst>
                              <p:par>
                                <p:cTn id="174" presetID="42" presetClass="path" presetSubtype="0" accel="50000" decel="50000" fill="hold" grpId="0" nodeType="clickEffect">
                                  <p:stCondLst>
                                    <p:cond delay="0"/>
                                  </p:stCondLst>
                                  <p:childTnLst>
                                    <p:animMotion origin="layout" path="M -8.33333E-7 1.85185E-6 L -0.27708 -0.00857 " pathEditMode="relative" rAng="0" ptsTypes="AA">
                                      <p:cBhvr>
                                        <p:cTn id="175" dur="2000" fill="hold"/>
                                        <p:tgtEl>
                                          <p:spTgt spid="1042"/>
                                        </p:tgtEl>
                                        <p:attrNameLst>
                                          <p:attrName>ppt_x</p:attrName>
                                          <p:attrName>ppt_y</p:attrName>
                                        </p:attrNameLst>
                                      </p:cBhvr>
                                      <p:rCtr x="-13854" y="-440"/>
                                    </p:animMotion>
                                  </p:childTnLst>
                                  <p:subTnLst>
                                    <p:set>
                                      <p:cBhvr override="childStyle">
                                        <p:cTn dur="1" fill="hold" display="0" masterRel="sameClick" afterEffect="1">
                                          <p:stCondLst>
                                            <p:cond evt="end" delay="0">
                                              <p:tn val="174"/>
                                            </p:cond>
                                          </p:stCondLst>
                                        </p:cTn>
                                        <p:tgtEl>
                                          <p:spTgt spid="1042"/>
                                        </p:tgtEl>
                                        <p:attrNameLst>
                                          <p:attrName>style.visibility</p:attrName>
                                        </p:attrNameLst>
                                      </p:cBhvr>
                                      <p:to>
                                        <p:strVal val="hidden"/>
                                      </p:to>
                                    </p:set>
                                  </p:subTnLst>
                                </p:cTn>
                              </p:par>
                            </p:childTnLst>
                          </p:cTn>
                        </p:par>
                      </p:childTnLst>
                    </p:cTn>
                  </p:par>
                </p:childTnLst>
              </p:cTn>
              <p:nextCondLst>
                <p:cond evt="onClick" delay="0">
                  <p:tgtEl>
                    <p:spTgt spid="1042"/>
                  </p:tgtEl>
                </p:cond>
              </p:nextCondLst>
            </p:seq>
            <p:seq concurrent="1" nextAc="seek">
              <p:cTn id="176" restart="whenNotActive" fill="hold" evtFilter="cancelBubble" nodeType="interactiveSeq">
                <p:stCondLst>
                  <p:cond evt="onClick" delay="0">
                    <p:tgtEl>
                      <p:spTgt spid="1043"/>
                    </p:tgtEl>
                  </p:cond>
                </p:stCondLst>
                <p:endSync evt="end" delay="0">
                  <p:rtn val="all"/>
                </p:endSync>
                <p:childTnLst>
                  <p:par>
                    <p:cTn id="177" fill="hold">
                      <p:stCondLst>
                        <p:cond delay="0"/>
                      </p:stCondLst>
                      <p:childTnLst>
                        <p:par>
                          <p:cTn id="178" fill="hold">
                            <p:stCondLst>
                              <p:cond delay="0"/>
                            </p:stCondLst>
                            <p:childTnLst>
                              <p:par>
                                <p:cTn id="179" presetID="42" presetClass="path" presetSubtype="0" accel="50000" decel="50000" fill="hold" grpId="0" nodeType="clickEffect">
                                  <p:stCondLst>
                                    <p:cond delay="0"/>
                                  </p:stCondLst>
                                  <p:childTnLst>
                                    <p:animMotion origin="layout" path="M -3.54167E-6 -1.11022E-16 L -0.46119 -0.00787 " pathEditMode="relative" rAng="0" ptsTypes="AA">
                                      <p:cBhvr>
                                        <p:cTn id="180" dur="2000" fill="hold"/>
                                        <p:tgtEl>
                                          <p:spTgt spid="1043"/>
                                        </p:tgtEl>
                                        <p:attrNameLst>
                                          <p:attrName>ppt_x</p:attrName>
                                          <p:attrName>ppt_y</p:attrName>
                                        </p:attrNameLst>
                                      </p:cBhvr>
                                      <p:rCtr x="-23060" y="-394"/>
                                    </p:animMotion>
                                  </p:childTnLst>
                                  <p:subTnLst>
                                    <p:set>
                                      <p:cBhvr override="childStyle">
                                        <p:cTn dur="1" fill="hold" display="0" masterRel="sameClick" afterEffect="1">
                                          <p:stCondLst>
                                            <p:cond evt="end" delay="0">
                                              <p:tn val="179"/>
                                            </p:cond>
                                          </p:stCondLst>
                                        </p:cTn>
                                        <p:tgtEl>
                                          <p:spTgt spid="1043"/>
                                        </p:tgtEl>
                                        <p:attrNameLst>
                                          <p:attrName>style.visibility</p:attrName>
                                        </p:attrNameLst>
                                      </p:cBhvr>
                                      <p:to>
                                        <p:strVal val="hidden"/>
                                      </p:to>
                                    </p:set>
                                  </p:subTnLst>
                                </p:cTn>
                              </p:par>
                            </p:childTnLst>
                          </p:cTn>
                        </p:par>
                      </p:childTnLst>
                    </p:cTn>
                  </p:par>
                </p:childTnLst>
              </p:cTn>
              <p:nextCondLst>
                <p:cond evt="onClick" delay="0">
                  <p:tgtEl>
                    <p:spTgt spid="1043"/>
                  </p:tgtEl>
                </p:cond>
              </p:nextCondLst>
            </p:seq>
            <p:seq concurrent="1" nextAc="seek">
              <p:cTn id="181" restart="whenNotActive" fill="hold" evtFilter="cancelBubble" nodeType="interactiveSeq">
                <p:stCondLst>
                  <p:cond evt="onClick" delay="0">
                    <p:tgtEl>
                      <p:spTgt spid="1044"/>
                    </p:tgtEl>
                  </p:cond>
                </p:stCondLst>
                <p:endSync evt="end" delay="0">
                  <p:rtn val="all"/>
                </p:endSync>
                <p:childTnLst>
                  <p:par>
                    <p:cTn id="182" fill="hold">
                      <p:stCondLst>
                        <p:cond delay="0"/>
                      </p:stCondLst>
                      <p:childTnLst>
                        <p:par>
                          <p:cTn id="183" fill="hold">
                            <p:stCondLst>
                              <p:cond delay="0"/>
                            </p:stCondLst>
                            <p:childTnLst>
                              <p:par>
                                <p:cTn id="184" presetID="42" presetClass="path" presetSubtype="0" accel="50000" decel="50000" fill="hold" grpId="0" nodeType="clickEffect">
                                  <p:stCondLst>
                                    <p:cond delay="0"/>
                                  </p:stCondLst>
                                  <p:childTnLst>
                                    <p:animMotion origin="layout" path="M -4.16667E-6 1.85185E-6 L -0.71289 0.00185 " pathEditMode="relative" rAng="0" ptsTypes="AA">
                                      <p:cBhvr>
                                        <p:cTn id="185" dur="2000" fill="hold"/>
                                        <p:tgtEl>
                                          <p:spTgt spid="1044"/>
                                        </p:tgtEl>
                                        <p:attrNameLst>
                                          <p:attrName>ppt_x</p:attrName>
                                          <p:attrName>ppt_y</p:attrName>
                                        </p:attrNameLst>
                                      </p:cBhvr>
                                      <p:rCtr x="-35651" y="93"/>
                                    </p:animMotion>
                                  </p:childTnLst>
                                  <p:subTnLst>
                                    <p:set>
                                      <p:cBhvr override="childStyle">
                                        <p:cTn dur="1" fill="hold" display="0" masterRel="sameClick" afterEffect="1">
                                          <p:stCondLst>
                                            <p:cond evt="end" delay="0">
                                              <p:tn val="184"/>
                                            </p:cond>
                                          </p:stCondLst>
                                        </p:cTn>
                                        <p:tgtEl>
                                          <p:spTgt spid="1044"/>
                                        </p:tgtEl>
                                        <p:attrNameLst>
                                          <p:attrName>style.visibility</p:attrName>
                                        </p:attrNameLst>
                                      </p:cBhvr>
                                      <p:to>
                                        <p:strVal val="hidden"/>
                                      </p:to>
                                    </p:set>
                                  </p:subTnLst>
                                </p:cTn>
                              </p:par>
                            </p:childTnLst>
                          </p:cTn>
                        </p:par>
                      </p:childTnLst>
                    </p:cTn>
                  </p:par>
                </p:childTnLst>
              </p:cTn>
              <p:nextCondLst>
                <p:cond evt="onClick" delay="0">
                  <p:tgtEl>
                    <p:spTgt spid="1044"/>
                  </p:tgtEl>
                </p:cond>
              </p:nextCondLst>
            </p:seq>
            <p:seq concurrent="1" nextAc="seek">
              <p:cTn id="186" restart="whenNotActive" fill="hold" evtFilter="cancelBubble" nodeType="interactiveSeq">
                <p:stCondLst>
                  <p:cond evt="onClick" delay="0">
                    <p:tgtEl>
                      <p:spTgt spid="1045"/>
                    </p:tgtEl>
                  </p:cond>
                </p:stCondLst>
                <p:endSync evt="end" delay="0">
                  <p:rtn val="all"/>
                </p:endSync>
                <p:childTnLst>
                  <p:par>
                    <p:cTn id="187" fill="hold">
                      <p:stCondLst>
                        <p:cond delay="0"/>
                      </p:stCondLst>
                      <p:childTnLst>
                        <p:par>
                          <p:cTn id="188" fill="hold">
                            <p:stCondLst>
                              <p:cond delay="0"/>
                            </p:stCondLst>
                            <p:childTnLst>
                              <p:par>
                                <p:cTn id="189" presetID="1" presetClass="exit" presetSubtype="0" fill="hold" nodeType="clickEffect">
                                  <p:stCondLst>
                                    <p:cond delay="0"/>
                                  </p:stCondLst>
                                  <p:childTnLst>
                                    <p:set>
                                      <p:cBhvr>
                                        <p:cTn id="190" dur="1" fill="hold">
                                          <p:stCondLst>
                                            <p:cond delay="0"/>
                                          </p:stCondLst>
                                        </p:cTn>
                                        <p:tgtEl>
                                          <p:spTgt spid="1045"/>
                                        </p:tgtEl>
                                        <p:attrNameLst>
                                          <p:attrName>style.visibility</p:attrName>
                                        </p:attrNameLst>
                                      </p:cBhvr>
                                      <p:to>
                                        <p:strVal val="hidden"/>
                                      </p:to>
                                    </p:set>
                                  </p:childTnLst>
                                </p:cTn>
                              </p:par>
                            </p:childTnLst>
                          </p:cTn>
                        </p:par>
                      </p:childTnLst>
                    </p:cTn>
                  </p:par>
                </p:childTnLst>
              </p:cTn>
              <p:nextCondLst>
                <p:cond evt="onClick" delay="0">
                  <p:tgtEl>
                    <p:spTgt spid="1045"/>
                  </p:tgtEl>
                </p:cond>
              </p:nextCondLst>
            </p:seq>
            <p:seq concurrent="1" nextAc="seek">
              <p:cTn id="191" restart="whenNotActive" fill="hold" evtFilter="cancelBubble" nodeType="interactiveSeq">
                <p:stCondLst>
                  <p:cond evt="onClick" delay="0">
                    <p:tgtEl>
                      <p:spTgt spid="1046"/>
                    </p:tgtEl>
                  </p:cond>
                </p:stCondLst>
                <p:endSync evt="end" delay="0">
                  <p:rtn val="all"/>
                </p:endSync>
                <p:childTnLst>
                  <p:par>
                    <p:cTn id="192" fill="hold">
                      <p:stCondLst>
                        <p:cond delay="0"/>
                      </p:stCondLst>
                      <p:childTnLst>
                        <p:par>
                          <p:cTn id="193" fill="hold">
                            <p:stCondLst>
                              <p:cond delay="0"/>
                            </p:stCondLst>
                            <p:childTnLst>
                              <p:par>
                                <p:cTn id="194" presetID="1" presetClass="exit" presetSubtype="0" fill="hold" nodeType="clickEffect">
                                  <p:stCondLst>
                                    <p:cond delay="0"/>
                                  </p:stCondLst>
                                  <p:childTnLst>
                                    <p:set>
                                      <p:cBhvr>
                                        <p:cTn id="195" dur="1" fill="hold">
                                          <p:stCondLst>
                                            <p:cond delay="0"/>
                                          </p:stCondLst>
                                        </p:cTn>
                                        <p:tgtEl>
                                          <p:spTgt spid="1046"/>
                                        </p:tgtEl>
                                        <p:attrNameLst>
                                          <p:attrName>style.visibility</p:attrName>
                                        </p:attrNameLst>
                                      </p:cBhvr>
                                      <p:to>
                                        <p:strVal val="hidden"/>
                                      </p:to>
                                    </p:set>
                                  </p:childTnLst>
                                </p:cTn>
                              </p:par>
                            </p:childTnLst>
                          </p:cTn>
                        </p:par>
                      </p:childTnLst>
                    </p:cTn>
                  </p:par>
                </p:childTnLst>
              </p:cTn>
              <p:nextCondLst>
                <p:cond evt="onClick" delay="0">
                  <p:tgtEl>
                    <p:spTgt spid="1046"/>
                  </p:tgtEl>
                </p:cond>
              </p:nextCondLst>
            </p:seq>
            <p:seq concurrent="1" nextAc="seek">
              <p:cTn id="196" restart="whenNotActive" fill="hold" evtFilter="cancelBubble" nodeType="interactiveSeq">
                <p:stCondLst>
                  <p:cond evt="onClick" delay="0">
                    <p:tgtEl>
                      <p:spTgt spid="1047"/>
                    </p:tgtEl>
                  </p:cond>
                </p:stCondLst>
                <p:endSync evt="end" delay="0">
                  <p:rtn val="all"/>
                </p:endSync>
                <p:childTnLst>
                  <p:par>
                    <p:cTn id="197" fill="hold">
                      <p:stCondLst>
                        <p:cond delay="0"/>
                      </p:stCondLst>
                      <p:childTnLst>
                        <p:par>
                          <p:cTn id="198" fill="hold">
                            <p:stCondLst>
                              <p:cond delay="0"/>
                            </p:stCondLst>
                            <p:childTnLst>
                              <p:par>
                                <p:cTn id="199" presetID="1" presetClass="exit" presetSubtype="0" fill="hold" nodeType="clickEffect">
                                  <p:stCondLst>
                                    <p:cond delay="0"/>
                                  </p:stCondLst>
                                  <p:childTnLst>
                                    <p:set>
                                      <p:cBhvr>
                                        <p:cTn id="200" dur="1" fill="hold">
                                          <p:stCondLst>
                                            <p:cond delay="0"/>
                                          </p:stCondLst>
                                        </p:cTn>
                                        <p:tgtEl>
                                          <p:spTgt spid="1047"/>
                                        </p:tgtEl>
                                        <p:attrNameLst>
                                          <p:attrName>style.visibility</p:attrName>
                                        </p:attrNameLst>
                                      </p:cBhvr>
                                      <p:to>
                                        <p:strVal val="hidden"/>
                                      </p:to>
                                    </p:set>
                                  </p:childTnLst>
                                </p:cTn>
                              </p:par>
                            </p:childTnLst>
                          </p:cTn>
                        </p:par>
                      </p:childTnLst>
                    </p:cTn>
                  </p:par>
                </p:childTnLst>
              </p:cTn>
              <p:nextCondLst>
                <p:cond evt="onClick" delay="0">
                  <p:tgtEl>
                    <p:spTgt spid="1047"/>
                  </p:tgtEl>
                </p:cond>
              </p:nextCondLst>
            </p:seq>
            <p:seq concurrent="1" nextAc="seek">
              <p:cTn id="201" restart="whenNotActive" fill="hold" evtFilter="cancelBubble" nodeType="interactiveSeq">
                <p:stCondLst>
                  <p:cond evt="onClick" delay="0">
                    <p:tgtEl>
                      <p:spTgt spid="1048"/>
                    </p:tgtEl>
                  </p:cond>
                </p:stCondLst>
                <p:endSync evt="end" delay="0">
                  <p:rtn val="all"/>
                </p:endSync>
                <p:childTnLst>
                  <p:par>
                    <p:cTn id="202" fill="hold">
                      <p:stCondLst>
                        <p:cond delay="0"/>
                      </p:stCondLst>
                      <p:childTnLst>
                        <p:par>
                          <p:cTn id="203" fill="hold">
                            <p:stCondLst>
                              <p:cond delay="0"/>
                            </p:stCondLst>
                            <p:childTnLst>
                              <p:par>
                                <p:cTn id="204" presetID="1" presetClass="exit" presetSubtype="0" fill="hold" grpId="0" nodeType="clickEffect">
                                  <p:stCondLst>
                                    <p:cond delay="0"/>
                                  </p:stCondLst>
                                  <p:childTnLst>
                                    <p:set>
                                      <p:cBhvr>
                                        <p:cTn id="205" dur="1" fill="hold">
                                          <p:stCondLst>
                                            <p:cond delay="0"/>
                                          </p:stCondLst>
                                        </p:cTn>
                                        <p:tgtEl>
                                          <p:spTgt spid="1048"/>
                                        </p:tgtEl>
                                        <p:attrNameLst>
                                          <p:attrName>style.visibility</p:attrName>
                                        </p:attrNameLst>
                                      </p:cBhvr>
                                      <p:to>
                                        <p:strVal val="hidden"/>
                                      </p:to>
                                    </p:set>
                                  </p:childTnLst>
                                </p:cTn>
                              </p:par>
                            </p:childTnLst>
                          </p:cTn>
                        </p:par>
                      </p:childTnLst>
                    </p:cTn>
                  </p:par>
                </p:childTnLst>
              </p:cTn>
              <p:nextCondLst>
                <p:cond evt="onClick" delay="0">
                  <p:tgtEl>
                    <p:spTgt spid="1048"/>
                  </p:tgtEl>
                </p:cond>
              </p:nextCondLst>
            </p:seq>
            <p:seq concurrent="1" nextAc="seek">
              <p:cTn id="206" restart="whenNotActive" fill="hold" evtFilter="cancelBubble" nodeType="interactiveSeq">
                <p:stCondLst>
                  <p:cond evt="onClick" delay="0">
                    <p:tgtEl>
                      <p:spTgt spid="1049"/>
                    </p:tgtEl>
                  </p:cond>
                </p:stCondLst>
                <p:endSync evt="end" delay="0">
                  <p:rtn val="all"/>
                </p:endSync>
                <p:childTnLst>
                  <p:par>
                    <p:cTn id="207" fill="hold">
                      <p:stCondLst>
                        <p:cond delay="0"/>
                      </p:stCondLst>
                      <p:childTnLst>
                        <p:par>
                          <p:cTn id="208" fill="hold">
                            <p:stCondLst>
                              <p:cond delay="0"/>
                            </p:stCondLst>
                            <p:childTnLst>
                              <p:par>
                                <p:cTn id="209" presetID="1" presetClass="exit" presetSubtype="0" fill="hold" grpId="0" nodeType="clickEffect">
                                  <p:stCondLst>
                                    <p:cond delay="0"/>
                                  </p:stCondLst>
                                  <p:childTnLst>
                                    <p:set>
                                      <p:cBhvr>
                                        <p:cTn id="210" dur="1" fill="hold">
                                          <p:stCondLst>
                                            <p:cond delay="0"/>
                                          </p:stCondLst>
                                        </p:cTn>
                                        <p:tgtEl>
                                          <p:spTgt spid="1049"/>
                                        </p:tgtEl>
                                        <p:attrNameLst>
                                          <p:attrName>style.visibility</p:attrName>
                                        </p:attrNameLst>
                                      </p:cBhvr>
                                      <p:to>
                                        <p:strVal val="hidden"/>
                                      </p:to>
                                    </p:set>
                                  </p:childTnLst>
                                </p:cTn>
                              </p:par>
                            </p:childTnLst>
                          </p:cTn>
                        </p:par>
                      </p:childTnLst>
                    </p:cTn>
                  </p:par>
                </p:childTnLst>
              </p:cTn>
              <p:nextCondLst>
                <p:cond evt="onClick" delay="0">
                  <p:tgtEl>
                    <p:spTgt spid="1049"/>
                  </p:tgtEl>
                </p:cond>
              </p:nextCondLst>
            </p:seq>
            <p:seq concurrent="1" nextAc="seek">
              <p:cTn id="211" restart="whenNotActive" fill="hold" evtFilter="cancelBubble" nodeType="interactiveSeq">
                <p:stCondLst>
                  <p:cond evt="onClick" delay="0">
                    <p:tgtEl>
                      <p:spTgt spid="1050"/>
                    </p:tgtEl>
                  </p:cond>
                </p:stCondLst>
                <p:endSync evt="end" delay="0">
                  <p:rtn val="all"/>
                </p:endSync>
                <p:childTnLst>
                  <p:par>
                    <p:cTn id="212" fill="hold">
                      <p:stCondLst>
                        <p:cond delay="0"/>
                      </p:stCondLst>
                      <p:childTnLst>
                        <p:par>
                          <p:cTn id="213" fill="hold">
                            <p:stCondLst>
                              <p:cond delay="0"/>
                            </p:stCondLst>
                            <p:childTnLst>
                              <p:par>
                                <p:cTn id="214" presetID="1" presetClass="exit" presetSubtype="0" fill="hold" grpId="0" nodeType="clickEffect">
                                  <p:stCondLst>
                                    <p:cond delay="0"/>
                                  </p:stCondLst>
                                  <p:childTnLst>
                                    <p:set>
                                      <p:cBhvr>
                                        <p:cTn id="215" dur="1" fill="hold">
                                          <p:stCondLst>
                                            <p:cond delay="0"/>
                                          </p:stCondLst>
                                        </p:cTn>
                                        <p:tgtEl>
                                          <p:spTgt spid="1050"/>
                                        </p:tgtEl>
                                        <p:attrNameLst>
                                          <p:attrName>style.visibility</p:attrName>
                                        </p:attrNameLst>
                                      </p:cBhvr>
                                      <p:to>
                                        <p:strVal val="hidden"/>
                                      </p:to>
                                    </p:set>
                                  </p:childTnLst>
                                </p:cTn>
                              </p:par>
                            </p:childTnLst>
                          </p:cTn>
                        </p:par>
                      </p:childTnLst>
                    </p:cTn>
                  </p:par>
                </p:childTnLst>
              </p:cTn>
              <p:nextCondLst>
                <p:cond evt="onClick" delay="0">
                  <p:tgtEl>
                    <p:spTgt spid="1050"/>
                  </p:tgtEl>
                </p:cond>
              </p:nextCondLst>
            </p:seq>
            <p:seq concurrent="1" nextAc="seek">
              <p:cTn id="216" restart="whenNotActive" fill="hold" evtFilter="cancelBubble" nodeType="interactiveSeq">
                <p:stCondLst>
                  <p:cond evt="onClick" delay="0">
                    <p:tgtEl>
                      <p:spTgt spid="1051"/>
                    </p:tgtEl>
                  </p:cond>
                </p:stCondLst>
                <p:endSync evt="end" delay="0">
                  <p:rtn val="all"/>
                </p:endSync>
                <p:childTnLst>
                  <p:par>
                    <p:cTn id="217" fill="hold">
                      <p:stCondLst>
                        <p:cond delay="0"/>
                      </p:stCondLst>
                      <p:childTnLst>
                        <p:par>
                          <p:cTn id="218" fill="hold">
                            <p:stCondLst>
                              <p:cond delay="0"/>
                            </p:stCondLst>
                            <p:childTnLst>
                              <p:par>
                                <p:cTn id="219" presetID="1" presetClass="exit" presetSubtype="0" fill="hold" nodeType="clickEffect">
                                  <p:stCondLst>
                                    <p:cond delay="0"/>
                                  </p:stCondLst>
                                  <p:childTnLst>
                                    <p:set>
                                      <p:cBhvr>
                                        <p:cTn id="220" dur="1" fill="hold">
                                          <p:stCondLst>
                                            <p:cond delay="0"/>
                                          </p:stCondLst>
                                        </p:cTn>
                                        <p:tgtEl>
                                          <p:spTgt spid="1051"/>
                                        </p:tgtEl>
                                        <p:attrNameLst>
                                          <p:attrName>style.visibility</p:attrName>
                                        </p:attrNameLst>
                                      </p:cBhvr>
                                      <p:to>
                                        <p:strVal val="hidden"/>
                                      </p:to>
                                    </p:set>
                                  </p:childTnLst>
                                </p:cTn>
                              </p:par>
                            </p:childTnLst>
                          </p:cTn>
                        </p:par>
                      </p:childTnLst>
                    </p:cTn>
                  </p:par>
                </p:childTnLst>
              </p:cTn>
              <p:nextCondLst>
                <p:cond evt="onClick" delay="0">
                  <p:tgtEl>
                    <p:spTgt spid="1051"/>
                  </p:tgtEl>
                </p:cond>
              </p:nextCondLst>
            </p:seq>
            <p:seq concurrent="1" nextAc="seek">
              <p:cTn id="221" restart="whenNotActive" fill="hold" evtFilter="cancelBubble" nodeType="interactiveSeq">
                <p:stCondLst>
                  <p:cond evt="onClick" delay="0">
                    <p:tgtEl>
                      <p:spTgt spid="1052"/>
                    </p:tgtEl>
                  </p:cond>
                </p:stCondLst>
                <p:endSync evt="end" delay="0">
                  <p:rtn val="all"/>
                </p:endSync>
                <p:childTnLst>
                  <p:par>
                    <p:cTn id="222" fill="hold">
                      <p:stCondLst>
                        <p:cond delay="0"/>
                      </p:stCondLst>
                      <p:childTnLst>
                        <p:par>
                          <p:cTn id="223" fill="hold">
                            <p:stCondLst>
                              <p:cond delay="0"/>
                            </p:stCondLst>
                            <p:childTnLst>
                              <p:par>
                                <p:cTn id="224" presetID="1" presetClass="exit" presetSubtype="0" fill="hold" nodeType="clickEffect">
                                  <p:stCondLst>
                                    <p:cond delay="0"/>
                                  </p:stCondLst>
                                  <p:childTnLst>
                                    <p:set>
                                      <p:cBhvr>
                                        <p:cTn id="225" dur="1" fill="hold">
                                          <p:stCondLst>
                                            <p:cond delay="0"/>
                                          </p:stCondLst>
                                        </p:cTn>
                                        <p:tgtEl>
                                          <p:spTgt spid="1052"/>
                                        </p:tgtEl>
                                        <p:attrNameLst>
                                          <p:attrName>style.visibility</p:attrName>
                                        </p:attrNameLst>
                                      </p:cBhvr>
                                      <p:to>
                                        <p:strVal val="hidden"/>
                                      </p:to>
                                    </p:set>
                                  </p:childTnLst>
                                </p:cTn>
                              </p:par>
                            </p:childTnLst>
                          </p:cTn>
                        </p:par>
                      </p:childTnLst>
                    </p:cTn>
                  </p:par>
                </p:childTnLst>
              </p:cTn>
              <p:nextCondLst>
                <p:cond evt="onClick" delay="0">
                  <p:tgtEl>
                    <p:spTgt spid="1052"/>
                  </p:tgtEl>
                </p:cond>
              </p:nextCondLst>
            </p:seq>
            <p:audio>
              <p:cMediaNode vol="80000">
                <p:cTn id="226" fill="hold" display="0">
                  <p:stCondLst>
                    <p:cond delay="indefinite"/>
                  </p:stCondLst>
                  <p:endCondLst>
                    <p:cond evt="onStopAudio" delay="0">
                      <p:tgtEl>
                        <p:sldTgt/>
                      </p:tgtEl>
                    </p:cond>
                  </p:endCondLst>
                </p:cTn>
                <p:tgtEl>
                  <p:spTgt spid="1025"/>
                </p:tgtEl>
              </p:cMediaNode>
            </p:audio>
          </p:childTnLst>
        </p:cTn>
      </p:par>
    </p:tnLst>
    <p:bldLst>
      <p:bldP spid="21" grpId="0"/>
      <p:bldP spid="24" grpId="0"/>
      <p:bldP spid="26" grpId="0"/>
      <p:bldP spid="28" grpId="0"/>
      <p:bldP spid="30" grpId="0"/>
      <p:bldP spid="31" grpId="0"/>
      <p:bldP spid="6" grpId="0"/>
      <p:bldP spid="7" grpId="0"/>
      <p:bldP spid="10" grpId="0"/>
      <p:bldP spid="13" grpId="0"/>
      <p:bldP spid="1024" grpId="0"/>
      <p:bldP spid="12" grpId="0"/>
      <p:bldP spid="1029" grpId="0"/>
      <p:bldP spid="1030" grpId="0"/>
      <p:bldP spid="1035" grpId="0"/>
      <p:bldP spid="1036" grpId="0"/>
      <p:bldP spid="1037" grpId="0"/>
      <p:bldP spid="1042" grpId="0"/>
      <p:bldP spid="1043" grpId="0"/>
      <p:bldP spid="1044" grpId="0"/>
      <p:bldP spid="1048" grpId="0"/>
      <p:bldP spid="1049" grpId="0"/>
      <p:bldP spid="105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09CCC8D3-326C-5C6B-0449-047C4FB563C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DD9E582-32B5-7877-EDFB-33B8EA6CC58E}"/>
              </a:ext>
            </a:extLst>
          </p:cNvPr>
          <p:cNvSpPr/>
          <p:nvPr/>
        </p:nvSpPr>
        <p:spPr>
          <a:xfrm>
            <a:off x="2171264" y="139075"/>
            <a:ext cx="8125943" cy="646331"/>
          </a:xfrm>
          <a:prstGeom prst="rect">
            <a:avLst/>
          </a:prstGeom>
          <a:noFill/>
        </p:spPr>
        <p:txBody>
          <a:bodyPr wrap="none" lIns="91440" tIns="45720" rIns="91440" bIns="45720">
            <a:spAutoFit/>
          </a:bodyPr>
          <a:lstStyle/>
          <a:p>
            <a:pPr algn="ctr"/>
            <a:r>
              <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ATRODI ATT</a:t>
            </a: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ĒLAM ATBILSTOŠU VĀRDU!</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40B301A9-9D74-2FAB-8EF6-35941119D59A}"/>
              </a:ext>
            </a:extLst>
          </p:cNvPr>
          <p:cNvSpPr/>
          <p:nvPr/>
        </p:nvSpPr>
        <p:spPr>
          <a:xfrm>
            <a:off x="318194" y="1835594"/>
            <a:ext cx="1826141"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CEPURE</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27190CFE-D51A-70DA-5AC2-886355291FEE}"/>
              </a:ext>
            </a:extLst>
          </p:cNvPr>
          <p:cNvSpPr/>
          <p:nvPr/>
        </p:nvSpPr>
        <p:spPr>
          <a:xfrm>
            <a:off x="507442" y="2687994"/>
            <a:ext cx="1425391" cy="646331"/>
          </a:xfrm>
          <a:prstGeom prst="rect">
            <a:avLst/>
          </a:prstGeom>
          <a:noFill/>
        </p:spPr>
        <p:txBody>
          <a:bodyPr wrap="none" lIns="91440" tIns="45720" rIns="91440" bIns="45720">
            <a:spAutoFit/>
          </a:bodyPr>
          <a:lstStyle/>
          <a:p>
            <a:pPr algn="ctr"/>
            <a:r>
              <a:rPr lang="lv-LV" sz="3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CIMDI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E6048E26-057B-8B3B-1619-05CD6E2D07BB}"/>
              </a:ext>
            </a:extLst>
          </p:cNvPr>
          <p:cNvSpPr/>
          <p:nvPr/>
        </p:nvSpPr>
        <p:spPr>
          <a:xfrm>
            <a:off x="419342" y="3581485"/>
            <a:ext cx="162384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6A66AEB4-9BA0-D808-1795-D1FC18A9AD89}"/>
              </a:ext>
            </a:extLst>
          </p:cNvPr>
          <p:cNvSpPr/>
          <p:nvPr/>
        </p:nvSpPr>
        <p:spPr>
          <a:xfrm>
            <a:off x="449109" y="4491522"/>
            <a:ext cx="148470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24F56013-D889-990A-E0D2-C9B132AFAA0F}"/>
              </a:ext>
            </a:extLst>
          </p:cNvPr>
          <p:cNvSpPr/>
          <p:nvPr/>
        </p:nvSpPr>
        <p:spPr>
          <a:xfrm>
            <a:off x="0" y="5351595"/>
            <a:ext cx="2567306"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DŽEMPERIS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2060" name="Picture 12" descr="22,638 Boot Snow Stock Vectors and Vector Art | Shutterstock">
            <a:extLst>
              <a:ext uri="{FF2B5EF4-FFF2-40B4-BE49-F238E27FC236}">
                <a16:creationId xmlns:a16="http://schemas.microsoft.com/office/drawing/2014/main" id="{8EB5D310-7933-1B60-2554-B18041B8AF7A}"/>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11767" y="1402581"/>
            <a:ext cx="4595345" cy="45953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9D4C71E-4D21-0C9F-9474-A0D92A0C91E5}"/>
              </a:ext>
            </a:extLst>
          </p:cNvPr>
          <p:cNvSpPr/>
          <p:nvPr/>
        </p:nvSpPr>
        <p:spPr>
          <a:xfrm>
            <a:off x="358876" y="1003762"/>
            <a:ext cx="1722523"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7" name="p_34336250_328_everita">
            <a:hlinkClick r:id="" action="ppaction://media"/>
            <a:extLst>
              <a:ext uri="{FF2B5EF4-FFF2-40B4-BE49-F238E27FC236}">
                <a16:creationId xmlns:a16="http://schemas.microsoft.com/office/drawing/2014/main" id="{0AA1229E-9927-0FD1-DC9B-860409874B3A}"/>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0297207" y="259040"/>
            <a:ext cx="406400" cy="406400"/>
          </a:xfrm>
          <a:prstGeom prst="rect">
            <a:avLst/>
          </a:prstGeom>
        </p:spPr>
      </p:pic>
      <p:pic>
        <p:nvPicPr>
          <p:cNvPr id="8" name="p_34336242_294_everita">
            <a:hlinkClick r:id="" action="ppaction://media"/>
            <a:extLst>
              <a:ext uri="{FF2B5EF4-FFF2-40B4-BE49-F238E27FC236}">
                <a16:creationId xmlns:a16="http://schemas.microsoft.com/office/drawing/2014/main" id="{4BB50226-6803-84FA-C31F-71BEFA3C5E82}"/>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2784495" y="5471560"/>
            <a:ext cx="406400" cy="406400"/>
          </a:xfrm>
          <a:prstGeom prst="rect">
            <a:avLst/>
          </a:prstGeom>
        </p:spPr>
      </p:pic>
      <p:pic>
        <p:nvPicPr>
          <p:cNvPr id="9" name="p_34336239_279_everita">
            <a:hlinkClick r:id="" action="ppaction://media"/>
            <a:extLst>
              <a:ext uri="{FF2B5EF4-FFF2-40B4-BE49-F238E27FC236}">
                <a16:creationId xmlns:a16="http://schemas.microsoft.com/office/drawing/2014/main" id="{DF73D06D-BD99-E291-5351-EE00A0CEFC3A}"/>
              </a:ext>
            </a:extLst>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2246674" y="3727780"/>
            <a:ext cx="406400" cy="406400"/>
          </a:xfrm>
          <a:prstGeom prst="rect">
            <a:avLst/>
          </a:prstGeom>
        </p:spPr>
      </p:pic>
      <p:pic>
        <p:nvPicPr>
          <p:cNvPr id="11" name="p_34336237_271_everita">
            <a:hlinkClick r:id="" action="ppaction://media"/>
            <a:extLst>
              <a:ext uri="{FF2B5EF4-FFF2-40B4-BE49-F238E27FC236}">
                <a16:creationId xmlns:a16="http://schemas.microsoft.com/office/drawing/2014/main" id="{1165FD50-FCC4-BD71-C089-015216ADC429}"/>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2033875" y="2851660"/>
            <a:ext cx="406400" cy="406400"/>
          </a:xfrm>
          <a:prstGeom prst="rect">
            <a:avLst/>
          </a:prstGeom>
        </p:spPr>
      </p:pic>
      <p:pic>
        <p:nvPicPr>
          <p:cNvPr id="12" name="p_34336234_264_everita">
            <a:hlinkClick r:id="" action="ppaction://media"/>
            <a:extLst>
              <a:ext uri="{FF2B5EF4-FFF2-40B4-BE49-F238E27FC236}">
                <a16:creationId xmlns:a16="http://schemas.microsoft.com/office/drawing/2014/main" id="{4436D4F1-199A-9706-FA78-B0AA3ACFEC70}"/>
              </a:ext>
            </a:extLst>
          </p:cNvPr>
          <p:cNvPicPr>
            <a:picLocks noChangeAspect="1"/>
          </p:cNvPicPr>
          <p:nvPr>
            <a:audioFile r:link="rId10"/>
            <p:extLst>
              <p:ext uri="{DAA4B4D4-6D71-4841-9C94-3DE7FCFB9230}">
                <p14:media xmlns:p14="http://schemas.microsoft.com/office/powerpoint/2010/main" r:embed="rId9"/>
              </p:ext>
            </p:extLst>
          </p:nvPr>
        </p:nvPicPr>
        <p:blipFill>
          <a:blip r:embed="rId19"/>
          <a:stretch>
            <a:fillRect/>
          </a:stretch>
        </p:blipFill>
        <p:spPr>
          <a:xfrm>
            <a:off x="2259329" y="1989017"/>
            <a:ext cx="406400" cy="406400"/>
          </a:xfrm>
          <a:prstGeom prst="rect">
            <a:avLst/>
          </a:prstGeom>
        </p:spPr>
      </p:pic>
      <p:pic>
        <p:nvPicPr>
          <p:cNvPr id="13" name="p_34336231_240_everita">
            <a:hlinkClick r:id="" action="ppaction://media"/>
            <a:extLst>
              <a:ext uri="{FF2B5EF4-FFF2-40B4-BE49-F238E27FC236}">
                <a16:creationId xmlns:a16="http://schemas.microsoft.com/office/drawing/2014/main" id="{B7B4AE2C-5DAE-808A-07CD-C599937436AB}"/>
              </a:ext>
            </a:extLst>
          </p:cNvPr>
          <p:cNvPicPr>
            <a:picLocks noChangeAspect="1"/>
          </p:cNvPicPr>
          <p:nvPr>
            <a:audioFile r:link="rId12"/>
            <p:extLst>
              <p:ext uri="{DAA4B4D4-6D71-4841-9C94-3DE7FCFB9230}">
                <p14:media xmlns:p14="http://schemas.microsoft.com/office/powerpoint/2010/main" r:embed="rId11"/>
              </p:ext>
            </p:extLst>
          </p:nvPr>
        </p:nvPicPr>
        <p:blipFill>
          <a:blip r:embed="rId19"/>
          <a:stretch>
            <a:fillRect/>
          </a:stretch>
        </p:blipFill>
        <p:spPr>
          <a:xfrm>
            <a:off x="2168308" y="1138453"/>
            <a:ext cx="406400" cy="406400"/>
          </a:xfrm>
          <a:prstGeom prst="rect">
            <a:avLst/>
          </a:prstGeom>
        </p:spPr>
      </p:pic>
      <p:pic>
        <p:nvPicPr>
          <p:cNvPr id="18" name="p_34336240_287_everita">
            <a:hlinkClick r:id="" action="ppaction://media"/>
            <a:extLst>
              <a:ext uri="{FF2B5EF4-FFF2-40B4-BE49-F238E27FC236}">
                <a16:creationId xmlns:a16="http://schemas.microsoft.com/office/drawing/2014/main" id="{12F6D6C8-FE60-D606-A5BE-FCFEC798369A}"/>
              </a:ext>
            </a:extLst>
          </p:cNvPr>
          <p:cNvPicPr>
            <a:picLocks noChangeAspect="1"/>
          </p:cNvPicPr>
          <p:nvPr>
            <a:audioFile r:link="rId14"/>
            <p:extLst>
              <p:ext uri="{DAA4B4D4-6D71-4841-9C94-3DE7FCFB9230}">
                <p14:media xmlns:p14="http://schemas.microsoft.com/office/powerpoint/2010/main" r:embed="rId13"/>
              </p:ext>
            </p:extLst>
          </p:nvPr>
        </p:nvPicPr>
        <p:blipFill>
          <a:blip r:embed="rId19"/>
          <a:stretch>
            <a:fillRect/>
          </a:stretch>
        </p:blipFill>
        <p:spPr>
          <a:xfrm>
            <a:off x="2033875" y="4659172"/>
            <a:ext cx="406400" cy="406400"/>
          </a:xfrm>
          <a:prstGeom prst="rect">
            <a:avLst/>
          </a:prstGeom>
        </p:spPr>
      </p:pic>
    </p:spTree>
    <p:extLst>
      <p:ext uri="{BB962C8B-B14F-4D97-AF65-F5344CB8AC3E}">
        <p14:creationId xmlns:p14="http://schemas.microsoft.com/office/powerpoint/2010/main" val="399820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60"/>
                                        </p:tgtEl>
                                        <p:attrNameLst>
                                          <p:attrName>style.visibility</p:attrName>
                                        </p:attrNameLst>
                                      </p:cBhvr>
                                      <p:to>
                                        <p:strVal val="visible"/>
                                      </p:to>
                                    </p:set>
                                    <p:anim calcmode="lin" valueType="num">
                                      <p:cBhvr additive="base">
                                        <p:cTn id="7" dur="500" fill="hold"/>
                                        <p:tgtEl>
                                          <p:spTgt spid="2060"/>
                                        </p:tgtEl>
                                        <p:attrNameLst>
                                          <p:attrName>ppt_x</p:attrName>
                                        </p:attrNameLst>
                                      </p:cBhvr>
                                      <p:tavLst>
                                        <p:tav tm="0">
                                          <p:val>
                                            <p:strVal val="#ppt_x"/>
                                          </p:val>
                                        </p:tav>
                                        <p:tav tm="100000">
                                          <p:val>
                                            <p:strVal val="#ppt_x"/>
                                          </p:val>
                                        </p:tav>
                                      </p:tavLst>
                                    </p:anim>
                                    <p:anim calcmode="lin" valueType="num">
                                      <p:cBhvr additive="base">
                                        <p:cTn id="8" dur="500" fill="hold"/>
                                        <p:tgtEl>
                                          <p:spTgt spid="206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0" nodeType="clickEffect">
                                  <p:stCondLst>
                                    <p:cond delay="0"/>
                                  </p:stCondLst>
                                  <p:childTnLst>
                                    <p:animMotion origin="layout" path="M 0 2.96296E-6 L 0.65078 0.7125 " pathEditMode="relative" rAng="0" ptsTypes="AA">
                                      <p:cBhvr>
                                        <p:cTn id="12" dur="2000" fill="hold"/>
                                        <p:tgtEl>
                                          <p:spTgt spid="4"/>
                                        </p:tgtEl>
                                        <p:attrNameLst>
                                          <p:attrName>ppt_x</p:attrName>
                                          <p:attrName>ppt_y</p:attrName>
                                        </p:attrNameLst>
                                      </p:cBhvr>
                                      <p:rCtr x="32539" y="35625"/>
                                    </p:animMotion>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304" fill="hold"/>
                                        <p:tgtEl>
                                          <p:spTgt spid="7"/>
                                        </p:tgtEl>
                                      </p:cBhvr>
                                    </p:cmd>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816" fill="hold"/>
                                        <p:tgtEl>
                                          <p:spTgt spid="8"/>
                                        </p:tgtEl>
                                      </p:cBhvr>
                                    </p:cmd>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792" fill="hold"/>
                                        <p:tgtEl>
                                          <p:spTgt spid="9"/>
                                        </p:tgtEl>
                                      </p:cBhvr>
                                    </p:cmd>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624" fill="hold"/>
                                        <p:tgtEl>
                                          <p:spTgt spid="11"/>
                                        </p:tgtEl>
                                      </p:cBhvr>
                                    </p:cmd>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672" fill="hold"/>
                                        <p:tgtEl>
                                          <p:spTgt spid="12"/>
                                        </p:tgtEl>
                                      </p:cBhvr>
                                    </p:cmd>
                                  </p:childTnLst>
                                </p:cTn>
                              </p:par>
                            </p:childTnLst>
                          </p:cTn>
                        </p:par>
                      </p:childTnLst>
                    </p:cTn>
                  </p:par>
                  <p:par>
                    <p:cTn id="33" fill="hold">
                      <p:stCondLst>
                        <p:cond delay="indefinite"/>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792" fill="hold"/>
                                        <p:tgtEl>
                                          <p:spTgt spid="13"/>
                                        </p:tgtEl>
                                      </p:cBhvr>
                                    </p:cmd>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744"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5"/>
                    </p:tgtEl>
                  </p:cond>
                </p:stCondLst>
                <p:endSync evt="end" delay="0">
                  <p:rtn val="all"/>
                </p:endSync>
                <p:childTnLst>
                  <p:par>
                    <p:cTn id="42" fill="hold">
                      <p:stCondLst>
                        <p:cond delay="0"/>
                      </p:stCondLst>
                      <p:childTnLst>
                        <p:par>
                          <p:cTn id="43" fill="hold">
                            <p:stCondLst>
                              <p:cond delay="0"/>
                            </p:stCondLst>
                            <p:childTnLst>
                              <p:par>
                                <p:cTn id="44" presetID="32" presetClass="emph" presetSubtype="0" fill="hold" grpId="0" nodeType="clickEffect">
                                  <p:stCondLst>
                                    <p:cond delay="0"/>
                                  </p:stCondLst>
                                  <p:childTnLst>
                                    <p:animRot by="120000">
                                      <p:cBhvr>
                                        <p:cTn id="45" dur="100" fill="hold">
                                          <p:stCondLst>
                                            <p:cond delay="0"/>
                                          </p:stCondLst>
                                        </p:cTn>
                                        <p:tgtEl>
                                          <p:spTgt spid="5"/>
                                        </p:tgtEl>
                                        <p:attrNameLst>
                                          <p:attrName>r</p:attrName>
                                        </p:attrNameLst>
                                      </p:cBhvr>
                                    </p:animRot>
                                    <p:animRot by="-240000">
                                      <p:cBhvr>
                                        <p:cTn id="46" dur="200" fill="hold">
                                          <p:stCondLst>
                                            <p:cond delay="200"/>
                                          </p:stCondLst>
                                        </p:cTn>
                                        <p:tgtEl>
                                          <p:spTgt spid="5"/>
                                        </p:tgtEl>
                                        <p:attrNameLst>
                                          <p:attrName>r</p:attrName>
                                        </p:attrNameLst>
                                      </p:cBhvr>
                                    </p:animRot>
                                    <p:animRot by="240000">
                                      <p:cBhvr>
                                        <p:cTn id="47" dur="200" fill="hold">
                                          <p:stCondLst>
                                            <p:cond delay="400"/>
                                          </p:stCondLst>
                                        </p:cTn>
                                        <p:tgtEl>
                                          <p:spTgt spid="5"/>
                                        </p:tgtEl>
                                        <p:attrNameLst>
                                          <p:attrName>r</p:attrName>
                                        </p:attrNameLst>
                                      </p:cBhvr>
                                    </p:animRot>
                                    <p:animRot by="-240000">
                                      <p:cBhvr>
                                        <p:cTn id="48" dur="200" fill="hold">
                                          <p:stCondLst>
                                            <p:cond delay="600"/>
                                          </p:stCondLst>
                                        </p:cTn>
                                        <p:tgtEl>
                                          <p:spTgt spid="5"/>
                                        </p:tgtEl>
                                        <p:attrNameLst>
                                          <p:attrName>r</p:attrName>
                                        </p:attrNameLst>
                                      </p:cBhvr>
                                    </p:animRot>
                                    <p:animRot by="120000">
                                      <p:cBhvr>
                                        <p:cTn id="49" dur="200" fill="hold">
                                          <p:stCondLst>
                                            <p:cond delay="800"/>
                                          </p:stCondLst>
                                        </p:cTn>
                                        <p:tgtEl>
                                          <p:spTgt spid="5"/>
                                        </p:tgtEl>
                                        <p:attrNameLst>
                                          <p:attrName>r</p:attrName>
                                        </p:attrNameLst>
                                      </p:cBhvr>
                                    </p:animRo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14"/>
                    </p:tgtEl>
                  </p:cond>
                </p:stCondLst>
                <p:endSync evt="end" delay="0">
                  <p:rtn val="all"/>
                </p:endSync>
                <p:childTnLst>
                  <p:par>
                    <p:cTn id="51" fill="hold">
                      <p:stCondLst>
                        <p:cond delay="0"/>
                      </p:stCondLst>
                      <p:childTnLst>
                        <p:par>
                          <p:cTn id="52" fill="hold">
                            <p:stCondLst>
                              <p:cond delay="0"/>
                            </p:stCondLst>
                            <p:childTnLst>
                              <p:par>
                                <p:cTn id="53" presetID="32" presetClass="emph" presetSubtype="0" fill="hold" grpId="0" nodeType="clickEffect">
                                  <p:stCondLst>
                                    <p:cond delay="0"/>
                                  </p:stCondLst>
                                  <p:childTnLst>
                                    <p:animRot by="120000">
                                      <p:cBhvr>
                                        <p:cTn id="54" dur="100" fill="hold">
                                          <p:stCondLst>
                                            <p:cond delay="0"/>
                                          </p:stCondLst>
                                        </p:cTn>
                                        <p:tgtEl>
                                          <p:spTgt spid="14"/>
                                        </p:tgtEl>
                                        <p:attrNameLst>
                                          <p:attrName>r</p:attrName>
                                        </p:attrNameLst>
                                      </p:cBhvr>
                                    </p:animRot>
                                    <p:animRot by="-240000">
                                      <p:cBhvr>
                                        <p:cTn id="55" dur="200" fill="hold">
                                          <p:stCondLst>
                                            <p:cond delay="200"/>
                                          </p:stCondLst>
                                        </p:cTn>
                                        <p:tgtEl>
                                          <p:spTgt spid="14"/>
                                        </p:tgtEl>
                                        <p:attrNameLst>
                                          <p:attrName>r</p:attrName>
                                        </p:attrNameLst>
                                      </p:cBhvr>
                                    </p:animRot>
                                    <p:animRot by="240000">
                                      <p:cBhvr>
                                        <p:cTn id="56" dur="200" fill="hold">
                                          <p:stCondLst>
                                            <p:cond delay="400"/>
                                          </p:stCondLst>
                                        </p:cTn>
                                        <p:tgtEl>
                                          <p:spTgt spid="14"/>
                                        </p:tgtEl>
                                        <p:attrNameLst>
                                          <p:attrName>r</p:attrName>
                                        </p:attrNameLst>
                                      </p:cBhvr>
                                    </p:animRot>
                                    <p:animRot by="-240000">
                                      <p:cBhvr>
                                        <p:cTn id="57" dur="200" fill="hold">
                                          <p:stCondLst>
                                            <p:cond delay="600"/>
                                          </p:stCondLst>
                                        </p:cTn>
                                        <p:tgtEl>
                                          <p:spTgt spid="14"/>
                                        </p:tgtEl>
                                        <p:attrNameLst>
                                          <p:attrName>r</p:attrName>
                                        </p:attrNameLst>
                                      </p:cBhvr>
                                    </p:animRot>
                                    <p:animRot by="120000">
                                      <p:cBhvr>
                                        <p:cTn id="58"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32" presetClass="emph" presetSubtype="0" fill="hold" grpId="0" nodeType="clickEffect">
                                  <p:stCondLst>
                                    <p:cond delay="0"/>
                                  </p:stCondLst>
                                  <p:childTnLst>
                                    <p:animRot by="120000">
                                      <p:cBhvr>
                                        <p:cTn id="63" dur="100" fill="hold">
                                          <p:stCondLst>
                                            <p:cond delay="0"/>
                                          </p:stCondLst>
                                        </p:cTn>
                                        <p:tgtEl>
                                          <p:spTgt spid="15"/>
                                        </p:tgtEl>
                                        <p:attrNameLst>
                                          <p:attrName>r</p:attrName>
                                        </p:attrNameLst>
                                      </p:cBhvr>
                                    </p:animRot>
                                    <p:animRot by="-240000">
                                      <p:cBhvr>
                                        <p:cTn id="64" dur="200" fill="hold">
                                          <p:stCondLst>
                                            <p:cond delay="200"/>
                                          </p:stCondLst>
                                        </p:cTn>
                                        <p:tgtEl>
                                          <p:spTgt spid="15"/>
                                        </p:tgtEl>
                                        <p:attrNameLst>
                                          <p:attrName>r</p:attrName>
                                        </p:attrNameLst>
                                      </p:cBhvr>
                                    </p:animRot>
                                    <p:animRot by="240000">
                                      <p:cBhvr>
                                        <p:cTn id="65" dur="200" fill="hold">
                                          <p:stCondLst>
                                            <p:cond delay="400"/>
                                          </p:stCondLst>
                                        </p:cTn>
                                        <p:tgtEl>
                                          <p:spTgt spid="15"/>
                                        </p:tgtEl>
                                        <p:attrNameLst>
                                          <p:attrName>r</p:attrName>
                                        </p:attrNameLst>
                                      </p:cBhvr>
                                    </p:animRot>
                                    <p:animRot by="-240000">
                                      <p:cBhvr>
                                        <p:cTn id="66" dur="200" fill="hold">
                                          <p:stCondLst>
                                            <p:cond delay="600"/>
                                          </p:stCondLst>
                                        </p:cTn>
                                        <p:tgtEl>
                                          <p:spTgt spid="15"/>
                                        </p:tgtEl>
                                        <p:attrNameLst>
                                          <p:attrName>r</p:attrName>
                                        </p:attrNameLst>
                                      </p:cBhvr>
                                    </p:animRot>
                                    <p:animRot by="120000">
                                      <p:cBhvr>
                                        <p:cTn id="67"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68" restart="whenNotActive" fill="hold" evtFilter="cancelBubble" nodeType="interactiveSeq">
                <p:stCondLst>
                  <p:cond evt="onClick" delay="0">
                    <p:tgtEl>
                      <p:spTgt spid="16"/>
                    </p:tgtEl>
                  </p:cond>
                </p:stCondLst>
                <p:endSync evt="end" delay="0">
                  <p:rtn val="all"/>
                </p:endSync>
                <p:childTnLst>
                  <p:par>
                    <p:cTn id="69" fill="hold">
                      <p:stCondLst>
                        <p:cond delay="0"/>
                      </p:stCondLst>
                      <p:childTnLst>
                        <p:par>
                          <p:cTn id="70" fill="hold">
                            <p:stCondLst>
                              <p:cond delay="0"/>
                            </p:stCondLst>
                            <p:childTnLst>
                              <p:par>
                                <p:cTn id="71" presetID="32" presetClass="emph" presetSubtype="0" fill="hold" grpId="0" nodeType="clickEffect">
                                  <p:stCondLst>
                                    <p:cond delay="0"/>
                                  </p:stCondLst>
                                  <p:childTnLst>
                                    <p:animRot by="120000">
                                      <p:cBhvr>
                                        <p:cTn id="72" dur="100" fill="hold">
                                          <p:stCondLst>
                                            <p:cond delay="0"/>
                                          </p:stCondLst>
                                        </p:cTn>
                                        <p:tgtEl>
                                          <p:spTgt spid="16"/>
                                        </p:tgtEl>
                                        <p:attrNameLst>
                                          <p:attrName>r</p:attrName>
                                        </p:attrNameLst>
                                      </p:cBhvr>
                                    </p:animRot>
                                    <p:animRot by="-240000">
                                      <p:cBhvr>
                                        <p:cTn id="73" dur="200" fill="hold">
                                          <p:stCondLst>
                                            <p:cond delay="200"/>
                                          </p:stCondLst>
                                        </p:cTn>
                                        <p:tgtEl>
                                          <p:spTgt spid="16"/>
                                        </p:tgtEl>
                                        <p:attrNameLst>
                                          <p:attrName>r</p:attrName>
                                        </p:attrNameLst>
                                      </p:cBhvr>
                                    </p:animRot>
                                    <p:animRot by="240000">
                                      <p:cBhvr>
                                        <p:cTn id="74" dur="200" fill="hold">
                                          <p:stCondLst>
                                            <p:cond delay="400"/>
                                          </p:stCondLst>
                                        </p:cTn>
                                        <p:tgtEl>
                                          <p:spTgt spid="16"/>
                                        </p:tgtEl>
                                        <p:attrNameLst>
                                          <p:attrName>r</p:attrName>
                                        </p:attrNameLst>
                                      </p:cBhvr>
                                    </p:animRot>
                                    <p:animRot by="-240000">
                                      <p:cBhvr>
                                        <p:cTn id="75" dur="200" fill="hold">
                                          <p:stCondLst>
                                            <p:cond delay="600"/>
                                          </p:stCondLst>
                                        </p:cTn>
                                        <p:tgtEl>
                                          <p:spTgt spid="16"/>
                                        </p:tgtEl>
                                        <p:attrNameLst>
                                          <p:attrName>r</p:attrName>
                                        </p:attrNameLst>
                                      </p:cBhvr>
                                    </p:animRot>
                                    <p:animRot by="120000">
                                      <p:cBhvr>
                                        <p:cTn id="76"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6"/>
                  </p:tgtEl>
                </p:cond>
              </p:nextCondLst>
            </p:seq>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32" presetClass="emph" presetSubtype="0" fill="hold" grpId="0" nodeType="clickEffect">
                                  <p:stCondLst>
                                    <p:cond delay="0"/>
                                  </p:stCondLst>
                                  <p:childTnLst>
                                    <p:animRot by="120000">
                                      <p:cBhvr>
                                        <p:cTn id="81" dur="100" fill="hold">
                                          <p:stCondLst>
                                            <p:cond delay="0"/>
                                          </p:stCondLst>
                                        </p:cTn>
                                        <p:tgtEl>
                                          <p:spTgt spid="17"/>
                                        </p:tgtEl>
                                        <p:attrNameLst>
                                          <p:attrName>r</p:attrName>
                                        </p:attrNameLst>
                                      </p:cBhvr>
                                    </p:animRot>
                                    <p:animRot by="-240000">
                                      <p:cBhvr>
                                        <p:cTn id="82" dur="200" fill="hold">
                                          <p:stCondLst>
                                            <p:cond delay="200"/>
                                          </p:stCondLst>
                                        </p:cTn>
                                        <p:tgtEl>
                                          <p:spTgt spid="17"/>
                                        </p:tgtEl>
                                        <p:attrNameLst>
                                          <p:attrName>r</p:attrName>
                                        </p:attrNameLst>
                                      </p:cBhvr>
                                    </p:animRot>
                                    <p:animRot by="240000">
                                      <p:cBhvr>
                                        <p:cTn id="83" dur="200" fill="hold">
                                          <p:stCondLst>
                                            <p:cond delay="400"/>
                                          </p:stCondLst>
                                        </p:cTn>
                                        <p:tgtEl>
                                          <p:spTgt spid="17"/>
                                        </p:tgtEl>
                                        <p:attrNameLst>
                                          <p:attrName>r</p:attrName>
                                        </p:attrNameLst>
                                      </p:cBhvr>
                                    </p:animRot>
                                    <p:animRot by="-240000">
                                      <p:cBhvr>
                                        <p:cTn id="84" dur="200" fill="hold">
                                          <p:stCondLst>
                                            <p:cond delay="600"/>
                                          </p:stCondLst>
                                        </p:cTn>
                                        <p:tgtEl>
                                          <p:spTgt spid="17"/>
                                        </p:tgtEl>
                                        <p:attrNameLst>
                                          <p:attrName>r</p:attrName>
                                        </p:attrNameLst>
                                      </p:cBhvr>
                                    </p:animRot>
                                    <p:animRot by="120000">
                                      <p:cBhvr>
                                        <p:cTn id="85" dur="200" fill="hold">
                                          <p:stCondLst>
                                            <p:cond delay="800"/>
                                          </p:stCondLst>
                                        </p:cTn>
                                        <p:tgtEl>
                                          <p:spTgt spid="17"/>
                                        </p:tgtEl>
                                        <p:attrNameLst>
                                          <p:attrName>r</p:attrName>
                                        </p:attrNameLst>
                                      </p:cBhvr>
                                    </p:animRo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7"/>
                </p:tgtEl>
              </p:cMediaNode>
            </p:audio>
            <p:audio>
              <p:cMediaNode vol="80000">
                <p:cTn id="87" fill="hold" display="0">
                  <p:stCondLst>
                    <p:cond delay="indefinite"/>
                  </p:stCondLst>
                  <p:endCondLst>
                    <p:cond evt="onStopAudio" delay="0">
                      <p:tgtEl>
                        <p:sldTgt/>
                      </p:tgtEl>
                    </p:cond>
                  </p:endCondLst>
                </p:cTn>
                <p:tgtEl>
                  <p:spTgt spid="8"/>
                </p:tgtEl>
              </p:cMediaNode>
            </p:audio>
            <p:audio>
              <p:cMediaNode vol="80000">
                <p:cTn id="88" fill="hold" display="0">
                  <p:stCondLst>
                    <p:cond delay="indefinite"/>
                  </p:stCondLst>
                  <p:endCondLst>
                    <p:cond evt="onStopAudio" delay="0">
                      <p:tgtEl>
                        <p:sldTgt/>
                      </p:tgtEl>
                    </p:cond>
                  </p:endCondLst>
                </p:cTn>
                <p:tgtEl>
                  <p:spTgt spid="9"/>
                </p:tgtEl>
              </p:cMediaNode>
            </p:audio>
            <p:audio>
              <p:cMediaNode vol="80000">
                <p:cTn id="89" fill="hold" display="0">
                  <p:stCondLst>
                    <p:cond delay="indefinite"/>
                  </p:stCondLst>
                  <p:endCondLst>
                    <p:cond evt="onStopAudio" delay="0">
                      <p:tgtEl>
                        <p:sldTgt/>
                      </p:tgtEl>
                    </p:cond>
                  </p:endCondLst>
                </p:cTn>
                <p:tgtEl>
                  <p:spTgt spid="11"/>
                </p:tgtEl>
              </p:cMediaNode>
            </p:audio>
            <p:audio>
              <p:cMediaNode vol="80000">
                <p:cTn id="90" fill="hold" display="0">
                  <p:stCondLst>
                    <p:cond delay="indefinite"/>
                  </p:stCondLst>
                  <p:endCondLst>
                    <p:cond evt="onStopAudio" delay="0">
                      <p:tgtEl>
                        <p:sldTgt/>
                      </p:tgtEl>
                    </p:cond>
                  </p:endCondLst>
                </p:cTn>
                <p:tgtEl>
                  <p:spTgt spid="12"/>
                </p:tgtEl>
              </p:cMediaNode>
            </p:audio>
            <p:audio>
              <p:cMediaNode vol="80000">
                <p:cTn id="91" fill="hold" display="0">
                  <p:stCondLst>
                    <p:cond delay="indefinite"/>
                  </p:stCondLst>
                  <p:endCondLst>
                    <p:cond evt="onStopAudio" delay="0">
                      <p:tgtEl>
                        <p:sldTgt/>
                      </p:tgtEl>
                    </p:cond>
                  </p:endCondLst>
                </p:cTn>
                <p:tgtEl>
                  <p:spTgt spid="13"/>
                </p:tgtEl>
              </p:cMediaNode>
            </p:audio>
            <p:audio>
              <p:cMediaNode vol="80000">
                <p:cTn id="92" fill="hold" display="0">
                  <p:stCondLst>
                    <p:cond delay="indefinite"/>
                  </p:stCondLst>
                  <p:endCondLst>
                    <p:cond evt="onStopAudio" delay="0">
                      <p:tgtEl>
                        <p:sldTgt/>
                      </p:tgtEl>
                    </p:cond>
                  </p:endCondLst>
                </p:cTn>
                <p:tgtEl>
                  <p:spTgt spid="18"/>
                </p:tgtEl>
              </p:cMediaNode>
            </p:audio>
          </p:childTnLst>
        </p:cTn>
      </p:par>
    </p:tnLst>
    <p:bldLst>
      <p:bldP spid="5" grpId="0"/>
      <p:bldP spid="14" grpId="0"/>
      <p:bldP spid="15" grpId="0"/>
      <p:bldP spid="16" grpId="0"/>
      <p:bldP spid="17"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0F426-0EB7-0CAA-03C5-6D5BC26643D4}"/>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44414D56-A4D0-128B-386C-C7231A2013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0F6D3E2-B029-C604-7EB8-98B72D9CBE8D}"/>
              </a:ext>
            </a:extLst>
          </p:cNvPr>
          <p:cNvSpPr/>
          <p:nvPr/>
        </p:nvSpPr>
        <p:spPr>
          <a:xfrm>
            <a:off x="2438858" y="298137"/>
            <a:ext cx="7576626"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IEVIETO VĀRDĀ TRŪKSTOŠO BURTU!</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graphicFrame>
        <p:nvGraphicFramePr>
          <p:cNvPr id="4" name="Table 3">
            <a:extLst>
              <a:ext uri="{FF2B5EF4-FFF2-40B4-BE49-F238E27FC236}">
                <a16:creationId xmlns:a16="http://schemas.microsoft.com/office/drawing/2014/main" id="{D337987A-5DB7-A7C5-D4DD-418D0E278C19}"/>
              </a:ext>
            </a:extLst>
          </p:cNvPr>
          <p:cNvGraphicFramePr>
            <a:graphicFrameLocks noGrp="1"/>
          </p:cNvGraphicFramePr>
          <p:nvPr>
            <p:extLst>
              <p:ext uri="{D42A27DB-BD31-4B8C-83A1-F6EECF244321}">
                <p14:modId xmlns:p14="http://schemas.microsoft.com/office/powerpoint/2010/main" val="820739924"/>
              </p:ext>
            </p:extLst>
          </p:nvPr>
        </p:nvGraphicFramePr>
        <p:xfrm>
          <a:off x="462335" y="1397760"/>
          <a:ext cx="3801439" cy="780361"/>
        </p:xfrm>
        <a:graphic>
          <a:graphicData uri="http://schemas.openxmlformats.org/drawingml/2006/table">
            <a:tbl>
              <a:tblPr firstRow="1" bandRow="1">
                <a:tableStyleId>{5C22544A-7EE6-4342-B048-85BDC9FD1C3A}</a:tableStyleId>
              </a:tblPr>
              <a:tblGrid>
                <a:gridCol w="798882">
                  <a:extLst>
                    <a:ext uri="{9D8B030D-6E8A-4147-A177-3AD203B41FA5}">
                      <a16:colId xmlns:a16="http://schemas.microsoft.com/office/drawing/2014/main" val="2763287982"/>
                    </a:ext>
                  </a:extLst>
                </a:gridCol>
                <a:gridCol w="761078">
                  <a:extLst>
                    <a:ext uri="{9D8B030D-6E8A-4147-A177-3AD203B41FA5}">
                      <a16:colId xmlns:a16="http://schemas.microsoft.com/office/drawing/2014/main" val="2569234768"/>
                    </a:ext>
                  </a:extLst>
                </a:gridCol>
                <a:gridCol w="750005">
                  <a:extLst>
                    <a:ext uri="{9D8B030D-6E8A-4147-A177-3AD203B41FA5}">
                      <a16:colId xmlns:a16="http://schemas.microsoft.com/office/drawing/2014/main" val="3182427967"/>
                    </a:ext>
                  </a:extLst>
                </a:gridCol>
                <a:gridCol w="745737">
                  <a:extLst>
                    <a:ext uri="{9D8B030D-6E8A-4147-A177-3AD203B41FA5}">
                      <a16:colId xmlns:a16="http://schemas.microsoft.com/office/drawing/2014/main" val="530459236"/>
                    </a:ext>
                  </a:extLst>
                </a:gridCol>
                <a:gridCol w="745737">
                  <a:extLst>
                    <a:ext uri="{9D8B030D-6E8A-4147-A177-3AD203B41FA5}">
                      <a16:colId xmlns:a16="http://schemas.microsoft.com/office/drawing/2014/main" val="931874068"/>
                    </a:ext>
                  </a:extLst>
                </a:gridCol>
              </a:tblGrid>
              <a:tr h="780361">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50564750"/>
                  </a:ext>
                </a:extLst>
              </a:tr>
            </a:tbl>
          </a:graphicData>
        </a:graphic>
      </p:graphicFrame>
      <p:sp>
        <p:nvSpPr>
          <p:cNvPr id="7" name="TextBox 6">
            <a:extLst>
              <a:ext uri="{FF2B5EF4-FFF2-40B4-BE49-F238E27FC236}">
                <a16:creationId xmlns:a16="http://schemas.microsoft.com/office/drawing/2014/main" id="{ACEA601D-3063-D7E0-D94F-CAC6BAFE11AB}"/>
              </a:ext>
            </a:extLst>
          </p:cNvPr>
          <p:cNvSpPr txBox="1"/>
          <p:nvPr/>
        </p:nvSpPr>
        <p:spPr>
          <a:xfrm>
            <a:off x="604537" y="139776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Z</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4917F74-4840-EF87-DF96-CF1843A86D71}"/>
              </a:ext>
            </a:extLst>
          </p:cNvPr>
          <p:cNvSpPr txBox="1"/>
          <p:nvPr/>
        </p:nvSpPr>
        <p:spPr>
          <a:xfrm>
            <a:off x="1335706" y="1397759"/>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E</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0ED14331-8F4A-A1A0-4CD2-24A74B6E4CB7}"/>
              </a:ext>
            </a:extLst>
          </p:cNvPr>
          <p:cNvSpPr txBox="1"/>
          <p:nvPr/>
        </p:nvSpPr>
        <p:spPr>
          <a:xfrm>
            <a:off x="2094220" y="140868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Ķ</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E4CBE967-FBF4-CB80-BD9E-6B117734D314}"/>
              </a:ext>
            </a:extLst>
          </p:cNvPr>
          <p:cNvSpPr txBox="1"/>
          <p:nvPr/>
        </p:nvSpPr>
        <p:spPr>
          <a:xfrm>
            <a:off x="2873420" y="140868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E</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39B43537-C149-8BFD-E439-793B6A9BE1CF}"/>
              </a:ext>
            </a:extLst>
          </p:cNvPr>
          <p:cNvSpPr txBox="1"/>
          <p:nvPr/>
        </p:nvSpPr>
        <p:spPr>
          <a:xfrm>
            <a:off x="5841455" y="140868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Z</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6DD463B6-D3D4-95F0-C38E-4F5F25B27131}"/>
              </a:ext>
            </a:extLst>
          </p:cNvPr>
          <p:cNvSpPr txBox="1"/>
          <p:nvPr/>
        </p:nvSpPr>
        <p:spPr>
          <a:xfrm>
            <a:off x="6841458" y="140868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S</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3E154FF8-AB7D-16DE-A995-9F9FD8FDC38D}"/>
              </a:ext>
            </a:extLst>
          </p:cNvPr>
          <p:cNvSpPr txBox="1"/>
          <p:nvPr/>
        </p:nvSpPr>
        <p:spPr>
          <a:xfrm>
            <a:off x="7841461" y="140868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Š</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graphicFrame>
        <p:nvGraphicFramePr>
          <p:cNvPr id="14" name="Table 13">
            <a:extLst>
              <a:ext uri="{FF2B5EF4-FFF2-40B4-BE49-F238E27FC236}">
                <a16:creationId xmlns:a16="http://schemas.microsoft.com/office/drawing/2014/main" id="{66160E32-7A72-8308-F77E-EEE5B3581095}"/>
              </a:ext>
            </a:extLst>
          </p:cNvPr>
          <p:cNvGraphicFramePr>
            <a:graphicFrameLocks noGrp="1"/>
          </p:cNvGraphicFramePr>
          <p:nvPr>
            <p:extLst>
              <p:ext uri="{D42A27DB-BD31-4B8C-83A1-F6EECF244321}">
                <p14:modId xmlns:p14="http://schemas.microsoft.com/office/powerpoint/2010/main" val="3336246052"/>
              </p:ext>
            </p:extLst>
          </p:nvPr>
        </p:nvGraphicFramePr>
        <p:xfrm>
          <a:off x="462335" y="2647199"/>
          <a:ext cx="3801439" cy="780361"/>
        </p:xfrm>
        <a:graphic>
          <a:graphicData uri="http://schemas.openxmlformats.org/drawingml/2006/table">
            <a:tbl>
              <a:tblPr firstRow="1" bandRow="1">
                <a:tableStyleId>{5C22544A-7EE6-4342-B048-85BDC9FD1C3A}</a:tableStyleId>
              </a:tblPr>
              <a:tblGrid>
                <a:gridCol w="798882">
                  <a:extLst>
                    <a:ext uri="{9D8B030D-6E8A-4147-A177-3AD203B41FA5}">
                      <a16:colId xmlns:a16="http://schemas.microsoft.com/office/drawing/2014/main" val="690964280"/>
                    </a:ext>
                  </a:extLst>
                </a:gridCol>
                <a:gridCol w="761078">
                  <a:extLst>
                    <a:ext uri="{9D8B030D-6E8A-4147-A177-3AD203B41FA5}">
                      <a16:colId xmlns:a16="http://schemas.microsoft.com/office/drawing/2014/main" val="159826080"/>
                    </a:ext>
                  </a:extLst>
                </a:gridCol>
                <a:gridCol w="750005">
                  <a:extLst>
                    <a:ext uri="{9D8B030D-6E8A-4147-A177-3AD203B41FA5}">
                      <a16:colId xmlns:a16="http://schemas.microsoft.com/office/drawing/2014/main" val="1126700714"/>
                    </a:ext>
                  </a:extLst>
                </a:gridCol>
                <a:gridCol w="745737">
                  <a:extLst>
                    <a:ext uri="{9D8B030D-6E8A-4147-A177-3AD203B41FA5}">
                      <a16:colId xmlns:a16="http://schemas.microsoft.com/office/drawing/2014/main" val="383494118"/>
                    </a:ext>
                  </a:extLst>
                </a:gridCol>
                <a:gridCol w="745737">
                  <a:extLst>
                    <a:ext uri="{9D8B030D-6E8A-4147-A177-3AD203B41FA5}">
                      <a16:colId xmlns:a16="http://schemas.microsoft.com/office/drawing/2014/main" val="898736156"/>
                    </a:ext>
                  </a:extLst>
                </a:gridCol>
              </a:tblGrid>
              <a:tr h="780361">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4166913"/>
                  </a:ext>
                </a:extLst>
              </a:tr>
            </a:tbl>
          </a:graphicData>
        </a:graphic>
      </p:graphicFrame>
      <p:sp>
        <p:nvSpPr>
          <p:cNvPr id="15" name="TextBox 14">
            <a:extLst>
              <a:ext uri="{FF2B5EF4-FFF2-40B4-BE49-F238E27FC236}">
                <a16:creationId xmlns:a16="http://schemas.microsoft.com/office/drawing/2014/main" id="{61CFA475-543C-C27E-E12C-43EBD85DC7E0}"/>
              </a:ext>
            </a:extLst>
          </p:cNvPr>
          <p:cNvSpPr txBox="1"/>
          <p:nvPr/>
        </p:nvSpPr>
        <p:spPr>
          <a:xfrm>
            <a:off x="1493429" y="2658119"/>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I</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E12E2C28-B0D1-67A7-F075-F24F7ACBFD9A}"/>
              </a:ext>
            </a:extLst>
          </p:cNvPr>
          <p:cNvSpPr txBox="1"/>
          <p:nvPr/>
        </p:nvSpPr>
        <p:spPr>
          <a:xfrm>
            <a:off x="2068716" y="2658119"/>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M</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FD53690-C6D3-0E5E-86F5-D48D9CC6B936}"/>
              </a:ext>
            </a:extLst>
          </p:cNvPr>
          <p:cNvSpPr txBox="1"/>
          <p:nvPr/>
        </p:nvSpPr>
        <p:spPr>
          <a:xfrm>
            <a:off x="2897411" y="2658119"/>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D</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E72C5AA9-515E-F79A-C737-3D30DD8C8CF7}"/>
              </a:ext>
            </a:extLst>
          </p:cNvPr>
          <p:cNvSpPr txBox="1"/>
          <p:nvPr/>
        </p:nvSpPr>
        <p:spPr>
          <a:xfrm>
            <a:off x="3691838" y="2658119"/>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I</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C2FFF71-A634-C54A-7018-0E150D7228AB}"/>
              </a:ext>
            </a:extLst>
          </p:cNvPr>
          <p:cNvSpPr txBox="1"/>
          <p:nvPr/>
        </p:nvSpPr>
        <p:spPr>
          <a:xfrm>
            <a:off x="7816329" y="261469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C</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077F4250-A676-84FF-2807-D48699658445}"/>
              </a:ext>
            </a:extLst>
          </p:cNvPr>
          <p:cNvSpPr txBox="1"/>
          <p:nvPr/>
        </p:nvSpPr>
        <p:spPr>
          <a:xfrm>
            <a:off x="5801490" y="2652658"/>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Č</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338B0512-31A2-5B4B-A625-3E0183C9FC8F}"/>
              </a:ext>
            </a:extLst>
          </p:cNvPr>
          <p:cNvSpPr txBox="1"/>
          <p:nvPr/>
        </p:nvSpPr>
        <p:spPr>
          <a:xfrm>
            <a:off x="6901339" y="2642333"/>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R</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graphicFrame>
        <p:nvGraphicFramePr>
          <p:cNvPr id="22" name="Table 21">
            <a:extLst>
              <a:ext uri="{FF2B5EF4-FFF2-40B4-BE49-F238E27FC236}">
                <a16:creationId xmlns:a16="http://schemas.microsoft.com/office/drawing/2014/main" id="{46781E38-67C1-A066-D3CE-FA1AA5EDAF9A}"/>
              </a:ext>
            </a:extLst>
          </p:cNvPr>
          <p:cNvGraphicFramePr>
            <a:graphicFrameLocks noGrp="1"/>
          </p:cNvGraphicFramePr>
          <p:nvPr>
            <p:extLst>
              <p:ext uri="{D42A27DB-BD31-4B8C-83A1-F6EECF244321}">
                <p14:modId xmlns:p14="http://schemas.microsoft.com/office/powerpoint/2010/main" val="3344856186"/>
              </p:ext>
            </p:extLst>
          </p:nvPr>
        </p:nvGraphicFramePr>
        <p:xfrm>
          <a:off x="462335" y="3901776"/>
          <a:ext cx="4524078" cy="866890"/>
        </p:xfrm>
        <a:graphic>
          <a:graphicData uri="http://schemas.openxmlformats.org/drawingml/2006/table">
            <a:tbl>
              <a:tblPr firstRow="1" bandRow="1">
                <a:tableStyleId>{5C22544A-7EE6-4342-B048-85BDC9FD1C3A}</a:tableStyleId>
              </a:tblPr>
              <a:tblGrid>
                <a:gridCol w="794824">
                  <a:extLst>
                    <a:ext uri="{9D8B030D-6E8A-4147-A177-3AD203B41FA5}">
                      <a16:colId xmlns:a16="http://schemas.microsoft.com/office/drawing/2014/main" val="690964280"/>
                    </a:ext>
                  </a:extLst>
                </a:gridCol>
                <a:gridCol w="757212">
                  <a:extLst>
                    <a:ext uri="{9D8B030D-6E8A-4147-A177-3AD203B41FA5}">
                      <a16:colId xmlns:a16="http://schemas.microsoft.com/office/drawing/2014/main" val="159826080"/>
                    </a:ext>
                  </a:extLst>
                </a:gridCol>
                <a:gridCol w="746195">
                  <a:extLst>
                    <a:ext uri="{9D8B030D-6E8A-4147-A177-3AD203B41FA5}">
                      <a16:colId xmlns:a16="http://schemas.microsoft.com/office/drawing/2014/main" val="1126700714"/>
                    </a:ext>
                  </a:extLst>
                </a:gridCol>
                <a:gridCol w="741949">
                  <a:extLst>
                    <a:ext uri="{9D8B030D-6E8A-4147-A177-3AD203B41FA5}">
                      <a16:colId xmlns:a16="http://schemas.microsoft.com/office/drawing/2014/main" val="383494118"/>
                    </a:ext>
                  </a:extLst>
                </a:gridCol>
                <a:gridCol w="741949">
                  <a:extLst>
                    <a:ext uri="{9D8B030D-6E8A-4147-A177-3AD203B41FA5}">
                      <a16:colId xmlns:a16="http://schemas.microsoft.com/office/drawing/2014/main" val="898736156"/>
                    </a:ext>
                  </a:extLst>
                </a:gridCol>
                <a:gridCol w="741949">
                  <a:extLst>
                    <a:ext uri="{9D8B030D-6E8A-4147-A177-3AD203B41FA5}">
                      <a16:colId xmlns:a16="http://schemas.microsoft.com/office/drawing/2014/main" val="2160437621"/>
                    </a:ext>
                  </a:extLst>
                </a:gridCol>
              </a:tblGrid>
              <a:tr h="86689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4166913"/>
                  </a:ext>
                </a:extLst>
              </a:tr>
            </a:tbl>
          </a:graphicData>
        </a:graphic>
      </p:graphicFrame>
      <p:sp>
        <p:nvSpPr>
          <p:cNvPr id="23" name="TextBox 22">
            <a:extLst>
              <a:ext uri="{FF2B5EF4-FFF2-40B4-BE49-F238E27FC236}">
                <a16:creationId xmlns:a16="http://schemas.microsoft.com/office/drawing/2014/main" id="{D8F9CE36-51D3-CD5C-9CB0-D5F4FBED337F}"/>
              </a:ext>
            </a:extLst>
          </p:cNvPr>
          <p:cNvSpPr txBox="1"/>
          <p:nvPr/>
        </p:nvSpPr>
        <p:spPr>
          <a:xfrm>
            <a:off x="1470456" y="3950498"/>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I</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ED942584-6F74-16BA-E621-D0CA5B14464C}"/>
              </a:ext>
            </a:extLst>
          </p:cNvPr>
          <p:cNvSpPr txBox="1"/>
          <p:nvPr/>
        </p:nvSpPr>
        <p:spPr>
          <a:xfrm>
            <a:off x="565214" y="395050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B</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08BDE800-AF3E-1DD3-40B1-0EC780D0E026}"/>
              </a:ext>
            </a:extLst>
          </p:cNvPr>
          <p:cNvSpPr txBox="1"/>
          <p:nvPr/>
        </p:nvSpPr>
        <p:spPr>
          <a:xfrm>
            <a:off x="2094220" y="3950499"/>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K</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C9A4C607-51BE-CEE3-362D-1CE5E3AAA7C4}"/>
              </a:ext>
            </a:extLst>
          </p:cNvPr>
          <p:cNvSpPr txBox="1"/>
          <p:nvPr/>
        </p:nvSpPr>
        <p:spPr>
          <a:xfrm>
            <a:off x="3623226" y="3941835"/>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E</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4C3AC248-4AD0-F98A-582E-310A8C3973CE}"/>
              </a:ext>
            </a:extLst>
          </p:cNvPr>
          <p:cNvSpPr txBox="1"/>
          <p:nvPr/>
        </p:nvSpPr>
        <p:spPr>
          <a:xfrm>
            <a:off x="4354395" y="3941834"/>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S</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A39B4848-C708-728E-4965-4A692CF30810}"/>
              </a:ext>
            </a:extLst>
          </p:cNvPr>
          <p:cNvSpPr txBox="1"/>
          <p:nvPr/>
        </p:nvSpPr>
        <p:spPr>
          <a:xfrm>
            <a:off x="5793497" y="3941833"/>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D</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DE793806-FF17-CED3-0B79-B2B7199C817C}"/>
              </a:ext>
            </a:extLst>
          </p:cNvPr>
          <p:cNvSpPr txBox="1"/>
          <p:nvPr/>
        </p:nvSpPr>
        <p:spPr>
          <a:xfrm>
            <a:off x="7784120" y="3950498"/>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Z</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42C1793A-F3F8-0F38-5153-E2F48B85CE1C}"/>
              </a:ext>
            </a:extLst>
          </p:cNvPr>
          <p:cNvSpPr txBox="1"/>
          <p:nvPr/>
        </p:nvSpPr>
        <p:spPr>
          <a:xfrm>
            <a:off x="6836723" y="3941832"/>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S</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graphicFrame>
        <p:nvGraphicFramePr>
          <p:cNvPr id="32" name="Table 31">
            <a:extLst>
              <a:ext uri="{FF2B5EF4-FFF2-40B4-BE49-F238E27FC236}">
                <a16:creationId xmlns:a16="http://schemas.microsoft.com/office/drawing/2014/main" id="{33A2FEB7-EA6E-F072-7EC1-EB7F9A7118F1}"/>
              </a:ext>
            </a:extLst>
          </p:cNvPr>
          <p:cNvGraphicFramePr>
            <a:graphicFrameLocks noGrp="1"/>
          </p:cNvGraphicFramePr>
          <p:nvPr>
            <p:extLst>
              <p:ext uri="{D42A27DB-BD31-4B8C-83A1-F6EECF244321}">
                <p14:modId xmlns:p14="http://schemas.microsoft.com/office/powerpoint/2010/main" val="3107448566"/>
              </p:ext>
            </p:extLst>
          </p:nvPr>
        </p:nvGraphicFramePr>
        <p:xfrm>
          <a:off x="462335" y="5242882"/>
          <a:ext cx="4524078" cy="866890"/>
        </p:xfrm>
        <a:graphic>
          <a:graphicData uri="http://schemas.openxmlformats.org/drawingml/2006/table">
            <a:tbl>
              <a:tblPr firstRow="1" bandRow="1">
                <a:tableStyleId>{5C22544A-7EE6-4342-B048-85BDC9FD1C3A}</a:tableStyleId>
              </a:tblPr>
              <a:tblGrid>
                <a:gridCol w="794824">
                  <a:extLst>
                    <a:ext uri="{9D8B030D-6E8A-4147-A177-3AD203B41FA5}">
                      <a16:colId xmlns:a16="http://schemas.microsoft.com/office/drawing/2014/main" val="690964280"/>
                    </a:ext>
                  </a:extLst>
                </a:gridCol>
                <a:gridCol w="757212">
                  <a:extLst>
                    <a:ext uri="{9D8B030D-6E8A-4147-A177-3AD203B41FA5}">
                      <a16:colId xmlns:a16="http://schemas.microsoft.com/office/drawing/2014/main" val="159826080"/>
                    </a:ext>
                  </a:extLst>
                </a:gridCol>
                <a:gridCol w="746195">
                  <a:extLst>
                    <a:ext uri="{9D8B030D-6E8A-4147-A177-3AD203B41FA5}">
                      <a16:colId xmlns:a16="http://schemas.microsoft.com/office/drawing/2014/main" val="1126700714"/>
                    </a:ext>
                  </a:extLst>
                </a:gridCol>
                <a:gridCol w="741949">
                  <a:extLst>
                    <a:ext uri="{9D8B030D-6E8A-4147-A177-3AD203B41FA5}">
                      <a16:colId xmlns:a16="http://schemas.microsoft.com/office/drawing/2014/main" val="383494118"/>
                    </a:ext>
                  </a:extLst>
                </a:gridCol>
                <a:gridCol w="741949">
                  <a:extLst>
                    <a:ext uri="{9D8B030D-6E8A-4147-A177-3AD203B41FA5}">
                      <a16:colId xmlns:a16="http://schemas.microsoft.com/office/drawing/2014/main" val="898736156"/>
                    </a:ext>
                  </a:extLst>
                </a:gridCol>
                <a:gridCol w="741949">
                  <a:extLst>
                    <a:ext uri="{9D8B030D-6E8A-4147-A177-3AD203B41FA5}">
                      <a16:colId xmlns:a16="http://schemas.microsoft.com/office/drawing/2014/main" val="2160437621"/>
                    </a:ext>
                  </a:extLst>
                </a:gridCol>
              </a:tblGrid>
              <a:tr h="86689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4166913"/>
                  </a:ext>
                </a:extLst>
              </a:tr>
            </a:tbl>
          </a:graphicData>
        </a:graphic>
      </p:graphicFrame>
      <p:sp>
        <p:nvSpPr>
          <p:cNvPr id="33" name="TextBox 32">
            <a:extLst>
              <a:ext uri="{FF2B5EF4-FFF2-40B4-BE49-F238E27FC236}">
                <a16:creationId xmlns:a16="http://schemas.microsoft.com/office/drawing/2014/main" id="{75D8F4B0-6C22-BA91-68CB-2F21B9D1FCDD}"/>
              </a:ext>
            </a:extLst>
          </p:cNvPr>
          <p:cNvSpPr txBox="1"/>
          <p:nvPr/>
        </p:nvSpPr>
        <p:spPr>
          <a:xfrm>
            <a:off x="1335706" y="5291606"/>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Ā</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AB33E8F7-6859-D6DE-713A-0A0F4DF5701B}"/>
              </a:ext>
            </a:extLst>
          </p:cNvPr>
          <p:cNvSpPr txBox="1"/>
          <p:nvPr/>
        </p:nvSpPr>
        <p:spPr>
          <a:xfrm>
            <a:off x="2099200" y="5306860"/>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B</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83DC62D9-7BE2-3AE7-1860-8502391F0C4C}"/>
              </a:ext>
            </a:extLst>
          </p:cNvPr>
          <p:cNvSpPr txBox="1"/>
          <p:nvPr/>
        </p:nvSpPr>
        <p:spPr>
          <a:xfrm>
            <a:off x="2866328" y="5285433"/>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A</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B18B07A3-D7E9-437A-4C60-070ACE7F5197}"/>
              </a:ext>
            </a:extLst>
          </p:cNvPr>
          <p:cNvSpPr txBox="1"/>
          <p:nvPr/>
        </p:nvSpPr>
        <p:spPr>
          <a:xfrm>
            <a:off x="3597497" y="5285432"/>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K</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0968C38B-9BFB-EA9A-F74B-6B8C1AE37F62}"/>
              </a:ext>
            </a:extLst>
          </p:cNvPr>
          <p:cNvSpPr txBox="1"/>
          <p:nvPr/>
        </p:nvSpPr>
        <p:spPr>
          <a:xfrm>
            <a:off x="4364676" y="5289533"/>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I</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E67BFFC0-32E9-A9E5-A3F5-AC073EB616F4}"/>
              </a:ext>
            </a:extLst>
          </p:cNvPr>
          <p:cNvSpPr txBox="1"/>
          <p:nvPr/>
        </p:nvSpPr>
        <p:spPr>
          <a:xfrm>
            <a:off x="5818386" y="5306859"/>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Z</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9" name="TextBox 38">
            <a:extLst>
              <a:ext uri="{FF2B5EF4-FFF2-40B4-BE49-F238E27FC236}">
                <a16:creationId xmlns:a16="http://schemas.microsoft.com/office/drawing/2014/main" id="{371816FE-E486-A40B-CA74-031BA0E4A9F1}"/>
              </a:ext>
            </a:extLst>
          </p:cNvPr>
          <p:cNvSpPr txBox="1"/>
          <p:nvPr/>
        </p:nvSpPr>
        <p:spPr>
          <a:xfrm>
            <a:off x="6867266" y="5306858"/>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Ž</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2DB78F45-381E-DEDD-8257-97059EE0CD0E}"/>
              </a:ext>
            </a:extLst>
          </p:cNvPr>
          <p:cNvSpPr txBox="1"/>
          <p:nvPr/>
        </p:nvSpPr>
        <p:spPr>
          <a:xfrm>
            <a:off x="7852741" y="5280296"/>
            <a:ext cx="537668" cy="769441"/>
          </a:xfrm>
          <a:prstGeom prst="rect">
            <a:avLst/>
          </a:prstGeom>
          <a:noFill/>
        </p:spPr>
        <p:txBody>
          <a:bodyPr wrap="square" rtlCol="0">
            <a:spAutoFit/>
          </a:bodyPr>
          <a:lstStyle/>
          <a:p>
            <a:r>
              <a:rPr lang="lv-LV" sz="4400" dirty="0">
                <a:solidFill>
                  <a:schemeClr val="tx1">
                    <a:lumMod val="85000"/>
                    <a:lumOff val="15000"/>
                  </a:schemeClr>
                </a:solidFill>
                <a:latin typeface="Times New Roman" panose="02020603050405020304" pitchFamily="18" charset="0"/>
                <a:cs typeface="Times New Roman" panose="02020603050405020304" pitchFamily="18" charset="0"/>
              </a:rPr>
              <a:t>S</a:t>
            </a:r>
            <a:endParaRPr lang="en-GB" sz="4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5" name="p_34336734_163_everita">
            <a:hlinkClick r:id="" action="ppaction://media"/>
            <a:extLst>
              <a:ext uri="{FF2B5EF4-FFF2-40B4-BE49-F238E27FC236}">
                <a16:creationId xmlns:a16="http://schemas.microsoft.com/office/drawing/2014/main" id="{C87C0DBB-81B0-54ED-A0F9-B6D5F78EEE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56576" y="418102"/>
            <a:ext cx="406400" cy="406400"/>
          </a:xfrm>
          <a:prstGeom prst="rect">
            <a:avLst/>
          </a:prstGeom>
        </p:spPr>
      </p:pic>
    </p:spTree>
    <p:extLst>
      <p:ext uri="{BB962C8B-B14F-4D97-AF65-F5344CB8AC3E}">
        <p14:creationId xmlns:p14="http://schemas.microsoft.com/office/powerpoint/2010/main" val="43768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3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42" presetClass="path" presetSubtype="0" accel="50000" decel="50000" fill="hold" grpId="0" nodeType="clickEffect">
                                  <p:stCondLst>
                                    <p:cond delay="0"/>
                                  </p:stCondLst>
                                  <p:childTnLst>
                                    <p:animMotion origin="layout" path="M -3.125E-6 -2.59259E-6 L -0.26549 -0.00069 " pathEditMode="relative" rAng="0" ptsTypes="AA">
                                      <p:cBhvr>
                                        <p:cTn id="20" dur="2000" fill="hold"/>
                                        <p:tgtEl>
                                          <p:spTgt spid="12"/>
                                        </p:tgtEl>
                                        <p:attrNameLst>
                                          <p:attrName>ppt_x</p:attrName>
                                          <p:attrName>ppt_y</p:attrName>
                                        </p:attrNameLst>
                                      </p:cBhvr>
                                      <p:rCtr x="-13281" y="-46"/>
                                    </p:animMotion>
                                  </p:childTnLst>
                                </p:cTn>
                              </p:par>
                            </p:childTnLst>
                          </p:cTn>
                        </p:par>
                      </p:childTnLst>
                    </p:cTn>
                  </p:par>
                </p:childTnLst>
              </p:cTn>
              <p:nextCondLst>
                <p:cond evt="onClick" delay="0">
                  <p:tgtEl>
                    <p:spTgt spid="12"/>
                  </p:tgtEl>
                </p:cond>
              </p:nextCondLst>
            </p:seq>
            <p:seq concurrent="1" nextAc="seek">
              <p:cTn id="21" restart="whenNotActive" fill="hold" evtFilter="cancelBubble" nodeType="interactiveSeq">
                <p:stCondLst>
                  <p:cond evt="onClick" delay="0">
                    <p:tgtEl>
                      <p:spTgt spid="19"/>
                    </p:tgtEl>
                  </p:cond>
                </p:stCondLst>
                <p:endSync evt="end" delay="0">
                  <p:rtn val="all"/>
                </p:endSync>
                <p:childTnLst>
                  <p:par>
                    <p:cTn id="22" fill="hold">
                      <p:stCondLst>
                        <p:cond delay="0"/>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1.04167E-6 1.48148E-6 L -0.59323 0.00162 " pathEditMode="relative" rAng="0" ptsTypes="AA">
                                      <p:cBhvr>
                                        <p:cTn id="25" dur="2000" fill="hold"/>
                                        <p:tgtEl>
                                          <p:spTgt spid="19"/>
                                        </p:tgtEl>
                                        <p:attrNameLst>
                                          <p:attrName>ppt_x</p:attrName>
                                          <p:attrName>ppt_y</p:attrName>
                                        </p:attrNameLst>
                                      </p:cBhvr>
                                      <p:rCtr x="-29661" y="69"/>
                                    </p:animMotion>
                                  </p:childTnLst>
                                </p:cTn>
                              </p:par>
                            </p:childTnLst>
                          </p:cTn>
                        </p:par>
                      </p:childTnLst>
                    </p:cTn>
                  </p:par>
                </p:childTnLst>
              </p:cTn>
              <p:nextCondLst>
                <p:cond evt="onClick" delay="0">
                  <p:tgtEl>
                    <p:spTgt spid="19"/>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6" restart="whenNotActive" fill="hold" evtFilter="cancelBubble" nodeType="interactiveSeq">
                <p:stCondLst>
                  <p:cond evt="onClick" delay="0">
                    <p:tgtEl>
                      <p:spTgt spid="29"/>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41" restart="whenNotActive" fill="hold" evtFilter="cancelBubble" nodeType="interactiveSeq">
                <p:stCondLst>
                  <p:cond evt="onClick" delay="0">
                    <p:tgtEl>
                      <p:spTgt spid="30"/>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46" restart="whenNotActive" fill="hold" evtFilter="cancelBubble" nodeType="interactiveSeq">
                <p:stCondLst>
                  <p:cond evt="onClick" delay="0">
                    <p:tgtEl>
                      <p:spTgt spid="31"/>
                    </p:tgtEl>
                  </p:cond>
                </p:stCondLst>
                <p:endSync evt="end" delay="0">
                  <p:rtn val="all"/>
                </p:endSync>
                <p:childTnLst>
                  <p:par>
                    <p:cTn id="47" fill="hold">
                      <p:stCondLst>
                        <p:cond delay="0"/>
                      </p:stCondLst>
                      <p:childTnLst>
                        <p:par>
                          <p:cTn id="48" fill="hold">
                            <p:stCondLst>
                              <p:cond delay="0"/>
                            </p:stCondLst>
                            <p:childTnLst>
                              <p:par>
                                <p:cTn id="49" presetID="42" presetClass="path" presetSubtype="0" accel="50000" decel="50000" fill="hold" grpId="0" nodeType="clickEffect">
                                  <p:stCondLst>
                                    <p:cond delay="0"/>
                                  </p:stCondLst>
                                  <p:childTnLst>
                                    <p:animMotion origin="layout" path="M -2.5E-6 2.96296E-6 L -0.32239 -0.00162 " pathEditMode="relative" rAng="0" ptsTypes="AA">
                                      <p:cBhvr>
                                        <p:cTn id="50" dur="2000" fill="hold"/>
                                        <p:tgtEl>
                                          <p:spTgt spid="31"/>
                                        </p:tgtEl>
                                        <p:attrNameLst>
                                          <p:attrName>ppt_x</p:attrName>
                                          <p:attrName>ppt_y</p:attrName>
                                        </p:attrNameLst>
                                      </p:cBhvr>
                                      <p:rCtr x="-16120" y="-93"/>
                                    </p:animMotion>
                                  </p:childTnLst>
                                </p:cTn>
                              </p:par>
                            </p:childTnLst>
                          </p:cTn>
                        </p:par>
                      </p:childTnLst>
                    </p:cTn>
                  </p:par>
                </p:childTnLst>
              </p:cTn>
              <p:nextCondLst>
                <p:cond evt="onClick" delay="0">
                  <p:tgtEl>
                    <p:spTgt spid="31"/>
                  </p:tgtEl>
                </p:cond>
              </p:nextCondLst>
            </p:seq>
            <p:seq concurrent="1" nextAc="seek">
              <p:cTn id="51" restart="whenNotActive" fill="hold" evtFilter="cancelBubble" nodeType="interactiveSeq">
                <p:stCondLst>
                  <p:cond evt="onClick" delay="0">
                    <p:tgtEl>
                      <p:spTgt spid="38"/>
                    </p:tgtEl>
                  </p:cond>
                </p:stCondLst>
                <p:endSync evt="end" delay="0">
                  <p:rtn val="all"/>
                </p:endSync>
                <p:childTnLst>
                  <p:par>
                    <p:cTn id="52" fill="hold">
                      <p:stCondLst>
                        <p:cond delay="0"/>
                      </p:stCondLst>
                      <p:childTnLst>
                        <p:par>
                          <p:cTn id="53" fill="hold">
                            <p:stCondLst>
                              <p:cond delay="0"/>
                            </p:stCondLst>
                            <p:childTnLst>
                              <p:par>
                                <p:cTn id="54" presetID="42" presetClass="path" presetSubtype="0" accel="50000" decel="50000" fill="hold" grpId="0" nodeType="clickEffect">
                                  <p:stCondLst>
                                    <p:cond delay="0"/>
                                  </p:stCondLst>
                                  <p:childTnLst>
                                    <p:animMotion origin="layout" path="M 1.25E-6 -1.11111E-6 L -0.42669 -0.0044 " pathEditMode="relative" rAng="0" ptsTypes="AA">
                                      <p:cBhvr>
                                        <p:cTn id="55" dur="2000" fill="hold"/>
                                        <p:tgtEl>
                                          <p:spTgt spid="38"/>
                                        </p:tgtEl>
                                        <p:attrNameLst>
                                          <p:attrName>ppt_x</p:attrName>
                                          <p:attrName>ppt_y</p:attrName>
                                        </p:attrNameLst>
                                      </p:cBhvr>
                                      <p:rCtr x="-21341" y="-231"/>
                                    </p:animMotion>
                                  </p:childTnLst>
                                </p:cTn>
                              </p:par>
                            </p:childTnLst>
                          </p:cTn>
                        </p:par>
                      </p:childTnLst>
                    </p:cTn>
                  </p:par>
                </p:childTnLst>
              </p:cTn>
              <p:nextCondLst>
                <p:cond evt="onClick" delay="0">
                  <p:tgtEl>
                    <p:spTgt spid="38"/>
                  </p:tgtEl>
                </p:cond>
              </p:nextCondLst>
            </p:seq>
            <p:seq concurrent="1" nextAc="seek">
              <p:cTn id="56" restart="whenNotActive" fill="hold" evtFilter="cancelBubble" nodeType="interactiveSeq">
                <p:stCondLst>
                  <p:cond evt="onClick" delay="0">
                    <p:tgtEl>
                      <p:spTgt spid="39"/>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61" restart="whenNotActive" fill="hold" evtFilter="cancelBubble" nodeType="interactiveSeq">
                <p:stCondLst>
                  <p:cond evt="onClick" delay="0">
                    <p:tgtEl>
                      <p:spTgt spid="40"/>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grpId="0" nodeType="clickEffect">
                                  <p:stCondLst>
                                    <p:cond delay="0"/>
                                  </p:stCondLst>
                                  <p:childTnLst>
                                    <p:set>
                                      <p:cBhvr>
                                        <p:cTn id="65"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audio>
              <p:cMediaNode vol="80000">
                <p:cTn id="66" fill="hold" display="0">
                  <p:stCondLst>
                    <p:cond delay="indefinite"/>
                  </p:stCondLst>
                  <p:endCondLst>
                    <p:cond evt="onStopAudio" delay="0">
                      <p:tgtEl>
                        <p:sldTgt/>
                      </p:tgtEl>
                    </p:cond>
                  </p:endCondLst>
                </p:cTn>
                <p:tgtEl>
                  <p:spTgt spid="5"/>
                </p:tgtEl>
              </p:cMediaNode>
            </p:audio>
          </p:childTnLst>
        </p:cTn>
      </p:par>
    </p:tnLst>
    <p:bldLst>
      <p:bldP spid="11" grpId="0"/>
      <p:bldP spid="12" grpId="0"/>
      <p:bldP spid="13" grpId="0"/>
      <p:bldP spid="19" grpId="0"/>
      <p:bldP spid="20" grpId="0"/>
      <p:bldP spid="21" grpId="0"/>
      <p:bldP spid="29" grpId="0"/>
      <p:bldP spid="30" grpId="0"/>
      <p:bldP spid="31" grpId="0"/>
      <p:bldP spid="38" grpId="0"/>
      <p:bldP spid="39" grpId="0"/>
      <p:bldP spid="4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19B69-C045-DA59-600D-B1E16D9C7B4A}"/>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BFE70698-8145-347A-EAAA-FE29BEE1FE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11FCB24-25BA-F553-2F6D-2CE5465777D4}"/>
              </a:ext>
            </a:extLst>
          </p:cNvPr>
          <p:cNvSpPr/>
          <p:nvPr/>
        </p:nvSpPr>
        <p:spPr>
          <a:xfrm>
            <a:off x="1652227" y="298137"/>
            <a:ext cx="9149877"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RADOŠĀ DARBĪBA «NEPARASTĀ ZĪMĒŠANA» </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5" name="Online Media 4" title="zīmēšana">
            <a:hlinkClick r:id="" action="ppaction://media"/>
            <a:extLst>
              <a:ext uri="{FF2B5EF4-FFF2-40B4-BE49-F238E27FC236}">
                <a16:creationId xmlns:a16="http://schemas.microsoft.com/office/drawing/2014/main" id="{54045FAC-39B2-FFE4-DAEE-0232B0BB0706}"/>
              </a:ext>
            </a:extLst>
          </p:cNvPr>
          <p:cNvPicPr>
            <a:picLocks noRot="1" noChangeAspect="1"/>
          </p:cNvPicPr>
          <p:nvPr>
            <a:videoFile r:link="rId1"/>
          </p:nvPr>
        </p:nvPicPr>
        <p:blipFill>
          <a:blip r:embed="rId4"/>
          <a:stretch>
            <a:fillRect/>
          </a:stretch>
        </p:blipFill>
        <p:spPr>
          <a:xfrm>
            <a:off x="1652227" y="1369673"/>
            <a:ext cx="9227004" cy="5190190"/>
          </a:xfrm>
          <a:prstGeom prst="rect">
            <a:avLst/>
          </a:prstGeom>
        </p:spPr>
      </p:pic>
    </p:spTree>
    <p:extLst>
      <p:ext uri="{BB962C8B-B14F-4D97-AF65-F5344CB8AC3E}">
        <p14:creationId xmlns:p14="http://schemas.microsoft.com/office/powerpoint/2010/main" val="186955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DF030-0749-495C-7B45-0ED78BD13A1B}"/>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123929E6-1E7F-03B5-588E-5D50FB8192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1B00733-4E9C-ABCF-0F2A-140671F407FF}"/>
              </a:ext>
            </a:extLst>
          </p:cNvPr>
          <p:cNvSpPr/>
          <p:nvPr/>
        </p:nvSpPr>
        <p:spPr>
          <a:xfrm>
            <a:off x="148712" y="220017"/>
            <a:ext cx="11252760" cy="646331"/>
          </a:xfrm>
          <a:prstGeom prst="rect">
            <a:avLst/>
          </a:prstGeom>
          <a:noFill/>
        </p:spPr>
        <p:txBody>
          <a:bodyPr wrap="none" lIns="91440" tIns="45720" rIns="91440" bIns="45720">
            <a:spAutoFit/>
          </a:bodyPr>
          <a:lstStyle/>
          <a:p>
            <a:pPr algn="ct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PASTĀSTI KĀ TEV ŠODIEN VEICĀS UZDEVUMU IZPILDĒ!</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1028" name="Picture 4" descr="Shirt Button Images - Free Download on Freepik">
            <a:extLst>
              <a:ext uri="{FF2B5EF4-FFF2-40B4-BE49-F238E27FC236}">
                <a16:creationId xmlns:a16="http://schemas.microsoft.com/office/drawing/2014/main" id="{74232527-80B5-FD4B-B6C8-8701F1D9D7E0}"/>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34345" l="0" r="34665">
                        <a14:foregroundMark x1="21406" y1="21885" x2="21406" y2="21885"/>
                      </a14:backgroundRemoval>
                    </a14:imgEffect>
                  </a14:imgLayer>
                </a14:imgProps>
              </a:ext>
              <a:ext uri="{28A0092B-C50C-407E-A947-70E740481C1C}">
                <a14:useLocalDpi xmlns:a14="http://schemas.microsoft.com/office/drawing/2010/main" val="0"/>
              </a:ext>
            </a:extLst>
          </a:blip>
          <a:srcRect r="65565" b="65809"/>
          <a:stretch/>
        </p:blipFill>
        <p:spPr bwMode="auto">
          <a:xfrm>
            <a:off x="9125057" y="2403335"/>
            <a:ext cx="2053226" cy="20386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hirt Button Images - Free Download on Freepik">
            <a:extLst>
              <a:ext uri="{FF2B5EF4-FFF2-40B4-BE49-F238E27FC236}">
                <a16:creationId xmlns:a16="http://schemas.microsoft.com/office/drawing/2014/main" id="{173F5D11-DA6B-5EDF-5ECD-2F374CE60D58}"/>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64537" b="99681" l="0" r="33866"/>
                    </a14:imgEffect>
                  </a14:imgLayer>
                </a14:imgProps>
              </a:ext>
              <a:ext uri="{28A0092B-C50C-407E-A947-70E740481C1C}">
                <a14:useLocalDpi xmlns:a14="http://schemas.microsoft.com/office/drawing/2010/main" val="0"/>
              </a:ext>
            </a:extLst>
          </a:blip>
          <a:srcRect t="65809" r="65565"/>
          <a:stretch/>
        </p:blipFill>
        <p:spPr bwMode="auto">
          <a:xfrm>
            <a:off x="6538535" y="2403335"/>
            <a:ext cx="2053226" cy="203867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hirt Button Images - Free Download on Freepik">
            <a:extLst>
              <a:ext uri="{FF2B5EF4-FFF2-40B4-BE49-F238E27FC236}">
                <a16:creationId xmlns:a16="http://schemas.microsoft.com/office/drawing/2014/main" id="{24B9D9E5-E3FC-090F-8CE1-5F644715AFC9}"/>
              </a:ext>
            </a:extLst>
          </p:cNvPr>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0" b="33227" l="64537" r="100000"/>
                    </a14:imgEffect>
                  </a14:imgLayer>
                </a14:imgProps>
              </a:ext>
              <a:ext uri="{28A0092B-C50C-407E-A947-70E740481C1C}">
                <a14:useLocalDpi xmlns:a14="http://schemas.microsoft.com/office/drawing/2010/main" val="0"/>
              </a:ext>
            </a:extLst>
          </a:blip>
          <a:srcRect l="65565" b="65809"/>
          <a:stretch/>
        </p:blipFill>
        <p:spPr bwMode="auto">
          <a:xfrm>
            <a:off x="3904124" y="2403335"/>
            <a:ext cx="2053227" cy="203867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hirt Button Images - Free Download on Freepik">
            <a:extLst>
              <a:ext uri="{FF2B5EF4-FFF2-40B4-BE49-F238E27FC236}">
                <a16:creationId xmlns:a16="http://schemas.microsoft.com/office/drawing/2014/main" id="{74DBFA5D-5F20-9CA3-ABB4-08DC47B65F87}"/>
              </a:ext>
            </a:extLst>
          </p:cNvPr>
          <p:cNvPicPr>
            <a:picLocks noChangeAspect="1" noChangeArrowheads="1"/>
          </p:cNvPicPr>
          <p:nvPr/>
        </p:nvPicPr>
        <p:blipFill rotWithShape="1">
          <a:blip r:embed="rId9">
            <a:extLst>
              <a:ext uri="{BEBA8EAE-BF5A-486C-A8C5-ECC9F3942E4B}">
                <a14:imgProps xmlns:a14="http://schemas.microsoft.com/office/drawing/2010/main">
                  <a14:imgLayer r:embed="rId6">
                    <a14:imgEffect>
                      <a14:backgroundRemoval t="32748" b="66613" l="34026" r="66613"/>
                    </a14:imgEffect>
                  </a14:imgLayer>
                </a14:imgProps>
              </a:ext>
              <a:ext uri="{28A0092B-C50C-407E-A947-70E740481C1C}">
                <a14:useLocalDpi xmlns:a14="http://schemas.microsoft.com/office/drawing/2010/main" val="0"/>
              </a:ext>
            </a:extLst>
          </a:blip>
          <a:srcRect l="33918" t="32905" r="33516" b="33312"/>
          <a:stretch/>
        </p:blipFill>
        <p:spPr bwMode="auto">
          <a:xfrm>
            <a:off x="1125129" y="2427642"/>
            <a:ext cx="1941815" cy="201436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B6DEEAE-9BFC-9D57-7EE9-E2408F1812DE}"/>
              </a:ext>
            </a:extLst>
          </p:cNvPr>
          <p:cNvSpPr/>
          <p:nvPr/>
        </p:nvSpPr>
        <p:spPr>
          <a:xfrm>
            <a:off x="814552" y="5049838"/>
            <a:ext cx="2351734" cy="1015663"/>
          </a:xfrm>
          <a:prstGeom prst="rect">
            <a:avLst/>
          </a:prstGeom>
          <a:noFill/>
        </p:spPr>
        <p:txBody>
          <a:bodyPr wrap="none" lIns="91440" tIns="45720" rIns="91440" bIns="45720">
            <a:spAutoFit/>
          </a:bodyPr>
          <a:lstStyle/>
          <a:p>
            <a:pPr algn="ctr"/>
            <a:r>
              <a:rPr lang="en-GB"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ES LEPOJOS UN </a:t>
            </a:r>
            <a:endParaRPr lang="lv-LV"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r>
              <a:rPr lang="en-GB"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JŪTOS LIELISKI, </a:t>
            </a:r>
            <a:endParaRPr lang="lv-LV"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r>
              <a:rPr lang="en-GB"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VISU PAVEICU PATS</a:t>
            </a:r>
            <a:endParaRPr lang="en-US"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03B06731-C797-0A57-5D63-88FEA440C3CF}"/>
              </a:ext>
            </a:extLst>
          </p:cNvPr>
          <p:cNvSpPr/>
          <p:nvPr/>
        </p:nvSpPr>
        <p:spPr>
          <a:xfrm>
            <a:off x="3416545" y="5049838"/>
            <a:ext cx="2841932" cy="707886"/>
          </a:xfrm>
          <a:prstGeom prst="rect">
            <a:avLst/>
          </a:prstGeom>
          <a:noFill/>
        </p:spPr>
        <p:txBody>
          <a:bodyPr wrap="none" lIns="91440" tIns="45720" rIns="91440" bIns="45720">
            <a:spAutoFit/>
          </a:bodyPr>
          <a:lstStyle/>
          <a:p>
            <a:pPr algn="ctr"/>
            <a:r>
              <a:rPr lang="lv-LV" sz="20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MAN </a:t>
            </a:r>
            <a:r>
              <a:rPr lang="en-GB"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IZDEVĀS UN </a:t>
            </a:r>
            <a:endParaRPr lang="lv-LV"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r>
              <a:rPr lang="en-GB"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VARU PALĪDZĒT CITIEM</a:t>
            </a:r>
            <a:endParaRPr lang="en-US"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8837E819-6FE2-5407-8129-694DF5448778}"/>
              </a:ext>
            </a:extLst>
          </p:cNvPr>
          <p:cNvSpPr/>
          <p:nvPr/>
        </p:nvSpPr>
        <p:spPr>
          <a:xfrm>
            <a:off x="6461717" y="5049838"/>
            <a:ext cx="2404376" cy="1015663"/>
          </a:xfrm>
          <a:prstGeom prst="rect">
            <a:avLst/>
          </a:prstGeom>
          <a:noFill/>
        </p:spPr>
        <p:txBody>
          <a:bodyPr wrap="none" lIns="91440" tIns="45720" rIns="91440" bIns="45720">
            <a:spAutoFit/>
          </a:bodyPr>
          <a:lstStyle/>
          <a:p>
            <a:pPr algn="ctr"/>
            <a:r>
              <a:rPr lang="lv-LV" sz="20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MAN</a:t>
            </a:r>
            <a:r>
              <a:rPr lang="en-GB"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BIJA GRŪTI, </a:t>
            </a:r>
            <a:endParaRPr lang="lv-LV"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r>
              <a:rPr lang="en-GB"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BET AR PALĪDZĪBU </a:t>
            </a:r>
            <a:endParaRPr lang="lv-LV"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a:p>
            <a:pPr algn="ctr"/>
            <a:r>
              <a:rPr lang="en-GB"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ES TO PAVEICU</a:t>
            </a:r>
            <a:endParaRPr lang="en-US"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1" name="Rectangle 10">
            <a:extLst>
              <a:ext uri="{FF2B5EF4-FFF2-40B4-BE49-F238E27FC236}">
                <a16:creationId xmlns:a16="http://schemas.microsoft.com/office/drawing/2014/main" id="{D07DAED3-0682-F6ED-8C40-629D03869BAD}"/>
              </a:ext>
            </a:extLst>
          </p:cNvPr>
          <p:cNvSpPr/>
          <p:nvPr/>
        </p:nvSpPr>
        <p:spPr>
          <a:xfrm>
            <a:off x="9111266" y="5049838"/>
            <a:ext cx="2758063" cy="707886"/>
          </a:xfrm>
          <a:prstGeom prst="rect">
            <a:avLst/>
          </a:prstGeom>
          <a:noFill/>
        </p:spPr>
        <p:txBody>
          <a:bodyPr wrap="none" lIns="91440" tIns="45720" rIns="91440" bIns="45720">
            <a:spAutoFit/>
          </a:bodyPr>
          <a:lstStyle/>
          <a:p>
            <a:pPr algn="ctr"/>
            <a:r>
              <a:rPr lang="lv-LV"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ES ĻOTI CENTOS, </a:t>
            </a:r>
          </a:p>
          <a:p>
            <a:pPr algn="ctr"/>
            <a:r>
              <a:rPr lang="lv-LV"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BET VĒL IR JĀPABEIDZ</a:t>
            </a:r>
            <a:endParaRPr lang="en-US" sz="20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4" name="p_34336738_193_everita">
            <a:hlinkClick r:id="" action="ppaction://media"/>
            <a:extLst>
              <a:ext uri="{FF2B5EF4-FFF2-40B4-BE49-F238E27FC236}">
                <a16:creationId xmlns:a16="http://schemas.microsoft.com/office/drawing/2014/main" id="{94754681-02F5-2380-5076-74B22BA98E0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04582" y="339982"/>
            <a:ext cx="406400" cy="406400"/>
          </a:xfrm>
          <a:prstGeom prst="rect">
            <a:avLst/>
          </a:prstGeom>
        </p:spPr>
      </p:pic>
    </p:spTree>
    <p:extLst>
      <p:ext uri="{BB962C8B-B14F-4D97-AF65-F5344CB8AC3E}">
        <p14:creationId xmlns:p14="http://schemas.microsoft.com/office/powerpoint/2010/main" val="388300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73AFF-52C7-142D-6360-FF390E0DC657}"/>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75DE5675-CA02-37EF-CEBE-94355AE93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2C379C0-79DB-CB06-D252-CBCB55D5C3E9}"/>
              </a:ext>
            </a:extLst>
          </p:cNvPr>
          <p:cNvSpPr/>
          <p:nvPr/>
        </p:nvSpPr>
        <p:spPr>
          <a:xfrm>
            <a:off x="2171264" y="139075"/>
            <a:ext cx="8125943" cy="646331"/>
          </a:xfrm>
          <a:prstGeom prst="rect">
            <a:avLst/>
          </a:prstGeom>
          <a:noFill/>
        </p:spPr>
        <p:txBody>
          <a:bodyPr wrap="none" lIns="91440" tIns="45720" rIns="91440" bIns="45720">
            <a:spAutoFit/>
          </a:bodyPr>
          <a:lstStyle/>
          <a:p>
            <a:pPr algn="ctr"/>
            <a:r>
              <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ATRODI ATT</a:t>
            </a: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ĒLAM ATBILSTOŠU VĀRDU!</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3190912F-2160-0558-5D4B-C340790458A0}"/>
              </a:ext>
            </a:extLst>
          </p:cNvPr>
          <p:cNvSpPr/>
          <p:nvPr/>
        </p:nvSpPr>
        <p:spPr>
          <a:xfrm>
            <a:off x="318194" y="1835594"/>
            <a:ext cx="1826141"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CEPURE</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F8BBF8F4-1F3B-9A5F-FB71-DB1FE8DDB5A8}"/>
              </a:ext>
            </a:extLst>
          </p:cNvPr>
          <p:cNvSpPr/>
          <p:nvPr/>
        </p:nvSpPr>
        <p:spPr>
          <a:xfrm>
            <a:off x="507442" y="2687994"/>
            <a:ext cx="1425391" cy="646331"/>
          </a:xfrm>
          <a:prstGeom prst="rect">
            <a:avLst/>
          </a:prstGeom>
          <a:noFill/>
        </p:spPr>
        <p:txBody>
          <a:bodyPr wrap="none" lIns="91440" tIns="45720" rIns="91440" bIns="45720">
            <a:spAutoFit/>
          </a:bodyPr>
          <a:lstStyle/>
          <a:p>
            <a:pPr algn="ctr"/>
            <a:r>
              <a:rPr lang="lv-LV" sz="3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CIMDI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F6D5055F-E0AA-207B-8AC9-362BCB499FC5}"/>
              </a:ext>
            </a:extLst>
          </p:cNvPr>
          <p:cNvSpPr/>
          <p:nvPr/>
        </p:nvSpPr>
        <p:spPr>
          <a:xfrm>
            <a:off x="449109" y="4491522"/>
            <a:ext cx="148470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197CA599-B16D-ED35-5D7B-433805C56DA2}"/>
              </a:ext>
            </a:extLst>
          </p:cNvPr>
          <p:cNvSpPr/>
          <p:nvPr/>
        </p:nvSpPr>
        <p:spPr>
          <a:xfrm>
            <a:off x="0" y="5351595"/>
            <a:ext cx="2567306"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DŽEMPERIS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id="{FA3F85E8-0299-86CB-CFCF-80A8BFFA4121}"/>
              </a:ext>
            </a:extLst>
          </p:cNvPr>
          <p:cNvSpPr/>
          <p:nvPr/>
        </p:nvSpPr>
        <p:spPr>
          <a:xfrm>
            <a:off x="358876" y="1003762"/>
            <a:ext cx="1722523"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3074" name="Picture 2" descr="A cartoon of a pair of yellow snow pants with a red background. | Premium  AI-generated vector">
            <a:extLst>
              <a:ext uri="{FF2B5EF4-FFF2-40B4-BE49-F238E27FC236}">
                <a16:creationId xmlns:a16="http://schemas.microsoft.com/office/drawing/2014/main" id="{B436FD2C-987C-727A-474D-B837C9C342F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33920" y="980803"/>
            <a:ext cx="4617485" cy="461748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E2C3CDFF-BE77-A562-E1AB-564B57078503}"/>
              </a:ext>
            </a:extLst>
          </p:cNvPr>
          <p:cNvSpPr/>
          <p:nvPr/>
        </p:nvSpPr>
        <p:spPr>
          <a:xfrm>
            <a:off x="419342" y="3581485"/>
            <a:ext cx="162384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4613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0" nodeType="clickEffect">
                                  <p:stCondLst>
                                    <p:cond delay="0"/>
                                  </p:stCondLst>
                                  <p:childTnLst>
                                    <p:animMotion origin="layout" path="M -1.45833E-6 -2.96296E-6 L 0.65664 0.28773 " pathEditMode="relative" rAng="0" ptsTypes="AA">
                                      <p:cBhvr>
                                        <p:cTn id="12" dur="2000" fill="hold"/>
                                        <p:tgtEl>
                                          <p:spTgt spid="15"/>
                                        </p:tgtEl>
                                        <p:attrNameLst>
                                          <p:attrName>ppt_x</p:attrName>
                                          <p:attrName>ppt_y</p:attrName>
                                        </p:attrNameLst>
                                      </p:cBhvr>
                                      <p:rCtr x="32826" y="14375"/>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32" presetClass="emph" presetSubtype="0" fill="hold" grpId="0" nodeType="clickEffect">
                                  <p:stCondLst>
                                    <p:cond delay="0"/>
                                  </p:stCondLst>
                                  <p:childTnLst>
                                    <p:animRot by="120000">
                                      <p:cBhvr>
                                        <p:cTn id="17" dur="100" fill="hold">
                                          <p:stCondLst>
                                            <p:cond delay="0"/>
                                          </p:stCondLst>
                                        </p:cTn>
                                        <p:tgtEl>
                                          <p:spTgt spid="5"/>
                                        </p:tgtEl>
                                        <p:attrNameLst>
                                          <p:attrName>r</p:attrName>
                                        </p:attrNameLst>
                                      </p:cBhvr>
                                    </p:animRot>
                                    <p:animRot by="-240000">
                                      <p:cBhvr>
                                        <p:cTn id="18" dur="200" fill="hold">
                                          <p:stCondLst>
                                            <p:cond delay="200"/>
                                          </p:stCondLst>
                                        </p:cTn>
                                        <p:tgtEl>
                                          <p:spTgt spid="5"/>
                                        </p:tgtEl>
                                        <p:attrNameLst>
                                          <p:attrName>r</p:attrName>
                                        </p:attrNameLst>
                                      </p:cBhvr>
                                    </p:animRot>
                                    <p:animRot by="240000">
                                      <p:cBhvr>
                                        <p:cTn id="19" dur="200" fill="hold">
                                          <p:stCondLst>
                                            <p:cond delay="400"/>
                                          </p:stCondLst>
                                        </p:cTn>
                                        <p:tgtEl>
                                          <p:spTgt spid="5"/>
                                        </p:tgtEl>
                                        <p:attrNameLst>
                                          <p:attrName>r</p:attrName>
                                        </p:attrNameLst>
                                      </p:cBhvr>
                                    </p:animRot>
                                    <p:animRot by="-240000">
                                      <p:cBhvr>
                                        <p:cTn id="20" dur="200" fill="hold">
                                          <p:stCondLst>
                                            <p:cond delay="600"/>
                                          </p:stCondLst>
                                        </p:cTn>
                                        <p:tgtEl>
                                          <p:spTgt spid="5"/>
                                        </p:tgtEl>
                                        <p:attrNameLst>
                                          <p:attrName>r</p:attrName>
                                        </p:attrNameLst>
                                      </p:cBhvr>
                                    </p:animRot>
                                    <p:animRot by="120000">
                                      <p:cBhvr>
                                        <p:cTn id="21" dur="200" fill="hold">
                                          <p:stCondLst>
                                            <p:cond delay="800"/>
                                          </p:stCondLst>
                                        </p:cTn>
                                        <p:tgtEl>
                                          <p:spTgt spid="5"/>
                                        </p:tgtEl>
                                        <p:attrNameLst>
                                          <p:attrName>r</p:attrName>
                                        </p:attrNameLst>
                                      </p:cBhvr>
                                    </p:animRot>
                                  </p:childTnLst>
                                </p:cTn>
                              </p:par>
                            </p:childTnLst>
                          </p:cTn>
                        </p:par>
                      </p:childTnLst>
                    </p:cTn>
                  </p:par>
                </p:childTnLst>
              </p:cTn>
              <p:nextCondLst>
                <p:cond evt="onClick" delay="0">
                  <p:tgtEl>
                    <p:spTgt spid="5"/>
                  </p:tgtEl>
                </p:cond>
              </p:nextCondLst>
            </p:seq>
            <p:seq concurrent="1" nextAc="seek">
              <p:cTn id="22" restart="whenNotActive" fill="hold" evtFilter="cancelBubble" nodeType="interactiveSeq">
                <p:stCondLst>
                  <p:cond evt="onClick" delay="0">
                    <p:tgtEl>
                      <p:spTgt spid="14"/>
                    </p:tgtEl>
                  </p:cond>
                </p:stCondLst>
                <p:endSync evt="end" delay="0">
                  <p:rtn val="all"/>
                </p:endSync>
                <p:childTnLst>
                  <p:par>
                    <p:cTn id="23" fill="hold">
                      <p:stCondLst>
                        <p:cond delay="0"/>
                      </p:stCondLst>
                      <p:childTnLst>
                        <p:par>
                          <p:cTn id="24" fill="hold">
                            <p:stCondLst>
                              <p:cond delay="0"/>
                            </p:stCondLst>
                            <p:childTnLst>
                              <p:par>
                                <p:cTn id="25" presetID="32" presetClass="emph" presetSubtype="0" fill="hold" grpId="0" nodeType="clickEffect">
                                  <p:stCondLst>
                                    <p:cond delay="0"/>
                                  </p:stCondLst>
                                  <p:childTnLst>
                                    <p:animRot by="120000">
                                      <p:cBhvr>
                                        <p:cTn id="26" dur="100" fill="hold">
                                          <p:stCondLst>
                                            <p:cond delay="0"/>
                                          </p:stCondLst>
                                        </p:cTn>
                                        <p:tgtEl>
                                          <p:spTgt spid="14"/>
                                        </p:tgtEl>
                                        <p:attrNameLst>
                                          <p:attrName>r</p:attrName>
                                        </p:attrNameLst>
                                      </p:cBhvr>
                                    </p:animRot>
                                    <p:animRot by="-240000">
                                      <p:cBhvr>
                                        <p:cTn id="27" dur="200" fill="hold">
                                          <p:stCondLst>
                                            <p:cond delay="200"/>
                                          </p:stCondLst>
                                        </p:cTn>
                                        <p:tgtEl>
                                          <p:spTgt spid="14"/>
                                        </p:tgtEl>
                                        <p:attrNameLst>
                                          <p:attrName>r</p:attrName>
                                        </p:attrNameLst>
                                      </p:cBhvr>
                                    </p:animRot>
                                    <p:animRot by="240000">
                                      <p:cBhvr>
                                        <p:cTn id="28" dur="200" fill="hold">
                                          <p:stCondLst>
                                            <p:cond delay="400"/>
                                          </p:stCondLst>
                                        </p:cTn>
                                        <p:tgtEl>
                                          <p:spTgt spid="14"/>
                                        </p:tgtEl>
                                        <p:attrNameLst>
                                          <p:attrName>r</p:attrName>
                                        </p:attrNameLst>
                                      </p:cBhvr>
                                    </p:animRot>
                                    <p:animRot by="-240000">
                                      <p:cBhvr>
                                        <p:cTn id="29" dur="200" fill="hold">
                                          <p:stCondLst>
                                            <p:cond delay="600"/>
                                          </p:stCondLst>
                                        </p:cTn>
                                        <p:tgtEl>
                                          <p:spTgt spid="14"/>
                                        </p:tgtEl>
                                        <p:attrNameLst>
                                          <p:attrName>r</p:attrName>
                                        </p:attrNameLst>
                                      </p:cBhvr>
                                    </p:animRot>
                                    <p:animRot by="120000">
                                      <p:cBhvr>
                                        <p:cTn id="30"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31" restart="whenNotActive" fill="hold" evtFilter="cancelBubble" nodeType="interactiveSeq">
                <p:stCondLst>
                  <p:cond evt="onClick" delay="0">
                    <p:tgtEl>
                      <p:spTgt spid="16"/>
                    </p:tgtEl>
                  </p:cond>
                </p:stCondLst>
                <p:endSync evt="end" delay="0">
                  <p:rtn val="all"/>
                </p:endSync>
                <p:childTnLst>
                  <p:par>
                    <p:cTn id="32" fill="hold">
                      <p:stCondLst>
                        <p:cond delay="0"/>
                      </p:stCondLst>
                      <p:childTnLst>
                        <p:par>
                          <p:cTn id="33" fill="hold">
                            <p:stCondLst>
                              <p:cond delay="0"/>
                            </p:stCondLst>
                            <p:childTnLst>
                              <p:par>
                                <p:cTn id="34" presetID="32" presetClass="emph" presetSubtype="0" fill="hold" grpId="0" nodeType="clickEffect">
                                  <p:stCondLst>
                                    <p:cond delay="0"/>
                                  </p:stCondLst>
                                  <p:childTnLst>
                                    <p:animRot by="120000">
                                      <p:cBhvr>
                                        <p:cTn id="35" dur="100" fill="hold">
                                          <p:stCondLst>
                                            <p:cond delay="0"/>
                                          </p:stCondLst>
                                        </p:cTn>
                                        <p:tgtEl>
                                          <p:spTgt spid="16"/>
                                        </p:tgtEl>
                                        <p:attrNameLst>
                                          <p:attrName>r</p:attrName>
                                        </p:attrNameLst>
                                      </p:cBhvr>
                                    </p:animRot>
                                    <p:animRot by="-240000">
                                      <p:cBhvr>
                                        <p:cTn id="36" dur="200" fill="hold">
                                          <p:stCondLst>
                                            <p:cond delay="200"/>
                                          </p:stCondLst>
                                        </p:cTn>
                                        <p:tgtEl>
                                          <p:spTgt spid="16"/>
                                        </p:tgtEl>
                                        <p:attrNameLst>
                                          <p:attrName>r</p:attrName>
                                        </p:attrNameLst>
                                      </p:cBhvr>
                                    </p:animRot>
                                    <p:animRot by="240000">
                                      <p:cBhvr>
                                        <p:cTn id="37" dur="200" fill="hold">
                                          <p:stCondLst>
                                            <p:cond delay="400"/>
                                          </p:stCondLst>
                                        </p:cTn>
                                        <p:tgtEl>
                                          <p:spTgt spid="16"/>
                                        </p:tgtEl>
                                        <p:attrNameLst>
                                          <p:attrName>r</p:attrName>
                                        </p:attrNameLst>
                                      </p:cBhvr>
                                    </p:animRot>
                                    <p:animRot by="-240000">
                                      <p:cBhvr>
                                        <p:cTn id="38" dur="200" fill="hold">
                                          <p:stCondLst>
                                            <p:cond delay="600"/>
                                          </p:stCondLst>
                                        </p:cTn>
                                        <p:tgtEl>
                                          <p:spTgt spid="16"/>
                                        </p:tgtEl>
                                        <p:attrNameLst>
                                          <p:attrName>r</p:attrName>
                                        </p:attrNameLst>
                                      </p:cBhvr>
                                    </p:animRot>
                                    <p:animRot by="120000">
                                      <p:cBhvr>
                                        <p:cTn id="3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6"/>
                  </p:tgtEl>
                </p:cond>
              </p:nextCondLst>
            </p:seq>
            <p:seq concurrent="1" nextAc="seek">
              <p:cTn id="40" restart="whenNotActive" fill="hold" evtFilter="cancelBubble" nodeType="interactiveSeq">
                <p:stCondLst>
                  <p:cond evt="onClick" delay="0">
                    <p:tgtEl>
                      <p:spTgt spid="17"/>
                    </p:tgtEl>
                  </p:cond>
                </p:stCondLst>
                <p:endSync evt="end" delay="0">
                  <p:rtn val="all"/>
                </p:endSync>
                <p:childTnLst>
                  <p:par>
                    <p:cTn id="41" fill="hold">
                      <p:stCondLst>
                        <p:cond delay="0"/>
                      </p:stCondLst>
                      <p:childTnLst>
                        <p:par>
                          <p:cTn id="42" fill="hold">
                            <p:stCondLst>
                              <p:cond delay="0"/>
                            </p:stCondLst>
                            <p:childTnLst>
                              <p:par>
                                <p:cTn id="43" presetID="32" presetClass="emph" presetSubtype="0" fill="hold" grpId="0" nodeType="clickEffect">
                                  <p:stCondLst>
                                    <p:cond delay="0"/>
                                  </p:stCondLst>
                                  <p:childTnLst>
                                    <p:animRot by="120000">
                                      <p:cBhvr>
                                        <p:cTn id="44" dur="100" fill="hold">
                                          <p:stCondLst>
                                            <p:cond delay="0"/>
                                          </p:stCondLst>
                                        </p:cTn>
                                        <p:tgtEl>
                                          <p:spTgt spid="17"/>
                                        </p:tgtEl>
                                        <p:attrNameLst>
                                          <p:attrName>r</p:attrName>
                                        </p:attrNameLst>
                                      </p:cBhvr>
                                    </p:animRot>
                                    <p:animRot by="-240000">
                                      <p:cBhvr>
                                        <p:cTn id="45" dur="200" fill="hold">
                                          <p:stCondLst>
                                            <p:cond delay="200"/>
                                          </p:stCondLst>
                                        </p:cTn>
                                        <p:tgtEl>
                                          <p:spTgt spid="17"/>
                                        </p:tgtEl>
                                        <p:attrNameLst>
                                          <p:attrName>r</p:attrName>
                                        </p:attrNameLst>
                                      </p:cBhvr>
                                    </p:animRot>
                                    <p:animRot by="240000">
                                      <p:cBhvr>
                                        <p:cTn id="46" dur="200" fill="hold">
                                          <p:stCondLst>
                                            <p:cond delay="400"/>
                                          </p:stCondLst>
                                        </p:cTn>
                                        <p:tgtEl>
                                          <p:spTgt spid="17"/>
                                        </p:tgtEl>
                                        <p:attrNameLst>
                                          <p:attrName>r</p:attrName>
                                        </p:attrNameLst>
                                      </p:cBhvr>
                                    </p:animRot>
                                    <p:animRot by="-240000">
                                      <p:cBhvr>
                                        <p:cTn id="47" dur="200" fill="hold">
                                          <p:stCondLst>
                                            <p:cond delay="600"/>
                                          </p:stCondLst>
                                        </p:cTn>
                                        <p:tgtEl>
                                          <p:spTgt spid="17"/>
                                        </p:tgtEl>
                                        <p:attrNameLst>
                                          <p:attrName>r</p:attrName>
                                        </p:attrNameLst>
                                      </p:cBhvr>
                                    </p:animRot>
                                    <p:animRot by="120000">
                                      <p:cBhvr>
                                        <p:cTn id="48" dur="200" fill="hold">
                                          <p:stCondLst>
                                            <p:cond delay="800"/>
                                          </p:stCondLst>
                                        </p:cTn>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49" restart="whenNotActive" fill="hold" evtFilter="cancelBubble" nodeType="interactiveSeq">
                <p:stCondLst>
                  <p:cond evt="onClick" delay="0">
                    <p:tgtEl>
                      <p:spTgt spid="4"/>
                    </p:tgtEl>
                  </p:cond>
                </p:stCondLst>
                <p:endSync evt="end" delay="0">
                  <p:rtn val="all"/>
                </p:endSync>
                <p:childTnLst>
                  <p:par>
                    <p:cTn id="50" fill="hold">
                      <p:stCondLst>
                        <p:cond delay="0"/>
                      </p:stCondLst>
                      <p:childTnLst>
                        <p:par>
                          <p:cTn id="51" fill="hold">
                            <p:stCondLst>
                              <p:cond delay="0"/>
                            </p:stCondLst>
                            <p:childTnLst>
                              <p:par>
                                <p:cTn id="52" presetID="32" presetClass="emph" presetSubtype="0" fill="hold" grpId="0" nodeType="clickEffect">
                                  <p:stCondLst>
                                    <p:cond delay="0"/>
                                  </p:stCondLst>
                                  <p:childTnLst>
                                    <p:animRot by="120000">
                                      <p:cBhvr>
                                        <p:cTn id="53" dur="100" fill="hold">
                                          <p:stCondLst>
                                            <p:cond delay="0"/>
                                          </p:stCondLst>
                                        </p:cTn>
                                        <p:tgtEl>
                                          <p:spTgt spid="4"/>
                                        </p:tgtEl>
                                        <p:attrNameLst>
                                          <p:attrName>r</p:attrName>
                                        </p:attrNameLst>
                                      </p:cBhvr>
                                    </p:animRot>
                                    <p:animRot by="-240000">
                                      <p:cBhvr>
                                        <p:cTn id="54" dur="200" fill="hold">
                                          <p:stCondLst>
                                            <p:cond delay="200"/>
                                          </p:stCondLst>
                                        </p:cTn>
                                        <p:tgtEl>
                                          <p:spTgt spid="4"/>
                                        </p:tgtEl>
                                        <p:attrNameLst>
                                          <p:attrName>r</p:attrName>
                                        </p:attrNameLst>
                                      </p:cBhvr>
                                    </p:animRot>
                                    <p:animRot by="240000">
                                      <p:cBhvr>
                                        <p:cTn id="55" dur="200" fill="hold">
                                          <p:stCondLst>
                                            <p:cond delay="400"/>
                                          </p:stCondLst>
                                        </p:cTn>
                                        <p:tgtEl>
                                          <p:spTgt spid="4"/>
                                        </p:tgtEl>
                                        <p:attrNameLst>
                                          <p:attrName>r</p:attrName>
                                        </p:attrNameLst>
                                      </p:cBhvr>
                                    </p:animRot>
                                    <p:animRot by="-240000">
                                      <p:cBhvr>
                                        <p:cTn id="56" dur="200" fill="hold">
                                          <p:stCondLst>
                                            <p:cond delay="600"/>
                                          </p:stCondLst>
                                        </p:cTn>
                                        <p:tgtEl>
                                          <p:spTgt spid="4"/>
                                        </p:tgtEl>
                                        <p:attrNameLst>
                                          <p:attrName>r</p:attrName>
                                        </p:attrNameLst>
                                      </p:cBhvr>
                                    </p:animRot>
                                    <p:animRot by="120000">
                                      <p:cBhvr>
                                        <p:cTn id="5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childTnLst>
        </p:cTn>
      </p:par>
    </p:tnLst>
    <p:bldLst>
      <p:bldP spid="5" grpId="0"/>
      <p:bldP spid="14" grpId="0"/>
      <p:bldP spid="16" grpId="0"/>
      <p:bldP spid="17" grpId="0"/>
      <p:bldP spid="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D9B5D-5CDA-AEDD-B74A-019D637879FF}"/>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54B2140D-F2FE-7DE5-9653-16A1A4AC46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4C289FC-DC31-6C5F-5DEC-FA36E39A3AE0}"/>
              </a:ext>
            </a:extLst>
          </p:cNvPr>
          <p:cNvSpPr/>
          <p:nvPr/>
        </p:nvSpPr>
        <p:spPr>
          <a:xfrm>
            <a:off x="2171264" y="139075"/>
            <a:ext cx="8125943" cy="646331"/>
          </a:xfrm>
          <a:prstGeom prst="rect">
            <a:avLst/>
          </a:prstGeom>
          <a:noFill/>
        </p:spPr>
        <p:txBody>
          <a:bodyPr wrap="none" lIns="91440" tIns="45720" rIns="91440" bIns="45720">
            <a:spAutoFit/>
          </a:bodyPr>
          <a:lstStyle/>
          <a:p>
            <a:pPr algn="ctr"/>
            <a:r>
              <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ATRODI ATT</a:t>
            </a: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ĒLAM ATBILSTOŠU VĀRDU!</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0DDBFD49-9C2C-3C19-24ED-3DA364356AC5}"/>
              </a:ext>
            </a:extLst>
          </p:cNvPr>
          <p:cNvSpPr/>
          <p:nvPr/>
        </p:nvSpPr>
        <p:spPr>
          <a:xfrm>
            <a:off x="318194" y="1835594"/>
            <a:ext cx="1826141"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CEPURE</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05C416DA-E7FE-D74B-DF5C-1E8E6CE6F301}"/>
              </a:ext>
            </a:extLst>
          </p:cNvPr>
          <p:cNvSpPr/>
          <p:nvPr/>
        </p:nvSpPr>
        <p:spPr>
          <a:xfrm>
            <a:off x="507442" y="2687994"/>
            <a:ext cx="1425391" cy="646331"/>
          </a:xfrm>
          <a:prstGeom prst="rect">
            <a:avLst/>
          </a:prstGeom>
          <a:noFill/>
        </p:spPr>
        <p:txBody>
          <a:bodyPr wrap="none" lIns="91440" tIns="45720" rIns="91440" bIns="45720">
            <a:spAutoFit/>
          </a:bodyPr>
          <a:lstStyle/>
          <a:p>
            <a:pPr algn="ctr"/>
            <a:r>
              <a:rPr lang="lv-LV" sz="3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CIMDI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AEFE2B1B-132D-0A8F-A6D6-83FA8E1EE80E}"/>
              </a:ext>
            </a:extLst>
          </p:cNvPr>
          <p:cNvSpPr/>
          <p:nvPr/>
        </p:nvSpPr>
        <p:spPr>
          <a:xfrm>
            <a:off x="449109" y="4491522"/>
            <a:ext cx="148470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2D759B5B-15C4-17C4-5085-91206DCC8235}"/>
              </a:ext>
            </a:extLst>
          </p:cNvPr>
          <p:cNvSpPr/>
          <p:nvPr/>
        </p:nvSpPr>
        <p:spPr>
          <a:xfrm>
            <a:off x="0" y="5351595"/>
            <a:ext cx="2567306"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DŽEMPERIS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id="{455CCEE1-8236-8D6A-28A8-BD2EC6CFD363}"/>
              </a:ext>
            </a:extLst>
          </p:cNvPr>
          <p:cNvSpPr/>
          <p:nvPr/>
        </p:nvSpPr>
        <p:spPr>
          <a:xfrm>
            <a:off x="358876" y="1003762"/>
            <a:ext cx="1722523"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2DCD720E-2D45-BEE1-4524-D5BCEC3BC77B}"/>
              </a:ext>
            </a:extLst>
          </p:cNvPr>
          <p:cNvSpPr/>
          <p:nvPr/>
        </p:nvSpPr>
        <p:spPr>
          <a:xfrm>
            <a:off x="419342" y="3581485"/>
            <a:ext cx="162384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4100" name="Picture 4" descr="Cartoon illustration. Pair of wool winter mittens with pattern. Gloves for  cold weather. Graphic design with contour. Clip-art print for showcase,  greeting card. Isolated on white background 24734334 Vector Art at Vecteezy">
            <a:extLst>
              <a:ext uri="{FF2B5EF4-FFF2-40B4-BE49-F238E27FC236}">
                <a16:creationId xmlns:a16="http://schemas.microsoft.com/office/drawing/2014/main" id="{40EBC569-1856-7BE4-6249-0E2395EB182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112962" y="947773"/>
            <a:ext cx="5131085" cy="5131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6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0" nodeType="clickEffect">
                                  <p:stCondLst>
                                    <p:cond delay="0"/>
                                  </p:stCondLst>
                                  <p:childTnLst>
                                    <p:animMotion origin="layout" path="M -2.08333E-7 1.11111E-6 L 0.62969 0.42292 " pathEditMode="relative" rAng="0" ptsTypes="AA">
                                      <p:cBhvr>
                                        <p:cTn id="12" dur="2000" fill="hold"/>
                                        <p:tgtEl>
                                          <p:spTgt spid="14"/>
                                        </p:tgtEl>
                                        <p:attrNameLst>
                                          <p:attrName>ppt_x</p:attrName>
                                          <p:attrName>ppt_y</p:attrName>
                                        </p:attrNameLst>
                                      </p:cBhvr>
                                      <p:rCtr x="31484" y="21134"/>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32" presetClass="emph" presetSubtype="0" fill="hold" grpId="0" nodeType="clickEffect">
                                  <p:stCondLst>
                                    <p:cond delay="0"/>
                                  </p:stCondLst>
                                  <p:childTnLst>
                                    <p:animRot by="120000">
                                      <p:cBhvr>
                                        <p:cTn id="17" dur="100" fill="hold">
                                          <p:stCondLst>
                                            <p:cond delay="0"/>
                                          </p:stCondLst>
                                        </p:cTn>
                                        <p:tgtEl>
                                          <p:spTgt spid="5"/>
                                        </p:tgtEl>
                                        <p:attrNameLst>
                                          <p:attrName>r</p:attrName>
                                        </p:attrNameLst>
                                      </p:cBhvr>
                                    </p:animRot>
                                    <p:animRot by="-240000">
                                      <p:cBhvr>
                                        <p:cTn id="18" dur="200" fill="hold">
                                          <p:stCondLst>
                                            <p:cond delay="200"/>
                                          </p:stCondLst>
                                        </p:cTn>
                                        <p:tgtEl>
                                          <p:spTgt spid="5"/>
                                        </p:tgtEl>
                                        <p:attrNameLst>
                                          <p:attrName>r</p:attrName>
                                        </p:attrNameLst>
                                      </p:cBhvr>
                                    </p:animRot>
                                    <p:animRot by="240000">
                                      <p:cBhvr>
                                        <p:cTn id="19" dur="200" fill="hold">
                                          <p:stCondLst>
                                            <p:cond delay="400"/>
                                          </p:stCondLst>
                                        </p:cTn>
                                        <p:tgtEl>
                                          <p:spTgt spid="5"/>
                                        </p:tgtEl>
                                        <p:attrNameLst>
                                          <p:attrName>r</p:attrName>
                                        </p:attrNameLst>
                                      </p:cBhvr>
                                    </p:animRot>
                                    <p:animRot by="-240000">
                                      <p:cBhvr>
                                        <p:cTn id="20" dur="200" fill="hold">
                                          <p:stCondLst>
                                            <p:cond delay="600"/>
                                          </p:stCondLst>
                                        </p:cTn>
                                        <p:tgtEl>
                                          <p:spTgt spid="5"/>
                                        </p:tgtEl>
                                        <p:attrNameLst>
                                          <p:attrName>r</p:attrName>
                                        </p:attrNameLst>
                                      </p:cBhvr>
                                    </p:animRot>
                                    <p:animRot by="120000">
                                      <p:cBhvr>
                                        <p:cTn id="21" dur="200" fill="hold">
                                          <p:stCondLst>
                                            <p:cond delay="800"/>
                                          </p:stCondLst>
                                        </p:cTn>
                                        <p:tgtEl>
                                          <p:spTgt spid="5"/>
                                        </p:tgtEl>
                                        <p:attrNameLst>
                                          <p:attrName>r</p:attrName>
                                        </p:attrNameLst>
                                      </p:cBhvr>
                                    </p:animRot>
                                  </p:childTnLst>
                                </p:cTn>
                              </p:par>
                            </p:childTnLst>
                          </p:cTn>
                        </p:par>
                      </p:childTnLst>
                    </p:cTn>
                  </p:par>
                </p:childTnLst>
              </p:cTn>
              <p:nextCondLst>
                <p:cond evt="onClick" delay="0">
                  <p:tgtEl>
                    <p:spTgt spid="5"/>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32" presetClass="emph" presetSubtype="0" fill="hold" grpId="0" nodeType="clickEffect">
                                  <p:stCondLst>
                                    <p:cond delay="0"/>
                                  </p:stCondLst>
                                  <p:childTnLst>
                                    <p:animRot by="120000">
                                      <p:cBhvr>
                                        <p:cTn id="26" dur="100" fill="hold">
                                          <p:stCondLst>
                                            <p:cond delay="0"/>
                                          </p:stCondLst>
                                        </p:cTn>
                                        <p:tgtEl>
                                          <p:spTgt spid="16"/>
                                        </p:tgtEl>
                                        <p:attrNameLst>
                                          <p:attrName>r</p:attrName>
                                        </p:attrNameLst>
                                      </p:cBhvr>
                                    </p:animRot>
                                    <p:animRot by="-240000">
                                      <p:cBhvr>
                                        <p:cTn id="27" dur="200" fill="hold">
                                          <p:stCondLst>
                                            <p:cond delay="200"/>
                                          </p:stCondLst>
                                        </p:cTn>
                                        <p:tgtEl>
                                          <p:spTgt spid="16"/>
                                        </p:tgtEl>
                                        <p:attrNameLst>
                                          <p:attrName>r</p:attrName>
                                        </p:attrNameLst>
                                      </p:cBhvr>
                                    </p:animRot>
                                    <p:animRot by="240000">
                                      <p:cBhvr>
                                        <p:cTn id="28" dur="200" fill="hold">
                                          <p:stCondLst>
                                            <p:cond delay="400"/>
                                          </p:stCondLst>
                                        </p:cTn>
                                        <p:tgtEl>
                                          <p:spTgt spid="16"/>
                                        </p:tgtEl>
                                        <p:attrNameLst>
                                          <p:attrName>r</p:attrName>
                                        </p:attrNameLst>
                                      </p:cBhvr>
                                    </p:animRot>
                                    <p:animRot by="-240000">
                                      <p:cBhvr>
                                        <p:cTn id="29" dur="200" fill="hold">
                                          <p:stCondLst>
                                            <p:cond delay="600"/>
                                          </p:stCondLst>
                                        </p:cTn>
                                        <p:tgtEl>
                                          <p:spTgt spid="16"/>
                                        </p:tgtEl>
                                        <p:attrNameLst>
                                          <p:attrName>r</p:attrName>
                                        </p:attrNameLst>
                                      </p:cBhvr>
                                    </p:animRot>
                                    <p:animRot by="120000">
                                      <p:cBhvr>
                                        <p:cTn id="30"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7"/>
                    </p:tgtEl>
                  </p:cond>
                </p:stCondLst>
                <p:endSync evt="end" delay="0">
                  <p:rtn val="all"/>
                </p:endSync>
                <p:childTnLst>
                  <p:par>
                    <p:cTn id="32" fill="hold">
                      <p:stCondLst>
                        <p:cond delay="0"/>
                      </p:stCondLst>
                      <p:childTnLst>
                        <p:par>
                          <p:cTn id="33" fill="hold">
                            <p:stCondLst>
                              <p:cond delay="0"/>
                            </p:stCondLst>
                            <p:childTnLst>
                              <p:par>
                                <p:cTn id="34" presetID="32" presetClass="emph" presetSubtype="0" fill="hold" grpId="0" nodeType="clickEffect">
                                  <p:stCondLst>
                                    <p:cond delay="0"/>
                                  </p:stCondLst>
                                  <p:childTnLst>
                                    <p:animRot by="120000">
                                      <p:cBhvr>
                                        <p:cTn id="35" dur="100" fill="hold">
                                          <p:stCondLst>
                                            <p:cond delay="0"/>
                                          </p:stCondLst>
                                        </p:cTn>
                                        <p:tgtEl>
                                          <p:spTgt spid="17"/>
                                        </p:tgtEl>
                                        <p:attrNameLst>
                                          <p:attrName>r</p:attrName>
                                        </p:attrNameLst>
                                      </p:cBhvr>
                                    </p:animRot>
                                    <p:animRot by="-240000">
                                      <p:cBhvr>
                                        <p:cTn id="36" dur="200" fill="hold">
                                          <p:stCondLst>
                                            <p:cond delay="200"/>
                                          </p:stCondLst>
                                        </p:cTn>
                                        <p:tgtEl>
                                          <p:spTgt spid="17"/>
                                        </p:tgtEl>
                                        <p:attrNameLst>
                                          <p:attrName>r</p:attrName>
                                        </p:attrNameLst>
                                      </p:cBhvr>
                                    </p:animRot>
                                    <p:animRot by="240000">
                                      <p:cBhvr>
                                        <p:cTn id="37" dur="200" fill="hold">
                                          <p:stCondLst>
                                            <p:cond delay="400"/>
                                          </p:stCondLst>
                                        </p:cTn>
                                        <p:tgtEl>
                                          <p:spTgt spid="17"/>
                                        </p:tgtEl>
                                        <p:attrNameLst>
                                          <p:attrName>r</p:attrName>
                                        </p:attrNameLst>
                                      </p:cBhvr>
                                    </p:animRot>
                                    <p:animRot by="-240000">
                                      <p:cBhvr>
                                        <p:cTn id="38" dur="200" fill="hold">
                                          <p:stCondLst>
                                            <p:cond delay="600"/>
                                          </p:stCondLst>
                                        </p:cTn>
                                        <p:tgtEl>
                                          <p:spTgt spid="17"/>
                                        </p:tgtEl>
                                        <p:attrNameLst>
                                          <p:attrName>r</p:attrName>
                                        </p:attrNameLst>
                                      </p:cBhvr>
                                    </p:animRot>
                                    <p:animRot by="120000">
                                      <p:cBhvr>
                                        <p:cTn id="39" dur="200" fill="hold">
                                          <p:stCondLst>
                                            <p:cond delay="800"/>
                                          </p:stCondLst>
                                        </p:cTn>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32" presetClass="emph" presetSubtype="0" fill="hold" grpId="0" nodeType="clickEffect">
                                  <p:stCondLst>
                                    <p:cond delay="0"/>
                                  </p:stCondLst>
                                  <p:childTnLst>
                                    <p:animRot by="120000">
                                      <p:cBhvr>
                                        <p:cTn id="44" dur="100" fill="hold">
                                          <p:stCondLst>
                                            <p:cond delay="0"/>
                                          </p:stCondLst>
                                        </p:cTn>
                                        <p:tgtEl>
                                          <p:spTgt spid="4"/>
                                        </p:tgtEl>
                                        <p:attrNameLst>
                                          <p:attrName>r</p:attrName>
                                        </p:attrNameLst>
                                      </p:cBhvr>
                                    </p:animRot>
                                    <p:animRot by="-240000">
                                      <p:cBhvr>
                                        <p:cTn id="45" dur="200" fill="hold">
                                          <p:stCondLst>
                                            <p:cond delay="200"/>
                                          </p:stCondLst>
                                        </p:cTn>
                                        <p:tgtEl>
                                          <p:spTgt spid="4"/>
                                        </p:tgtEl>
                                        <p:attrNameLst>
                                          <p:attrName>r</p:attrName>
                                        </p:attrNameLst>
                                      </p:cBhvr>
                                    </p:animRot>
                                    <p:animRot by="240000">
                                      <p:cBhvr>
                                        <p:cTn id="46" dur="200" fill="hold">
                                          <p:stCondLst>
                                            <p:cond delay="400"/>
                                          </p:stCondLst>
                                        </p:cTn>
                                        <p:tgtEl>
                                          <p:spTgt spid="4"/>
                                        </p:tgtEl>
                                        <p:attrNameLst>
                                          <p:attrName>r</p:attrName>
                                        </p:attrNameLst>
                                      </p:cBhvr>
                                    </p:animRot>
                                    <p:animRot by="-240000">
                                      <p:cBhvr>
                                        <p:cTn id="47" dur="200" fill="hold">
                                          <p:stCondLst>
                                            <p:cond delay="600"/>
                                          </p:stCondLst>
                                        </p:cTn>
                                        <p:tgtEl>
                                          <p:spTgt spid="4"/>
                                        </p:tgtEl>
                                        <p:attrNameLst>
                                          <p:attrName>r</p:attrName>
                                        </p:attrNameLst>
                                      </p:cBhvr>
                                    </p:animRot>
                                    <p:animRot by="120000">
                                      <p:cBhvr>
                                        <p:cTn id="48"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49" restart="whenNotActive" fill="hold" evtFilter="cancelBubble" nodeType="interactiveSeq">
                <p:stCondLst>
                  <p:cond evt="onClick" delay="0">
                    <p:tgtEl>
                      <p:spTgt spid="15"/>
                    </p:tgtEl>
                  </p:cond>
                </p:stCondLst>
                <p:endSync evt="end" delay="0">
                  <p:rtn val="all"/>
                </p:endSync>
                <p:childTnLst>
                  <p:par>
                    <p:cTn id="50" fill="hold">
                      <p:stCondLst>
                        <p:cond delay="0"/>
                      </p:stCondLst>
                      <p:childTnLst>
                        <p:par>
                          <p:cTn id="51" fill="hold">
                            <p:stCondLst>
                              <p:cond delay="0"/>
                            </p:stCondLst>
                            <p:childTnLst>
                              <p:par>
                                <p:cTn id="52" presetID="32" presetClass="emph" presetSubtype="0" fill="hold" grpId="0" nodeType="clickEffect">
                                  <p:stCondLst>
                                    <p:cond delay="0"/>
                                  </p:stCondLst>
                                  <p:childTnLst>
                                    <p:animRot by="120000">
                                      <p:cBhvr>
                                        <p:cTn id="53" dur="100" fill="hold">
                                          <p:stCondLst>
                                            <p:cond delay="0"/>
                                          </p:stCondLst>
                                        </p:cTn>
                                        <p:tgtEl>
                                          <p:spTgt spid="15"/>
                                        </p:tgtEl>
                                        <p:attrNameLst>
                                          <p:attrName>r</p:attrName>
                                        </p:attrNameLst>
                                      </p:cBhvr>
                                    </p:animRot>
                                    <p:animRot by="-240000">
                                      <p:cBhvr>
                                        <p:cTn id="54" dur="200" fill="hold">
                                          <p:stCondLst>
                                            <p:cond delay="200"/>
                                          </p:stCondLst>
                                        </p:cTn>
                                        <p:tgtEl>
                                          <p:spTgt spid="15"/>
                                        </p:tgtEl>
                                        <p:attrNameLst>
                                          <p:attrName>r</p:attrName>
                                        </p:attrNameLst>
                                      </p:cBhvr>
                                    </p:animRot>
                                    <p:animRot by="240000">
                                      <p:cBhvr>
                                        <p:cTn id="55" dur="200" fill="hold">
                                          <p:stCondLst>
                                            <p:cond delay="400"/>
                                          </p:stCondLst>
                                        </p:cTn>
                                        <p:tgtEl>
                                          <p:spTgt spid="15"/>
                                        </p:tgtEl>
                                        <p:attrNameLst>
                                          <p:attrName>r</p:attrName>
                                        </p:attrNameLst>
                                      </p:cBhvr>
                                    </p:animRot>
                                    <p:animRot by="-240000">
                                      <p:cBhvr>
                                        <p:cTn id="56" dur="200" fill="hold">
                                          <p:stCondLst>
                                            <p:cond delay="600"/>
                                          </p:stCondLst>
                                        </p:cTn>
                                        <p:tgtEl>
                                          <p:spTgt spid="15"/>
                                        </p:tgtEl>
                                        <p:attrNameLst>
                                          <p:attrName>r</p:attrName>
                                        </p:attrNameLst>
                                      </p:cBhvr>
                                    </p:animRot>
                                    <p:animRot by="120000">
                                      <p:cBhvr>
                                        <p:cTn id="57"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5"/>
                  </p:tgtEl>
                </p:cond>
              </p:nextCondLst>
            </p:seq>
          </p:childTnLst>
        </p:cTn>
      </p:par>
    </p:tnLst>
    <p:bldLst>
      <p:bldP spid="5" grpId="0"/>
      <p:bldP spid="14" grpId="0"/>
      <p:bldP spid="16" grpId="0"/>
      <p:bldP spid="17" grpId="0"/>
      <p:bldP spid="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66620-82D4-9016-13CA-9FFECA543B9D}"/>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69132CA0-4F28-CF5D-E296-872FCBCFD4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C3F5A17-B2F3-152D-324D-EB099B3FD6A7}"/>
              </a:ext>
            </a:extLst>
          </p:cNvPr>
          <p:cNvSpPr/>
          <p:nvPr/>
        </p:nvSpPr>
        <p:spPr>
          <a:xfrm>
            <a:off x="2171264" y="139075"/>
            <a:ext cx="8125943" cy="646331"/>
          </a:xfrm>
          <a:prstGeom prst="rect">
            <a:avLst/>
          </a:prstGeom>
          <a:noFill/>
        </p:spPr>
        <p:txBody>
          <a:bodyPr wrap="none" lIns="91440" tIns="45720" rIns="91440" bIns="45720">
            <a:spAutoFit/>
          </a:bodyPr>
          <a:lstStyle/>
          <a:p>
            <a:pPr algn="ctr"/>
            <a:r>
              <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ATRODI ATT</a:t>
            </a: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ĒLAM ATBILSTOŠU VĀRDU!</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BC913E8E-E488-3CE7-C365-DC14D40049E0}"/>
              </a:ext>
            </a:extLst>
          </p:cNvPr>
          <p:cNvSpPr/>
          <p:nvPr/>
        </p:nvSpPr>
        <p:spPr>
          <a:xfrm>
            <a:off x="318194" y="1835594"/>
            <a:ext cx="1826141"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CEPURE</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09674019-C18F-1AA0-063B-F58805862324}"/>
              </a:ext>
            </a:extLst>
          </p:cNvPr>
          <p:cNvSpPr/>
          <p:nvPr/>
        </p:nvSpPr>
        <p:spPr>
          <a:xfrm>
            <a:off x="507442" y="2687994"/>
            <a:ext cx="1425391" cy="646331"/>
          </a:xfrm>
          <a:prstGeom prst="rect">
            <a:avLst/>
          </a:prstGeom>
          <a:noFill/>
        </p:spPr>
        <p:txBody>
          <a:bodyPr wrap="none" lIns="91440" tIns="45720" rIns="91440" bIns="45720">
            <a:spAutoFit/>
          </a:bodyPr>
          <a:lstStyle/>
          <a:p>
            <a:pPr algn="ctr"/>
            <a:r>
              <a:rPr lang="lv-LV" sz="3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CIMDI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9D3087A1-BDF9-7A29-9532-090C53283A56}"/>
              </a:ext>
            </a:extLst>
          </p:cNvPr>
          <p:cNvSpPr/>
          <p:nvPr/>
        </p:nvSpPr>
        <p:spPr>
          <a:xfrm>
            <a:off x="449109" y="4491522"/>
            <a:ext cx="148470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91FDE20D-311B-4A84-EBC8-A02E7A9A96A4}"/>
              </a:ext>
            </a:extLst>
          </p:cNvPr>
          <p:cNvSpPr/>
          <p:nvPr/>
        </p:nvSpPr>
        <p:spPr>
          <a:xfrm>
            <a:off x="0" y="5351595"/>
            <a:ext cx="2567306"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DŽEMPERIS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id="{FB8A01B4-09CD-72F8-A69B-4FF3F03E057D}"/>
              </a:ext>
            </a:extLst>
          </p:cNvPr>
          <p:cNvSpPr/>
          <p:nvPr/>
        </p:nvSpPr>
        <p:spPr>
          <a:xfrm>
            <a:off x="358876" y="1003762"/>
            <a:ext cx="1722523"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2C162AA4-6968-CE30-D135-8051EFFCD498}"/>
              </a:ext>
            </a:extLst>
          </p:cNvPr>
          <p:cNvSpPr/>
          <p:nvPr/>
        </p:nvSpPr>
        <p:spPr>
          <a:xfrm>
            <a:off x="419342" y="3581485"/>
            <a:ext cx="162384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5124" name="Picture 4" descr="Funny cartoon warm socks for winter season, cute vector illustration in  flat style. Red and green colors. Cold season symbol, warm clothes. Print  for sticker, postcard, books, decor 4686762 Vector Art at">
            <a:extLst>
              <a:ext uri="{FF2B5EF4-FFF2-40B4-BE49-F238E27FC236}">
                <a16:creationId xmlns:a16="http://schemas.microsoft.com/office/drawing/2014/main" id="{03530F23-A637-10BC-470F-54F0CC09D83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776" b="98163" l="5000" r="96735"/>
                    </a14:imgEffect>
                  </a14:imgLayer>
                </a14:imgProps>
              </a:ext>
              <a:ext uri="{28A0092B-C50C-407E-A947-70E740481C1C}">
                <a14:useLocalDpi xmlns:a14="http://schemas.microsoft.com/office/drawing/2010/main" val="0"/>
              </a:ext>
            </a:extLst>
          </a:blip>
          <a:srcRect/>
          <a:stretch>
            <a:fillRect/>
          </a:stretch>
        </p:blipFill>
        <p:spPr bwMode="auto">
          <a:xfrm>
            <a:off x="6550631" y="1423912"/>
            <a:ext cx="4315146" cy="4315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73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 fill="hold"/>
                                        <p:tgtEl>
                                          <p:spTgt spid="5124"/>
                                        </p:tgtEl>
                                        <p:attrNameLst>
                                          <p:attrName>ppt_x</p:attrName>
                                        </p:attrNameLst>
                                      </p:cBhvr>
                                      <p:tavLst>
                                        <p:tav tm="0">
                                          <p:val>
                                            <p:strVal val="#ppt_x"/>
                                          </p:val>
                                        </p:tav>
                                        <p:tav tm="100000">
                                          <p:val>
                                            <p:strVal val="#ppt_x"/>
                                          </p:val>
                                        </p:tav>
                                      </p:tavLst>
                                    </p:anim>
                                    <p:anim calcmode="lin" valueType="num">
                                      <p:cBhvr additive="base">
                                        <p:cTn id="8"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0" nodeType="clickEffect">
                                  <p:stCondLst>
                                    <p:cond delay="0"/>
                                  </p:stCondLst>
                                  <p:childTnLst>
                                    <p:animMotion origin="layout" path="M 3.75E-6 -1.85185E-6 L 0.65273 0.20394 " pathEditMode="relative" rAng="0" ptsTypes="AA">
                                      <p:cBhvr>
                                        <p:cTn id="12" dur="2000" fill="hold"/>
                                        <p:tgtEl>
                                          <p:spTgt spid="16"/>
                                        </p:tgtEl>
                                        <p:attrNameLst>
                                          <p:attrName>ppt_x</p:attrName>
                                          <p:attrName>ppt_y</p:attrName>
                                        </p:attrNameLst>
                                      </p:cBhvr>
                                      <p:rCtr x="32630" y="10185"/>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32" presetClass="emph" presetSubtype="0" fill="hold" grpId="0" nodeType="clickEffect">
                                  <p:stCondLst>
                                    <p:cond delay="0"/>
                                  </p:stCondLst>
                                  <p:childTnLst>
                                    <p:animRot by="120000">
                                      <p:cBhvr>
                                        <p:cTn id="17" dur="100" fill="hold">
                                          <p:stCondLst>
                                            <p:cond delay="0"/>
                                          </p:stCondLst>
                                        </p:cTn>
                                        <p:tgtEl>
                                          <p:spTgt spid="5"/>
                                        </p:tgtEl>
                                        <p:attrNameLst>
                                          <p:attrName>r</p:attrName>
                                        </p:attrNameLst>
                                      </p:cBhvr>
                                    </p:animRot>
                                    <p:animRot by="-240000">
                                      <p:cBhvr>
                                        <p:cTn id="18" dur="200" fill="hold">
                                          <p:stCondLst>
                                            <p:cond delay="200"/>
                                          </p:stCondLst>
                                        </p:cTn>
                                        <p:tgtEl>
                                          <p:spTgt spid="5"/>
                                        </p:tgtEl>
                                        <p:attrNameLst>
                                          <p:attrName>r</p:attrName>
                                        </p:attrNameLst>
                                      </p:cBhvr>
                                    </p:animRot>
                                    <p:animRot by="240000">
                                      <p:cBhvr>
                                        <p:cTn id="19" dur="200" fill="hold">
                                          <p:stCondLst>
                                            <p:cond delay="400"/>
                                          </p:stCondLst>
                                        </p:cTn>
                                        <p:tgtEl>
                                          <p:spTgt spid="5"/>
                                        </p:tgtEl>
                                        <p:attrNameLst>
                                          <p:attrName>r</p:attrName>
                                        </p:attrNameLst>
                                      </p:cBhvr>
                                    </p:animRot>
                                    <p:animRot by="-240000">
                                      <p:cBhvr>
                                        <p:cTn id="20" dur="200" fill="hold">
                                          <p:stCondLst>
                                            <p:cond delay="600"/>
                                          </p:stCondLst>
                                        </p:cTn>
                                        <p:tgtEl>
                                          <p:spTgt spid="5"/>
                                        </p:tgtEl>
                                        <p:attrNameLst>
                                          <p:attrName>r</p:attrName>
                                        </p:attrNameLst>
                                      </p:cBhvr>
                                    </p:animRot>
                                    <p:animRot by="120000">
                                      <p:cBhvr>
                                        <p:cTn id="21" dur="200" fill="hold">
                                          <p:stCondLst>
                                            <p:cond delay="800"/>
                                          </p:stCondLst>
                                        </p:cTn>
                                        <p:tgtEl>
                                          <p:spTgt spid="5"/>
                                        </p:tgtEl>
                                        <p:attrNameLst>
                                          <p:attrName>r</p:attrName>
                                        </p:attrNameLst>
                                      </p:cBhvr>
                                    </p:animRot>
                                  </p:childTnLst>
                                </p:cTn>
                              </p:par>
                            </p:childTnLst>
                          </p:cTn>
                        </p:par>
                      </p:childTnLst>
                    </p:cTn>
                  </p:par>
                </p:childTnLst>
              </p:cTn>
              <p:nextCondLst>
                <p:cond evt="onClick" delay="0">
                  <p:tgtEl>
                    <p:spTgt spid="5"/>
                  </p:tgtEl>
                </p:cond>
              </p:nextCondLst>
            </p:seq>
            <p:seq concurrent="1" nextAc="seek">
              <p:cTn id="22" restart="whenNotActive" fill="hold" evtFilter="cancelBubble" nodeType="interactiveSeq">
                <p:stCondLst>
                  <p:cond evt="onClick" delay="0">
                    <p:tgtEl>
                      <p:spTgt spid="17"/>
                    </p:tgtEl>
                  </p:cond>
                </p:stCondLst>
                <p:endSync evt="end" delay="0">
                  <p:rtn val="all"/>
                </p:endSync>
                <p:childTnLst>
                  <p:par>
                    <p:cTn id="23" fill="hold">
                      <p:stCondLst>
                        <p:cond delay="0"/>
                      </p:stCondLst>
                      <p:childTnLst>
                        <p:par>
                          <p:cTn id="24" fill="hold">
                            <p:stCondLst>
                              <p:cond delay="0"/>
                            </p:stCondLst>
                            <p:childTnLst>
                              <p:par>
                                <p:cTn id="25" presetID="32" presetClass="emph" presetSubtype="0" fill="hold" grpId="0" nodeType="clickEffect">
                                  <p:stCondLst>
                                    <p:cond delay="0"/>
                                  </p:stCondLst>
                                  <p:childTnLst>
                                    <p:animRot by="120000">
                                      <p:cBhvr>
                                        <p:cTn id="26" dur="100" fill="hold">
                                          <p:stCondLst>
                                            <p:cond delay="0"/>
                                          </p:stCondLst>
                                        </p:cTn>
                                        <p:tgtEl>
                                          <p:spTgt spid="17"/>
                                        </p:tgtEl>
                                        <p:attrNameLst>
                                          <p:attrName>r</p:attrName>
                                        </p:attrNameLst>
                                      </p:cBhvr>
                                    </p:animRot>
                                    <p:animRot by="-240000">
                                      <p:cBhvr>
                                        <p:cTn id="27" dur="200" fill="hold">
                                          <p:stCondLst>
                                            <p:cond delay="200"/>
                                          </p:stCondLst>
                                        </p:cTn>
                                        <p:tgtEl>
                                          <p:spTgt spid="17"/>
                                        </p:tgtEl>
                                        <p:attrNameLst>
                                          <p:attrName>r</p:attrName>
                                        </p:attrNameLst>
                                      </p:cBhvr>
                                    </p:animRot>
                                    <p:animRot by="240000">
                                      <p:cBhvr>
                                        <p:cTn id="28" dur="200" fill="hold">
                                          <p:stCondLst>
                                            <p:cond delay="400"/>
                                          </p:stCondLst>
                                        </p:cTn>
                                        <p:tgtEl>
                                          <p:spTgt spid="17"/>
                                        </p:tgtEl>
                                        <p:attrNameLst>
                                          <p:attrName>r</p:attrName>
                                        </p:attrNameLst>
                                      </p:cBhvr>
                                    </p:animRot>
                                    <p:animRot by="-240000">
                                      <p:cBhvr>
                                        <p:cTn id="29" dur="200" fill="hold">
                                          <p:stCondLst>
                                            <p:cond delay="600"/>
                                          </p:stCondLst>
                                        </p:cTn>
                                        <p:tgtEl>
                                          <p:spTgt spid="17"/>
                                        </p:tgtEl>
                                        <p:attrNameLst>
                                          <p:attrName>r</p:attrName>
                                        </p:attrNameLst>
                                      </p:cBhvr>
                                    </p:animRot>
                                    <p:animRot by="120000">
                                      <p:cBhvr>
                                        <p:cTn id="30" dur="200" fill="hold">
                                          <p:stCondLst>
                                            <p:cond delay="800"/>
                                          </p:stCondLst>
                                        </p:cTn>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31" restart="whenNotActive" fill="hold" evtFilter="cancelBubble" nodeType="interactiveSeq">
                <p:stCondLst>
                  <p:cond evt="onClick" delay="0">
                    <p:tgtEl>
                      <p:spTgt spid="4"/>
                    </p:tgtEl>
                  </p:cond>
                </p:stCondLst>
                <p:endSync evt="end" delay="0">
                  <p:rtn val="all"/>
                </p:endSync>
                <p:childTnLst>
                  <p:par>
                    <p:cTn id="32" fill="hold">
                      <p:stCondLst>
                        <p:cond delay="0"/>
                      </p:stCondLst>
                      <p:childTnLst>
                        <p:par>
                          <p:cTn id="33" fill="hold">
                            <p:stCondLst>
                              <p:cond delay="0"/>
                            </p:stCondLst>
                            <p:childTnLst>
                              <p:par>
                                <p:cTn id="34" presetID="32" presetClass="emph" presetSubtype="0" fill="hold" grpId="0" nodeType="clickEffect">
                                  <p:stCondLst>
                                    <p:cond delay="0"/>
                                  </p:stCondLst>
                                  <p:childTnLst>
                                    <p:animRot by="120000">
                                      <p:cBhvr>
                                        <p:cTn id="35" dur="100" fill="hold">
                                          <p:stCondLst>
                                            <p:cond delay="0"/>
                                          </p:stCondLst>
                                        </p:cTn>
                                        <p:tgtEl>
                                          <p:spTgt spid="4"/>
                                        </p:tgtEl>
                                        <p:attrNameLst>
                                          <p:attrName>r</p:attrName>
                                        </p:attrNameLst>
                                      </p:cBhvr>
                                    </p:animRot>
                                    <p:animRot by="-240000">
                                      <p:cBhvr>
                                        <p:cTn id="36" dur="200" fill="hold">
                                          <p:stCondLst>
                                            <p:cond delay="200"/>
                                          </p:stCondLst>
                                        </p:cTn>
                                        <p:tgtEl>
                                          <p:spTgt spid="4"/>
                                        </p:tgtEl>
                                        <p:attrNameLst>
                                          <p:attrName>r</p:attrName>
                                        </p:attrNameLst>
                                      </p:cBhvr>
                                    </p:animRot>
                                    <p:animRot by="240000">
                                      <p:cBhvr>
                                        <p:cTn id="37" dur="200" fill="hold">
                                          <p:stCondLst>
                                            <p:cond delay="400"/>
                                          </p:stCondLst>
                                        </p:cTn>
                                        <p:tgtEl>
                                          <p:spTgt spid="4"/>
                                        </p:tgtEl>
                                        <p:attrNameLst>
                                          <p:attrName>r</p:attrName>
                                        </p:attrNameLst>
                                      </p:cBhvr>
                                    </p:animRot>
                                    <p:animRot by="-240000">
                                      <p:cBhvr>
                                        <p:cTn id="38" dur="200" fill="hold">
                                          <p:stCondLst>
                                            <p:cond delay="600"/>
                                          </p:stCondLst>
                                        </p:cTn>
                                        <p:tgtEl>
                                          <p:spTgt spid="4"/>
                                        </p:tgtEl>
                                        <p:attrNameLst>
                                          <p:attrName>r</p:attrName>
                                        </p:attrNameLst>
                                      </p:cBhvr>
                                    </p:animRot>
                                    <p:animRot by="120000">
                                      <p:cBhvr>
                                        <p:cTn id="3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40" restart="whenNotActive" fill="hold" evtFilter="cancelBubble" nodeType="interactiveSeq">
                <p:stCondLst>
                  <p:cond evt="onClick" delay="0">
                    <p:tgtEl>
                      <p:spTgt spid="15"/>
                    </p:tgtEl>
                  </p:cond>
                </p:stCondLst>
                <p:endSync evt="end" delay="0">
                  <p:rtn val="all"/>
                </p:endSync>
                <p:childTnLst>
                  <p:par>
                    <p:cTn id="41" fill="hold">
                      <p:stCondLst>
                        <p:cond delay="0"/>
                      </p:stCondLst>
                      <p:childTnLst>
                        <p:par>
                          <p:cTn id="42" fill="hold">
                            <p:stCondLst>
                              <p:cond delay="0"/>
                            </p:stCondLst>
                            <p:childTnLst>
                              <p:par>
                                <p:cTn id="43" presetID="32" presetClass="emph" presetSubtype="0" fill="hold" grpId="0" nodeType="clickEffect">
                                  <p:stCondLst>
                                    <p:cond delay="0"/>
                                  </p:stCondLst>
                                  <p:childTnLst>
                                    <p:animRot by="120000">
                                      <p:cBhvr>
                                        <p:cTn id="44" dur="100" fill="hold">
                                          <p:stCondLst>
                                            <p:cond delay="0"/>
                                          </p:stCondLst>
                                        </p:cTn>
                                        <p:tgtEl>
                                          <p:spTgt spid="15"/>
                                        </p:tgtEl>
                                        <p:attrNameLst>
                                          <p:attrName>r</p:attrName>
                                        </p:attrNameLst>
                                      </p:cBhvr>
                                    </p:animRot>
                                    <p:animRot by="-240000">
                                      <p:cBhvr>
                                        <p:cTn id="45" dur="200" fill="hold">
                                          <p:stCondLst>
                                            <p:cond delay="200"/>
                                          </p:stCondLst>
                                        </p:cTn>
                                        <p:tgtEl>
                                          <p:spTgt spid="15"/>
                                        </p:tgtEl>
                                        <p:attrNameLst>
                                          <p:attrName>r</p:attrName>
                                        </p:attrNameLst>
                                      </p:cBhvr>
                                    </p:animRot>
                                    <p:animRot by="240000">
                                      <p:cBhvr>
                                        <p:cTn id="46" dur="200" fill="hold">
                                          <p:stCondLst>
                                            <p:cond delay="400"/>
                                          </p:stCondLst>
                                        </p:cTn>
                                        <p:tgtEl>
                                          <p:spTgt spid="15"/>
                                        </p:tgtEl>
                                        <p:attrNameLst>
                                          <p:attrName>r</p:attrName>
                                        </p:attrNameLst>
                                      </p:cBhvr>
                                    </p:animRot>
                                    <p:animRot by="-240000">
                                      <p:cBhvr>
                                        <p:cTn id="47" dur="200" fill="hold">
                                          <p:stCondLst>
                                            <p:cond delay="600"/>
                                          </p:stCondLst>
                                        </p:cTn>
                                        <p:tgtEl>
                                          <p:spTgt spid="15"/>
                                        </p:tgtEl>
                                        <p:attrNameLst>
                                          <p:attrName>r</p:attrName>
                                        </p:attrNameLst>
                                      </p:cBhvr>
                                    </p:animRot>
                                    <p:animRot by="120000">
                                      <p:cBhvr>
                                        <p:cTn id="48"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49" restart="whenNotActive" fill="hold" evtFilter="cancelBubble" nodeType="interactiveSeq">
                <p:stCondLst>
                  <p:cond evt="onClick" delay="0">
                    <p:tgtEl>
                      <p:spTgt spid="14"/>
                    </p:tgtEl>
                  </p:cond>
                </p:stCondLst>
                <p:endSync evt="end" delay="0">
                  <p:rtn val="all"/>
                </p:endSync>
                <p:childTnLst>
                  <p:par>
                    <p:cTn id="50" fill="hold">
                      <p:stCondLst>
                        <p:cond delay="0"/>
                      </p:stCondLst>
                      <p:childTnLst>
                        <p:par>
                          <p:cTn id="51" fill="hold">
                            <p:stCondLst>
                              <p:cond delay="0"/>
                            </p:stCondLst>
                            <p:childTnLst>
                              <p:par>
                                <p:cTn id="52" presetID="32" presetClass="emph" presetSubtype="0" fill="hold" grpId="0" nodeType="clickEffect">
                                  <p:stCondLst>
                                    <p:cond delay="0"/>
                                  </p:stCondLst>
                                  <p:childTnLst>
                                    <p:animRot by="120000">
                                      <p:cBhvr>
                                        <p:cTn id="53" dur="100" fill="hold">
                                          <p:stCondLst>
                                            <p:cond delay="0"/>
                                          </p:stCondLst>
                                        </p:cTn>
                                        <p:tgtEl>
                                          <p:spTgt spid="14"/>
                                        </p:tgtEl>
                                        <p:attrNameLst>
                                          <p:attrName>r</p:attrName>
                                        </p:attrNameLst>
                                      </p:cBhvr>
                                    </p:animRot>
                                    <p:animRot by="-240000">
                                      <p:cBhvr>
                                        <p:cTn id="54" dur="200" fill="hold">
                                          <p:stCondLst>
                                            <p:cond delay="200"/>
                                          </p:stCondLst>
                                        </p:cTn>
                                        <p:tgtEl>
                                          <p:spTgt spid="14"/>
                                        </p:tgtEl>
                                        <p:attrNameLst>
                                          <p:attrName>r</p:attrName>
                                        </p:attrNameLst>
                                      </p:cBhvr>
                                    </p:animRot>
                                    <p:animRot by="240000">
                                      <p:cBhvr>
                                        <p:cTn id="55" dur="200" fill="hold">
                                          <p:stCondLst>
                                            <p:cond delay="400"/>
                                          </p:stCondLst>
                                        </p:cTn>
                                        <p:tgtEl>
                                          <p:spTgt spid="14"/>
                                        </p:tgtEl>
                                        <p:attrNameLst>
                                          <p:attrName>r</p:attrName>
                                        </p:attrNameLst>
                                      </p:cBhvr>
                                    </p:animRot>
                                    <p:animRot by="-240000">
                                      <p:cBhvr>
                                        <p:cTn id="56" dur="200" fill="hold">
                                          <p:stCondLst>
                                            <p:cond delay="600"/>
                                          </p:stCondLst>
                                        </p:cTn>
                                        <p:tgtEl>
                                          <p:spTgt spid="14"/>
                                        </p:tgtEl>
                                        <p:attrNameLst>
                                          <p:attrName>r</p:attrName>
                                        </p:attrNameLst>
                                      </p:cBhvr>
                                    </p:animRot>
                                    <p:animRot by="120000">
                                      <p:cBhvr>
                                        <p:cTn id="57"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14"/>
                  </p:tgtEl>
                </p:cond>
              </p:nextCondLst>
            </p:seq>
          </p:childTnLst>
        </p:cTn>
      </p:par>
    </p:tnLst>
    <p:bldLst>
      <p:bldP spid="5" grpId="0"/>
      <p:bldP spid="14" grpId="0"/>
      <p:bldP spid="16" grpId="0"/>
      <p:bldP spid="17" grpId="0"/>
      <p:bldP spid="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D96B-C3B5-8164-51A1-4CC79ECE2278}"/>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B7F39C03-480C-C4FC-0572-B8E87471A8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458B950-D289-AE15-BA69-0BC1EDACA546}"/>
              </a:ext>
            </a:extLst>
          </p:cNvPr>
          <p:cNvSpPr/>
          <p:nvPr/>
        </p:nvSpPr>
        <p:spPr>
          <a:xfrm>
            <a:off x="2171264" y="139075"/>
            <a:ext cx="8125943" cy="646331"/>
          </a:xfrm>
          <a:prstGeom prst="rect">
            <a:avLst/>
          </a:prstGeom>
          <a:noFill/>
        </p:spPr>
        <p:txBody>
          <a:bodyPr wrap="none" lIns="91440" tIns="45720" rIns="91440" bIns="45720">
            <a:spAutoFit/>
          </a:bodyPr>
          <a:lstStyle/>
          <a:p>
            <a:pPr algn="ctr"/>
            <a:r>
              <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ATRODI ATT</a:t>
            </a: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ĒLAM ATBILSTOŠU VĀRDU!</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F2BC6369-8717-C809-1E46-9700A6E6D20E}"/>
              </a:ext>
            </a:extLst>
          </p:cNvPr>
          <p:cNvSpPr/>
          <p:nvPr/>
        </p:nvSpPr>
        <p:spPr>
          <a:xfrm>
            <a:off x="318194" y="1835594"/>
            <a:ext cx="1826141"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CEPURE</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A0A680D7-EA2E-23B2-A4AF-34F67E412C3A}"/>
              </a:ext>
            </a:extLst>
          </p:cNvPr>
          <p:cNvSpPr/>
          <p:nvPr/>
        </p:nvSpPr>
        <p:spPr>
          <a:xfrm>
            <a:off x="507442" y="2687994"/>
            <a:ext cx="1425391" cy="646331"/>
          </a:xfrm>
          <a:prstGeom prst="rect">
            <a:avLst/>
          </a:prstGeom>
          <a:noFill/>
        </p:spPr>
        <p:txBody>
          <a:bodyPr wrap="none" lIns="91440" tIns="45720" rIns="91440" bIns="45720">
            <a:spAutoFit/>
          </a:bodyPr>
          <a:lstStyle/>
          <a:p>
            <a:pPr algn="ctr"/>
            <a:r>
              <a:rPr lang="lv-LV" sz="3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CIMDI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02C73EBC-9F58-FE32-4700-31AF42B5BF5F}"/>
              </a:ext>
            </a:extLst>
          </p:cNvPr>
          <p:cNvSpPr/>
          <p:nvPr/>
        </p:nvSpPr>
        <p:spPr>
          <a:xfrm>
            <a:off x="449109" y="4491522"/>
            <a:ext cx="148470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D6D74CF9-9E83-9035-E5D9-F65594E40D9D}"/>
              </a:ext>
            </a:extLst>
          </p:cNvPr>
          <p:cNvSpPr/>
          <p:nvPr/>
        </p:nvSpPr>
        <p:spPr>
          <a:xfrm>
            <a:off x="0" y="5351595"/>
            <a:ext cx="2567306"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DŽEMPERIS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id="{917C71FA-62C8-27B7-112A-855224418D7E}"/>
              </a:ext>
            </a:extLst>
          </p:cNvPr>
          <p:cNvSpPr/>
          <p:nvPr/>
        </p:nvSpPr>
        <p:spPr>
          <a:xfrm>
            <a:off x="358876" y="1003762"/>
            <a:ext cx="1722523"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9F398F85-39BA-AD9B-0EAB-D0FDDB7E686F}"/>
              </a:ext>
            </a:extLst>
          </p:cNvPr>
          <p:cNvSpPr/>
          <p:nvPr/>
        </p:nvSpPr>
        <p:spPr>
          <a:xfrm>
            <a:off x="419342" y="3581485"/>
            <a:ext cx="162384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6" name="Picture 12" descr="Hatcartoon Character Images - Free Download on Freepik">
            <a:extLst>
              <a:ext uri="{FF2B5EF4-FFF2-40B4-BE49-F238E27FC236}">
                <a16:creationId xmlns:a16="http://schemas.microsoft.com/office/drawing/2014/main" id="{AB576EBC-0FF2-7972-CA2B-EBF22D15981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360" b="93046" l="53994" r="90256"/>
                    </a14:imgEffect>
                  </a14:imgLayer>
                </a14:imgProps>
              </a:ext>
              <a:ext uri="{28A0092B-C50C-407E-A947-70E740481C1C}">
                <a14:useLocalDpi xmlns:a14="http://schemas.microsoft.com/office/drawing/2010/main" val="0"/>
              </a:ext>
            </a:extLst>
          </a:blip>
          <a:srcRect l="54250" t="50000" r="9296" b="6737"/>
          <a:stretch/>
        </p:blipFill>
        <p:spPr bwMode="auto">
          <a:xfrm>
            <a:off x="6922723" y="1835594"/>
            <a:ext cx="4358302" cy="3445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60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0" nodeType="clickEffect">
                                  <p:stCondLst>
                                    <p:cond delay="0"/>
                                  </p:stCondLst>
                                  <p:childTnLst>
                                    <p:animMotion origin="layout" path="M -1.45833E-6 -3.33333E-6 L 0.64987 0.55996 " pathEditMode="relative" rAng="0" ptsTypes="AA">
                                      <p:cBhvr>
                                        <p:cTn id="12" dur="2000" fill="hold"/>
                                        <p:tgtEl>
                                          <p:spTgt spid="5"/>
                                        </p:tgtEl>
                                        <p:attrNameLst>
                                          <p:attrName>ppt_x</p:attrName>
                                          <p:attrName>ppt_y</p:attrName>
                                        </p:attrNameLst>
                                      </p:cBhvr>
                                      <p:rCtr x="32487" y="27986"/>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7"/>
                    </p:tgtEl>
                  </p:cond>
                </p:stCondLst>
                <p:endSync evt="end" delay="0">
                  <p:rtn val="all"/>
                </p:endSync>
                <p:childTnLst>
                  <p:par>
                    <p:cTn id="14" fill="hold">
                      <p:stCondLst>
                        <p:cond delay="0"/>
                      </p:stCondLst>
                      <p:childTnLst>
                        <p:par>
                          <p:cTn id="15" fill="hold">
                            <p:stCondLst>
                              <p:cond delay="0"/>
                            </p:stCondLst>
                            <p:childTnLst>
                              <p:par>
                                <p:cTn id="16" presetID="32" presetClass="emph" presetSubtype="0" fill="hold" grpId="0" nodeType="clickEffect">
                                  <p:stCondLst>
                                    <p:cond delay="0"/>
                                  </p:stCondLst>
                                  <p:childTnLst>
                                    <p:animRot by="120000">
                                      <p:cBhvr>
                                        <p:cTn id="17" dur="100" fill="hold">
                                          <p:stCondLst>
                                            <p:cond delay="0"/>
                                          </p:stCondLst>
                                        </p:cTn>
                                        <p:tgtEl>
                                          <p:spTgt spid="17"/>
                                        </p:tgtEl>
                                        <p:attrNameLst>
                                          <p:attrName>r</p:attrName>
                                        </p:attrNameLst>
                                      </p:cBhvr>
                                    </p:animRot>
                                    <p:animRot by="-240000">
                                      <p:cBhvr>
                                        <p:cTn id="18" dur="200" fill="hold">
                                          <p:stCondLst>
                                            <p:cond delay="200"/>
                                          </p:stCondLst>
                                        </p:cTn>
                                        <p:tgtEl>
                                          <p:spTgt spid="17"/>
                                        </p:tgtEl>
                                        <p:attrNameLst>
                                          <p:attrName>r</p:attrName>
                                        </p:attrNameLst>
                                      </p:cBhvr>
                                    </p:animRot>
                                    <p:animRot by="240000">
                                      <p:cBhvr>
                                        <p:cTn id="19" dur="200" fill="hold">
                                          <p:stCondLst>
                                            <p:cond delay="400"/>
                                          </p:stCondLst>
                                        </p:cTn>
                                        <p:tgtEl>
                                          <p:spTgt spid="17"/>
                                        </p:tgtEl>
                                        <p:attrNameLst>
                                          <p:attrName>r</p:attrName>
                                        </p:attrNameLst>
                                      </p:cBhvr>
                                    </p:animRot>
                                    <p:animRot by="-240000">
                                      <p:cBhvr>
                                        <p:cTn id="20" dur="200" fill="hold">
                                          <p:stCondLst>
                                            <p:cond delay="600"/>
                                          </p:stCondLst>
                                        </p:cTn>
                                        <p:tgtEl>
                                          <p:spTgt spid="17"/>
                                        </p:tgtEl>
                                        <p:attrNameLst>
                                          <p:attrName>r</p:attrName>
                                        </p:attrNameLst>
                                      </p:cBhvr>
                                    </p:animRot>
                                    <p:animRot by="120000">
                                      <p:cBhvr>
                                        <p:cTn id="21" dur="200" fill="hold">
                                          <p:stCondLst>
                                            <p:cond delay="800"/>
                                          </p:stCondLst>
                                        </p:cTn>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32" presetClass="emph" presetSubtype="0" fill="hold" grpId="0" nodeType="clickEffect">
                                  <p:stCondLst>
                                    <p:cond delay="0"/>
                                  </p:stCondLst>
                                  <p:childTnLst>
                                    <p:animRot by="120000">
                                      <p:cBhvr>
                                        <p:cTn id="26" dur="100" fill="hold">
                                          <p:stCondLst>
                                            <p:cond delay="0"/>
                                          </p:stCondLst>
                                        </p:cTn>
                                        <p:tgtEl>
                                          <p:spTgt spid="4"/>
                                        </p:tgtEl>
                                        <p:attrNameLst>
                                          <p:attrName>r</p:attrName>
                                        </p:attrNameLst>
                                      </p:cBhvr>
                                    </p:animRot>
                                    <p:animRot by="-240000">
                                      <p:cBhvr>
                                        <p:cTn id="27" dur="200" fill="hold">
                                          <p:stCondLst>
                                            <p:cond delay="200"/>
                                          </p:stCondLst>
                                        </p:cTn>
                                        <p:tgtEl>
                                          <p:spTgt spid="4"/>
                                        </p:tgtEl>
                                        <p:attrNameLst>
                                          <p:attrName>r</p:attrName>
                                        </p:attrNameLst>
                                      </p:cBhvr>
                                    </p:animRot>
                                    <p:animRot by="240000">
                                      <p:cBhvr>
                                        <p:cTn id="28" dur="200" fill="hold">
                                          <p:stCondLst>
                                            <p:cond delay="400"/>
                                          </p:stCondLst>
                                        </p:cTn>
                                        <p:tgtEl>
                                          <p:spTgt spid="4"/>
                                        </p:tgtEl>
                                        <p:attrNameLst>
                                          <p:attrName>r</p:attrName>
                                        </p:attrNameLst>
                                      </p:cBhvr>
                                    </p:animRot>
                                    <p:animRot by="-240000">
                                      <p:cBhvr>
                                        <p:cTn id="29" dur="200" fill="hold">
                                          <p:stCondLst>
                                            <p:cond delay="600"/>
                                          </p:stCondLst>
                                        </p:cTn>
                                        <p:tgtEl>
                                          <p:spTgt spid="4"/>
                                        </p:tgtEl>
                                        <p:attrNameLst>
                                          <p:attrName>r</p:attrName>
                                        </p:attrNameLst>
                                      </p:cBhvr>
                                    </p:animRot>
                                    <p:animRot by="120000">
                                      <p:cBhvr>
                                        <p:cTn id="30"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32" presetClass="emph" presetSubtype="0" fill="hold" grpId="0" nodeType="clickEffect">
                                  <p:stCondLst>
                                    <p:cond delay="0"/>
                                  </p:stCondLst>
                                  <p:childTnLst>
                                    <p:animRot by="120000">
                                      <p:cBhvr>
                                        <p:cTn id="35" dur="100" fill="hold">
                                          <p:stCondLst>
                                            <p:cond delay="0"/>
                                          </p:stCondLst>
                                        </p:cTn>
                                        <p:tgtEl>
                                          <p:spTgt spid="15"/>
                                        </p:tgtEl>
                                        <p:attrNameLst>
                                          <p:attrName>r</p:attrName>
                                        </p:attrNameLst>
                                      </p:cBhvr>
                                    </p:animRot>
                                    <p:animRot by="-240000">
                                      <p:cBhvr>
                                        <p:cTn id="36" dur="200" fill="hold">
                                          <p:stCondLst>
                                            <p:cond delay="200"/>
                                          </p:stCondLst>
                                        </p:cTn>
                                        <p:tgtEl>
                                          <p:spTgt spid="15"/>
                                        </p:tgtEl>
                                        <p:attrNameLst>
                                          <p:attrName>r</p:attrName>
                                        </p:attrNameLst>
                                      </p:cBhvr>
                                    </p:animRot>
                                    <p:animRot by="240000">
                                      <p:cBhvr>
                                        <p:cTn id="37" dur="200" fill="hold">
                                          <p:stCondLst>
                                            <p:cond delay="400"/>
                                          </p:stCondLst>
                                        </p:cTn>
                                        <p:tgtEl>
                                          <p:spTgt spid="15"/>
                                        </p:tgtEl>
                                        <p:attrNameLst>
                                          <p:attrName>r</p:attrName>
                                        </p:attrNameLst>
                                      </p:cBhvr>
                                    </p:animRot>
                                    <p:animRot by="-240000">
                                      <p:cBhvr>
                                        <p:cTn id="38" dur="200" fill="hold">
                                          <p:stCondLst>
                                            <p:cond delay="600"/>
                                          </p:stCondLst>
                                        </p:cTn>
                                        <p:tgtEl>
                                          <p:spTgt spid="15"/>
                                        </p:tgtEl>
                                        <p:attrNameLst>
                                          <p:attrName>r</p:attrName>
                                        </p:attrNameLst>
                                      </p:cBhvr>
                                    </p:animRot>
                                    <p:animRot by="120000">
                                      <p:cBhvr>
                                        <p:cTn id="39"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32" presetClass="emph" presetSubtype="0" fill="hold" grpId="0" nodeType="clickEffect">
                                  <p:stCondLst>
                                    <p:cond delay="0"/>
                                  </p:stCondLst>
                                  <p:childTnLst>
                                    <p:animRot by="120000">
                                      <p:cBhvr>
                                        <p:cTn id="44" dur="100" fill="hold">
                                          <p:stCondLst>
                                            <p:cond delay="0"/>
                                          </p:stCondLst>
                                        </p:cTn>
                                        <p:tgtEl>
                                          <p:spTgt spid="14"/>
                                        </p:tgtEl>
                                        <p:attrNameLst>
                                          <p:attrName>r</p:attrName>
                                        </p:attrNameLst>
                                      </p:cBhvr>
                                    </p:animRot>
                                    <p:animRot by="-240000">
                                      <p:cBhvr>
                                        <p:cTn id="45" dur="200" fill="hold">
                                          <p:stCondLst>
                                            <p:cond delay="200"/>
                                          </p:stCondLst>
                                        </p:cTn>
                                        <p:tgtEl>
                                          <p:spTgt spid="14"/>
                                        </p:tgtEl>
                                        <p:attrNameLst>
                                          <p:attrName>r</p:attrName>
                                        </p:attrNameLst>
                                      </p:cBhvr>
                                    </p:animRot>
                                    <p:animRot by="240000">
                                      <p:cBhvr>
                                        <p:cTn id="46" dur="200" fill="hold">
                                          <p:stCondLst>
                                            <p:cond delay="400"/>
                                          </p:stCondLst>
                                        </p:cTn>
                                        <p:tgtEl>
                                          <p:spTgt spid="14"/>
                                        </p:tgtEl>
                                        <p:attrNameLst>
                                          <p:attrName>r</p:attrName>
                                        </p:attrNameLst>
                                      </p:cBhvr>
                                    </p:animRot>
                                    <p:animRot by="-240000">
                                      <p:cBhvr>
                                        <p:cTn id="47" dur="200" fill="hold">
                                          <p:stCondLst>
                                            <p:cond delay="600"/>
                                          </p:stCondLst>
                                        </p:cTn>
                                        <p:tgtEl>
                                          <p:spTgt spid="14"/>
                                        </p:tgtEl>
                                        <p:attrNameLst>
                                          <p:attrName>r</p:attrName>
                                        </p:attrNameLst>
                                      </p:cBhvr>
                                    </p:animRot>
                                    <p:animRot by="120000">
                                      <p:cBhvr>
                                        <p:cTn id="48"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49" restart="whenNotActive" fill="hold" evtFilter="cancelBubble" nodeType="interactiveSeq">
                <p:stCondLst>
                  <p:cond evt="onClick" delay="0">
                    <p:tgtEl>
                      <p:spTgt spid="16"/>
                    </p:tgtEl>
                  </p:cond>
                </p:stCondLst>
                <p:endSync evt="end" delay="0">
                  <p:rtn val="all"/>
                </p:endSync>
                <p:childTnLst>
                  <p:par>
                    <p:cTn id="50" fill="hold">
                      <p:stCondLst>
                        <p:cond delay="0"/>
                      </p:stCondLst>
                      <p:childTnLst>
                        <p:par>
                          <p:cTn id="51" fill="hold">
                            <p:stCondLst>
                              <p:cond delay="0"/>
                            </p:stCondLst>
                            <p:childTnLst>
                              <p:par>
                                <p:cTn id="52" presetID="32" presetClass="emph" presetSubtype="0" fill="hold" grpId="0" nodeType="clickEffect">
                                  <p:stCondLst>
                                    <p:cond delay="0"/>
                                  </p:stCondLst>
                                  <p:childTnLst>
                                    <p:animRot by="120000">
                                      <p:cBhvr>
                                        <p:cTn id="53" dur="100" fill="hold">
                                          <p:stCondLst>
                                            <p:cond delay="0"/>
                                          </p:stCondLst>
                                        </p:cTn>
                                        <p:tgtEl>
                                          <p:spTgt spid="16"/>
                                        </p:tgtEl>
                                        <p:attrNameLst>
                                          <p:attrName>r</p:attrName>
                                        </p:attrNameLst>
                                      </p:cBhvr>
                                    </p:animRot>
                                    <p:animRot by="-240000">
                                      <p:cBhvr>
                                        <p:cTn id="54" dur="200" fill="hold">
                                          <p:stCondLst>
                                            <p:cond delay="200"/>
                                          </p:stCondLst>
                                        </p:cTn>
                                        <p:tgtEl>
                                          <p:spTgt spid="16"/>
                                        </p:tgtEl>
                                        <p:attrNameLst>
                                          <p:attrName>r</p:attrName>
                                        </p:attrNameLst>
                                      </p:cBhvr>
                                    </p:animRot>
                                    <p:animRot by="240000">
                                      <p:cBhvr>
                                        <p:cTn id="55" dur="200" fill="hold">
                                          <p:stCondLst>
                                            <p:cond delay="400"/>
                                          </p:stCondLst>
                                        </p:cTn>
                                        <p:tgtEl>
                                          <p:spTgt spid="16"/>
                                        </p:tgtEl>
                                        <p:attrNameLst>
                                          <p:attrName>r</p:attrName>
                                        </p:attrNameLst>
                                      </p:cBhvr>
                                    </p:animRot>
                                    <p:animRot by="-240000">
                                      <p:cBhvr>
                                        <p:cTn id="56" dur="200" fill="hold">
                                          <p:stCondLst>
                                            <p:cond delay="600"/>
                                          </p:stCondLst>
                                        </p:cTn>
                                        <p:tgtEl>
                                          <p:spTgt spid="16"/>
                                        </p:tgtEl>
                                        <p:attrNameLst>
                                          <p:attrName>r</p:attrName>
                                        </p:attrNameLst>
                                      </p:cBhvr>
                                    </p:animRot>
                                    <p:animRot by="120000">
                                      <p:cBhvr>
                                        <p:cTn id="57"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6"/>
                  </p:tgtEl>
                </p:cond>
              </p:nextCondLst>
            </p:seq>
          </p:childTnLst>
        </p:cTn>
      </p:par>
    </p:tnLst>
    <p:bldLst>
      <p:bldP spid="5" grpId="0"/>
      <p:bldP spid="14" grpId="0"/>
      <p:bldP spid="16" grpId="0"/>
      <p:bldP spid="17" grpId="0"/>
      <p:bldP spid="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73FEC-A26F-59BB-FAA2-378FB7DB0187}"/>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67B08A55-6528-E9D2-3439-697ECFDA77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18D0F97-B751-E9D3-1B34-EEEC5A777520}"/>
              </a:ext>
            </a:extLst>
          </p:cNvPr>
          <p:cNvSpPr/>
          <p:nvPr/>
        </p:nvSpPr>
        <p:spPr>
          <a:xfrm>
            <a:off x="2171264" y="139075"/>
            <a:ext cx="8125943" cy="646331"/>
          </a:xfrm>
          <a:prstGeom prst="rect">
            <a:avLst/>
          </a:prstGeom>
          <a:noFill/>
        </p:spPr>
        <p:txBody>
          <a:bodyPr wrap="none" lIns="91440" tIns="45720" rIns="91440" bIns="45720">
            <a:spAutoFit/>
          </a:bodyPr>
          <a:lstStyle/>
          <a:p>
            <a:pPr algn="ctr"/>
            <a:r>
              <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ATRODI ATT</a:t>
            </a:r>
            <a:r>
              <a:rPr lang="lv-LV"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ĒLAM ATBILSTOŠU VĀRDU!</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7210E91E-3EA7-39C7-58CB-2A2DB72DA7CD}"/>
              </a:ext>
            </a:extLst>
          </p:cNvPr>
          <p:cNvSpPr/>
          <p:nvPr/>
        </p:nvSpPr>
        <p:spPr>
          <a:xfrm>
            <a:off x="318194" y="1835594"/>
            <a:ext cx="1826141"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CEPURE</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15E45DA7-BBE3-1198-47B7-6EB695706FC6}"/>
              </a:ext>
            </a:extLst>
          </p:cNvPr>
          <p:cNvSpPr/>
          <p:nvPr/>
        </p:nvSpPr>
        <p:spPr>
          <a:xfrm>
            <a:off x="507442" y="2687994"/>
            <a:ext cx="1425391" cy="646331"/>
          </a:xfrm>
          <a:prstGeom prst="rect">
            <a:avLst/>
          </a:prstGeom>
          <a:noFill/>
        </p:spPr>
        <p:txBody>
          <a:bodyPr wrap="none" lIns="91440" tIns="45720" rIns="91440" bIns="45720">
            <a:spAutoFit/>
          </a:bodyPr>
          <a:lstStyle/>
          <a:p>
            <a:pPr algn="ctr"/>
            <a:r>
              <a:rPr lang="lv-LV" sz="360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CIMDI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C9EAC495-4361-9792-6F93-1EC37C1A9CB7}"/>
              </a:ext>
            </a:extLst>
          </p:cNvPr>
          <p:cNvSpPr/>
          <p:nvPr/>
        </p:nvSpPr>
        <p:spPr>
          <a:xfrm>
            <a:off x="449109" y="4491522"/>
            <a:ext cx="148470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ZEĶES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93633BA2-5897-0D9D-542E-731C12D364F1}"/>
              </a:ext>
            </a:extLst>
          </p:cNvPr>
          <p:cNvSpPr/>
          <p:nvPr/>
        </p:nvSpPr>
        <p:spPr>
          <a:xfrm>
            <a:off x="0" y="5351595"/>
            <a:ext cx="2567306"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DŽEMPERIS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id="{EAE4C96F-D85B-3D92-1A92-2A600F37ED6F}"/>
              </a:ext>
            </a:extLst>
          </p:cNvPr>
          <p:cNvSpPr/>
          <p:nvPr/>
        </p:nvSpPr>
        <p:spPr>
          <a:xfrm>
            <a:off x="358876" y="1003762"/>
            <a:ext cx="1722523"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ZĀBAKI</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88C06A4C-6FB4-472D-EDB7-18094B706C07}"/>
              </a:ext>
            </a:extLst>
          </p:cNvPr>
          <p:cNvSpPr/>
          <p:nvPr/>
        </p:nvSpPr>
        <p:spPr>
          <a:xfrm>
            <a:off x="419342" y="3581485"/>
            <a:ext cx="1623842" cy="646331"/>
          </a:xfrm>
          <a:prstGeom prst="rect">
            <a:avLst/>
          </a:prstGeom>
          <a:noFill/>
        </p:spPr>
        <p:txBody>
          <a:bodyPr wrap="none" lIns="91440" tIns="45720" rIns="91440" bIns="45720">
            <a:spAutoFit/>
          </a:bodyPr>
          <a:lstStyle/>
          <a:p>
            <a:pPr algn="ctr"/>
            <a:r>
              <a:rPr lang="lv-LV"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BIKSES</a:t>
            </a:r>
            <a:endParaRPr lang="en-US" sz="3600" b="0" cap="none" spc="0" dirty="0">
              <a:ln w="0"/>
              <a:solidFill>
                <a:schemeClr val="tx1"/>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7" name="Picture 4" descr="Cartoon christmas jumper - Best adult videos and photos">
            <a:extLst>
              <a:ext uri="{FF2B5EF4-FFF2-40B4-BE49-F238E27FC236}">
                <a16:creationId xmlns:a16="http://schemas.microsoft.com/office/drawing/2014/main" id="{2EFF884D-08B0-F780-2A3D-CB9F1BA8C97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004246">
            <a:off x="6798007" y="1547064"/>
            <a:ext cx="4585858" cy="4077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77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15"/>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5"/>
                                        </p:tgtEl>
                                        <p:attrNameLst>
                                          <p:attrName>r</p:attrName>
                                        </p:attrNameLst>
                                      </p:cBhvr>
                                    </p:animRot>
                                    <p:animRot by="-240000">
                                      <p:cBhvr>
                                        <p:cTn id="23" dur="200" fill="hold">
                                          <p:stCondLst>
                                            <p:cond delay="200"/>
                                          </p:stCondLst>
                                        </p:cTn>
                                        <p:tgtEl>
                                          <p:spTgt spid="15"/>
                                        </p:tgtEl>
                                        <p:attrNameLst>
                                          <p:attrName>r</p:attrName>
                                        </p:attrNameLst>
                                      </p:cBhvr>
                                    </p:animRot>
                                    <p:animRot by="240000">
                                      <p:cBhvr>
                                        <p:cTn id="24" dur="200" fill="hold">
                                          <p:stCondLst>
                                            <p:cond delay="400"/>
                                          </p:stCondLst>
                                        </p:cTn>
                                        <p:tgtEl>
                                          <p:spTgt spid="15"/>
                                        </p:tgtEl>
                                        <p:attrNameLst>
                                          <p:attrName>r</p:attrName>
                                        </p:attrNameLst>
                                      </p:cBhvr>
                                    </p:animRot>
                                    <p:animRot by="-240000">
                                      <p:cBhvr>
                                        <p:cTn id="25" dur="200" fill="hold">
                                          <p:stCondLst>
                                            <p:cond delay="600"/>
                                          </p:stCondLst>
                                        </p:cTn>
                                        <p:tgtEl>
                                          <p:spTgt spid="15"/>
                                        </p:tgtEl>
                                        <p:attrNameLst>
                                          <p:attrName>r</p:attrName>
                                        </p:attrNameLst>
                                      </p:cBhvr>
                                    </p:animRot>
                                    <p:animRot by="120000">
                                      <p:cBhvr>
                                        <p:cTn id="26"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4"/>
                                        </p:tgtEl>
                                        <p:attrNameLst>
                                          <p:attrName>r</p:attrName>
                                        </p:attrNameLst>
                                      </p:cBhvr>
                                    </p:animRot>
                                    <p:animRot by="-240000">
                                      <p:cBhvr>
                                        <p:cTn id="32" dur="200" fill="hold">
                                          <p:stCondLst>
                                            <p:cond delay="200"/>
                                          </p:stCondLst>
                                        </p:cTn>
                                        <p:tgtEl>
                                          <p:spTgt spid="14"/>
                                        </p:tgtEl>
                                        <p:attrNameLst>
                                          <p:attrName>r</p:attrName>
                                        </p:attrNameLst>
                                      </p:cBhvr>
                                    </p:animRot>
                                    <p:animRot by="240000">
                                      <p:cBhvr>
                                        <p:cTn id="33" dur="200" fill="hold">
                                          <p:stCondLst>
                                            <p:cond delay="400"/>
                                          </p:stCondLst>
                                        </p:cTn>
                                        <p:tgtEl>
                                          <p:spTgt spid="14"/>
                                        </p:tgtEl>
                                        <p:attrNameLst>
                                          <p:attrName>r</p:attrName>
                                        </p:attrNameLst>
                                      </p:cBhvr>
                                    </p:animRot>
                                    <p:animRot by="-240000">
                                      <p:cBhvr>
                                        <p:cTn id="34" dur="200" fill="hold">
                                          <p:stCondLst>
                                            <p:cond delay="600"/>
                                          </p:stCondLst>
                                        </p:cTn>
                                        <p:tgtEl>
                                          <p:spTgt spid="14"/>
                                        </p:tgtEl>
                                        <p:attrNameLst>
                                          <p:attrName>r</p:attrName>
                                        </p:attrNameLst>
                                      </p:cBhvr>
                                    </p:animRot>
                                    <p:animRot by="120000">
                                      <p:cBhvr>
                                        <p:cTn id="35"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36" restart="whenNotActive" fill="hold" evtFilter="cancelBubble" nodeType="interactiveSeq">
                <p:stCondLst>
                  <p:cond evt="onClick" delay="0">
                    <p:tgtEl>
                      <p:spTgt spid="16"/>
                    </p:tgtEl>
                  </p:cond>
                </p:stCondLst>
                <p:endSync evt="end" delay="0">
                  <p:rtn val="all"/>
                </p:endSync>
                <p:childTnLst>
                  <p:par>
                    <p:cTn id="37" fill="hold">
                      <p:stCondLst>
                        <p:cond delay="0"/>
                      </p:stCondLst>
                      <p:childTnLst>
                        <p:par>
                          <p:cTn id="38" fill="hold">
                            <p:stCondLst>
                              <p:cond delay="0"/>
                            </p:stCondLst>
                            <p:childTnLst>
                              <p:par>
                                <p:cTn id="39" presetID="32" presetClass="emph" presetSubtype="0" fill="hold" grpId="0" nodeType="clickEffect">
                                  <p:stCondLst>
                                    <p:cond delay="0"/>
                                  </p:stCondLst>
                                  <p:childTnLst>
                                    <p:animRot by="120000">
                                      <p:cBhvr>
                                        <p:cTn id="40" dur="100" fill="hold">
                                          <p:stCondLst>
                                            <p:cond delay="0"/>
                                          </p:stCondLst>
                                        </p:cTn>
                                        <p:tgtEl>
                                          <p:spTgt spid="16"/>
                                        </p:tgtEl>
                                        <p:attrNameLst>
                                          <p:attrName>r</p:attrName>
                                        </p:attrNameLst>
                                      </p:cBhvr>
                                    </p:animRot>
                                    <p:animRot by="-240000">
                                      <p:cBhvr>
                                        <p:cTn id="41" dur="200" fill="hold">
                                          <p:stCondLst>
                                            <p:cond delay="200"/>
                                          </p:stCondLst>
                                        </p:cTn>
                                        <p:tgtEl>
                                          <p:spTgt spid="16"/>
                                        </p:tgtEl>
                                        <p:attrNameLst>
                                          <p:attrName>r</p:attrName>
                                        </p:attrNameLst>
                                      </p:cBhvr>
                                    </p:animRot>
                                    <p:animRot by="240000">
                                      <p:cBhvr>
                                        <p:cTn id="42" dur="200" fill="hold">
                                          <p:stCondLst>
                                            <p:cond delay="400"/>
                                          </p:stCondLst>
                                        </p:cTn>
                                        <p:tgtEl>
                                          <p:spTgt spid="16"/>
                                        </p:tgtEl>
                                        <p:attrNameLst>
                                          <p:attrName>r</p:attrName>
                                        </p:attrNameLst>
                                      </p:cBhvr>
                                    </p:animRot>
                                    <p:animRot by="-240000">
                                      <p:cBhvr>
                                        <p:cTn id="43" dur="200" fill="hold">
                                          <p:stCondLst>
                                            <p:cond delay="600"/>
                                          </p:stCondLst>
                                        </p:cTn>
                                        <p:tgtEl>
                                          <p:spTgt spid="16"/>
                                        </p:tgtEl>
                                        <p:attrNameLst>
                                          <p:attrName>r</p:attrName>
                                        </p:attrNameLst>
                                      </p:cBhvr>
                                    </p:animRot>
                                    <p:animRot by="120000">
                                      <p:cBhvr>
                                        <p:cTn id="44"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6"/>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32" presetClass="emph" presetSubtype="0" fill="hold" grpId="0" nodeType="clickEffect">
                                  <p:stCondLst>
                                    <p:cond delay="0"/>
                                  </p:stCondLst>
                                  <p:childTnLst>
                                    <p:animRot by="120000">
                                      <p:cBhvr>
                                        <p:cTn id="49" dur="100" fill="hold">
                                          <p:stCondLst>
                                            <p:cond delay="0"/>
                                          </p:stCondLst>
                                        </p:cTn>
                                        <p:tgtEl>
                                          <p:spTgt spid="5"/>
                                        </p:tgtEl>
                                        <p:attrNameLst>
                                          <p:attrName>r</p:attrName>
                                        </p:attrNameLst>
                                      </p:cBhvr>
                                    </p:animRot>
                                    <p:animRot by="-240000">
                                      <p:cBhvr>
                                        <p:cTn id="50" dur="200" fill="hold">
                                          <p:stCondLst>
                                            <p:cond delay="200"/>
                                          </p:stCondLst>
                                        </p:cTn>
                                        <p:tgtEl>
                                          <p:spTgt spid="5"/>
                                        </p:tgtEl>
                                        <p:attrNameLst>
                                          <p:attrName>r</p:attrName>
                                        </p:attrNameLst>
                                      </p:cBhvr>
                                    </p:animRot>
                                    <p:animRot by="240000">
                                      <p:cBhvr>
                                        <p:cTn id="51" dur="200" fill="hold">
                                          <p:stCondLst>
                                            <p:cond delay="400"/>
                                          </p:stCondLst>
                                        </p:cTn>
                                        <p:tgtEl>
                                          <p:spTgt spid="5"/>
                                        </p:tgtEl>
                                        <p:attrNameLst>
                                          <p:attrName>r</p:attrName>
                                        </p:attrNameLst>
                                      </p:cBhvr>
                                    </p:animRot>
                                    <p:animRot by="-240000">
                                      <p:cBhvr>
                                        <p:cTn id="52" dur="200" fill="hold">
                                          <p:stCondLst>
                                            <p:cond delay="600"/>
                                          </p:stCondLst>
                                        </p:cTn>
                                        <p:tgtEl>
                                          <p:spTgt spid="5"/>
                                        </p:tgtEl>
                                        <p:attrNameLst>
                                          <p:attrName>r</p:attrName>
                                        </p:attrNameLst>
                                      </p:cBhvr>
                                    </p:animRot>
                                    <p:animRot by="120000">
                                      <p:cBhvr>
                                        <p:cTn id="53" dur="200" fill="hold">
                                          <p:stCondLst>
                                            <p:cond delay="800"/>
                                          </p:stCondLst>
                                        </p:cTn>
                                        <p:tgtEl>
                                          <p:spTgt spid="5"/>
                                        </p:tgtEl>
                                        <p:attrNameLst>
                                          <p:attrName>r</p:attrName>
                                        </p:attrNameLst>
                                      </p:cBhvr>
                                    </p:animRot>
                                  </p:childTnLst>
                                </p:cTn>
                              </p:par>
                            </p:childTnLst>
                          </p:cTn>
                        </p:par>
                      </p:childTnLst>
                    </p:cTn>
                  </p:par>
                </p:childTnLst>
              </p:cTn>
              <p:nextCondLst>
                <p:cond evt="onClick" delay="0">
                  <p:tgtEl>
                    <p:spTgt spid="5"/>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42" presetClass="path" presetSubtype="0" accel="50000" decel="50000" fill="hold" grpId="0" nodeType="clickEffect">
                                  <p:stCondLst>
                                    <p:cond delay="0"/>
                                  </p:stCondLst>
                                  <p:childTnLst>
                                    <p:animMotion origin="layout" path="M 1.66667E-6 -4.81481E-6 L 0.62278 0.07848 " pathEditMode="relative" rAng="0" ptsTypes="AA">
                                      <p:cBhvr>
                                        <p:cTn id="58" dur="2000" fill="hold"/>
                                        <p:tgtEl>
                                          <p:spTgt spid="17"/>
                                        </p:tgtEl>
                                        <p:attrNameLst>
                                          <p:attrName>ppt_x</p:attrName>
                                          <p:attrName>ppt_y</p:attrName>
                                        </p:attrNameLst>
                                      </p:cBhvr>
                                      <p:rCtr x="31133" y="3912"/>
                                    </p:animMotion>
                                  </p:childTnLst>
                                </p:cTn>
                              </p:par>
                            </p:childTnLst>
                          </p:cTn>
                        </p:par>
                      </p:childTnLst>
                    </p:cTn>
                  </p:par>
                </p:childTnLst>
              </p:cTn>
              <p:nextCondLst>
                <p:cond evt="onClick" delay="0">
                  <p:tgtEl>
                    <p:spTgt spid="17"/>
                  </p:tgtEl>
                </p:cond>
              </p:nextCondLst>
            </p:seq>
          </p:childTnLst>
        </p:cTn>
      </p:par>
    </p:tnLst>
    <p:bldLst>
      <p:bldP spid="5" grpId="0"/>
      <p:bldP spid="14" grpId="0"/>
      <p:bldP spid="16" grpId="0"/>
      <p:bldP spid="17" grpId="0"/>
      <p:bldP spid="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AC212-1E65-F174-2453-793E657C0911}"/>
            </a:ext>
          </a:extLst>
        </p:cNvPr>
        <p:cNvGrpSpPr/>
        <p:nvPr/>
      </p:nvGrpSpPr>
      <p:grpSpPr>
        <a:xfrm>
          <a:off x="0" y="0"/>
          <a:ext cx="0" cy="0"/>
          <a:chOff x="0" y="0"/>
          <a:chExt cx="0" cy="0"/>
        </a:xfrm>
      </p:grpSpPr>
      <p:pic>
        <p:nvPicPr>
          <p:cNvPr id="2" name="Picture 8" descr="Snow Background Images – Browse 8,263,582 Stock Photos, Vectors, and Video  | Adobe Stock">
            <a:extLst>
              <a:ext uri="{FF2B5EF4-FFF2-40B4-BE49-F238E27FC236}">
                <a16:creationId xmlns:a16="http://schemas.microsoft.com/office/drawing/2014/main" id="{F757CAD0-B7CE-19A1-5B9E-877AD8B6CB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16"/>
            <a:ext cx="12220492" cy="69066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900AF1F-FEBC-377A-78E3-60B249391E04}"/>
              </a:ext>
            </a:extLst>
          </p:cNvPr>
          <p:cNvSpPr/>
          <p:nvPr/>
        </p:nvSpPr>
        <p:spPr>
          <a:xfrm>
            <a:off x="4624082" y="139075"/>
            <a:ext cx="3220304" cy="646331"/>
          </a:xfrm>
          <a:prstGeom prst="rect">
            <a:avLst/>
          </a:prstGeom>
          <a:noFill/>
        </p:spPr>
        <p:txBody>
          <a:bodyPr wrap="none" lIns="91440" tIns="45720" rIns="91440" bIns="45720">
            <a:spAutoFit/>
          </a:bodyPr>
          <a:lstStyle/>
          <a:p>
            <a:pPr algn="ctr"/>
            <a:r>
              <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ATRODI </a:t>
            </a:r>
            <a:r>
              <a:rPr lang="en-GB" sz="360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LIEKO!</a:t>
            </a:r>
            <a:endParaRPr lang="en-US" sz="3600" b="0" cap="none" spc="0" dirty="0">
              <a:ln w="0"/>
              <a:solidFill>
                <a:srgbClr val="7030A0"/>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pic>
        <p:nvPicPr>
          <p:cNvPr id="8" name="Picture 4" descr="Cartoon illustration. Pair of wool winter mittens with pattern. Gloves for  cold weather. Graphic design with contour. Clip-art print for showcase,  greeting card. Isolated on white background 24734334 Vector Art at Vecteezy">
            <a:extLst>
              <a:ext uri="{FF2B5EF4-FFF2-40B4-BE49-F238E27FC236}">
                <a16:creationId xmlns:a16="http://schemas.microsoft.com/office/drawing/2014/main" id="{87C88A85-D3B6-D28C-BD9D-CEA6BBDE112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757542" y="785406"/>
            <a:ext cx="1754330" cy="17543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Funny cartoon warm socks for winter season, cute vector illustration in  flat style. Red and green colors. Cold season symbol, warm clothes. Print  for sticker, postcard, books, decor 4686762 Vector Art at">
            <a:extLst>
              <a:ext uri="{FF2B5EF4-FFF2-40B4-BE49-F238E27FC236}">
                <a16:creationId xmlns:a16="http://schemas.microsoft.com/office/drawing/2014/main" id="{B940E5A2-86D8-504C-9D2A-7C045683D8D7}"/>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776" b="98163" l="5000" r="96735"/>
                    </a14:imgEffect>
                  </a14:imgLayer>
                </a14:imgProps>
              </a:ext>
              <a:ext uri="{28A0092B-C50C-407E-A947-70E740481C1C}">
                <a14:useLocalDpi xmlns:a14="http://schemas.microsoft.com/office/drawing/2010/main" val="0"/>
              </a:ext>
            </a:extLst>
          </a:blip>
          <a:srcRect/>
          <a:stretch>
            <a:fillRect/>
          </a:stretch>
        </p:blipFill>
        <p:spPr bwMode="auto">
          <a:xfrm>
            <a:off x="9849653" y="1059392"/>
            <a:ext cx="1206358" cy="120635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Winter Jacket Images - Free Download on Freepik">
            <a:extLst>
              <a:ext uri="{FF2B5EF4-FFF2-40B4-BE49-F238E27FC236}">
                <a16:creationId xmlns:a16="http://schemas.microsoft.com/office/drawing/2014/main" id="{8C277543-FC2B-C856-EADF-176CB2CE6671}"/>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716" b="42173" l="6550" r="37700">
                        <a14:foregroundMark x1="25719" y1="15974" x2="25719" y2="15974"/>
                        <a14:foregroundMark x1="23642" y1="15016" x2="23642" y2="15016"/>
                        <a14:foregroundMark x1="24121" y1="16773" x2="24121" y2="16773"/>
                        <a14:foregroundMark x1="24441" y1="21725" x2="24441" y2="21725"/>
                        <a14:foregroundMark x1="26518" y1="30990" x2="26518" y2="30990"/>
                        <a14:foregroundMark x1="15176" y1="31470" x2="16294" y2="31949"/>
                        <a14:foregroundMark x1="21565" y1="16613" x2="21565" y2="16613"/>
                      </a14:backgroundRemoval>
                    </a14:imgEffect>
                  </a14:imgLayer>
                </a14:imgProps>
              </a:ext>
              <a:ext uri="{28A0092B-C50C-407E-A947-70E740481C1C}">
                <a14:useLocalDpi xmlns:a14="http://schemas.microsoft.com/office/drawing/2010/main" val="0"/>
              </a:ext>
            </a:extLst>
          </a:blip>
          <a:srcRect l="7037" t="3175" r="62292" b="58055"/>
          <a:stretch/>
        </p:blipFill>
        <p:spPr bwMode="auto">
          <a:xfrm>
            <a:off x="906536" y="2900300"/>
            <a:ext cx="1281860" cy="1620328"/>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Winter Jumpsuit Stock Illustrations – 329 Winter Jumpsuit Stock  Illustrations, Vectors &amp; Clipart - Dreamstime">
            <a:extLst>
              <a:ext uri="{FF2B5EF4-FFF2-40B4-BE49-F238E27FC236}">
                <a16:creationId xmlns:a16="http://schemas.microsoft.com/office/drawing/2014/main" id="{F905DD1D-55A5-0202-3480-060921D117EE}"/>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599" r="99800"/>
                    </a14:imgEffect>
                  </a14:imgLayer>
                </a14:imgProps>
              </a:ext>
              <a:ext uri="{28A0092B-C50C-407E-A947-70E740481C1C}">
                <a14:useLocalDpi xmlns:a14="http://schemas.microsoft.com/office/drawing/2010/main" val="0"/>
              </a:ext>
            </a:extLst>
          </a:blip>
          <a:srcRect/>
          <a:stretch>
            <a:fillRect/>
          </a:stretch>
        </p:blipFill>
        <p:spPr bwMode="auto">
          <a:xfrm>
            <a:off x="9977411" y="2840148"/>
            <a:ext cx="950841" cy="170795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38,400+ Kids In Winter Clothes Stock Illustrations, Royalty-Free Vector  Graphics &amp; Clip Art - iStock">
            <a:extLst>
              <a:ext uri="{FF2B5EF4-FFF2-40B4-BE49-F238E27FC236}">
                <a16:creationId xmlns:a16="http://schemas.microsoft.com/office/drawing/2014/main" id="{7AB36871-1D47-BDBF-3EF5-FB5BB07918D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37325" l="64216" r="100000">
                        <a14:foregroundMark x1="80882" y1="21756" x2="80882" y2="21756"/>
                        <a14:foregroundMark x1="72386" y1="29341" x2="72386" y2="29341"/>
                        <a14:foregroundMark x1="93627" y1="31138" x2="93627" y2="31138"/>
                      </a14:backgroundRemoval>
                    </a14:imgEffect>
                  </a14:imgLayer>
                </a14:imgProps>
              </a:ext>
              <a:ext uri="{28A0092B-C50C-407E-A947-70E740481C1C}">
                <a14:useLocalDpi xmlns:a14="http://schemas.microsoft.com/office/drawing/2010/main" val="0"/>
              </a:ext>
            </a:extLst>
          </a:blip>
          <a:srcRect l="64746" b="63237"/>
          <a:stretch/>
        </p:blipFill>
        <p:spPr bwMode="auto">
          <a:xfrm>
            <a:off x="6679856" y="2635484"/>
            <a:ext cx="2055046" cy="1754330"/>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16,200+ Kids Tshirt Stock Illustrations, Royalty-Free Vector Graphics &amp;  Clip Art - iStock | Kids tshirt mockup, Kids tshirt on hanger, Kids tshirt  template">
            <a:extLst>
              <a:ext uri="{FF2B5EF4-FFF2-40B4-BE49-F238E27FC236}">
                <a16:creationId xmlns:a16="http://schemas.microsoft.com/office/drawing/2014/main" id="{CC35FD1E-90DC-7E5F-FB56-7EB5AC7FBE30}"/>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74510" b="96242" l="71569" r="96895"/>
                    </a14:imgEffect>
                  </a14:imgLayer>
                </a14:imgProps>
              </a:ext>
              <a:ext uri="{28A0092B-C50C-407E-A947-70E740481C1C}">
                <a14:useLocalDpi xmlns:a14="http://schemas.microsoft.com/office/drawing/2010/main" val="0"/>
              </a:ext>
            </a:extLst>
          </a:blip>
          <a:srcRect l="72325" t="74190" r="3176" b="4308"/>
          <a:stretch/>
        </p:blipFill>
        <p:spPr bwMode="auto">
          <a:xfrm>
            <a:off x="3739282" y="2900300"/>
            <a:ext cx="1772590" cy="15557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Funny cartoon warm socks for winter season, cute vector illustration in  flat style. Red and green colors. Cold season symbol, warm clothes. Print  for sticker, postcard, books, decor 4686762 Vector Art at">
            <a:extLst>
              <a:ext uri="{FF2B5EF4-FFF2-40B4-BE49-F238E27FC236}">
                <a16:creationId xmlns:a16="http://schemas.microsoft.com/office/drawing/2014/main" id="{16F6225F-D944-BDED-AED0-2F6524BD7B57}"/>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776" b="98163" l="5000" r="96735"/>
                    </a14:imgEffect>
                  </a14:imgLayer>
                </a14:imgProps>
              </a:ext>
              <a:ext uri="{28A0092B-C50C-407E-A947-70E740481C1C}">
                <a14:useLocalDpi xmlns:a14="http://schemas.microsoft.com/office/drawing/2010/main" val="0"/>
              </a:ext>
            </a:extLst>
          </a:blip>
          <a:srcRect/>
          <a:stretch>
            <a:fillRect/>
          </a:stretch>
        </p:blipFill>
        <p:spPr bwMode="auto">
          <a:xfrm>
            <a:off x="906536" y="5086135"/>
            <a:ext cx="1206358" cy="120635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22,638 Boot Snow Stock Vectors and Vector Art | Shutterstock">
            <a:extLst>
              <a:ext uri="{FF2B5EF4-FFF2-40B4-BE49-F238E27FC236}">
                <a16:creationId xmlns:a16="http://schemas.microsoft.com/office/drawing/2014/main" id="{B29865FC-481A-2068-6019-FC5A06C1EDC6}"/>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060216" y="4923811"/>
            <a:ext cx="1674686" cy="167468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A cartoon of a pair of yellow snow pants with a red background. | Premium  AI-generated vector">
            <a:extLst>
              <a:ext uri="{FF2B5EF4-FFF2-40B4-BE49-F238E27FC236}">
                <a16:creationId xmlns:a16="http://schemas.microsoft.com/office/drawing/2014/main" id="{4F0A5A1C-32D8-0368-2596-9394D0331165}"/>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19108" y="856765"/>
            <a:ext cx="1527470" cy="15274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Kids Swimwear Vectors &amp; Illustrations for Free Download | Freepik">
            <a:extLst>
              <a:ext uri="{FF2B5EF4-FFF2-40B4-BE49-F238E27FC236}">
                <a16:creationId xmlns:a16="http://schemas.microsoft.com/office/drawing/2014/main" id="{A990F0C0-6B49-AC4E-EBCD-728F91D2A422}"/>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4790" b="53892" l="2077" r="33706">
                        <a14:foregroundMark x1="19649" y1="42515" x2="19649" y2="42515"/>
                        <a14:foregroundMark x1="16613" y1="10180" x2="16613" y2="10180"/>
                        <a14:foregroundMark x1="19329" y1="9980" x2="19329" y2="9980"/>
                      </a14:backgroundRemoval>
                    </a14:imgEffect>
                  </a14:imgLayer>
                </a14:imgProps>
              </a:ext>
              <a:ext uri="{28A0092B-C50C-407E-A947-70E740481C1C}">
                <a14:useLocalDpi xmlns:a14="http://schemas.microsoft.com/office/drawing/2010/main" val="0"/>
              </a:ext>
            </a:extLst>
          </a:blip>
          <a:srcRect l="2322" t="5487" r="67056" b="46071"/>
          <a:stretch/>
        </p:blipFill>
        <p:spPr bwMode="auto">
          <a:xfrm>
            <a:off x="6917929" y="744659"/>
            <a:ext cx="1525666" cy="19315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artoon christmas jumper - Best adult videos and photos">
            <a:extLst>
              <a:ext uri="{FF2B5EF4-FFF2-40B4-BE49-F238E27FC236}">
                <a16:creationId xmlns:a16="http://schemas.microsoft.com/office/drawing/2014/main" id="{41625D5A-3AE1-2231-DA55-80017B69BA23}"/>
              </a:ext>
            </a:extLst>
          </p:cNvPr>
          <p:cNvPicPr>
            <a:picLocks noChangeAspect="1" noChangeArrowheads="1"/>
          </p:cNvPicPr>
          <p:nvPr/>
        </p:nvPicPr>
        <p:blipFill>
          <a:blip r:embed="rId23">
            <a:extLst>
              <a:ext uri="{BEBA8EAE-BF5A-486C-A8C5-ECC9F3942E4B}">
                <a14:imgProps xmlns:a14="http://schemas.microsoft.com/office/drawing/2010/main">
                  <a14:imgLayer r:embed="rId2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004246">
            <a:off x="3986094" y="5236442"/>
            <a:ext cx="1200921" cy="10677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artoon illustration. Pair of wool winter mittens with pattern. Gloves for  cold weather. Graphic design with contour. Clip-art print for showcase,  greeting card. Isolated on white background 24734334 Vector Art at Vecteezy">
            <a:extLst>
              <a:ext uri="{FF2B5EF4-FFF2-40B4-BE49-F238E27FC236}">
                <a16:creationId xmlns:a16="http://schemas.microsoft.com/office/drawing/2014/main" id="{03683548-1D2E-ED78-2D17-39995EA5D97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75666" y="4869667"/>
            <a:ext cx="1754330" cy="1754330"/>
          </a:xfrm>
          <a:prstGeom prst="rect">
            <a:avLst/>
          </a:prstGeom>
          <a:noFill/>
          <a:extLst>
            <a:ext uri="{909E8E84-426E-40DD-AFC4-6F175D3DCCD1}">
              <a14:hiddenFill xmlns:a14="http://schemas.microsoft.com/office/drawing/2010/main">
                <a:solidFill>
                  <a:srgbClr val="FFFFFF"/>
                </a:solidFill>
              </a14:hiddenFill>
            </a:ext>
          </a:extLst>
        </p:spPr>
      </p:pic>
      <p:pic>
        <p:nvPicPr>
          <p:cNvPr id="6" name="p_34336278_491_everita">
            <a:hlinkClick r:id="" action="ppaction://media"/>
            <a:extLst>
              <a:ext uri="{FF2B5EF4-FFF2-40B4-BE49-F238E27FC236}">
                <a16:creationId xmlns:a16="http://schemas.microsoft.com/office/drawing/2014/main" id="{00430D72-0FD1-3CE4-071D-D74AB264585D}"/>
              </a:ext>
            </a:extLst>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7878633" y="281956"/>
            <a:ext cx="406400" cy="406400"/>
          </a:xfrm>
          <a:prstGeom prst="rect">
            <a:avLst/>
          </a:prstGeom>
        </p:spPr>
      </p:pic>
    </p:spTree>
    <p:extLst>
      <p:ext uri="{BB962C8B-B14F-4D97-AF65-F5344CB8AC3E}">
        <p14:creationId xmlns:p14="http://schemas.microsoft.com/office/powerpoint/2010/main" val="97363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15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8" presetClass="emph" presetSubtype="0" fill="hold" nodeType="clickEffect">
                                  <p:stCondLst>
                                    <p:cond delay="0"/>
                                  </p:stCondLst>
                                  <p:childTnLst>
                                    <p:animRot by="21600000">
                                      <p:cBhvr>
                                        <p:cTn id="15" dur="2000" fill="hold"/>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8" presetClass="emph" presetSubtype="0" fill="hold" nodeType="clickEffect">
                                  <p:stCondLst>
                                    <p:cond delay="0"/>
                                  </p:stCondLst>
                                  <p:childTnLst>
                                    <p:animRot by="21600000">
                                      <p:cBhvr>
                                        <p:cTn id="20" dur="2000" fill="hold"/>
                                        <p:tgtEl>
                                          <p:spTgt spid="8"/>
                                        </p:tgtEl>
                                        <p:attrNameLst>
                                          <p:attrName>r</p:attrName>
                                        </p:attrNameLst>
                                      </p:cBhvr>
                                    </p:animRot>
                                  </p:childTnLst>
                                </p:cTn>
                              </p:par>
                            </p:childTnLst>
                          </p:cTn>
                        </p:par>
                      </p:childTnLst>
                    </p:cTn>
                  </p:par>
                </p:childTnLst>
              </p:cTn>
              <p:nextCondLst>
                <p:cond evt="onClick" delay="0">
                  <p:tgtEl>
                    <p:spTgt spid="8"/>
                  </p:tgtEl>
                </p:cond>
              </p:nextCondLst>
            </p:seq>
            <p:seq concurrent="1" nextAc="seek">
              <p:cTn id="21" restart="whenNotActive" fill="hold" evtFilter="cancelBubble" nodeType="interactiveSeq">
                <p:stCondLst>
                  <p:cond evt="onClick" delay="0">
                    <p:tgtEl>
                      <p:spTgt spid="6150"/>
                    </p:tgtEl>
                  </p:cond>
                </p:stCondLst>
                <p:endSync evt="end" delay="0">
                  <p:rtn val="all"/>
                </p:endSync>
                <p:childTnLst>
                  <p:par>
                    <p:cTn id="22" fill="hold">
                      <p:stCondLst>
                        <p:cond delay="0"/>
                      </p:stCondLst>
                      <p:childTnLst>
                        <p:par>
                          <p:cTn id="23" fill="hold">
                            <p:stCondLst>
                              <p:cond delay="0"/>
                            </p:stCondLst>
                            <p:childTnLst>
                              <p:par>
                                <p:cTn id="24" presetID="8" presetClass="emph" presetSubtype="0" fill="hold" nodeType="clickEffect">
                                  <p:stCondLst>
                                    <p:cond delay="0"/>
                                  </p:stCondLst>
                                  <p:childTnLst>
                                    <p:animRot by="21600000">
                                      <p:cBhvr>
                                        <p:cTn id="25" dur="2000" fill="hold"/>
                                        <p:tgtEl>
                                          <p:spTgt spid="6150"/>
                                        </p:tgtEl>
                                        <p:attrNameLst>
                                          <p:attrName>r</p:attrName>
                                        </p:attrNameLst>
                                      </p:cBhvr>
                                    </p:animRot>
                                  </p:childTnLst>
                                </p:cTn>
                              </p:par>
                            </p:childTnLst>
                          </p:cTn>
                        </p:par>
                      </p:childTnLst>
                    </p:cTn>
                  </p:par>
                </p:childTnLst>
              </p:cTn>
              <p:nextCondLst>
                <p:cond evt="onClick" delay="0">
                  <p:tgtEl>
                    <p:spTgt spid="6150"/>
                  </p:tgtEl>
                </p:cond>
              </p:nextCondLst>
            </p:seq>
            <p:seq concurrent="1" nextAc="seek">
              <p:cTn id="26" restart="whenNotActive" fill="hold" evtFilter="cancelBubble" nodeType="interactiveSeq">
                <p:stCondLst>
                  <p:cond evt="onClick" delay="0">
                    <p:tgtEl>
                      <p:spTgt spid="6154"/>
                    </p:tgtEl>
                  </p:cond>
                </p:stCondLst>
                <p:endSync evt="end" delay="0">
                  <p:rtn val="all"/>
                </p:endSync>
                <p:childTnLst>
                  <p:par>
                    <p:cTn id="27" fill="hold">
                      <p:stCondLst>
                        <p:cond delay="0"/>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6154"/>
                                        </p:tgtEl>
                                        <p:attrNameLst>
                                          <p:attrName>r</p:attrName>
                                        </p:attrNameLst>
                                      </p:cBhvr>
                                    </p:animRot>
                                  </p:childTnLst>
                                </p:cTn>
                              </p:par>
                            </p:childTnLst>
                          </p:cTn>
                        </p:par>
                      </p:childTnLst>
                    </p:cTn>
                  </p:par>
                </p:childTnLst>
              </p:cTn>
              <p:nextCondLst>
                <p:cond evt="onClick" delay="0">
                  <p:tgtEl>
                    <p:spTgt spid="6154"/>
                  </p:tgtEl>
                </p:cond>
              </p:nextCondLst>
            </p:seq>
            <p:seq concurrent="1" nextAc="seek">
              <p:cTn id="31" restart="whenNotActive" fill="hold" evtFilter="cancelBubble" nodeType="interactiveSeq">
                <p:stCondLst>
                  <p:cond evt="onClick" delay="0">
                    <p:tgtEl>
                      <p:spTgt spid="6152"/>
                    </p:tgtEl>
                  </p:cond>
                </p:stCondLst>
                <p:endSync evt="end" delay="0">
                  <p:rtn val="all"/>
                </p:endSync>
                <p:childTnLst>
                  <p:par>
                    <p:cTn id="32" fill="hold">
                      <p:stCondLst>
                        <p:cond delay="0"/>
                      </p:stCondLst>
                      <p:childTnLst>
                        <p:par>
                          <p:cTn id="33" fill="hold">
                            <p:stCondLst>
                              <p:cond delay="0"/>
                            </p:stCondLst>
                            <p:childTnLst>
                              <p:par>
                                <p:cTn id="34" presetID="8" presetClass="emph" presetSubtype="0" fill="hold" nodeType="clickEffect">
                                  <p:stCondLst>
                                    <p:cond delay="0"/>
                                  </p:stCondLst>
                                  <p:childTnLst>
                                    <p:animRot by="21600000">
                                      <p:cBhvr>
                                        <p:cTn id="35" dur="2000" fill="hold"/>
                                        <p:tgtEl>
                                          <p:spTgt spid="6152"/>
                                        </p:tgtEl>
                                        <p:attrNameLst>
                                          <p:attrName>r</p:attrName>
                                        </p:attrNameLst>
                                      </p:cBhvr>
                                    </p:animRot>
                                  </p:childTnLst>
                                </p:cTn>
                              </p:par>
                            </p:childTnLst>
                          </p:cTn>
                        </p:par>
                      </p:childTnLst>
                    </p:cTn>
                  </p:par>
                </p:childTnLst>
              </p:cTn>
              <p:nextCondLst>
                <p:cond evt="onClick" delay="0">
                  <p:tgtEl>
                    <p:spTgt spid="6152"/>
                  </p:tgtEl>
                </p:cond>
              </p:nextCondLst>
            </p:seq>
            <p:seq concurrent="1" nextAc="seek">
              <p:cTn id="36" restart="whenNotActive" fill="hold" evtFilter="cancelBubble" nodeType="interactiveSeq">
                <p:stCondLst>
                  <p:cond evt="onClick" delay="0">
                    <p:tgtEl>
                      <p:spTgt spid="10"/>
                    </p:tgtEl>
                  </p:cond>
                </p:stCondLst>
                <p:endSync evt="end" delay="0">
                  <p:rtn val="all"/>
                </p:endSync>
                <p:childTnLst>
                  <p:par>
                    <p:cTn id="37" fill="hold">
                      <p:stCondLst>
                        <p:cond delay="0"/>
                      </p:stCondLst>
                      <p:childTnLst>
                        <p:par>
                          <p:cTn id="38" fill="hold">
                            <p:stCondLst>
                              <p:cond delay="0"/>
                            </p:stCondLst>
                            <p:childTnLst>
                              <p:par>
                                <p:cTn id="39" presetID="8" presetClass="emph" presetSubtype="0" fill="hold" nodeType="clickEffect">
                                  <p:stCondLst>
                                    <p:cond delay="0"/>
                                  </p:stCondLst>
                                  <p:childTnLst>
                                    <p:animRot by="21600000">
                                      <p:cBhvr>
                                        <p:cTn id="40" dur="2000" fill="hold"/>
                                        <p:tgtEl>
                                          <p:spTgt spid="10"/>
                                        </p:tgtEl>
                                        <p:attrNameLst>
                                          <p:attrName>r</p:attrName>
                                        </p:attrNameLst>
                                      </p:cBhvr>
                                    </p:animRot>
                                  </p:childTnLst>
                                </p:cTn>
                              </p:par>
                            </p:childTnLst>
                          </p:cTn>
                        </p:par>
                      </p:childTnLst>
                    </p:cTn>
                  </p:par>
                </p:childTnLst>
              </p:cTn>
              <p:nextCondLst>
                <p:cond evt="onClick" delay="0">
                  <p:tgtEl>
                    <p:spTgt spid="10"/>
                  </p:tgtEl>
                </p:cond>
              </p:nextCondLst>
            </p:seq>
            <p:seq concurrent="1" nextAc="seek">
              <p:cTn id="41" restart="whenNotActive" fill="hold" evtFilter="cancelBubble" nodeType="interactiveSeq">
                <p:stCondLst>
                  <p:cond evt="onClick" delay="0">
                    <p:tgtEl>
                      <p:spTgt spid="11"/>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19"/>
                    </p:tgtEl>
                  </p:cond>
                </p:stCondLst>
                <p:endSync evt="end" delay="0">
                  <p:rtn val="all"/>
                </p:endSync>
                <p:childTnLst>
                  <p:par>
                    <p:cTn id="47" fill="hold">
                      <p:stCondLst>
                        <p:cond delay="0"/>
                      </p:stCondLst>
                      <p:childTnLst>
                        <p:par>
                          <p:cTn id="48" fill="hold">
                            <p:stCondLst>
                              <p:cond delay="0"/>
                            </p:stCondLst>
                            <p:childTnLst>
                              <p:par>
                                <p:cTn id="49" presetID="8" presetClass="emph" presetSubtype="0" fill="hold" nodeType="clickEffect">
                                  <p:stCondLst>
                                    <p:cond delay="0"/>
                                  </p:stCondLst>
                                  <p:childTnLst>
                                    <p:animRot by="21600000">
                                      <p:cBhvr>
                                        <p:cTn id="50" dur="2000" fill="hold"/>
                                        <p:tgtEl>
                                          <p:spTgt spid="19"/>
                                        </p:tgtEl>
                                        <p:attrNameLst>
                                          <p:attrName>r</p:attrName>
                                        </p:attrNameLst>
                                      </p:cBhvr>
                                    </p:animRot>
                                  </p:childTnLst>
                                </p:cTn>
                              </p:par>
                            </p:childTnLst>
                          </p:cTn>
                        </p:par>
                      </p:childTnLst>
                    </p:cTn>
                  </p:par>
                </p:childTnLst>
              </p:cTn>
              <p:nextCondLst>
                <p:cond evt="onClick" delay="0">
                  <p:tgtEl>
                    <p:spTgt spid="19"/>
                  </p:tgtEl>
                </p:cond>
              </p:nextCondLst>
            </p:seq>
            <p:seq concurrent="1" nextAc="seek">
              <p:cTn id="51" restart="whenNotActive" fill="hold" evtFilter="cancelBubble" nodeType="interactiveSeq">
                <p:stCondLst>
                  <p:cond evt="onClick" delay="0">
                    <p:tgtEl>
                      <p:spTgt spid="1026"/>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1026"/>
                                        </p:tgtEl>
                                        <p:attrNameLst>
                                          <p:attrName>style.visibility</p:attrName>
                                        </p:attrNameLst>
                                      </p:cBhvr>
                                      <p:to>
                                        <p:strVal val="hidden"/>
                                      </p:to>
                                    </p:set>
                                  </p:childTnLst>
                                </p:cTn>
                              </p:par>
                            </p:childTnLst>
                          </p:cTn>
                        </p:par>
                      </p:childTnLst>
                    </p:cTn>
                  </p:par>
                </p:childTnLst>
              </p:cTn>
              <p:nextCondLst>
                <p:cond evt="onClick" delay="0">
                  <p:tgtEl>
                    <p:spTgt spid="1026"/>
                  </p:tgtEl>
                </p:cond>
              </p:nextCondLst>
            </p:seq>
            <p:seq concurrent="1" nextAc="seek">
              <p:cTn id="56" restart="whenNotActive" fill="hold" evtFilter="cancelBubble" nodeType="interactiveSeq">
                <p:stCondLst>
                  <p:cond evt="onClick" delay="0">
                    <p:tgtEl>
                      <p:spTgt spid="5"/>
                    </p:tgtEl>
                  </p:cond>
                </p:stCondLst>
                <p:endSync evt="end" delay="0">
                  <p:rtn val="all"/>
                </p:endSync>
                <p:childTnLst>
                  <p:par>
                    <p:cTn id="57" fill="hold">
                      <p:stCondLst>
                        <p:cond delay="0"/>
                      </p:stCondLst>
                      <p:childTnLst>
                        <p:par>
                          <p:cTn id="58" fill="hold">
                            <p:stCondLst>
                              <p:cond delay="0"/>
                            </p:stCondLst>
                            <p:childTnLst>
                              <p:par>
                                <p:cTn id="59" presetID="8" presetClass="emph" presetSubtype="0" fill="hold" nodeType="clickEffect">
                                  <p:stCondLst>
                                    <p:cond delay="0"/>
                                  </p:stCondLst>
                                  <p:childTnLst>
                                    <p:animRot by="21600000">
                                      <p:cBhvr>
                                        <p:cTn id="60" dur="2000" fill="hold"/>
                                        <p:tgtEl>
                                          <p:spTgt spid="5"/>
                                        </p:tgtEl>
                                        <p:attrNameLst>
                                          <p:attrName>r</p:attrName>
                                        </p:attrNameLst>
                                      </p:cBhvr>
                                    </p:animRot>
                                  </p:childTnLst>
                                </p:cTn>
                              </p:par>
                            </p:childTnLst>
                          </p:cTn>
                        </p:par>
                      </p:childTnLst>
                    </p:cTn>
                  </p:par>
                </p:childTnLst>
              </p:cTn>
              <p:nextCondLst>
                <p:cond evt="onClick" delay="0">
                  <p:tgtEl>
                    <p:spTgt spid="5"/>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8" presetClass="emph" presetSubtype="0" fill="hold" nodeType="clickEffect">
                                  <p:stCondLst>
                                    <p:cond delay="0"/>
                                  </p:stCondLst>
                                  <p:childTnLst>
                                    <p:animRot by="21600000">
                                      <p:cBhvr>
                                        <p:cTn id="65" dur="2000" fill="hold"/>
                                        <p:tgtEl>
                                          <p:spTgt spid="4"/>
                                        </p:tgtEl>
                                        <p:attrNameLst>
                                          <p:attrName>r</p:attrName>
                                        </p:attrNameLst>
                                      </p:cBhvr>
                                    </p:animRot>
                                  </p:childTnLst>
                                </p:cTn>
                              </p:par>
                            </p:childTnLst>
                          </p:cTn>
                        </p:par>
                      </p:childTnLst>
                    </p:cTn>
                  </p:par>
                </p:childTnLst>
              </p:cTn>
              <p:nextCondLst>
                <p:cond evt="onClick" delay="0">
                  <p:tgtEl>
                    <p:spTgt spid="4"/>
                  </p:tgtEl>
                </p:cond>
              </p:nextCondLst>
            </p:seq>
            <p:audio>
              <p:cMediaNode vol="80000">
                <p:cTn id="66"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3137</TotalTime>
  <Words>461</Words>
  <Application>Microsoft Office PowerPoint</Application>
  <PresentationFormat>Widescreen</PresentationFormat>
  <Paragraphs>220</Paragraphs>
  <Slides>32</Slides>
  <Notes>1</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Calibri Light</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Krankals Family</dc:creator>
  <cp:lastModifiedBy>Krankals Family</cp:lastModifiedBy>
  <cp:revision>20</cp:revision>
  <dcterms:created xsi:type="dcterms:W3CDTF">2025-01-08T19:32:06Z</dcterms:created>
  <dcterms:modified xsi:type="dcterms:W3CDTF">2025-01-13T08:57:29Z</dcterms:modified>
</cp:coreProperties>
</file>