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2" r:id="rId2"/>
    <p:sldId id="256" r:id="rId3"/>
    <p:sldId id="257" r:id="rId4"/>
    <p:sldId id="258" r:id="rId5"/>
    <p:sldId id="259" r:id="rId6"/>
    <p:sldId id="260" r:id="rId7"/>
    <p:sldId id="261" r:id="rId8"/>
    <p:sldId id="266" r:id="rId9"/>
    <p:sldId id="262" r:id="rId10"/>
    <p:sldId id="263" r:id="rId11"/>
    <p:sldId id="264" r:id="rId12"/>
    <p:sldId id="283" r:id="rId13"/>
    <p:sldId id="267" r:id="rId14"/>
    <p:sldId id="268" r:id="rId15"/>
    <p:sldId id="269" r:id="rId16"/>
    <p:sldId id="270" r:id="rId17"/>
    <p:sldId id="271" r:id="rId18"/>
    <p:sldId id="273" r:id="rId19"/>
    <p:sldId id="272" r:id="rId20"/>
    <p:sldId id="278" r:id="rId21"/>
    <p:sldId id="279" r:id="rId22"/>
    <p:sldId id="280" r:id="rId23"/>
    <p:sldId id="281" r:id="rId24"/>
    <p:sldId id="282" r:id="rId25"/>
    <p:sldId id="277" r:id="rId26"/>
    <p:sldId id="285" r:id="rId27"/>
    <p:sldId id="288" r:id="rId28"/>
    <p:sldId id="286" r:id="rId29"/>
    <p:sldId id="287" r:id="rId30"/>
    <p:sldId id="291" r:id="rId31"/>
    <p:sldId id="290"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62" d="100"/>
          <a:sy n="62" d="100"/>
        </p:scale>
        <p:origin x="7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7F08C-AFEF-4F90-99FD-9FBB3E5F9267}" type="datetimeFigureOut">
              <a:rPr lang="en-GB" smtClean="0"/>
              <a:t>13/01/2025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30B89-338D-40BA-B74E-6235A17E9025}" type="slidenum">
              <a:rPr lang="en-GB" smtClean="0"/>
              <a:t>‹#›</a:t>
            </a:fld>
            <a:endParaRPr lang="en-GB"/>
          </a:p>
        </p:txBody>
      </p:sp>
    </p:spTree>
    <p:extLst>
      <p:ext uri="{BB962C8B-B14F-4D97-AF65-F5344CB8AC3E}">
        <p14:creationId xmlns:p14="http://schemas.microsoft.com/office/powerpoint/2010/main" val="361739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30B89-338D-40BA-B74E-6235A17E9025}" type="slidenum">
              <a:rPr lang="en-GB" smtClean="0"/>
              <a:t>2</a:t>
            </a:fld>
            <a:endParaRPr lang="en-GB"/>
          </a:p>
        </p:txBody>
      </p:sp>
    </p:spTree>
    <p:extLst>
      <p:ext uri="{BB962C8B-B14F-4D97-AF65-F5344CB8AC3E}">
        <p14:creationId xmlns:p14="http://schemas.microsoft.com/office/powerpoint/2010/main" val="129770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0C7A-F983-28F5-CCCF-1313E6A345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59B0F47-D7E2-452C-0A8D-FBA869928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384C83-023E-9A55-6381-6AC3CCE60D71}"/>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5" name="Footer Placeholder 4">
            <a:extLst>
              <a:ext uri="{FF2B5EF4-FFF2-40B4-BE49-F238E27FC236}">
                <a16:creationId xmlns:a16="http://schemas.microsoft.com/office/drawing/2014/main" id="{C8A51AA1-2677-457A-A86B-EAD3DA2CD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C3C75C-BF13-EC60-8F46-422049DD64EB}"/>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1617360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4FFF-D71A-CA5D-FA34-644B1AC35B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8E323D-AA69-0AC8-1E54-33E8AED0E0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C1375E-6240-35A3-FD7A-304592528600}"/>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5" name="Footer Placeholder 4">
            <a:extLst>
              <a:ext uri="{FF2B5EF4-FFF2-40B4-BE49-F238E27FC236}">
                <a16:creationId xmlns:a16="http://schemas.microsoft.com/office/drawing/2014/main" id="{D2EACBB6-8F53-AA1E-1FEA-17D475723C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5885E-E4F8-FBDB-31E4-C3922B67ED29}"/>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358203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5BCDE-881D-683F-46A5-3835EC15FD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1948C2-148E-C8F9-D547-59AFF9E9D0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156E18-1D11-3A07-ED8D-711FA982EFA1}"/>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5" name="Footer Placeholder 4">
            <a:extLst>
              <a:ext uri="{FF2B5EF4-FFF2-40B4-BE49-F238E27FC236}">
                <a16:creationId xmlns:a16="http://schemas.microsoft.com/office/drawing/2014/main" id="{7A1117F3-8BD9-4EC6-9B3E-7DA0D793A5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42E57E-534A-2E5A-497E-C59CA6F7AF55}"/>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35422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368E-5AA6-32A5-B106-F90211CCB0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C27C3C-C292-BCD7-2436-B917D5E00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A89ED2-3072-00E3-D838-F5313833C4D6}"/>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5" name="Footer Placeholder 4">
            <a:extLst>
              <a:ext uri="{FF2B5EF4-FFF2-40B4-BE49-F238E27FC236}">
                <a16:creationId xmlns:a16="http://schemas.microsoft.com/office/drawing/2014/main" id="{3B8FA9E3-BE6D-C955-2B16-662CFCC6B0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0EADA-5FCA-2526-0049-FF6D77BE5F64}"/>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429303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4D9B-9E9E-BEC9-90BA-C1C2815955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2201C9-758B-64D7-49B9-E0C5FC30E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BCEC4B-C531-A8B9-F75D-BFEF9C5CC38A}"/>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5" name="Footer Placeholder 4">
            <a:extLst>
              <a:ext uri="{FF2B5EF4-FFF2-40B4-BE49-F238E27FC236}">
                <a16:creationId xmlns:a16="http://schemas.microsoft.com/office/drawing/2014/main" id="{95C662CE-2698-50ED-5D8E-5070E967EB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441FC8-0358-BE40-31AA-7764FAA2E9AB}"/>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104202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2D24-341E-D125-34EB-D2C11F570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14D750-38BF-7E21-0F61-6B2108769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03304B-6088-557E-46AD-C02E98C28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6374BB-3577-E3CE-6B83-36A05E271BB9}"/>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6" name="Footer Placeholder 5">
            <a:extLst>
              <a:ext uri="{FF2B5EF4-FFF2-40B4-BE49-F238E27FC236}">
                <a16:creationId xmlns:a16="http://schemas.microsoft.com/office/drawing/2014/main" id="{4AFE38AB-E255-47CB-7D2F-3BC60495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70DCA-BFD8-1C12-6A6A-9308F3FB0E2B}"/>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249092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C25A-785E-6F7E-1492-FEF166A2AB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E06C78-555F-7B86-60D2-DCF8F114D2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8133D6-2A74-28B9-A521-47E386E6DA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E74ADE-4913-910E-670C-E805AAA4D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032B7-CC0F-FBBB-B1CB-DC3EF22C82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EAA52F-C03B-B91E-249D-9EC58A7B7DFE}"/>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8" name="Footer Placeholder 7">
            <a:extLst>
              <a:ext uri="{FF2B5EF4-FFF2-40B4-BE49-F238E27FC236}">
                <a16:creationId xmlns:a16="http://schemas.microsoft.com/office/drawing/2014/main" id="{81B78E51-ABF8-A25B-3C44-71181E92BE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45A4A6B-7BBF-603A-F625-A44E6BCD3616}"/>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647303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6A07-D0D2-9509-4094-E21125C681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8005FF-0A66-3ADD-91A6-CC0F70F20409}"/>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4" name="Footer Placeholder 3">
            <a:extLst>
              <a:ext uri="{FF2B5EF4-FFF2-40B4-BE49-F238E27FC236}">
                <a16:creationId xmlns:a16="http://schemas.microsoft.com/office/drawing/2014/main" id="{DAED56F4-69F8-3660-C82F-945B37C2C0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D1E19B-3B5D-4385-DFFC-80E81FB49B80}"/>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178633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AE0A3-FF94-E279-8C13-7F5CC31A9F28}"/>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3" name="Footer Placeholder 2">
            <a:extLst>
              <a:ext uri="{FF2B5EF4-FFF2-40B4-BE49-F238E27FC236}">
                <a16:creationId xmlns:a16="http://schemas.microsoft.com/office/drawing/2014/main" id="{FD1DC9E3-F227-3A1D-C8B7-FF7D96D96A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25B668-291B-206F-4C47-BF4B77B02C3E}"/>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4229394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4663-1BBF-823B-6123-8E6BCC4A1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E1C1DF-BBEE-9D7C-EC25-68AE227EB8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D4EDC6-65BC-0F63-DB3E-5A7BEEDEC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A7849-74A2-80BA-AF5B-FDA42A41CC92}"/>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6" name="Footer Placeholder 5">
            <a:extLst>
              <a:ext uri="{FF2B5EF4-FFF2-40B4-BE49-F238E27FC236}">
                <a16:creationId xmlns:a16="http://schemas.microsoft.com/office/drawing/2014/main" id="{8C14128B-3DFD-9A92-AC2C-5303A2F415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F76C02-2BEE-FDF9-CA66-67344631C164}"/>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417574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5C63-AFF5-4AC3-4F07-602D60504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905528-CD8E-6EC9-D7A1-D8C399FEE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7E4017-069B-C636-2D7F-8216D88A2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77C64-46C3-3690-E265-02BB338EBA5F}"/>
              </a:ext>
            </a:extLst>
          </p:cNvPr>
          <p:cNvSpPr>
            <a:spLocks noGrp="1"/>
          </p:cNvSpPr>
          <p:nvPr>
            <p:ph type="dt" sz="half" idx="10"/>
          </p:nvPr>
        </p:nvSpPr>
        <p:spPr/>
        <p:txBody>
          <a:bodyPr/>
          <a:lstStyle/>
          <a:p>
            <a:fld id="{F04ECEE2-2302-47AB-9CFB-E42C3171E3F9}" type="datetimeFigureOut">
              <a:rPr lang="en-GB" smtClean="0"/>
              <a:t>13/01/2025</a:t>
            </a:fld>
            <a:endParaRPr lang="en-GB"/>
          </a:p>
        </p:txBody>
      </p:sp>
      <p:sp>
        <p:nvSpPr>
          <p:cNvPr id="6" name="Footer Placeholder 5">
            <a:extLst>
              <a:ext uri="{FF2B5EF4-FFF2-40B4-BE49-F238E27FC236}">
                <a16:creationId xmlns:a16="http://schemas.microsoft.com/office/drawing/2014/main" id="{734BC78C-835A-9E8C-3D3B-3EE79DB7B4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56CD7F-BE79-5330-6E8F-DE99166AE590}"/>
              </a:ext>
            </a:extLst>
          </p:cNvPr>
          <p:cNvSpPr>
            <a:spLocks noGrp="1"/>
          </p:cNvSpPr>
          <p:nvPr>
            <p:ph type="sldNum" sz="quarter" idx="12"/>
          </p:nvPr>
        </p:nvSpPr>
        <p:spPr/>
        <p:txBody>
          <a:bodyPr/>
          <a:lstStyle/>
          <a:p>
            <a:fld id="{1C3BFDE6-E67A-4430-BEE2-5A42F4B02F7E}" type="slidenum">
              <a:rPr lang="en-GB" smtClean="0"/>
              <a:t>‹#›</a:t>
            </a:fld>
            <a:endParaRPr lang="en-GB"/>
          </a:p>
        </p:txBody>
      </p:sp>
    </p:spTree>
    <p:extLst>
      <p:ext uri="{BB962C8B-B14F-4D97-AF65-F5344CB8AC3E}">
        <p14:creationId xmlns:p14="http://schemas.microsoft.com/office/powerpoint/2010/main" val="48885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D0AC45-3AD4-8B0E-5E57-C597AC875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CAEAB6-507D-F33C-B1BF-CD2CA4E442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7441CB-432C-E2B5-C4CB-FBB71C83A0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ECEE2-2302-47AB-9CFB-E42C3171E3F9}" type="datetimeFigureOut">
              <a:rPr lang="en-GB" smtClean="0"/>
              <a:t>13/01/2025</a:t>
            </a:fld>
            <a:endParaRPr lang="en-GB"/>
          </a:p>
        </p:txBody>
      </p:sp>
      <p:sp>
        <p:nvSpPr>
          <p:cNvPr id="5" name="Footer Placeholder 4">
            <a:extLst>
              <a:ext uri="{FF2B5EF4-FFF2-40B4-BE49-F238E27FC236}">
                <a16:creationId xmlns:a16="http://schemas.microsoft.com/office/drawing/2014/main" id="{EDB00160-B364-5B77-B4FB-27CA6AF3F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1BAEEB-09A8-8330-4B9A-6730D0840E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BFDE6-E67A-4430-BEE2-5A42F4B02F7E}" type="slidenum">
              <a:rPr lang="en-GB" smtClean="0"/>
              <a:t>‹#›</a:t>
            </a:fld>
            <a:endParaRPr lang="en-GB"/>
          </a:p>
        </p:txBody>
      </p:sp>
    </p:spTree>
    <p:extLst>
      <p:ext uri="{BB962C8B-B14F-4D97-AF65-F5344CB8AC3E}">
        <p14:creationId xmlns:p14="http://schemas.microsoft.com/office/powerpoint/2010/main" val="864702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7.png"/><Relationship Id="rId18" Type="http://schemas.microsoft.com/office/2007/relationships/hdphoto" Target="../media/hdphoto9.wdp"/><Relationship Id="rId3" Type="http://schemas.openxmlformats.org/officeDocument/2006/relationships/slideLayout" Target="../slideLayouts/slideLayout7.xml"/><Relationship Id="rId7" Type="http://schemas.openxmlformats.org/officeDocument/2006/relationships/image" Target="../media/image18.png"/><Relationship Id="rId12" Type="http://schemas.microsoft.com/office/2007/relationships/hdphoto" Target="../media/hdphoto15.wdp"/><Relationship Id="rId17" Type="http://schemas.openxmlformats.org/officeDocument/2006/relationships/image" Target="../media/image20.png"/><Relationship Id="rId2" Type="http://schemas.openxmlformats.org/officeDocument/2006/relationships/audio" Target="../media/media10.mp3"/><Relationship Id="rId16" Type="http://schemas.microsoft.com/office/2007/relationships/hdphoto" Target="../media/hdphoto11.wdp"/><Relationship Id="rId1" Type="http://schemas.microsoft.com/office/2007/relationships/media" Target="../media/media10.mp3"/><Relationship Id="rId6" Type="http://schemas.microsoft.com/office/2007/relationships/hdphoto" Target="../media/hdphoto5.wdp"/><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22.png"/><Relationship Id="rId10" Type="http://schemas.microsoft.com/office/2007/relationships/hdphoto" Target="../media/hdphoto8.wdp"/><Relationship Id="rId19" Type="http://schemas.openxmlformats.org/officeDocument/2006/relationships/image" Target="../media/image15.png"/><Relationship Id="rId4" Type="http://schemas.openxmlformats.org/officeDocument/2006/relationships/image" Target="../media/image1.jpeg"/><Relationship Id="rId9" Type="http://schemas.openxmlformats.org/officeDocument/2006/relationships/image" Target="../media/image19.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1.mp3"/><Relationship Id="rId1" Type="http://schemas.microsoft.com/office/2007/relationships/media" Target="../media/media11.mp3"/><Relationship Id="rId6" Type="http://schemas.microsoft.com/office/2007/relationships/hdphoto" Target="../media/hdphoto5.wdp"/><Relationship Id="rId11"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7.wdp"/><Relationship Id="rId4" Type="http://schemas.openxmlformats.org/officeDocument/2006/relationships/image" Target="../media/image1.jpe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2.mp3"/><Relationship Id="rId1" Type="http://schemas.microsoft.com/office/2007/relationships/media" Target="../media/media12.mp3"/><Relationship Id="rId6" Type="http://schemas.microsoft.com/office/2007/relationships/hdphoto" Target="../media/hdphoto6.wdp"/><Relationship Id="rId11" Type="http://schemas.openxmlformats.org/officeDocument/2006/relationships/image" Target="../media/image15.png"/><Relationship Id="rId5" Type="http://schemas.openxmlformats.org/officeDocument/2006/relationships/image" Target="../media/image17.png"/><Relationship Id="rId10" Type="http://schemas.microsoft.com/office/2007/relationships/hdphoto" Target="../media/hdphoto8.wdp"/><Relationship Id="rId4" Type="http://schemas.openxmlformats.org/officeDocument/2006/relationships/image" Target="../media/image1.jpe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3.mp3"/><Relationship Id="rId1" Type="http://schemas.microsoft.com/office/2007/relationships/media" Target="../media/media13.mp3"/><Relationship Id="rId6" Type="http://schemas.microsoft.com/office/2007/relationships/hdphoto" Target="../media/hdphoto16.wdp"/><Relationship Id="rId5" Type="http://schemas.openxmlformats.org/officeDocument/2006/relationships/image" Target="../media/image27.png"/><Relationship Id="rId4" Type="http://schemas.openxmlformats.org/officeDocument/2006/relationships/image" Target="../media/image1.jpe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27.png"/><Relationship Id="rId4" Type="http://schemas.microsoft.com/office/2007/relationships/hdphoto" Target="../media/hdphoto17.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0.png"/><Relationship Id="rId4" Type="http://schemas.microsoft.com/office/2007/relationships/hdphoto" Target="../media/hdphoto18.wdp"/></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0.png"/><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2.png"/><Relationship Id="rId4" Type="http://schemas.microsoft.com/office/2007/relationships/hdphoto" Target="../media/hdphoto18.wdp"/></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18" Type="http://schemas.microsoft.com/office/2007/relationships/hdphoto" Target="../media/hdphoto4.wdp"/><Relationship Id="rId3" Type="http://schemas.openxmlformats.org/officeDocument/2006/relationships/slideLayout" Target="../slideLayouts/slideLayout1.xml"/><Relationship Id="rId21" Type="http://schemas.openxmlformats.org/officeDocument/2006/relationships/image" Target="../media/image13.png"/><Relationship Id="rId7" Type="http://schemas.microsoft.com/office/2007/relationships/hdphoto" Target="../media/hdphoto1.wdp"/><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jpeg"/><Relationship Id="rId15" Type="http://schemas.openxmlformats.org/officeDocument/2006/relationships/image" Target="../media/image8.png"/><Relationship Id="rId23" Type="http://schemas.openxmlformats.org/officeDocument/2006/relationships/image" Target="../media/image15.png"/><Relationship Id="rId10" Type="http://schemas.openxmlformats.org/officeDocument/2006/relationships/image" Target="../media/image4.png"/><Relationship Id="rId19" Type="http://schemas.openxmlformats.org/officeDocument/2006/relationships/image" Target="../media/image11.png"/><Relationship Id="rId4" Type="http://schemas.openxmlformats.org/officeDocument/2006/relationships/notesSlide" Target="../notesSlides/notesSlide1.xml"/><Relationship Id="rId9" Type="http://schemas.microsoft.com/office/2007/relationships/hdphoto" Target="../media/hdphoto2.wdp"/><Relationship Id="rId14" Type="http://schemas.microsoft.com/office/2007/relationships/hdphoto" Target="../media/hdphoto3.wdp"/><Relationship Id="rId22"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4.png"/><Relationship Id="rId12" Type="http://schemas.microsoft.com/office/2007/relationships/hdphoto" Target="../media/hdphoto23.wdp"/><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0.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22.wdp"/><Relationship Id="rId4" Type="http://schemas.microsoft.com/office/2007/relationships/hdphoto" Target="../media/hdphoto18.wdp"/><Relationship Id="rId9" Type="http://schemas.openxmlformats.org/officeDocument/2006/relationships/image" Target="../media/image35.png"/><Relationship Id="rId14" Type="http://schemas.microsoft.com/office/2007/relationships/hdphoto" Target="../media/hdphoto24.wdp"/></Relationships>
</file>

<file path=ppt/slides/_rels/slide21.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5.png"/><Relationship Id="rId12" Type="http://schemas.microsoft.com/office/2007/relationships/hdphoto" Target="../media/hdphoto24.wdp"/><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0.wdp"/><Relationship Id="rId11" Type="http://schemas.openxmlformats.org/officeDocument/2006/relationships/image" Target="../media/image37.png"/><Relationship Id="rId5" Type="http://schemas.openxmlformats.org/officeDocument/2006/relationships/image" Target="../media/image33.png"/><Relationship Id="rId10" Type="http://schemas.microsoft.com/office/2007/relationships/hdphoto" Target="../media/hdphoto23.wdp"/><Relationship Id="rId4" Type="http://schemas.microsoft.com/office/2007/relationships/hdphoto" Target="../media/hdphoto18.wdp"/><Relationship Id="rId9" Type="http://schemas.openxmlformats.org/officeDocument/2006/relationships/image" Target="../media/image36.png"/><Relationship Id="rId14" Type="http://schemas.microsoft.com/office/2007/relationships/hdphoto" Target="../media/hdphoto21.wdp"/></Relationships>
</file>

<file path=ppt/slides/_rels/slide22.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6.png"/><Relationship Id="rId12" Type="http://schemas.microsoft.com/office/2007/relationships/hdphoto" Target="../media/hdphoto21.wdp"/><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0.wdp"/><Relationship Id="rId11" Type="http://schemas.openxmlformats.org/officeDocument/2006/relationships/image" Target="../media/image34.png"/><Relationship Id="rId5" Type="http://schemas.openxmlformats.org/officeDocument/2006/relationships/image" Target="../media/image33.png"/><Relationship Id="rId10" Type="http://schemas.microsoft.com/office/2007/relationships/hdphoto" Target="../media/hdphoto24.wdp"/><Relationship Id="rId4" Type="http://schemas.microsoft.com/office/2007/relationships/hdphoto" Target="../media/hdphoto18.wdp"/><Relationship Id="rId9" Type="http://schemas.openxmlformats.org/officeDocument/2006/relationships/image" Target="../media/image37.png"/><Relationship Id="rId14" Type="http://schemas.microsoft.com/office/2007/relationships/hdphoto" Target="../media/hdphoto22.wdp"/></Relationships>
</file>

<file path=ppt/slides/_rels/slide23.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7.png"/><Relationship Id="rId12" Type="http://schemas.microsoft.com/office/2007/relationships/hdphoto" Target="../media/hdphoto22.wdp"/><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0.wdp"/><Relationship Id="rId11" Type="http://schemas.openxmlformats.org/officeDocument/2006/relationships/image" Target="../media/image35.png"/><Relationship Id="rId5" Type="http://schemas.openxmlformats.org/officeDocument/2006/relationships/image" Target="../media/image33.pn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34.png"/><Relationship Id="rId14" Type="http://schemas.microsoft.com/office/2007/relationships/hdphoto" Target="../media/hdphoto23.wdp"/></Relationships>
</file>

<file path=ppt/slides/_rels/slide24.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4.png"/><Relationship Id="rId12" Type="http://schemas.microsoft.com/office/2007/relationships/hdphoto" Target="../media/hdphoto23.wdp"/><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0.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22.wdp"/><Relationship Id="rId4" Type="http://schemas.microsoft.com/office/2007/relationships/hdphoto" Target="../media/hdphoto18.wdp"/><Relationship Id="rId9" Type="http://schemas.openxmlformats.org/officeDocument/2006/relationships/image" Target="../media/image35.png"/><Relationship Id="rId14" Type="http://schemas.microsoft.com/office/2007/relationships/hdphoto" Target="../media/hdphoto24.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4.mp3"/><Relationship Id="rId1" Type="http://schemas.microsoft.com/office/2007/relationships/media" Target="../media/media14.mp3"/><Relationship Id="rId6" Type="http://schemas.microsoft.com/office/2007/relationships/hdphoto" Target="../media/hdphoto25.wdp"/><Relationship Id="rId5" Type="http://schemas.openxmlformats.org/officeDocument/2006/relationships/image" Target="../media/image38.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15.png"/><Relationship Id="rId2" Type="http://schemas.microsoft.com/office/2007/relationships/media" Target="../media/media15.mp3"/><Relationship Id="rId1" Type="http://schemas.openxmlformats.org/officeDocument/2006/relationships/video" Target="https://www.youtube.com/embed/jW-xi4s-PmQ?feature=oembed" TargetMode="External"/><Relationship Id="rId6" Type="http://schemas.openxmlformats.org/officeDocument/2006/relationships/image" Target="../media/image39.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15.png"/><Relationship Id="rId2" Type="http://schemas.openxmlformats.org/officeDocument/2006/relationships/audio" Target="../media/media16.mp3"/><Relationship Id="rId16" Type="http://schemas.openxmlformats.org/officeDocument/2006/relationships/image" Target="../media/image51.png"/><Relationship Id="rId1" Type="http://schemas.microsoft.com/office/2007/relationships/media" Target="../media/media16.mp3"/><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1.jpeg"/><Relationship Id="rId9" Type="http://schemas.openxmlformats.org/officeDocument/2006/relationships/image" Target="../media/image44.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55.png"/><Relationship Id="rId18" Type="http://schemas.microsoft.com/office/2007/relationships/hdphoto" Target="../media/hdphoto31.wdp"/><Relationship Id="rId26" Type="http://schemas.microsoft.com/office/2007/relationships/hdphoto" Target="../media/hdphoto35.wdp"/><Relationship Id="rId3" Type="http://schemas.openxmlformats.org/officeDocument/2006/relationships/slideLayout" Target="../slideLayouts/slideLayout7.xml"/><Relationship Id="rId21" Type="http://schemas.openxmlformats.org/officeDocument/2006/relationships/image" Target="../media/image59.png"/><Relationship Id="rId7" Type="http://schemas.openxmlformats.org/officeDocument/2006/relationships/image" Target="../media/image53.png"/><Relationship Id="rId12" Type="http://schemas.microsoft.com/office/2007/relationships/hdphoto" Target="../media/hdphoto5.wdp"/><Relationship Id="rId17" Type="http://schemas.openxmlformats.org/officeDocument/2006/relationships/image" Target="../media/image57.png"/><Relationship Id="rId25" Type="http://schemas.openxmlformats.org/officeDocument/2006/relationships/image" Target="../media/image61.png"/><Relationship Id="rId2" Type="http://schemas.openxmlformats.org/officeDocument/2006/relationships/audio" Target="../media/media17.mp3"/><Relationship Id="rId16" Type="http://schemas.microsoft.com/office/2007/relationships/hdphoto" Target="../media/hdphoto30.wdp"/><Relationship Id="rId20" Type="http://schemas.microsoft.com/office/2007/relationships/hdphoto" Target="../media/hdphoto32.wdp"/><Relationship Id="rId29" Type="http://schemas.openxmlformats.org/officeDocument/2006/relationships/image" Target="../media/image15.png"/><Relationship Id="rId1" Type="http://schemas.microsoft.com/office/2007/relationships/media" Target="../media/media17.mp3"/><Relationship Id="rId6" Type="http://schemas.microsoft.com/office/2007/relationships/hdphoto" Target="../media/hdphoto26.wdp"/><Relationship Id="rId11" Type="http://schemas.openxmlformats.org/officeDocument/2006/relationships/image" Target="../media/image16.png"/><Relationship Id="rId24" Type="http://schemas.microsoft.com/office/2007/relationships/hdphoto" Target="../media/hdphoto34.wdp"/><Relationship Id="rId5" Type="http://schemas.openxmlformats.org/officeDocument/2006/relationships/image" Target="../media/image52.png"/><Relationship Id="rId15" Type="http://schemas.openxmlformats.org/officeDocument/2006/relationships/image" Target="../media/image56.png"/><Relationship Id="rId23" Type="http://schemas.openxmlformats.org/officeDocument/2006/relationships/image" Target="../media/image60.png"/><Relationship Id="rId28" Type="http://schemas.microsoft.com/office/2007/relationships/hdphoto" Target="../media/hdphoto36.wdp"/><Relationship Id="rId10" Type="http://schemas.microsoft.com/office/2007/relationships/hdphoto" Target="../media/hdphoto28.wdp"/><Relationship Id="rId19" Type="http://schemas.openxmlformats.org/officeDocument/2006/relationships/image" Target="../media/image58.png"/><Relationship Id="rId31" Type="http://schemas.microsoft.com/office/2007/relationships/hdphoto" Target="../media/hdphoto37.wdp"/><Relationship Id="rId4" Type="http://schemas.openxmlformats.org/officeDocument/2006/relationships/image" Target="../media/image1.jpeg"/><Relationship Id="rId9" Type="http://schemas.openxmlformats.org/officeDocument/2006/relationships/image" Target="../media/image54.png"/><Relationship Id="rId14" Type="http://schemas.microsoft.com/office/2007/relationships/hdphoto" Target="../media/hdphoto29.wdp"/><Relationship Id="rId22" Type="http://schemas.microsoft.com/office/2007/relationships/hdphoto" Target="../media/hdphoto33.wdp"/><Relationship Id="rId27" Type="http://schemas.openxmlformats.org/officeDocument/2006/relationships/image" Target="../media/image62.png"/><Relationship Id="rId30"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microsoft.com/office/2007/relationships/hdphoto" Target="../media/hdphoto39.wdp"/><Relationship Id="rId13"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5.png"/><Relationship Id="rId12" Type="http://schemas.microsoft.com/office/2007/relationships/hdphoto" Target="../media/hdphoto41.wdp"/><Relationship Id="rId2" Type="http://schemas.openxmlformats.org/officeDocument/2006/relationships/audio" Target="../media/media18.mp3"/><Relationship Id="rId1" Type="http://schemas.microsoft.com/office/2007/relationships/media" Target="../media/media18.mp3"/><Relationship Id="rId6" Type="http://schemas.microsoft.com/office/2007/relationships/hdphoto" Target="../media/hdphoto38.wdp"/><Relationship Id="rId11" Type="http://schemas.openxmlformats.org/officeDocument/2006/relationships/image" Target="../media/image67.png"/><Relationship Id="rId5" Type="http://schemas.openxmlformats.org/officeDocument/2006/relationships/image" Target="../media/image64.png"/><Relationship Id="rId10" Type="http://schemas.microsoft.com/office/2007/relationships/hdphoto" Target="../media/hdphoto40.wdp"/><Relationship Id="rId4" Type="http://schemas.openxmlformats.org/officeDocument/2006/relationships/image" Target="../media/image1.jpeg"/><Relationship Id="rId9" Type="http://schemas.openxmlformats.org/officeDocument/2006/relationships/image" Target="../media/image66.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microsoft.com/office/2007/relationships/hdphoto" Target="../media/hdphoto5.wdp"/><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image" Target="../media/image16.png"/><Relationship Id="rId2" Type="http://schemas.openxmlformats.org/officeDocument/2006/relationships/audio" Target="../media/media2.mp3"/><Relationship Id="rId16" Type="http://schemas.openxmlformats.org/officeDocument/2006/relationships/image" Target="../media/image1.jpe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slideLayout" Target="../slideLayouts/slideLayout7.xml"/><Relationship Id="rId10" Type="http://schemas.openxmlformats.org/officeDocument/2006/relationships/audio" Target="../media/media6.mp3"/><Relationship Id="rId19" Type="http://schemas.openxmlformats.org/officeDocument/2006/relationships/image" Target="../media/image1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5.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RV9P3Xwa0mw?feature=oembed" TargetMode="Externa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71.png"/><Relationship Id="rId2" Type="http://schemas.openxmlformats.org/officeDocument/2006/relationships/audio" Target="../media/media20.mp3"/><Relationship Id="rId1" Type="http://schemas.microsoft.com/office/2007/relationships/media" Target="../media/media20.mp3"/><Relationship Id="rId6" Type="http://schemas.microsoft.com/office/2007/relationships/hdphoto" Target="../media/hdphoto42.wdp"/><Relationship Id="rId5" Type="http://schemas.openxmlformats.org/officeDocument/2006/relationships/image" Target="../media/image70.png"/><Relationship Id="rId10" Type="http://schemas.openxmlformats.org/officeDocument/2006/relationships/image" Target="../media/image15.png"/><Relationship Id="rId4" Type="http://schemas.openxmlformats.org/officeDocument/2006/relationships/image" Target="../media/image1.jpe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3.png"/><Relationship Id="rId18" Type="http://schemas.microsoft.com/office/2007/relationships/hdphoto" Target="../media/hdphoto5.wdp"/><Relationship Id="rId3" Type="http://schemas.openxmlformats.org/officeDocument/2006/relationships/slideLayout" Target="../slideLayouts/slideLayout7.xml"/><Relationship Id="rId21" Type="http://schemas.openxmlformats.org/officeDocument/2006/relationships/image" Target="../media/image25.png"/><Relationship Id="rId7" Type="http://schemas.openxmlformats.org/officeDocument/2006/relationships/image" Target="../media/image19.png"/><Relationship Id="rId12" Type="http://schemas.microsoft.com/office/2007/relationships/hdphoto" Target="../media/hdphoto11.wdp"/><Relationship Id="rId17" Type="http://schemas.openxmlformats.org/officeDocument/2006/relationships/image" Target="../media/image16.png"/><Relationship Id="rId25" Type="http://schemas.openxmlformats.org/officeDocument/2006/relationships/image" Target="../media/image15.png"/><Relationship Id="rId2" Type="http://schemas.openxmlformats.org/officeDocument/2006/relationships/audio" Target="../media/media9.mp3"/><Relationship Id="rId16" Type="http://schemas.microsoft.com/office/2007/relationships/hdphoto" Target="../media/hdphoto13.wdp"/><Relationship Id="rId20" Type="http://schemas.microsoft.com/office/2007/relationships/hdphoto" Target="../media/hdphoto6.wdp"/><Relationship Id="rId1" Type="http://schemas.microsoft.com/office/2007/relationships/media" Target="../media/media9.mp3"/><Relationship Id="rId6" Type="http://schemas.microsoft.com/office/2007/relationships/hdphoto" Target="../media/hdphoto7.wdp"/><Relationship Id="rId11" Type="http://schemas.openxmlformats.org/officeDocument/2006/relationships/image" Target="../media/image22.png"/><Relationship Id="rId24" Type="http://schemas.microsoft.com/office/2007/relationships/hdphoto" Target="../media/hdphoto9.wdp"/><Relationship Id="rId5" Type="http://schemas.openxmlformats.org/officeDocument/2006/relationships/image" Target="../media/image18.png"/><Relationship Id="rId15" Type="http://schemas.openxmlformats.org/officeDocument/2006/relationships/image" Target="../media/image24.png"/><Relationship Id="rId23" Type="http://schemas.openxmlformats.org/officeDocument/2006/relationships/image" Target="../media/image20.png"/><Relationship Id="rId10" Type="http://schemas.microsoft.com/office/2007/relationships/hdphoto" Target="../media/hdphoto10.wdp"/><Relationship Id="rId19" Type="http://schemas.openxmlformats.org/officeDocument/2006/relationships/image" Target="../media/image17.png"/><Relationship Id="rId4" Type="http://schemas.openxmlformats.org/officeDocument/2006/relationships/image" Target="../media/image1.jpeg"/><Relationship Id="rId9" Type="http://schemas.openxmlformats.org/officeDocument/2006/relationships/image" Target="../media/image21.png"/><Relationship Id="rId14" Type="http://schemas.microsoft.com/office/2007/relationships/hdphoto" Target="../media/hdphoto12.wdp"/><Relationship Id="rId22"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9F88-1602-506D-ECFC-FD387D619BE9}"/>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B3E4D7DC-334F-7EF3-5D23-7EC06FDE2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4F766D6-2A7B-382A-7B15-3E588F16CCC8}"/>
              </a:ext>
            </a:extLst>
          </p:cNvPr>
          <p:cNvSpPr/>
          <p:nvPr/>
        </p:nvSpPr>
        <p:spPr>
          <a:xfrm>
            <a:off x="2957508" y="588536"/>
            <a:ext cx="6471067" cy="5632311"/>
          </a:xfrm>
          <a:prstGeom prst="rect">
            <a:avLst/>
          </a:prstGeom>
          <a:noFill/>
        </p:spPr>
        <p:txBody>
          <a:bodyPr wrap="none" lIns="91440" tIns="45720" rIns="91440" bIns="45720">
            <a:spAutoFit/>
          </a:bodyPr>
          <a:lstStyle/>
          <a:p>
            <a:pPr algn="ct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INTEGRĒTĀ ROTAĻNODARBĪBA</a:t>
            </a:r>
          </a:p>
          <a:p>
            <a:pPr algn="ct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3. POSMS</a:t>
            </a:r>
          </a:p>
          <a:p>
            <a:pPr algn="ctr"/>
            <a:endPar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TĒMA: APĢĒRBS</a:t>
            </a:r>
          </a:p>
          <a:p>
            <a:pPr algn="ctr"/>
            <a:endPar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endPar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endPar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endPar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endPar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2024.</a:t>
            </a:r>
          </a:p>
        </p:txBody>
      </p:sp>
    </p:spTree>
    <p:extLst>
      <p:ext uri="{BB962C8B-B14F-4D97-AF65-F5344CB8AC3E}">
        <p14:creationId xmlns:p14="http://schemas.microsoft.com/office/powerpoint/2010/main" val="3216908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95190-4B62-E4D2-703E-DC4366F6057C}"/>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5F650245-4C73-34BF-4637-29E2B3EB7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90127F-0F7C-2907-58BF-DE011426BED9}"/>
              </a:ext>
            </a:extLst>
          </p:cNvPr>
          <p:cNvSpPr/>
          <p:nvPr/>
        </p:nvSpPr>
        <p:spPr>
          <a:xfrm>
            <a:off x="3575788" y="-119595"/>
            <a:ext cx="5340756" cy="646331"/>
          </a:xfrm>
          <a:prstGeom prst="rect">
            <a:avLst/>
          </a:prstGeom>
          <a:noFill/>
        </p:spPr>
        <p:txBody>
          <a:bodyPr wrap="none" lIns="91440" tIns="45720" rIns="91440" bIns="45720">
            <a:spAutoFit/>
          </a:bodyPr>
          <a:lstStyle/>
          <a:p>
            <a:pPr algn="ctr"/>
            <a:r>
              <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IZLASI UN ATRODI </a:t>
            </a:r>
            <a:r>
              <a:rPr lang="en-GB"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LIEKO!</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7" name="Picture 12" descr="22,638 Boot Snow Stock Vectors and Vector Art | Shutterstock">
            <a:extLst>
              <a:ext uri="{FF2B5EF4-FFF2-40B4-BE49-F238E27FC236}">
                <a16:creationId xmlns:a16="http://schemas.microsoft.com/office/drawing/2014/main" id="{23452832-3D94-AC4A-E90D-B6B6621A62D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536" y="389933"/>
            <a:ext cx="1620328" cy="16203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artoon illustration. Pair of wool winter mittens with pattern. Gloves for  cold weather. Graphic design with contour. Clip-art print for showcase,  greeting card. Isolated on white background 24734334 Vector Art at Vecteezy">
            <a:extLst>
              <a:ext uri="{FF2B5EF4-FFF2-40B4-BE49-F238E27FC236}">
                <a16:creationId xmlns:a16="http://schemas.microsoft.com/office/drawing/2014/main" id="{632AEF7E-6191-8F08-0508-3BD4B0F8C7B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57542" y="389933"/>
            <a:ext cx="1754330" cy="17543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unny cartoon warm socks for winter season, cute vector illustration in  flat style. Red and green colors. Cold season symbol, warm clothes. Print  for sticker, postcard, books, decor 4686762 Vector Art at">
            <a:extLst>
              <a:ext uri="{FF2B5EF4-FFF2-40B4-BE49-F238E27FC236}">
                <a16:creationId xmlns:a16="http://schemas.microsoft.com/office/drawing/2014/main" id="{B37890E5-0949-4BFD-563C-B2DBE0B5402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776" b="98163" l="5000" r="96735"/>
                    </a14:imgEffect>
                  </a14:imgLayer>
                </a14:imgProps>
              </a:ext>
              <a:ext uri="{28A0092B-C50C-407E-A947-70E740481C1C}">
                <a14:useLocalDpi xmlns:a14="http://schemas.microsoft.com/office/drawing/2010/main" val="0"/>
              </a:ext>
            </a:extLst>
          </a:blip>
          <a:srcRect/>
          <a:stretch>
            <a:fillRect/>
          </a:stretch>
        </p:blipFill>
        <p:spPr bwMode="auto">
          <a:xfrm>
            <a:off x="9865636" y="641128"/>
            <a:ext cx="1206358" cy="1206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0F2BE2-EDCC-2F4E-C97A-9D17AC8E13C0}"/>
              </a:ext>
            </a:extLst>
          </p:cNvPr>
          <p:cNvSpPr/>
          <p:nvPr/>
        </p:nvSpPr>
        <p:spPr>
          <a:xfrm>
            <a:off x="9924464" y="1797693"/>
            <a:ext cx="1194558"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468D2146-7205-F260-2E4A-EE6A6D035709}"/>
              </a:ext>
            </a:extLst>
          </p:cNvPr>
          <p:cNvSpPr/>
          <p:nvPr/>
        </p:nvSpPr>
        <p:spPr>
          <a:xfrm>
            <a:off x="906536" y="1748651"/>
            <a:ext cx="1383969"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4019163-9F46-E934-62FE-A273952A1954}"/>
              </a:ext>
            </a:extLst>
          </p:cNvPr>
          <p:cNvSpPr/>
          <p:nvPr/>
        </p:nvSpPr>
        <p:spPr>
          <a:xfrm>
            <a:off x="4059068" y="1767151"/>
            <a:ext cx="1151277"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CIMDI</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8194" name="Picture 2" descr="Rabbit Cartoon Images – Browse 852,276 Stock Photos, Vectors, and Video |  Adobe Stock">
            <a:extLst>
              <a:ext uri="{FF2B5EF4-FFF2-40B4-BE49-F238E27FC236}">
                <a16:creationId xmlns:a16="http://schemas.microsoft.com/office/drawing/2014/main" id="{4B59FC31-F56F-DA57-268D-8BEE15C828B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1478" r="100000">
                        <a14:foregroundMark x1="66502" y1="71944" x2="66502" y2="71944"/>
                        <a14:foregroundMark x1="43350" y1="46667" x2="43350" y2="46667"/>
                        <a14:foregroundMark x1="44828" y1="63333" x2="47291" y2="63333"/>
                        <a14:foregroundMark x1="57143" y1="49722" x2="57143" y2="49722"/>
                        <a14:foregroundMark x1="51232" y1="40556" x2="51232" y2="40556"/>
                        <a14:foregroundMark x1="30542" y1="38889" x2="30542" y2="38889"/>
                        <a14:foregroundMark x1="40394" y1="43056" x2="40394" y2="43056"/>
                        <a14:foregroundMark x1="74877" y1="43889" x2="74877" y2="43889"/>
                        <a14:foregroundMark x1="51232" y1="56944" x2="51232" y2="56944"/>
                        <a14:foregroundMark x1="50246" y1="48333" x2="50246" y2="48333"/>
                        <a14:foregroundMark x1="65025" y1="43611" x2="65025" y2="43611"/>
                        <a14:foregroundMark x1="66502" y1="38889" x2="66502" y2="38889"/>
                        <a14:foregroundMark x1="65517" y1="30000" x2="65517" y2="30000"/>
                        <a14:foregroundMark x1="40394" y1="29444" x2="40394" y2="29444"/>
                        <a14:foregroundMark x1="43842" y1="30000" x2="43842" y2="30000"/>
                        <a14:foregroundMark x1="66995" y1="29167" x2="66995" y2="29167"/>
                        <a14:foregroundMark x1="28571" y1="15278" x2="28571" y2="15278"/>
                        <a14:foregroundMark x1="36453" y1="19444" x2="36453" y2="19444"/>
                        <a14:foregroundMark x1="64039" y1="82222" x2="64039" y2="82222"/>
                      </a14:backgroundRemoval>
                    </a14:imgEffect>
                  </a14:imgLayer>
                </a14:imgProps>
              </a:ext>
              <a:ext uri="{28A0092B-C50C-407E-A947-70E740481C1C}">
                <a14:useLocalDpi xmlns:a14="http://schemas.microsoft.com/office/drawing/2010/main" val="0"/>
              </a:ext>
            </a:extLst>
          </a:blip>
          <a:srcRect/>
          <a:stretch>
            <a:fillRect/>
          </a:stretch>
        </p:blipFill>
        <p:spPr bwMode="auto">
          <a:xfrm>
            <a:off x="7329342" y="493217"/>
            <a:ext cx="815063" cy="144543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2551309-4282-3CF5-8DD7-31DCC003429C}"/>
              </a:ext>
            </a:extLst>
          </p:cNvPr>
          <p:cNvSpPr/>
          <p:nvPr/>
        </p:nvSpPr>
        <p:spPr>
          <a:xfrm>
            <a:off x="7146167" y="1776719"/>
            <a:ext cx="1122423"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ZA</a:t>
            </a:r>
            <a:r>
              <a:rPr lang="lv-LV" sz="2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ĶIS</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5" name="Picture 4" descr="Funny cartoon warm socks for winter season, cute vector illustration in  flat style. Red and green colors. Cold season symbol, warm clothes. Print  for sticker, postcard, books, decor 4686762 Vector Art at">
            <a:extLst>
              <a:ext uri="{FF2B5EF4-FFF2-40B4-BE49-F238E27FC236}">
                <a16:creationId xmlns:a16="http://schemas.microsoft.com/office/drawing/2014/main" id="{EB9B1A1A-445D-9243-DF88-E2F5FB70CDF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776" b="98163" l="5000" r="96735"/>
                    </a14:imgEffect>
                  </a14:imgLayer>
                </a14:imgProps>
              </a:ext>
              <a:ext uri="{28A0092B-C50C-407E-A947-70E740481C1C}">
                <a14:useLocalDpi xmlns:a14="http://schemas.microsoft.com/office/drawing/2010/main" val="0"/>
              </a:ext>
            </a:extLst>
          </a:blip>
          <a:srcRect/>
          <a:stretch>
            <a:fillRect/>
          </a:stretch>
        </p:blipFill>
        <p:spPr bwMode="auto">
          <a:xfrm>
            <a:off x="995341" y="3027410"/>
            <a:ext cx="1206358" cy="12063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4FEEE6F-6EF0-A098-635A-1C2D9D494158}"/>
              </a:ext>
            </a:extLst>
          </p:cNvPr>
          <p:cNvSpPr/>
          <p:nvPr/>
        </p:nvSpPr>
        <p:spPr>
          <a:xfrm>
            <a:off x="974908" y="4233768"/>
            <a:ext cx="1194558"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7" name="Picture 2" descr="A cartoon of a pair of yellow snow pants with a red background. | Premium  AI-generated vector">
            <a:extLst>
              <a:ext uri="{FF2B5EF4-FFF2-40B4-BE49-F238E27FC236}">
                <a16:creationId xmlns:a16="http://schemas.microsoft.com/office/drawing/2014/main" id="{7E2F65D0-4FEA-B8E0-CCEC-9DE056AD3BA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57542" y="2954641"/>
            <a:ext cx="1425896" cy="142589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9B8BE1F-88CD-B681-8F96-EDA2C232BC86}"/>
              </a:ext>
            </a:extLst>
          </p:cNvPr>
          <p:cNvSpPr/>
          <p:nvPr/>
        </p:nvSpPr>
        <p:spPr>
          <a:xfrm>
            <a:off x="3841077" y="4312575"/>
            <a:ext cx="1304717"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9" name="Picture 12" descr="22,638 Boot Snow Stock Vectors and Vector Art | Shutterstock">
            <a:extLst>
              <a:ext uri="{FF2B5EF4-FFF2-40B4-BE49-F238E27FC236}">
                <a16:creationId xmlns:a16="http://schemas.microsoft.com/office/drawing/2014/main" id="{BB6898C4-5DC9-8B33-DB73-580710C23E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75309" y="2776019"/>
            <a:ext cx="1620328" cy="162032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8EB3561-A328-9930-A2EC-55C232DA48F8}"/>
              </a:ext>
            </a:extLst>
          </p:cNvPr>
          <p:cNvSpPr/>
          <p:nvPr/>
        </p:nvSpPr>
        <p:spPr>
          <a:xfrm>
            <a:off x="7093488" y="4312575"/>
            <a:ext cx="1383969"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1" name="Picture 8" descr="Winter Jumpsuit Stock Illustrations – 329 Winter Jumpsuit Stock  Illustrations, Vectors &amp; Clipart - Dreamstime">
            <a:extLst>
              <a:ext uri="{FF2B5EF4-FFF2-40B4-BE49-F238E27FC236}">
                <a16:creationId xmlns:a16="http://schemas.microsoft.com/office/drawing/2014/main" id="{177E7E01-1A85-7DC3-B7C9-57321534E29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599" r="99800"/>
                    </a14:imgEffect>
                  </a14:imgLayer>
                </a14:imgProps>
              </a:ext>
              <a:ext uri="{28A0092B-C50C-407E-A947-70E740481C1C}">
                <a14:useLocalDpi xmlns:a14="http://schemas.microsoft.com/office/drawing/2010/main" val="0"/>
              </a:ext>
            </a:extLst>
          </a:blip>
          <a:srcRect/>
          <a:stretch>
            <a:fillRect/>
          </a:stretch>
        </p:blipFill>
        <p:spPr bwMode="auto">
          <a:xfrm>
            <a:off x="10058451" y="2822488"/>
            <a:ext cx="820728" cy="147423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4D0B5232-DE81-E370-2B79-9DD812F23C95}"/>
              </a:ext>
            </a:extLst>
          </p:cNvPr>
          <p:cNvSpPr/>
          <p:nvPr/>
        </p:nvSpPr>
        <p:spPr>
          <a:xfrm>
            <a:off x="9215486" y="4296727"/>
            <a:ext cx="2551597"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KOMBINEZONS</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4" name="Picture 4" descr="Cartoon illustration. Pair of wool winter mittens with pattern. Gloves for  cold weather. Graphic design with contour. Clip-art print for showcase,  greeting card. Isolated on white background 24734334 Vector Art at Vecteezy">
            <a:extLst>
              <a:ext uri="{FF2B5EF4-FFF2-40B4-BE49-F238E27FC236}">
                <a16:creationId xmlns:a16="http://schemas.microsoft.com/office/drawing/2014/main" id="{A987A88F-F395-88D4-C21A-892B4E185CE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6175" y="4930329"/>
            <a:ext cx="1754330" cy="175433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E3C8780-6B06-0EC1-7669-C95210E8FAFB}"/>
              </a:ext>
            </a:extLst>
          </p:cNvPr>
          <p:cNvSpPr/>
          <p:nvPr/>
        </p:nvSpPr>
        <p:spPr>
          <a:xfrm>
            <a:off x="778390" y="6369006"/>
            <a:ext cx="1269899"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a:t>
            </a:r>
            <a:r>
              <a:rPr lang="lv-LV" sz="2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r>
              <a:rPr lang="en-US" sz="2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DI</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6" name="Picture 4" descr="Funny cartoon warm socks for winter season, cute vector illustration in  flat style. Red and green colors. Cold season symbol, warm clothes. Print  for sticker, postcard, books, decor 4686762 Vector Art at">
            <a:extLst>
              <a:ext uri="{FF2B5EF4-FFF2-40B4-BE49-F238E27FC236}">
                <a16:creationId xmlns:a16="http://schemas.microsoft.com/office/drawing/2014/main" id="{5D9560D2-4515-92EA-3F6A-D5DEAE19E9B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776" b="98163" l="5000" r="96735"/>
                    </a14:imgEffect>
                  </a14:imgLayer>
                </a14:imgProps>
              </a:ext>
              <a:ext uri="{28A0092B-C50C-407E-A947-70E740481C1C}">
                <a14:useLocalDpi xmlns:a14="http://schemas.microsoft.com/office/drawing/2010/main" val="0"/>
              </a:ext>
            </a:extLst>
          </a:blip>
          <a:srcRect/>
          <a:stretch>
            <a:fillRect/>
          </a:stretch>
        </p:blipFill>
        <p:spPr bwMode="auto">
          <a:xfrm>
            <a:off x="3912084" y="5243718"/>
            <a:ext cx="1206358" cy="120635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B1046C6-3950-9284-2D40-9BDF4DCFD69F}"/>
              </a:ext>
            </a:extLst>
          </p:cNvPr>
          <p:cNvSpPr/>
          <p:nvPr/>
        </p:nvSpPr>
        <p:spPr>
          <a:xfrm>
            <a:off x="3862400" y="6354062"/>
            <a:ext cx="1313181"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8" name="Picture 2" descr="A cartoon of a pair of yellow snow pants with a red background. | Premium  AI-generated vector">
            <a:extLst>
              <a:ext uri="{FF2B5EF4-FFF2-40B4-BE49-F238E27FC236}">
                <a16:creationId xmlns:a16="http://schemas.microsoft.com/office/drawing/2014/main" id="{73F26353-48A1-37EC-8199-CBF480C822E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75309" y="5133949"/>
            <a:ext cx="1425896" cy="142589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A340D13-17D2-3D10-3517-1A9BDF3AC074}"/>
              </a:ext>
            </a:extLst>
          </p:cNvPr>
          <p:cNvSpPr/>
          <p:nvPr/>
        </p:nvSpPr>
        <p:spPr>
          <a:xfrm>
            <a:off x="6993079" y="6372351"/>
            <a:ext cx="1428597"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8196" name="Picture 4" descr="Cartoon christmas jumper - Best adult videos and photos">
            <a:extLst>
              <a:ext uri="{FF2B5EF4-FFF2-40B4-BE49-F238E27FC236}">
                <a16:creationId xmlns:a16="http://schemas.microsoft.com/office/drawing/2014/main" id="{59CED8F7-20C8-BAB7-1F47-B15FC2677631}"/>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924464" y="5263604"/>
            <a:ext cx="1138514" cy="101222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9EB9EB4-F0FD-1BB4-03E9-7EB2FD7E84BD}"/>
              </a:ext>
            </a:extLst>
          </p:cNvPr>
          <p:cNvSpPr/>
          <p:nvPr/>
        </p:nvSpPr>
        <p:spPr>
          <a:xfrm>
            <a:off x="9440423" y="6343426"/>
            <a:ext cx="2272802" cy="523220"/>
          </a:xfrm>
          <a:prstGeom prst="rect">
            <a:avLst/>
          </a:prstGeom>
          <a:noFill/>
        </p:spPr>
        <p:txBody>
          <a:bodyPr wrap="none" lIns="91440" tIns="45720" rIns="91440" bIns="45720">
            <a:spAutoFit/>
          </a:bodyPr>
          <a:lstStyle/>
          <a:p>
            <a:pPr algn="ctr"/>
            <a:r>
              <a:rPr lang="lv-LV"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DŽEM-PE-RIS</a:t>
            </a:r>
            <a:endParaRPr lang="en-US" sz="2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1" name="Flowchart: Connector 30">
            <a:extLst>
              <a:ext uri="{FF2B5EF4-FFF2-40B4-BE49-F238E27FC236}">
                <a16:creationId xmlns:a16="http://schemas.microsoft.com/office/drawing/2014/main" id="{287ACE4D-961F-E309-53B6-0B220E3C2E4F}"/>
              </a:ext>
            </a:extLst>
          </p:cNvPr>
          <p:cNvSpPr/>
          <p:nvPr/>
        </p:nvSpPr>
        <p:spPr>
          <a:xfrm>
            <a:off x="906536" y="1867788"/>
            <a:ext cx="355379" cy="330409"/>
          </a:xfrm>
          <a:prstGeom prst="flowChartConnector">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4" name="Flowchart: Connector 6143">
            <a:extLst>
              <a:ext uri="{FF2B5EF4-FFF2-40B4-BE49-F238E27FC236}">
                <a16:creationId xmlns:a16="http://schemas.microsoft.com/office/drawing/2014/main" id="{5041CE0E-E455-9BAF-7312-66A6F840EB97}"/>
              </a:ext>
            </a:extLst>
          </p:cNvPr>
          <p:cNvSpPr/>
          <p:nvPr/>
        </p:nvSpPr>
        <p:spPr>
          <a:xfrm>
            <a:off x="4059068" y="1894098"/>
            <a:ext cx="355379" cy="330409"/>
          </a:xfrm>
          <a:prstGeom prst="flowChartConnector">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5" name="Flowchart: Connector 6144">
            <a:extLst>
              <a:ext uri="{FF2B5EF4-FFF2-40B4-BE49-F238E27FC236}">
                <a16:creationId xmlns:a16="http://schemas.microsoft.com/office/drawing/2014/main" id="{065BD287-18AB-9388-23E8-6AA79FB8325E}"/>
              </a:ext>
            </a:extLst>
          </p:cNvPr>
          <p:cNvSpPr/>
          <p:nvPr/>
        </p:nvSpPr>
        <p:spPr>
          <a:xfrm>
            <a:off x="7122239" y="1894097"/>
            <a:ext cx="355379" cy="330409"/>
          </a:xfrm>
          <a:prstGeom prst="flowChartConnector">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6" name="Flowchart: Connector 6145">
            <a:extLst>
              <a:ext uri="{FF2B5EF4-FFF2-40B4-BE49-F238E27FC236}">
                <a16:creationId xmlns:a16="http://schemas.microsoft.com/office/drawing/2014/main" id="{112F0CA5-4C72-CF6F-E8E0-83FCFF0E1490}"/>
              </a:ext>
            </a:extLst>
          </p:cNvPr>
          <p:cNvSpPr/>
          <p:nvPr/>
        </p:nvSpPr>
        <p:spPr>
          <a:xfrm>
            <a:off x="9924464" y="1906386"/>
            <a:ext cx="355379" cy="330409"/>
          </a:xfrm>
          <a:prstGeom prst="flowChartConnector">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7" name="Flowchart: Connector 6146">
            <a:extLst>
              <a:ext uri="{FF2B5EF4-FFF2-40B4-BE49-F238E27FC236}">
                <a16:creationId xmlns:a16="http://schemas.microsoft.com/office/drawing/2014/main" id="{9A7E5975-10A2-40BB-AB38-EFF2A72DAAEB}"/>
              </a:ext>
            </a:extLst>
          </p:cNvPr>
          <p:cNvSpPr/>
          <p:nvPr/>
        </p:nvSpPr>
        <p:spPr>
          <a:xfrm>
            <a:off x="974908" y="4354153"/>
            <a:ext cx="355379" cy="330409"/>
          </a:xfrm>
          <a:prstGeom prst="flowChartConnector">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9" name="Flowchart: Connector 6148">
            <a:extLst>
              <a:ext uri="{FF2B5EF4-FFF2-40B4-BE49-F238E27FC236}">
                <a16:creationId xmlns:a16="http://schemas.microsoft.com/office/drawing/2014/main" id="{7859F3ED-9DF8-2778-95F0-D8939A011FCF}"/>
              </a:ext>
            </a:extLst>
          </p:cNvPr>
          <p:cNvSpPr/>
          <p:nvPr/>
        </p:nvSpPr>
        <p:spPr>
          <a:xfrm>
            <a:off x="7091682" y="4408980"/>
            <a:ext cx="355379" cy="330409"/>
          </a:xfrm>
          <a:prstGeom prst="flowChartConnector">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1" name="Flowchart: Connector 6150">
            <a:extLst>
              <a:ext uri="{FF2B5EF4-FFF2-40B4-BE49-F238E27FC236}">
                <a16:creationId xmlns:a16="http://schemas.microsoft.com/office/drawing/2014/main" id="{0A616605-56F0-4BC9-D7B5-4E8C09D207B7}"/>
              </a:ext>
            </a:extLst>
          </p:cNvPr>
          <p:cNvSpPr/>
          <p:nvPr/>
        </p:nvSpPr>
        <p:spPr>
          <a:xfrm>
            <a:off x="10763643" y="4393132"/>
            <a:ext cx="355379" cy="330409"/>
          </a:xfrm>
          <a:prstGeom prst="flowChartConnector">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_34336296_566_everita">
            <a:hlinkClick r:id="" action="ppaction://media"/>
            <a:extLst>
              <a:ext uri="{FF2B5EF4-FFF2-40B4-BE49-F238E27FC236}">
                <a16:creationId xmlns:a16="http://schemas.microsoft.com/office/drawing/2014/main" id="{AFD9AB51-50B8-BE8F-C031-F800A50FAF0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895098" y="32878"/>
            <a:ext cx="406400" cy="406400"/>
          </a:xfrm>
          <a:prstGeom prst="rect">
            <a:avLst/>
          </a:prstGeom>
        </p:spPr>
      </p:pic>
    </p:spTree>
    <p:extLst>
      <p:ext uri="{BB962C8B-B14F-4D97-AF65-F5344CB8AC3E}">
        <p14:creationId xmlns:p14="http://schemas.microsoft.com/office/powerpoint/2010/main" val="158913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819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8194"/>
                                        </p:tgtEl>
                                        <p:attrNameLst>
                                          <p:attrName>r</p:attrName>
                                        </p:attrNameLst>
                                      </p:cBhvr>
                                    </p:animRot>
                                    <p:animRot by="-240000">
                                      <p:cBhvr>
                                        <p:cTn id="26" dur="200" fill="hold">
                                          <p:stCondLst>
                                            <p:cond delay="200"/>
                                          </p:stCondLst>
                                        </p:cTn>
                                        <p:tgtEl>
                                          <p:spTgt spid="8194"/>
                                        </p:tgtEl>
                                        <p:attrNameLst>
                                          <p:attrName>r</p:attrName>
                                        </p:attrNameLst>
                                      </p:cBhvr>
                                    </p:animRot>
                                    <p:animRot by="240000">
                                      <p:cBhvr>
                                        <p:cTn id="27" dur="200" fill="hold">
                                          <p:stCondLst>
                                            <p:cond delay="400"/>
                                          </p:stCondLst>
                                        </p:cTn>
                                        <p:tgtEl>
                                          <p:spTgt spid="8194"/>
                                        </p:tgtEl>
                                        <p:attrNameLst>
                                          <p:attrName>r</p:attrName>
                                        </p:attrNameLst>
                                      </p:cBhvr>
                                    </p:animRot>
                                    <p:animRot by="-240000">
                                      <p:cBhvr>
                                        <p:cTn id="28" dur="200" fill="hold">
                                          <p:stCondLst>
                                            <p:cond delay="600"/>
                                          </p:stCondLst>
                                        </p:cTn>
                                        <p:tgtEl>
                                          <p:spTgt spid="8194"/>
                                        </p:tgtEl>
                                        <p:attrNameLst>
                                          <p:attrName>r</p:attrName>
                                        </p:attrNameLst>
                                      </p:cBhvr>
                                    </p:animRot>
                                    <p:animRot by="120000">
                                      <p:cBhvr>
                                        <p:cTn id="29" dur="200" fill="hold">
                                          <p:stCondLst>
                                            <p:cond delay="800"/>
                                          </p:stCondLst>
                                        </p:cTn>
                                        <p:tgtEl>
                                          <p:spTgt spid="8194"/>
                                        </p:tgtEl>
                                        <p:attrNameLst>
                                          <p:attrName>r</p:attrName>
                                        </p:attrNameLst>
                                      </p:cBhvr>
                                    </p:animRot>
                                  </p:childTnLst>
                                </p:cTn>
                              </p:par>
                            </p:childTnLst>
                          </p:cTn>
                        </p:par>
                      </p:childTnLst>
                    </p:cTn>
                  </p:par>
                </p:childTnLst>
              </p:cTn>
              <p:nextCondLst>
                <p:cond evt="onClick" delay="0">
                  <p:tgtEl>
                    <p:spTgt spid="8194"/>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nodeType="clickEffect">
                                  <p:stCondLst>
                                    <p:cond delay="0"/>
                                  </p:stCondLst>
                                  <p:childTnLst>
                                    <p:animRot by="120000">
                                      <p:cBhvr>
                                        <p:cTn id="57" dur="100" fill="hold">
                                          <p:stCondLst>
                                            <p:cond delay="0"/>
                                          </p:stCondLst>
                                        </p:cTn>
                                        <p:tgtEl>
                                          <p:spTgt spid="19"/>
                                        </p:tgtEl>
                                        <p:attrNameLst>
                                          <p:attrName>r</p:attrName>
                                        </p:attrNameLst>
                                      </p:cBhvr>
                                    </p:animRot>
                                    <p:animRot by="-240000">
                                      <p:cBhvr>
                                        <p:cTn id="58" dur="200" fill="hold">
                                          <p:stCondLst>
                                            <p:cond delay="200"/>
                                          </p:stCondLst>
                                        </p:cTn>
                                        <p:tgtEl>
                                          <p:spTgt spid="19"/>
                                        </p:tgtEl>
                                        <p:attrNameLst>
                                          <p:attrName>r</p:attrName>
                                        </p:attrNameLst>
                                      </p:cBhvr>
                                    </p:animRot>
                                    <p:animRot by="240000">
                                      <p:cBhvr>
                                        <p:cTn id="59" dur="200" fill="hold">
                                          <p:stCondLst>
                                            <p:cond delay="400"/>
                                          </p:stCondLst>
                                        </p:cTn>
                                        <p:tgtEl>
                                          <p:spTgt spid="19"/>
                                        </p:tgtEl>
                                        <p:attrNameLst>
                                          <p:attrName>r</p:attrName>
                                        </p:attrNameLst>
                                      </p:cBhvr>
                                    </p:animRot>
                                    <p:animRot by="-240000">
                                      <p:cBhvr>
                                        <p:cTn id="60" dur="200" fill="hold">
                                          <p:stCondLst>
                                            <p:cond delay="600"/>
                                          </p:stCondLst>
                                        </p:cTn>
                                        <p:tgtEl>
                                          <p:spTgt spid="19"/>
                                        </p:tgtEl>
                                        <p:attrNameLst>
                                          <p:attrName>r</p:attrName>
                                        </p:attrNameLst>
                                      </p:cBhvr>
                                    </p:animRot>
                                    <p:animRot by="120000">
                                      <p:cBhvr>
                                        <p:cTn id="61" dur="200" fill="hold">
                                          <p:stCondLst>
                                            <p:cond delay="800"/>
                                          </p:stCondLst>
                                        </p:cTn>
                                        <p:tgtEl>
                                          <p:spTgt spid="19"/>
                                        </p:tgtEl>
                                        <p:attrNameLst>
                                          <p:attrName>r</p:attrName>
                                        </p:attrNameLst>
                                      </p:cBhvr>
                                    </p:animRo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21"/>
                                        </p:tgtEl>
                                        <p:attrNameLst>
                                          <p:attrName>r</p:attrName>
                                        </p:attrNameLst>
                                      </p:cBhvr>
                                    </p:animRot>
                                    <p:animRot by="-240000">
                                      <p:cBhvr>
                                        <p:cTn id="67" dur="200" fill="hold">
                                          <p:stCondLst>
                                            <p:cond delay="200"/>
                                          </p:stCondLst>
                                        </p:cTn>
                                        <p:tgtEl>
                                          <p:spTgt spid="21"/>
                                        </p:tgtEl>
                                        <p:attrNameLst>
                                          <p:attrName>r</p:attrName>
                                        </p:attrNameLst>
                                      </p:cBhvr>
                                    </p:animRot>
                                    <p:animRot by="240000">
                                      <p:cBhvr>
                                        <p:cTn id="68" dur="200" fill="hold">
                                          <p:stCondLst>
                                            <p:cond delay="400"/>
                                          </p:stCondLst>
                                        </p:cTn>
                                        <p:tgtEl>
                                          <p:spTgt spid="21"/>
                                        </p:tgtEl>
                                        <p:attrNameLst>
                                          <p:attrName>r</p:attrName>
                                        </p:attrNameLst>
                                      </p:cBhvr>
                                    </p:animRot>
                                    <p:animRot by="-240000">
                                      <p:cBhvr>
                                        <p:cTn id="69" dur="200" fill="hold">
                                          <p:stCondLst>
                                            <p:cond delay="600"/>
                                          </p:stCondLst>
                                        </p:cTn>
                                        <p:tgtEl>
                                          <p:spTgt spid="21"/>
                                        </p:tgtEl>
                                        <p:attrNameLst>
                                          <p:attrName>r</p:attrName>
                                        </p:attrNameLst>
                                      </p:cBhvr>
                                    </p:animRot>
                                    <p:animRot by="120000">
                                      <p:cBhvr>
                                        <p:cTn id="70"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8"/>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nodeType="clickEffect">
                                  <p:stCondLst>
                                    <p:cond delay="0"/>
                                  </p:stCondLst>
                                  <p:childTnLst>
                                    <p:animRot by="120000">
                                      <p:cBhvr>
                                        <p:cTn id="75" dur="100" fill="hold">
                                          <p:stCondLst>
                                            <p:cond delay="0"/>
                                          </p:stCondLst>
                                        </p:cTn>
                                        <p:tgtEl>
                                          <p:spTgt spid="28"/>
                                        </p:tgtEl>
                                        <p:attrNameLst>
                                          <p:attrName>r</p:attrName>
                                        </p:attrNameLst>
                                      </p:cBhvr>
                                    </p:animRot>
                                    <p:animRot by="-240000">
                                      <p:cBhvr>
                                        <p:cTn id="76" dur="200" fill="hold">
                                          <p:stCondLst>
                                            <p:cond delay="200"/>
                                          </p:stCondLst>
                                        </p:cTn>
                                        <p:tgtEl>
                                          <p:spTgt spid="28"/>
                                        </p:tgtEl>
                                        <p:attrNameLst>
                                          <p:attrName>r</p:attrName>
                                        </p:attrNameLst>
                                      </p:cBhvr>
                                    </p:animRot>
                                    <p:animRot by="240000">
                                      <p:cBhvr>
                                        <p:cTn id="77" dur="200" fill="hold">
                                          <p:stCondLst>
                                            <p:cond delay="400"/>
                                          </p:stCondLst>
                                        </p:cTn>
                                        <p:tgtEl>
                                          <p:spTgt spid="28"/>
                                        </p:tgtEl>
                                        <p:attrNameLst>
                                          <p:attrName>r</p:attrName>
                                        </p:attrNameLst>
                                      </p:cBhvr>
                                    </p:animRot>
                                    <p:animRot by="-240000">
                                      <p:cBhvr>
                                        <p:cTn id="78" dur="200" fill="hold">
                                          <p:stCondLst>
                                            <p:cond delay="600"/>
                                          </p:stCondLst>
                                        </p:cTn>
                                        <p:tgtEl>
                                          <p:spTgt spid="28"/>
                                        </p:tgtEl>
                                        <p:attrNameLst>
                                          <p:attrName>r</p:attrName>
                                        </p:attrNameLst>
                                      </p:cBhvr>
                                    </p:animRot>
                                    <p:animRot by="120000">
                                      <p:cBhvr>
                                        <p:cTn id="79"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8"/>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4"/>
                                        </p:tgtEl>
                                        <p:attrNameLst>
                                          <p:attrName>r</p:attrName>
                                        </p:attrNameLst>
                                      </p:cBhvr>
                                    </p:animRot>
                                    <p:animRot by="-240000">
                                      <p:cBhvr>
                                        <p:cTn id="85" dur="200" fill="hold">
                                          <p:stCondLst>
                                            <p:cond delay="200"/>
                                          </p:stCondLst>
                                        </p:cTn>
                                        <p:tgtEl>
                                          <p:spTgt spid="24"/>
                                        </p:tgtEl>
                                        <p:attrNameLst>
                                          <p:attrName>r</p:attrName>
                                        </p:attrNameLst>
                                      </p:cBhvr>
                                    </p:animRot>
                                    <p:animRot by="240000">
                                      <p:cBhvr>
                                        <p:cTn id="86" dur="200" fill="hold">
                                          <p:stCondLst>
                                            <p:cond delay="400"/>
                                          </p:stCondLst>
                                        </p:cTn>
                                        <p:tgtEl>
                                          <p:spTgt spid="24"/>
                                        </p:tgtEl>
                                        <p:attrNameLst>
                                          <p:attrName>r</p:attrName>
                                        </p:attrNameLst>
                                      </p:cBhvr>
                                    </p:animRot>
                                    <p:animRot by="-240000">
                                      <p:cBhvr>
                                        <p:cTn id="87" dur="200" fill="hold">
                                          <p:stCondLst>
                                            <p:cond delay="600"/>
                                          </p:stCondLst>
                                        </p:cTn>
                                        <p:tgtEl>
                                          <p:spTgt spid="24"/>
                                        </p:tgtEl>
                                        <p:attrNameLst>
                                          <p:attrName>r</p:attrName>
                                        </p:attrNameLst>
                                      </p:cBhvr>
                                    </p:animRot>
                                    <p:animRot by="120000">
                                      <p:cBhvr>
                                        <p:cTn id="88"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24"/>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32" presetClass="emph" presetSubtype="0" fill="hold" nodeType="clickEffect">
                                  <p:stCondLst>
                                    <p:cond delay="0"/>
                                  </p:stCondLst>
                                  <p:childTnLst>
                                    <p:animRot by="120000">
                                      <p:cBhvr>
                                        <p:cTn id="93" dur="100" fill="hold">
                                          <p:stCondLst>
                                            <p:cond delay="0"/>
                                          </p:stCondLst>
                                        </p:cTn>
                                        <p:tgtEl>
                                          <p:spTgt spid="26"/>
                                        </p:tgtEl>
                                        <p:attrNameLst>
                                          <p:attrName>r</p:attrName>
                                        </p:attrNameLst>
                                      </p:cBhvr>
                                    </p:animRot>
                                    <p:animRot by="-240000">
                                      <p:cBhvr>
                                        <p:cTn id="94" dur="200" fill="hold">
                                          <p:stCondLst>
                                            <p:cond delay="200"/>
                                          </p:stCondLst>
                                        </p:cTn>
                                        <p:tgtEl>
                                          <p:spTgt spid="26"/>
                                        </p:tgtEl>
                                        <p:attrNameLst>
                                          <p:attrName>r</p:attrName>
                                        </p:attrNameLst>
                                      </p:cBhvr>
                                    </p:animRot>
                                    <p:animRot by="240000">
                                      <p:cBhvr>
                                        <p:cTn id="95" dur="200" fill="hold">
                                          <p:stCondLst>
                                            <p:cond delay="400"/>
                                          </p:stCondLst>
                                        </p:cTn>
                                        <p:tgtEl>
                                          <p:spTgt spid="26"/>
                                        </p:tgtEl>
                                        <p:attrNameLst>
                                          <p:attrName>r</p:attrName>
                                        </p:attrNameLst>
                                      </p:cBhvr>
                                    </p:animRot>
                                    <p:animRot by="-240000">
                                      <p:cBhvr>
                                        <p:cTn id="96" dur="200" fill="hold">
                                          <p:stCondLst>
                                            <p:cond delay="600"/>
                                          </p:stCondLst>
                                        </p:cTn>
                                        <p:tgtEl>
                                          <p:spTgt spid="26"/>
                                        </p:tgtEl>
                                        <p:attrNameLst>
                                          <p:attrName>r</p:attrName>
                                        </p:attrNameLst>
                                      </p:cBhvr>
                                    </p:animRot>
                                    <p:animRot by="120000">
                                      <p:cBhvr>
                                        <p:cTn id="97"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98" restart="whenNotActive" fill="hold" evtFilter="cancelBubble" nodeType="interactiveSeq">
                <p:stCondLst>
                  <p:cond evt="onClick" delay="0">
                    <p:tgtEl>
                      <p:spTgt spid="8196"/>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8196"/>
                                        </p:tgtEl>
                                        <p:attrNameLst>
                                          <p:attrName>style.visibility</p:attrName>
                                        </p:attrNameLst>
                                      </p:cBhvr>
                                      <p:to>
                                        <p:strVal val="hidden"/>
                                      </p:to>
                                    </p:set>
                                  </p:childTnLst>
                                </p:cTn>
                              </p:par>
                            </p:childTnLst>
                          </p:cTn>
                        </p:par>
                      </p:childTnLst>
                    </p:cTn>
                  </p:par>
                </p:childTnLst>
              </p:cTn>
              <p:nextCondLst>
                <p:cond evt="onClick" delay="0">
                  <p:tgtEl>
                    <p:spTgt spid="8196"/>
                  </p:tgtEl>
                </p:cond>
              </p:nextCondLst>
            </p:seq>
            <p:audio>
              <p:cMediaNode vol="80000">
                <p:cTn id="103"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9D834-301F-02F5-C1DE-2BEA7635533C}"/>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29561795-55D2-0137-C566-551647AAA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B91C322-9BB4-2308-1E25-71E1787015AD}"/>
              </a:ext>
            </a:extLst>
          </p:cNvPr>
          <p:cNvSpPr/>
          <p:nvPr/>
        </p:nvSpPr>
        <p:spPr>
          <a:xfrm>
            <a:off x="2459513" y="98313"/>
            <a:ext cx="7583166" cy="646331"/>
          </a:xfrm>
          <a:prstGeom prst="rect">
            <a:avLst/>
          </a:prstGeom>
          <a:noFill/>
        </p:spPr>
        <p:txBody>
          <a:bodyPr wrap="none" lIns="91440" tIns="45720" rIns="91440" bIns="45720">
            <a:spAutoFit/>
          </a:bodyPr>
          <a:lstStyle/>
          <a:p>
            <a:pPr algn="ct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KAS ATRODAS PA LABI NO CIMDIEM?</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31" name="Picture 12" descr="22,638 Boot Snow Stock Vectors and Vector Art | Shutterstock">
            <a:extLst>
              <a:ext uri="{FF2B5EF4-FFF2-40B4-BE49-F238E27FC236}">
                <a16:creationId xmlns:a16="http://schemas.microsoft.com/office/drawing/2014/main" id="{13D9AC03-2A84-10D3-7006-D4BD5E789B7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18523" y="1363211"/>
            <a:ext cx="2999753" cy="2999753"/>
          </a:xfrm>
          <a:prstGeom prst="rect">
            <a:avLst/>
          </a:prstGeom>
          <a:noFill/>
          <a:extLst>
            <a:ext uri="{909E8E84-426E-40DD-AFC4-6F175D3DCCD1}">
              <a14:hiddenFill xmlns:a14="http://schemas.microsoft.com/office/drawing/2010/main">
                <a:solidFill>
                  <a:srgbClr val="FFFFFF"/>
                </a:solidFill>
              </a14:hiddenFill>
            </a:ext>
          </a:extLst>
        </p:spPr>
      </p:pic>
      <p:sp>
        <p:nvSpPr>
          <p:cNvPr id="8193" name="Rectangle 8192">
            <a:extLst>
              <a:ext uri="{FF2B5EF4-FFF2-40B4-BE49-F238E27FC236}">
                <a16:creationId xmlns:a16="http://schemas.microsoft.com/office/drawing/2014/main" id="{0C0E6D67-66DE-568A-746A-47AC955053B4}"/>
              </a:ext>
            </a:extLst>
          </p:cNvPr>
          <p:cNvSpPr/>
          <p:nvPr/>
        </p:nvSpPr>
        <p:spPr>
          <a:xfrm>
            <a:off x="673138" y="2537074"/>
            <a:ext cx="1701107" cy="769441"/>
          </a:xfrm>
          <a:prstGeom prst="rect">
            <a:avLst/>
          </a:prstGeom>
          <a:noFill/>
        </p:spPr>
        <p:txBody>
          <a:bodyPr wrap="none" lIns="91440" tIns="45720" rIns="91440" bIns="45720">
            <a:spAutoFit/>
          </a:bodyPr>
          <a:lstStyle/>
          <a:p>
            <a:pPr algn="ctr"/>
            <a:r>
              <a:rPr lang="lv-LV"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CIMDI</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195" name="Rectangle 8194">
            <a:extLst>
              <a:ext uri="{FF2B5EF4-FFF2-40B4-BE49-F238E27FC236}">
                <a16:creationId xmlns:a16="http://schemas.microsoft.com/office/drawing/2014/main" id="{6F048A22-16E7-B28F-8CF4-8EFA8C868112}"/>
              </a:ext>
            </a:extLst>
          </p:cNvPr>
          <p:cNvSpPr/>
          <p:nvPr/>
        </p:nvSpPr>
        <p:spPr>
          <a:xfrm>
            <a:off x="490781" y="3593523"/>
            <a:ext cx="2065822" cy="769441"/>
          </a:xfrm>
          <a:prstGeom prst="rect">
            <a:avLst/>
          </a:prstGeom>
          <a:noFill/>
        </p:spPr>
        <p:txBody>
          <a:bodyPr wrap="none" lIns="91440" tIns="45720" rIns="91440" bIns="45720">
            <a:spAutoFit/>
          </a:bodyPr>
          <a:lstStyle/>
          <a:p>
            <a:pPr algn="ctr"/>
            <a:r>
              <a:rPr lang="lv-LV" sz="4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197" name="Rectangle 8196">
            <a:extLst>
              <a:ext uri="{FF2B5EF4-FFF2-40B4-BE49-F238E27FC236}">
                <a16:creationId xmlns:a16="http://schemas.microsoft.com/office/drawing/2014/main" id="{861732DF-6F00-5877-7BEC-03708F1057C0}"/>
              </a:ext>
            </a:extLst>
          </p:cNvPr>
          <p:cNvSpPr/>
          <p:nvPr/>
        </p:nvSpPr>
        <p:spPr>
          <a:xfrm>
            <a:off x="105139" y="1480625"/>
            <a:ext cx="3092706" cy="769441"/>
          </a:xfrm>
          <a:prstGeom prst="rect">
            <a:avLst/>
          </a:prstGeom>
          <a:noFill/>
        </p:spPr>
        <p:txBody>
          <a:bodyPr wrap="none" lIns="91440" tIns="45720" rIns="91440" bIns="45720">
            <a:spAutoFit/>
          </a:bodyPr>
          <a:lstStyle/>
          <a:p>
            <a:pPr algn="ctr"/>
            <a:r>
              <a:rPr lang="lv-LV"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DŽEMPERIS</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4" descr="Cartoon christmas jumper - Best adult videos and photos">
            <a:extLst>
              <a:ext uri="{FF2B5EF4-FFF2-40B4-BE49-F238E27FC236}">
                <a16:creationId xmlns:a16="http://schemas.microsoft.com/office/drawing/2014/main" id="{B464B407-6FE9-F9AE-5E04-AE3EB2183B3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004246">
            <a:off x="3682045" y="1869859"/>
            <a:ext cx="2632766" cy="2340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artoon illustration. Pair of wool winter mittens with pattern. Gloves for  cold weather. Graphic design with contour. Clip-art print for showcase,  greeting card. Isolated on white background 24734334 Vector Art at Vecteezy">
            <a:extLst>
              <a:ext uri="{FF2B5EF4-FFF2-40B4-BE49-F238E27FC236}">
                <a16:creationId xmlns:a16="http://schemas.microsoft.com/office/drawing/2014/main" id="{342E297E-F994-C640-476F-4F46CD3580C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10753" y="1500307"/>
            <a:ext cx="2999753" cy="2999753"/>
          </a:xfrm>
          <a:prstGeom prst="rect">
            <a:avLst/>
          </a:prstGeom>
          <a:noFill/>
          <a:extLst>
            <a:ext uri="{909E8E84-426E-40DD-AFC4-6F175D3DCCD1}">
              <a14:hiddenFill xmlns:a14="http://schemas.microsoft.com/office/drawing/2010/main">
                <a:solidFill>
                  <a:srgbClr val="FFFFFF"/>
                </a:solidFill>
              </a14:hiddenFill>
            </a:ext>
          </a:extLst>
        </p:spPr>
      </p:pic>
      <p:pic>
        <p:nvPicPr>
          <p:cNvPr id="6" name="p_34336308_614_everita">
            <a:hlinkClick r:id="" action="ppaction://media"/>
            <a:extLst>
              <a:ext uri="{FF2B5EF4-FFF2-40B4-BE49-F238E27FC236}">
                <a16:creationId xmlns:a16="http://schemas.microsoft.com/office/drawing/2014/main" id="{1AAC29EB-B22D-A288-3A3C-D832C626A8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066652" y="218278"/>
            <a:ext cx="406400" cy="406400"/>
          </a:xfrm>
          <a:prstGeom prst="rect">
            <a:avLst/>
          </a:prstGeom>
        </p:spPr>
      </p:pic>
    </p:spTree>
    <p:extLst>
      <p:ext uri="{BB962C8B-B14F-4D97-AF65-F5344CB8AC3E}">
        <p14:creationId xmlns:p14="http://schemas.microsoft.com/office/powerpoint/2010/main" val="216078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193"/>
                                        </p:tgtEl>
                                        <p:attrNameLst>
                                          <p:attrName>style.visibility</p:attrName>
                                        </p:attrNameLst>
                                      </p:cBhvr>
                                      <p:to>
                                        <p:strVal val="hidden"/>
                                      </p:to>
                                    </p:set>
                                  </p:childTnLst>
                                </p:cTn>
                              </p:par>
                            </p:childTnLst>
                          </p:cTn>
                        </p:par>
                      </p:childTnLst>
                    </p:cTn>
                  </p:par>
                </p:childTnLst>
              </p:cTn>
              <p:nextCondLst>
                <p:cond evt="onClick" delay="0">
                  <p:tgtEl>
                    <p:spTgt spid="8193"/>
                  </p:tgtEl>
                </p:cond>
              </p:nextCondLst>
            </p:seq>
            <p:seq concurrent="1" nextAc="seek">
              <p:cTn id="12" restart="whenNotActive" fill="hold" evtFilter="cancelBubble" nodeType="interactiveSeq">
                <p:stCondLst>
                  <p:cond evt="onClick" delay="0">
                    <p:tgtEl>
                      <p:spTgt spid="819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197"/>
                                        </p:tgtEl>
                                        <p:attrNameLst>
                                          <p:attrName>style.visibility</p:attrName>
                                        </p:attrNameLst>
                                      </p:cBhvr>
                                      <p:to>
                                        <p:strVal val="hidden"/>
                                      </p:to>
                                    </p:set>
                                  </p:childTnLst>
                                </p:cTn>
                              </p:par>
                            </p:childTnLst>
                          </p:cTn>
                        </p:par>
                      </p:childTnLst>
                    </p:cTn>
                  </p:par>
                </p:childTnLst>
              </p:cTn>
              <p:nextCondLst>
                <p:cond evt="onClick" delay="0">
                  <p:tgtEl>
                    <p:spTgt spid="8197"/>
                  </p:tgtEl>
                </p:cond>
              </p:nextCondLst>
            </p:seq>
            <p:seq concurrent="1" nextAc="seek">
              <p:cTn id="17" restart="whenNotActive" fill="hold" evtFilter="cancelBubble" nodeType="interactiveSeq">
                <p:stCondLst>
                  <p:cond evt="onClick" delay="0">
                    <p:tgtEl>
                      <p:spTgt spid="8195"/>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875E-6 -1.11111E-6 L 0.78164 0.24329 " pathEditMode="relative" rAng="0" ptsTypes="AA">
                                      <p:cBhvr>
                                        <p:cTn id="21" dur="2000" fill="hold"/>
                                        <p:tgtEl>
                                          <p:spTgt spid="8195"/>
                                        </p:tgtEl>
                                        <p:attrNameLst>
                                          <p:attrName>ppt_x</p:attrName>
                                          <p:attrName>ppt_y</p:attrName>
                                        </p:attrNameLst>
                                      </p:cBhvr>
                                      <p:rCtr x="39076" y="12153"/>
                                    </p:animMotion>
                                  </p:childTnLst>
                                </p:cTn>
                              </p:par>
                            </p:childTnLst>
                          </p:cTn>
                        </p:par>
                      </p:childTnLst>
                    </p:cTn>
                  </p:par>
                </p:childTnLst>
              </p:cTn>
              <p:nextCondLst>
                <p:cond evt="onClick" delay="0">
                  <p:tgtEl>
                    <p:spTgt spid="8195"/>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8193" grpId="0"/>
      <p:bldP spid="8195" grpId="0"/>
      <p:bldP spid="81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25D5D-E4A2-F6BD-7CCF-464A9BE4EC87}"/>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ED8EDC84-F37C-4218-C4C1-D5134A662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A585DF-BA4F-12A9-4174-40D2C7D5AB1D}"/>
              </a:ext>
            </a:extLst>
          </p:cNvPr>
          <p:cNvSpPr/>
          <p:nvPr/>
        </p:nvSpPr>
        <p:spPr>
          <a:xfrm>
            <a:off x="2169633" y="323336"/>
            <a:ext cx="8284255" cy="646331"/>
          </a:xfrm>
          <a:prstGeom prst="rect">
            <a:avLst/>
          </a:prstGeom>
          <a:noFill/>
        </p:spPr>
        <p:txBody>
          <a:bodyPr wrap="none" lIns="91440" tIns="45720" rIns="91440" bIns="45720">
            <a:spAutoFit/>
          </a:bodyPr>
          <a:lstStyle/>
          <a:p>
            <a:pPr algn="ct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KAS ATRODAS PA KREISI NO ZĀBAKIEM?</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2" name="Picture 2" descr="A cartoon of a pair of yellow snow pants with a red background. | Premium  AI-generated vector">
            <a:extLst>
              <a:ext uri="{FF2B5EF4-FFF2-40B4-BE49-F238E27FC236}">
                <a16:creationId xmlns:a16="http://schemas.microsoft.com/office/drawing/2014/main" id="{04258784-2896-A80F-399E-3F47E3BADC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93718" y="1923246"/>
            <a:ext cx="2678991" cy="26789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22,638 Boot Snow Stock Vectors and Vector Art | Shutterstock">
            <a:extLst>
              <a:ext uri="{FF2B5EF4-FFF2-40B4-BE49-F238E27FC236}">
                <a16:creationId xmlns:a16="http://schemas.microsoft.com/office/drawing/2014/main" id="{FB7E794F-B754-7370-15F9-84F1E3FDE36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86893" y="1805158"/>
            <a:ext cx="2678991" cy="2678991"/>
          </a:xfrm>
          <a:prstGeom prst="rect">
            <a:avLst/>
          </a:prstGeom>
          <a:noFill/>
          <a:extLst>
            <a:ext uri="{909E8E84-426E-40DD-AFC4-6F175D3DCCD1}">
              <a14:hiddenFill xmlns:a14="http://schemas.microsoft.com/office/drawing/2010/main">
                <a:solidFill>
                  <a:srgbClr val="FFFFFF"/>
                </a:solidFill>
              </a14:hiddenFill>
            </a:ext>
          </a:extLst>
        </p:spPr>
      </p:pic>
      <p:sp>
        <p:nvSpPr>
          <p:cNvPr id="8193" name="Rectangle 8192">
            <a:extLst>
              <a:ext uri="{FF2B5EF4-FFF2-40B4-BE49-F238E27FC236}">
                <a16:creationId xmlns:a16="http://schemas.microsoft.com/office/drawing/2014/main" id="{8BD53986-C172-A561-F880-9D6C8C6C9F1A}"/>
              </a:ext>
            </a:extLst>
          </p:cNvPr>
          <p:cNvSpPr/>
          <p:nvPr/>
        </p:nvSpPr>
        <p:spPr>
          <a:xfrm>
            <a:off x="549680" y="2845047"/>
            <a:ext cx="1944507" cy="769441"/>
          </a:xfrm>
          <a:prstGeom prst="rect">
            <a:avLst/>
          </a:prstGeom>
          <a:noFill/>
        </p:spPr>
        <p:txBody>
          <a:bodyPr wrap="none" lIns="91440" tIns="45720" rIns="91440" bIns="45720">
            <a:spAutoFit/>
          </a:bodyPr>
          <a:lstStyle/>
          <a:p>
            <a:pPr algn="ctr"/>
            <a:r>
              <a:rPr lang="lv-LV"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195" name="Rectangle 8194">
            <a:extLst>
              <a:ext uri="{FF2B5EF4-FFF2-40B4-BE49-F238E27FC236}">
                <a16:creationId xmlns:a16="http://schemas.microsoft.com/office/drawing/2014/main" id="{D0868345-F6ED-4BFF-6000-95721CAF474D}"/>
              </a:ext>
            </a:extLst>
          </p:cNvPr>
          <p:cNvSpPr/>
          <p:nvPr/>
        </p:nvSpPr>
        <p:spPr>
          <a:xfrm>
            <a:off x="595881" y="3832796"/>
            <a:ext cx="2065822" cy="769441"/>
          </a:xfrm>
          <a:prstGeom prst="rect">
            <a:avLst/>
          </a:prstGeom>
          <a:noFill/>
        </p:spPr>
        <p:txBody>
          <a:bodyPr wrap="none" lIns="91440" tIns="45720" rIns="91440" bIns="45720">
            <a:spAutoFit/>
          </a:bodyPr>
          <a:lstStyle/>
          <a:p>
            <a:pPr algn="ctr"/>
            <a:r>
              <a:rPr lang="lv-LV" sz="4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197" name="Rectangle 8196">
            <a:extLst>
              <a:ext uri="{FF2B5EF4-FFF2-40B4-BE49-F238E27FC236}">
                <a16:creationId xmlns:a16="http://schemas.microsoft.com/office/drawing/2014/main" id="{F8C8266C-B9AE-602C-7940-C65940D67804}"/>
              </a:ext>
            </a:extLst>
          </p:cNvPr>
          <p:cNvSpPr/>
          <p:nvPr/>
        </p:nvSpPr>
        <p:spPr>
          <a:xfrm>
            <a:off x="595881" y="1805158"/>
            <a:ext cx="1771640" cy="769441"/>
          </a:xfrm>
          <a:prstGeom prst="rect">
            <a:avLst/>
          </a:prstGeom>
          <a:noFill/>
        </p:spPr>
        <p:txBody>
          <a:bodyPr wrap="none" lIns="91440" tIns="45720" rIns="91440" bIns="45720">
            <a:spAutoFit/>
          </a:bodyPr>
          <a:lstStyle/>
          <a:p>
            <a:pPr algn="ctr"/>
            <a:r>
              <a:rPr lang="lv-LV"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5" name="Picture 4" descr="Funny cartoon warm socks for winter season, cute vector illustration in  flat style. Red and green colors. Cold season symbol, warm clothes. Print  for sticker, postcard, books, decor 4686762 Vector Art at">
            <a:extLst>
              <a:ext uri="{FF2B5EF4-FFF2-40B4-BE49-F238E27FC236}">
                <a16:creationId xmlns:a16="http://schemas.microsoft.com/office/drawing/2014/main" id="{4520B4B9-8F41-CBD8-FA8B-AB53D80C0E5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776" b="98163" l="5000" r="96735"/>
                    </a14:imgEffect>
                  </a14:imgLayer>
                </a14:imgProps>
              </a:ext>
              <a:ext uri="{28A0092B-C50C-407E-A947-70E740481C1C}">
                <a14:useLocalDpi xmlns:a14="http://schemas.microsoft.com/office/drawing/2010/main" val="0"/>
              </a:ext>
            </a:extLst>
          </a:blip>
          <a:srcRect/>
          <a:stretch>
            <a:fillRect/>
          </a:stretch>
        </p:blipFill>
        <p:spPr bwMode="auto">
          <a:xfrm>
            <a:off x="3697463" y="2097712"/>
            <a:ext cx="2264112" cy="2264112"/>
          </a:xfrm>
          <a:prstGeom prst="rect">
            <a:avLst/>
          </a:prstGeom>
          <a:noFill/>
          <a:extLst>
            <a:ext uri="{909E8E84-426E-40DD-AFC4-6F175D3DCCD1}">
              <a14:hiddenFill xmlns:a14="http://schemas.microsoft.com/office/drawing/2010/main">
                <a:solidFill>
                  <a:srgbClr val="FFFFFF"/>
                </a:solidFill>
              </a14:hiddenFill>
            </a:ext>
          </a:extLst>
        </p:spPr>
      </p:pic>
      <p:pic>
        <p:nvPicPr>
          <p:cNvPr id="4" name="p_34336312_649_everita">
            <a:hlinkClick r:id="" action="ppaction://media"/>
            <a:extLst>
              <a:ext uri="{FF2B5EF4-FFF2-40B4-BE49-F238E27FC236}">
                <a16:creationId xmlns:a16="http://schemas.microsoft.com/office/drawing/2014/main" id="{EDE27491-0A41-1AA0-4E69-CFC6C4685B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23188" y="443301"/>
            <a:ext cx="406400" cy="406400"/>
          </a:xfrm>
          <a:prstGeom prst="rect">
            <a:avLst/>
          </a:prstGeom>
        </p:spPr>
      </p:pic>
    </p:spTree>
    <p:extLst>
      <p:ext uri="{BB962C8B-B14F-4D97-AF65-F5344CB8AC3E}">
        <p14:creationId xmlns:p14="http://schemas.microsoft.com/office/powerpoint/2010/main" val="40845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197"/>
                                        </p:tgtEl>
                                        <p:attrNameLst>
                                          <p:attrName>style.visibility</p:attrName>
                                        </p:attrNameLst>
                                      </p:cBhvr>
                                      <p:to>
                                        <p:strVal val="hidden"/>
                                      </p:to>
                                    </p:set>
                                  </p:childTnLst>
                                </p:cTn>
                              </p:par>
                            </p:childTnLst>
                          </p:cTn>
                        </p:par>
                      </p:childTnLst>
                    </p:cTn>
                  </p:par>
                </p:childTnLst>
              </p:cTn>
              <p:nextCondLst>
                <p:cond evt="onClick" delay="0">
                  <p:tgtEl>
                    <p:spTgt spid="8197"/>
                  </p:tgtEl>
                </p:cond>
              </p:nextCondLst>
            </p:seq>
            <p:seq concurrent="1" nextAc="seek">
              <p:cTn id="12" restart="whenNotActive" fill="hold" evtFilter="cancelBubble" nodeType="interactiveSeq">
                <p:stCondLst>
                  <p:cond evt="onClick" delay="0">
                    <p:tgtEl>
                      <p:spTgt spid="819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7" restart="whenNotActive" fill="hold" evtFilter="cancelBubble" nodeType="interactiveSeq">
                <p:stCondLst>
                  <p:cond evt="onClick" delay="0">
                    <p:tgtEl>
                      <p:spTgt spid="819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0.03438 0.09653 L 0.51914 0.30232 " pathEditMode="relative" rAng="0" ptsTypes="AA">
                                      <p:cBhvr>
                                        <p:cTn id="21" dur="2000" fill="hold"/>
                                        <p:tgtEl>
                                          <p:spTgt spid="8193"/>
                                        </p:tgtEl>
                                        <p:attrNameLst>
                                          <p:attrName>ppt_x</p:attrName>
                                          <p:attrName>ppt_y</p:attrName>
                                        </p:attrNameLst>
                                      </p:cBhvr>
                                      <p:rCtr x="27669" y="10278"/>
                                    </p:animMotion>
                                  </p:childTnLst>
                                </p:cTn>
                              </p:par>
                            </p:childTnLst>
                          </p:cTn>
                        </p:par>
                      </p:childTnLst>
                    </p:cTn>
                  </p:par>
                </p:childTnLst>
              </p:cTn>
              <p:nextCondLst>
                <p:cond evt="onClick" delay="0">
                  <p:tgtEl>
                    <p:spTgt spid="8193"/>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8193" grpId="0"/>
      <p:bldP spid="8195" grpId="0"/>
      <p:bldP spid="81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9F88-1602-506D-ECFC-FD387D619BE9}"/>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B3E4D7DC-334F-7EF3-5D23-7EC06FDE2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4F766D6-2A7B-382A-7B15-3E588F16CCC8}"/>
              </a:ext>
            </a:extLst>
          </p:cNvPr>
          <p:cNvSpPr/>
          <p:nvPr/>
        </p:nvSpPr>
        <p:spPr>
          <a:xfrm>
            <a:off x="30436" y="96361"/>
            <a:ext cx="11379975"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NOSPIED UZ KURPĒM UN PAST</a:t>
            </a: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ĀSTI, KUR TĀS ATRODAS?</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9222" name="Picture 6" descr="Pair of simple red ballerina shoes, pumps, flats, cartoon vector  illustration isolated on white background. Cartoon pair of red flat shoes,  ballet slippers, pumps for a little girl Stock Vector | Adobe">
            <a:extLst>
              <a:ext uri="{FF2B5EF4-FFF2-40B4-BE49-F238E27FC236}">
                <a16:creationId xmlns:a16="http://schemas.microsoft.com/office/drawing/2014/main" id="{757D39C5-E6B5-DD15-1EDA-B2FBB003031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7000" y1="60500" x2="57000" y2="60500"/>
                      </a14:backgroundRemoval>
                    </a14:imgEffect>
                  </a14:imgLayer>
                </a14:imgProps>
              </a:ext>
              <a:ext uri="{28A0092B-C50C-407E-A947-70E740481C1C}">
                <a14:useLocalDpi xmlns:a14="http://schemas.microsoft.com/office/drawing/2010/main" val="0"/>
              </a:ext>
            </a:extLst>
          </a:blip>
          <a:srcRect l="17390" t="30171" r="16881" b="24574"/>
          <a:stretch/>
        </p:blipFill>
        <p:spPr bwMode="auto">
          <a:xfrm>
            <a:off x="143838" y="5322013"/>
            <a:ext cx="1880171" cy="129454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ooden Chair Cartoon Illustration PNG Images | PSD Free Download - Pikbest">
            <a:extLst>
              <a:ext uri="{FF2B5EF4-FFF2-40B4-BE49-F238E27FC236}">
                <a16:creationId xmlns:a16="http://schemas.microsoft.com/office/drawing/2014/main" id="{809ADAD4-0A27-F769-43A3-86F86DED2A0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250" b="95875" l="6250" r="92375"/>
                    </a14:imgEffect>
                  </a14:imgLayer>
                </a14:imgProps>
              </a:ext>
              <a:ext uri="{28A0092B-C50C-407E-A947-70E740481C1C}">
                <a14:useLocalDpi xmlns:a14="http://schemas.microsoft.com/office/drawing/2010/main" val="0"/>
              </a:ext>
            </a:extLst>
          </a:blip>
          <a:srcRect/>
          <a:stretch>
            <a:fillRect/>
          </a:stretch>
        </p:blipFill>
        <p:spPr bwMode="auto">
          <a:xfrm>
            <a:off x="3582598" y="1213182"/>
            <a:ext cx="5055295" cy="5055295"/>
          </a:xfrm>
          <a:prstGeom prst="rect">
            <a:avLst/>
          </a:prstGeom>
          <a:noFill/>
          <a:extLst>
            <a:ext uri="{909E8E84-426E-40DD-AFC4-6F175D3DCCD1}">
              <a14:hiddenFill xmlns:a14="http://schemas.microsoft.com/office/drawing/2010/main">
                <a:solidFill>
                  <a:srgbClr val="FFFFFF"/>
                </a:solidFill>
              </a14:hiddenFill>
            </a:ext>
          </a:extLst>
        </p:spPr>
      </p:pic>
      <p:pic>
        <p:nvPicPr>
          <p:cNvPr id="5" name="p_34336322_679_everita">
            <a:hlinkClick r:id="" action="ppaction://media"/>
            <a:extLst>
              <a:ext uri="{FF2B5EF4-FFF2-40B4-BE49-F238E27FC236}">
                <a16:creationId xmlns:a16="http://schemas.microsoft.com/office/drawing/2014/main" id="{3F776209-10F6-63CC-C5E5-E9DDADEB7F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40845" y="216327"/>
            <a:ext cx="406400" cy="406400"/>
          </a:xfrm>
          <a:prstGeom prst="rect">
            <a:avLst/>
          </a:prstGeom>
        </p:spPr>
      </p:pic>
      <p:sp>
        <p:nvSpPr>
          <p:cNvPr id="6" name="Rectangle 5">
            <a:extLst>
              <a:ext uri="{FF2B5EF4-FFF2-40B4-BE49-F238E27FC236}">
                <a16:creationId xmlns:a16="http://schemas.microsoft.com/office/drawing/2014/main" id="{7DA1CDAD-EF9E-6BD3-E882-A491B1A9FA02}"/>
              </a:ext>
            </a:extLst>
          </p:cNvPr>
          <p:cNvSpPr/>
          <p:nvPr/>
        </p:nvSpPr>
        <p:spPr>
          <a:xfrm>
            <a:off x="8221511" y="5322013"/>
            <a:ext cx="3111750" cy="769441"/>
          </a:xfrm>
          <a:prstGeom prst="rect">
            <a:avLst/>
          </a:prstGeom>
          <a:noFill/>
        </p:spPr>
        <p:txBody>
          <a:bodyPr wrap="none" lIns="91440" tIns="45720" rIns="91440" bIns="45720">
            <a:spAutoFit/>
          </a:bodyPr>
          <a:lstStyle/>
          <a:p>
            <a:pPr algn="ctr"/>
            <a:r>
              <a:rPr lang="lv-LV" sz="44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AIZ</a:t>
            </a:r>
            <a:r>
              <a:rPr lang="lv-LV"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KRĒSLA</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438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22"/>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29167E-6 -3.7037E-7 L 0.46302 -0.20231 " pathEditMode="relative" rAng="0" ptsTypes="AA">
                                      <p:cBhvr>
                                        <p:cTn id="11" dur="2000" fill="hold"/>
                                        <p:tgtEl>
                                          <p:spTgt spid="9222"/>
                                        </p:tgtEl>
                                        <p:attrNameLst>
                                          <p:attrName>ppt_x</p:attrName>
                                          <p:attrName>ppt_y</p:attrName>
                                        </p:attrNameLst>
                                      </p:cBhvr>
                                      <p:rCtr x="23151" y="-10116"/>
                                    </p:animMotion>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2"/>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739CC-C2DF-A3BD-778E-158FFAAF758D}"/>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2D00FFEB-5B48-392A-2FA4-30F6878AF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ooden Chair Cartoon Illustration PNG Images | PSD Free Download - Pikbest">
            <a:extLst>
              <a:ext uri="{FF2B5EF4-FFF2-40B4-BE49-F238E27FC236}">
                <a16:creationId xmlns:a16="http://schemas.microsoft.com/office/drawing/2014/main" id="{32D5EB98-9DED-9D7A-8DA7-4D259B5FA4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50" b="95875" l="6250" r="92375"/>
                    </a14:imgEffect>
                  </a14:imgLayer>
                </a14:imgProps>
              </a:ext>
              <a:ext uri="{28A0092B-C50C-407E-A947-70E740481C1C}">
                <a14:useLocalDpi xmlns:a14="http://schemas.microsoft.com/office/drawing/2010/main" val="0"/>
              </a:ext>
            </a:extLst>
          </a:blip>
          <a:srcRect/>
          <a:stretch>
            <a:fillRect/>
          </a:stretch>
        </p:blipFill>
        <p:spPr bwMode="auto">
          <a:xfrm>
            <a:off x="3582598" y="1213182"/>
            <a:ext cx="5055295" cy="505529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air of simple red ballerina shoes, pumps, flats, cartoon vector  illustration isolated on white background. Cartoon pair of red flat shoes,  ballet slippers, pumps for a little girl Stock Vector | Adobe">
            <a:extLst>
              <a:ext uri="{FF2B5EF4-FFF2-40B4-BE49-F238E27FC236}">
                <a16:creationId xmlns:a16="http://schemas.microsoft.com/office/drawing/2014/main" id="{94F6989F-1F3C-B4C5-BB8B-3A8BF91281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7000" y1="60500" x2="57000" y2="60500"/>
                      </a14:backgroundRemoval>
                    </a14:imgEffect>
                  </a14:imgLayer>
                </a14:imgProps>
              </a:ext>
              <a:ext uri="{28A0092B-C50C-407E-A947-70E740481C1C}">
                <a14:useLocalDpi xmlns:a14="http://schemas.microsoft.com/office/drawing/2010/main" val="0"/>
              </a:ext>
            </a:extLst>
          </a:blip>
          <a:srcRect l="17390" t="30171" r="16881" b="24574"/>
          <a:stretch/>
        </p:blipFill>
        <p:spPr bwMode="auto">
          <a:xfrm>
            <a:off x="9436671" y="5332287"/>
            <a:ext cx="1880171" cy="1294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5159AD-3A9A-DF9D-5C25-F5C51C0DA9B2}"/>
              </a:ext>
            </a:extLst>
          </p:cNvPr>
          <p:cNvSpPr/>
          <p:nvPr/>
        </p:nvSpPr>
        <p:spPr>
          <a:xfrm>
            <a:off x="540428" y="106637"/>
            <a:ext cx="11285398"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NOSPIED UZ KURPĒM UN PAST</a:t>
            </a: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ĀSTI, KUR TAS ATRODAS?</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5E47A247-C62D-D580-8D64-821FE4570E64}"/>
              </a:ext>
            </a:extLst>
          </p:cNvPr>
          <p:cNvSpPr/>
          <p:nvPr/>
        </p:nvSpPr>
        <p:spPr>
          <a:xfrm>
            <a:off x="518903" y="5499036"/>
            <a:ext cx="2943434" cy="769441"/>
          </a:xfrm>
          <a:prstGeom prst="rect">
            <a:avLst/>
          </a:prstGeom>
          <a:noFill/>
        </p:spPr>
        <p:txBody>
          <a:bodyPr wrap="none" lIns="91440" tIns="45720" rIns="91440" bIns="45720">
            <a:spAutoFit/>
          </a:bodyPr>
          <a:lstStyle/>
          <a:p>
            <a:pPr algn="ctr"/>
            <a:r>
              <a:rPr lang="lv-LV" sz="44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U</a:t>
            </a:r>
            <a:r>
              <a:rPr lang="lv-LV" sz="44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a:t>
            </a:r>
            <a:r>
              <a:rPr lang="lv-LV"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KRĒSLA</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4157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22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7.40741E-7 L -0.36614 -0.29352 " pathEditMode="relative" rAng="0" ptsTypes="AA">
                                      <p:cBhvr>
                                        <p:cTn id="6" dur="2000" fill="hold"/>
                                        <p:tgtEl>
                                          <p:spTgt spid="9222"/>
                                        </p:tgtEl>
                                        <p:attrNameLst>
                                          <p:attrName>ppt_x</p:attrName>
                                          <p:attrName>ppt_y</p:attrName>
                                        </p:attrNameLst>
                                      </p:cBhvr>
                                      <p:rCtr x="-18307" y="-14676"/>
                                    </p:animMotion>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2"/>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25687-D8D5-E855-BE66-311DBA790C53}"/>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583D1063-1C82-2063-EE69-C17242EC5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air of simple red ballerina shoes, pumps, flats, cartoon vector  illustration isolated on white background. Cartoon pair of red flat shoes,  ballet slippers, pumps for a little girl Stock Vector | Adobe">
            <a:extLst>
              <a:ext uri="{FF2B5EF4-FFF2-40B4-BE49-F238E27FC236}">
                <a16:creationId xmlns:a16="http://schemas.microsoft.com/office/drawing/2014/main" id="{B413C95E-DEE3-BC5B-70B9-1C7D7D444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7000" y1="60500" x2="57000" y2="60500"/>
                      </a14:backgroundRemoval>
                    </a14:imgEffect>
                  </a14:imgLayer>
                </a14:imgProps>
              </a:ext>
              <a:ext uri="{28A0092B-C50C-407E-A947-70E740481C1C}">
                <a14:useLocalDpi xmlns:a14="http://schemas.microsoft.com/office/drawing/2010/main" val="0"/>
              </a:ext>
            </a:extLst>
          </a:blip>
          <a:srcRect l="17390" t="30171" r="16881" b="24574"/>
          <a:stretch/>
        </p:blipFill>
        <p:spPr bwMode="auto">
          <a:xfrm>
            <a:off x="272123" y="2301410"/>
            <a:ext cx="1880171" cy="129454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ooden Chair Cartoon Illustration PNG Images | PSD Free Download - Pikbest">
            <a:extLst>
              <a:ext uri="{FF2B5EF4-FFF2-40B4-BE49-F238E27FC236}">
                <a16:creationId xmlns:a16="http://schemas.microsoft.com/office/drawing/2014/main" id="{A0440CA4-3C85-E15E-13BF-212A5ABD8FB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50" b="95875" l="6250" r="92375"/>
                    </a14:imgEffect>
                  </a14:imgLayer>
                </a14:imgProps>
              </a:ext>
              <a:ext uri="{28A0092B-C50C-407E-A947-70E740481C1C}">
                <a14:useLocalDpi xmlns:a14="http://schemas.microsoft.com/office/drawing/2010/main" val="0"/>
              </a:ext>
            </a:extLst>
          </a:blip>
          <a:srcRect/>
          <a:stretch>
            <a:fillRect/>
          </a:stretch>
        </p:blipFill>
        <p:spPr bwMode="auto">
          <a:xfrm>
            <a:off x="3582598" y="1213182"/>
            <a:ext cx="5055295" cy="50552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161D1AF-02A7-B85A-9903-995CA1D07614}"/>
              </a:ext>
            </a:extLst>
          </p:cNvPr>
          <p:cNvSpPr/>
          <p:nvPr/>
        </p:nvSpPr>
        <p:spPr>
          <a:xfrm>
            <a:off x="540428" y="106637"/>
            <a:ext cx="11285398"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NOSPIED UZ KURPĒM UN PAST</a:t>
            </a: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ĀSTI, KUR TAS ATRODAS?</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92CD5F9-35C1-8F41-25CB-88505461F8A3}"/>
              </a:ext>
            </a:extLst>
          </p:cNvPr>
          <p:cNvSpPr/>
          <p:nvPr/>
        </p:nvSpPr>
        <p:spPr>
          <a:xfrm>
            <a:off x="8096476" y="5322013"/>
            <a:ext cx="3361819" cy="769441"/>
          </a:xfrm>
          <a:prstGeom prst="rect">
            <a:avLst/>
          </a:prstGeom>
          <a:noFill/>
        </p:spPr>
        <p:txBody>
          <a:bodyPr wrap="none" lIns="91440" tIns="45720" rIns="91440" bIns="45720">
            <a:spAutoFit/>
          </a:bodyPr>
          <a:lstStyle/>
          <a:p>
            <a:pPr algn="ctr"/>
            <a:r>
              <a:rPr lang="lv-LV" sz="44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ZEM</a:t>
            </a:r>
            <a:r>
              <a:rPr lang="lv-LV"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KRĒSLA</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5832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22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1.11111E-6 L 0.38112 0.33287 " pathEditMode="relative" rAng="0" ptsTypes="AA">
                                      <p:cBhvr>
                                        <p:cTn id="6" dur="2000" fill="hold"/>
                                        <p:tgtEl>
                                          <p:spTgt spid="9222"/>
                                        </p:tgtEl>
                                        <p:attrNameLst>
                                          <p:attrName>ppt_x</p:attrName>
                                          <p:attrName>ppt_y</p:attrName>
                                        </p:attrNameLst>
                                      </p:cBhvr>
                                      <p:rCtr x="19049" y="16644"/>
                                    </p:animMotion>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2"/>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2E33-2A76-8EBB-7A17-2941F6E89821}"/>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BC2A0EFB-3208-8554-372A-4C4F880A7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air of simple red ballerina shoes, pumps, flats, cartoon vector  illustration isolated on white background. Cartoon pair of red flat shoes,  ballet slippers, pumps for a little girl Stock Vector | Adobe">
            <a:extLst>
              <a:ext uri="{FF2B5EF4-FFF2-40B4-BE49-F238E27FC236}">
                <a16:creationId xmlns:a16="http://schemas.microsoft.com/office/drawing/2014/main" id="{7CDC01DB-3B0D-045B-5A6B-E5BE8B8B7D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7000" y1="60500" x2="57000" y2="60500"/>
                      </a14:backgroundRemoval>
                    </a14:imgEffect>
                  </a14:imgLayer>
                </a14:imgProps>
              </a:ext>
              <a:ext uri="{28A0092B-C50C-407E-A947-70E740481C1C}">
                <a14:useLocalDpi xmlns:a14="http://schemas.microsoft.com/office/drawing/2010/main" val="0"/>
              </a:ext>
            </a:extLst>
          </a:blip>
          <a:srcRect l="17390" t="30171" r="16881" b="24574"/>
          <a:stretch/>
        </p:blipFill>
        <p:spPr bwMode="auto">
          <a:xfrm>
            <a:off x="580348" y="5621205"/>
            <a:ext cx="1880171" cy="129454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ooden Chair Cartoon Illustration PNG Images | PSD Free Download - Pikbest">
            <a:extLst>
              <a:ext uri="{FF2B5EF4-FFF2-40B4-BE49-F238E27FC236}">
                <a16:creationId xmlns:a16="http://schemas.microsoft.com/office/drawing/2014/main" id="{11567ED9-0177-21D2-04F1-2236DF79D05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50" b="95875" l="6250" r="92375"/>
                    </a14:imgEffect>
                  </a14:imgLayer>
                </a14:imgProps>
              </a:ext>
              <a:ext uri="{28A0092B-C50C-407E-A947-70E740481C1C}">
                <a14:useLocalDpi xmlns:a14="http://schemas.microsoft.com/office/drawing/2010/main" val="0"/>
              </a:ext>
            </a:extLst>
          </a:blip>
          <a:srcRect/>
          <a:stretch>
            <a:fillRect/>
          </a:stretch>
        </p:blipFill>
        <p:spPr bwMode="auto">
          <a:xfrm>
            <a:off x="1127820" y="781668"/>
            <a:ext cx="5055295" cy="50552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ooden Chair Cartoon Illustration PNG Images | PSD Free Download - Pikbest">
            <a:extLst>
              <a:ext uri="{FF2B5EF4-FFF2-40B4-BE49-F238E27FC236}">
                <a16:creationId xmlns:a16="http://schemas.microsoft.com/office/drawing/2014/main" id="{50C1E944-A642-1A78-EA38-6778E23BA09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50" b="95875" l="6250" r="92375"/>
                    </a14:imgEffect>
                  </a14:imgLayer>
                </a14:imgProps>
              </a:ext>
              <a:ext uri="{28A0092B-C50C-407E-A947-70E740481C1C}">
                <a14:useLocalDpi xmlns:a14="http://schemas.microsoft.com/office/drawing/2010/main" val="0"/>
              </a:ext>
            </a:extLst>
          </a:blip>
          <a:srcRect/>
          <a:stretch>
            <a:fillRect/>
          </a:stretch>
        </p:blipFill>
        <p:spPr bwMode="auto">
          <a:xfrm>
            <a:off x="6556357" y="877044"/>
            <a:ext cx="5055295" cy="50552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E645951-B062-B2F3-6C41-1DE862FAEF7D}"/>
              </a:ext>
            </a:extLst>
          </p:cNvPr>
          <p:cNvSpPr/>
          <p:nvPr/>
        </p:nvSpPr>
        <p:spPr>
          <a:xfrm>
            <a:off x="540428" y="106637"/>
            <a:ext cx="11285398"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NOSPIED UZ KURPĒM UN PAST</a:t>
            </a: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ĀSTI, KUR TAS ATRODAS?</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88E18F35-783E-64F6-9C6C-3CFE451B2C6C}"/>
              </a:ext>
            </a:extLst>
          </p:cNvPr>
          <p:cNvSpPr/>
          <p:nvPr/>
        </p:nvSpPr>
        <p:spPr>
          <a:xfrm>
            <a:off x="4317700" y="5981922"/>
            <a:ext cx="4477316" cy="769441"/>
          </a:xfrm>
          <a:prstGeom prst="rect">
            <a:avLst/>
          </a:prstGeom>
          <a:noFill/>
        </p:spPr>
        <p:txBody>
          <a:bodyPr wrap="none" lIns="91440" tIns="45720" rIns="91440" bIns="45720">
            <a:spAutoFit/>
          </a:bodyPr>
          <a:lstStyle/>
          <a:p>
            <a:pPr algn="ctr"/>
            <a:r>
              <a:rPr lang="lv-LV" sz="44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STARP</a:t>
            </a:r>
            <a:r>
              <a:rPr lang="lv-LV"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KRĒSLIEM</a:t>
            </a:r>
            <a:endParaRPr lang="en-US" sz="4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857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22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1.11111E-6 L 0.38242 -0.23982 " pathEditMode="relative" rAng="0" ptsTypes="AA">
                                      <p:cBhvr>
                                        <p:cTn id="6" dur="2000" fill="hold"/>
                                        <p:tgtEl>
                                          <p:spTgt spid="9222"/>
                                        </p:tgtEl>
                                        <p:attrNameLst>
                                          <p:attrName>ppt_x</p:attrName>
                                          <p:attrName>ppt_y</p:attrName>
                                        </p:attrNameLst>
                                      </p:cBhvr>
                                      <p:rCtr x="19115" y="-11991"/>
                                    </p:animMotion>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222"/>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D14B3-2B82-5569-718B-F057FF0F7D6F}"/>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452D1610-AC29-E070-C1EB-97C2A2D63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F207524-3C97-44AD-7BEB-CA6CCE9167DA}"/>
              </a:ext>
            </a:extLst>
          </p:cNvPr>
          <p:cNvSpPr/>
          <p:nvPr/>
        </p:nvSpPr>
        <p:spPr>
          <a:xfrm>
            <a:off x="4305876" y="106637"/>
            <a:ext cx="3754489" cy="1200329"/>
          </a:xfrm>
          <a:prstGeom prst="rect">
            <a:avLst/>
          </a:prstGeom>
          <a:noFill/>
        </p:spPr>
        <p:txBody>
          <a:bodyPr wrap="none" lIns="91440" tIns="45720" rIns="91440" bIns="45720">
            <a:spAutoFit/>
          </a:bodyPr>
          <a:lstStyle/>
          <a:p>
            <a:pPr algn="ctr"/>
            <a:r>
              <a:rPr lang="en-GB"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SASKAITI POGAS</a:t>
            </a: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algn="ct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3314" name="Picture 2" descr="Orange Sweater Clip Art - Orange Sweater Image">
            <a:extLst>
              <a:ext uri="{FF2B5EF4-FFF2-40B4-BE49-F238E27FC236}">
                <a16:creationId xmlns:a16="http://schemas.microsoft.com/office/drawing/2014/main" id="{FC3BF3D2-1D2B-EBE0-E16D-CAD62807B2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775" y="1656387"/>
            <a:ext cx="4614254" cy="373754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artoon Buttons Images - Free Download on Freepik">
            <a:extLst>
              <a:ext uri="{FF2B5EF4-FFF2-40B4-BE49-F238E27FC236}">
                <a16:creationId xmlns:a16="http://schemas.microsoft.com/office/drawing/2014/main" id="{0FE44298-B01E-414C-F8B2-5F503BCE802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48" b="49420" l="65974" r="98882">
                        <a14:foregroundMark x1="77476" y1="21810" x2="77476" y2="21810"/>
                        <a14:foregroundMark x1="85304" y1="21810" x2="85304" y2="21810"/>
                        <a14:foregroundMark x1="78435" y1="33643" x2="78435" y2="33643"/>
                        <a14:foregroundMark x1="85623" y1="33643" x2="85623" y2="33643"/>
                      </a14:backgroundRemoval>
                    </a14:imgEffect>
                  </a14:imgLayer>
                </a14:imgProps>
              </a:ext>
              <a:ext uri="{28A0092B-C50C-407E-A947-70E740481C1C}">
                <a14:useLocalDpi xmlns:a14="http://schemas.microsoft.com/office/drawing/2010/main" val="0"/>
              </a:ext>
            </a:extLst>
          </a:blip>
          <a:srcRect l="65986" t="4264" r="2501" b="50000"/>
          <a:stretch/>
        </p:blipFill>
        <p:spPr bwMode="auto">
          <a:xfrm>
            <a:off x="2447923" y="2652395"/>
            <a:ext cx="595957" cy="59550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artoon Buttons Images - Free Download on Freepik">
            <a:extLst>
              <a:ext uri="{FF2B5EF4-FFF2-40B4-BE49-F238E27FC236}">
                <a16:creationId xmlns:a16="http://schemas.microsoft.com/office/drawing/2014/main" id="{360FE5EB-3F09-D849-E57B-A7DA38723294}"/>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49652" b="96056" l="34026" r="98243">
                        <a14:foregroundMark x1="58626" y1="70070" x2="58626" y2="70070"/>
                        <a14:foregroundMark x1="47125" y1="63573" x2="47125" y2="63573"/>
                        <a14:foregroundMark x1="45847" y1="55220" x2="45847" y2="55220"/>
                        <a14:foregroundMark x1="56550" y1="63805" x2="56550" y2="63805"/>
                        <a14:foregroundMark x1="57668" y1="73782" x2="57668" y2="73782"/>
                        <a14:foregroundMark x1="40256" y1="61021" x2="40256" y2="61021"/>
                        <a14:foregroundMark x1="38978" y1="59861" x2="38978" y2="59861"/>
                        <a14:foregroundMark x1="41693" y1="56381" x2="41693" y2="56381"/>
                        <a14:foregroundMark x1="46166" y1="65893" x2="46166" y2="65893"/>
                        <a14:foregroundMark x1="54792" y1="66821" x2="54792" y2="66821"/>
                        <a14:foregroundMark x1="47125" y1="66821" x2="47125" y2="66821"/>
                        <a14:foregroundMark x1="54633" y1="67517" x2="54633" y2="67517"/>
                        <a14:foregroundMark x1="53834" y1="66125" x2="53834" y2="66125"/>
                        <a14:foregroundMark x1="46486" y1="77726" x2="46486" y2="77726"/>
                        <a14:foregroundMark x1="46486" y1="77726" x2="46486" y2="77726"/>
                        <a14:foregroundMark x1="53035" y1="78422" x2="53035" y2="78422"/>
                        <a14:foregroundMark x1="53834" y1="79118" x2="53834" y2="79118"/>
                        <a14:foregroundMark x1="54313" y1="76102" x2="54313" y2="76102"/>
                        <a14:foregroundMark x1="46326" y1="77726" x2="46326" y2="77726"/>
                        <a14:foregroundMark x1="47284" y1="76798" x2="47284" y2="76798"/>
                        <a14:foregroundMark x1="77157" y1="68445" x2="77157" y2="68445"/>
                        <a14:foregroundMark x1="77157" y1="58933" x2="77157" y2="58933"/>
                        <a14:foregroundMark x1="76837" y1="66125" x2="76837" y2="66125"/>
                        <a14:foregroundMark x1="84824" y1="67517" x2="84824" y2="67517"/>
                        <a14:foregroundMark x1="77476" y1="67517" x2="77476" y2="67517"/>
                        <a14:foregroundMark x1="78435" y1="67517" x2="78435" y2="67517"/>
                        <a14:foregroundMark x1="84824" y1="66357" x2="84824" y2="66357"/>
                        <a14:foregroundMark x1="78275" y1="78190" x2="78275" y2="78190"/>
                        <a14:foregroundMark x1="85463" y1="78422" x2="85463" y2="78422"/>
                        <a14:foregroundMark x1="84984" y1="77494" x2="84984" y2="77494"/>
                        <a14:foregroundMark x1="78435" y1="77726" x2="78435" y2="77726"/>
                        <a14:foregroundMark x1="41534" y1="75406" x2="41534" y2="75406"/>
                        <a14:foregroundMark x1="55112" y1="85615" x2="55112" y2="85615"/>
                        <a14:foregroundMark x1="62141" y1="81903" x2="62141" y2="81903"/>
                      </a14:backgroundRemoval>
                    </a14:imgEffect>
                  </a14:imgLayer>
                </a14:imgProps>
              </a:ext>
              <a:ext uri="{28A0092B-C50C-407E-A947-70E740481C1C}">
                <a14:useLocalDpi xmlns:a14="http://schemas.microsoft.com/office/drawing/2010/main" val="0"/>
              </a:ext>
            </a:extLst>
          </a:blip>
          <a:srcRect l="34437" t="50000" r="2154" b="4139"/>
          <a:stretch/>
        </p:blipFill>
        <p:spPr bwMode="auto">
          <a:xfrm rot="5400000">
            <a:off x="2107026" y="3592154"/>
            <a:ext cx="1250838" cy="6228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B2472E-00D7-11D2-684F-969A0B89CED5}"/>
              </a:ext>
            </a:extLst>
          </p:cNvPr>
          <p:cNvSpPr/>
          <p:nvPr/>
        </p:nvSpPr>
        <p:spPr>
          <a:xfrm>
            <a:off x="9129661" y="955270"/>
            <a:ext cx="809837"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7</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AA6362E-94DC-1D76-A97E-3B77D0D0390A}"/>
              </a:ext>
            </a:extLst>
          </p:cNvPr>
          <p:cNvSpPr/>
          <p:nvPr/>
        </p:nvSpPr>
        <p:spPr>
          <a:xfrm>
            <a:off x="9077792" y="2527178"/>
            <a:ext cx="809837"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3</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044D4CD-C576-B2FD-60B9-D653D37F6551}"/>
              </a:ext>
            </a:extLst>
          </p:cNvPr>
          <p:cNvSpPr/>
          <p:nvPr/>
        </p:nvSpPr>
        <p:spPr>
          <a:xfrm>
            <a:off x="8817075" y="3997301"/>
            <a:ext cx="1435008"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10</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2F58AA28-CC23-F96A-E01F-619F36855986}"/>
              </a:ext>
            </a:extLst>
          </p:cNvPr>
          <p:cNvSpPr/>
          <p:nvPr/>
        </p:nvSpPr>
        <p:spPr>
          <a:xfrm>
            <a:off x="5620763" y="5370717"/>
            <a:ext cx="1906291" cy="1107996"/>
          </a:xfrm>
          <a:prstGeom prst="rect">
            <a:avLst/>
          </a:prstGeom>
          <a:noFill/>
        </p:spPr>
        <p:txBody>
          <a:bodyPr wrap="none" lIns="91440" tIns="45720" rIns="91440" bIns="45720">
            <a:spAutoFit/>
          </a:bodyPr>
          <a:lstStyle/>
          <a:p>
            <a:pPr algn="ctr"/>
            <a:r>
              <a:rPr lang="lv-LV" sz="6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TRĪS</a:t>
            </a:r>
            <a:endParaRPr lang="en-US" sz="6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4471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375E-6 -2.59259E-6 L -0.5569 0.06111 " pathEditMode="relative" rAng="0" ptsTypes="AA">
                                      <p:cBhvr>
                                        <p:cTn id="16" dur="2000" fill="hold"/>
                                        <p:tgtEl>
                                          <p:spTgt spid="6"/>
                                        </p:tgtEl>
                                        <p:attrNameLst>
                                          <p:attrName>ppt_x</p:attrName>
                                          <p:attrName>ppt_y</p:attrName>
                                        </p:attrNameLst>
                                      </p:cBhvr>
                                      <p:rCtr x="-27852" y="3056"/>
                                    </p:animMotion>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5" grpId="0"/>
      <p:bldP spid="6" grpId="0"/>
      <p:bldP spid="7"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EAE90-258F-CD54-6A4B-82F8D88AE4F2}"/>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9221DE05-D4C2-6AC9-957C-1A3F6766E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E048114-C751-1094-9C8A-B7A18F49D1B3}"/>
              </a:ext>
            </a:extLst>
          </p:cNvPr>
          <p:cNvSpPr/>
          <p:nvPr/>
        </p:nvSpPr>
        <p:spPr>
          <a:xfrm>
            <a:off x="4305876" y="106637"/>
            <a:ext cx="3754489" cy="1200329"/>
          </a:xfrm>
          <a:prstGeom prst="rect">
            <a:avLst/>
          </a:prstGeom>
          <a:noFill/>
        </p:spPr>
        <p:txBody>
          <a:bodyPr wrap="none" lIns="91440" tIns="45720" rIns="91440" bIns="45720">
            <a:spAutoFit/>
          </a:bodyPr>
          <a:lstStyle/>
          <a:p>
            <a:pPr algn="ctr"/>
            <a:r>
              <a:rPr lang="en-GB"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SASKAITI POGAS</a:t>
            </a: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algn="ct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3314" name="Picture 2" descr="Orange Sweater Clip Art - Orange Sweater Image">
            <a:extLst>
              <a:ext uri="{FF2B5EF4-FFF2-40B4-BE49-F238E27FC236}">
                <a16:creationId xmlns:a16="http://schemas.microsoft.com/office/drawing/2014/main" id="{A03A30EF-F6CB-952F-EF5C-1B46886514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775" y="1656387"/>
            <a:ext cx="4614254" cy="373754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artoon Buttons Images - Free Download on Freepik">
            <a:extLst>
              <a:ext uri="{FF2B5EF4-FFF2-40B4-BE49-F238E27FC236}">
                <a16:creationId xmlns:a16="http://schemas.microsoft.com/office/drawing/2014/main" id="{16EA0AAF-E5ED-F148-DC43-30E0D508610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48" b="49420" l="65974" r="98882">
                        <a14:foregroundMark x1="77476" y1="21810" x2="77476" y2="21810"/>
                        <a14:foregroundMark x1="85304" y1="21810" x2="85304" y2="21810"/>
                        <a14:foregroundMark x1="78435" y1="33643" x2="78435" y2="33643"/>
                        <a14:foregroundMark x1="85623" y1="33643" x2="85623" y2="33643"/>
                      </a14:backgroundRemoval>
                    </a14:imgEffect>
                  </a14:imgLayer>
                </a14:imgProps>
              </a:ext>
              <a:ext uri="{28A0092B-C50C-407E-A947-70E740481C1C}">
                <a14:useLocalDpi xmlns:a14="http://schemas.microsoft.com/office/drawing/2010/main" val="0"/>
              </a:ext>
            </a:extLst>
          </a:blip>
          <a:srcRect l="65986" t="4264" r="2501" b="50000"/>
          <a:stretch/>
        </p:blipFill>
        <p:spPr bwMode="auto">
          <a:xfrm>
            <a:off x="2564468" y="2931630"/>
            <a:ext cx="319063" cy="3188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496481-E2CC-CC5B-4F75-053155A73098}"/>
              </a:ext>
            </a:extLst>
          </p:cNvPr>
          <p:cNvSpPr/>
          <p:nvPr/>
        </p:nvSpPr>
        <p:spPr>
          <a:xfrm>
            <a:off x="9129661" y="955270"/>
            <a:ext cx="809837"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197726DB-A221-4DFB-01F5-C4AD25E80DB4}"/>
              </a:ext>
            </a:extLst>
          </p:cNvPr>
          <p:cNvSpPr/>
          <p:nvPr/>
        </p:nvSpPr>
        <p:spPr>
          <a:xfrm>
            <a:off x="9077792" y="2527178"/>
            <a:ext cx="809837"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9</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4" descr="Cartoon Buttons Images - Free Download on Freepik">
            <a:extLst>
              <a:ext uri="{FF2B5EF4-FFF2-40B4-BE49-F238E27FC236}">
                <a16:creationId xmlns:a16="http://schemas.microsoft.com/office/drawing/2014/main" id="{681FD1BD-D7B2-05BD-CBB3-AB75D4D3BBB1}"/>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49652" b="96056" l="1597" r="34665">
                        <a14:foregroundMark x1="15815" y1="65893" x2="15815" y2="65893"/>
                        <a14:foregroundMark x1="22684" y1="67517" x2="22684" y2="67517"/>
                        <a14:foregroundMark x1="22843" y1="78654" x2="22843" y2="78654"/>
                        <a14:foregroundMark x1="16294" y1="78422" x2="16294" y2="78422"/>
                      </a14:backgroundRemoval>
                    </a14:imgEffect>
                  </a14:imgLayer>
                </a14:imgProps>
              </a:ext>
              <a:ext uri="{28A0092B-C50C-407E-A947-70E740481C1C}">
                <a14:useLocalDpi xmlns:a14="http://schemas.microsoft.com/office/drawing/2010/main" val="0"/>
              </a:ext>
            </a:extLst>
          </a:blip>
          <a:srcRect l="2213" t="50000" r="65048" b="3888"/>
          <a:stretch/>
        </p:blipFill>
        <p:spPr bwMode="auto">
          <a:xfrm>
            <a:off x="2554756" y="3282538"/>
            <a:ext cx="328773" cy="3188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toon Buttons Images - Free Download on Freepik">
            <a:extLst>
              <a:ext uri="{FF2B5EF4-FFF2-40B4-BE49-F238E27FC236}">
                <a16:creationId xmlns:a16="http://schemas.microsoft.com/office/drawing/2014/main" id="{302FB2DB-D7E2-15E2-F92D-3DACBB26E8B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48" b="49420" l="65974" r="98882">
                        <a14:foregroundMark x1="77476" y1="21810" x2="77476" y2="21810"/>
                        <a14:foregroundMark x1="85304" y1="21810" x2="85304" y2="21810"/>
                        <a14:foregroundMark x1="78435" y1="33643" x2="78435" y2="33643"/>
                        <a14:foregroundMark x1="85623" y1="33643" x2="85623" y2="33643"/>
                      </a14:backgroundRemoval>
                    </a14:imgEffect>
                  </a14:imgLayer>
                </a14:imgProps>
              </a:ext>
              <a:ext uri="{28A0092B-C50C-407E-A947-70E740481C1C}">
                <a14:useLocalDpi xmlns:a14="http://schemas.microsoft.com/office/drawing/2010/main" val="0"/>
              </a:ext>
            </a:extLst>
          </a:blip>
          <a:srcRect l="65986" t="4264" r="2501" b="50000"/>
          <a:stretch/>
        </p:blipFill>
        <p:spPr bwMode="auto">
          <a:xfrm>
            <a:off x="2564466" y="4303846"/>
            <a:ext cx="319063" cy="3188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rtoon Buttons Images - Free Download on Freepik">
            <a:extLst>
              <a:ext uri="{FF2B5EF4-FFF2-40B4-BE49-F238E27FC236}">
                <a16:creationId xmlns:a16="http://schemas.microsoft.com/office/drawing/2014/main" id="{08B3FBA9-E6A3-67B5-8B65-28D585FABAD0}"/>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49652" b="96056" l="34026" r="98243">
                        <a14:foregroundMark x1="58626" y1="70070" x2="58626" y2="70070"/>
                        <a14:foregroundMark x1="47125" y1="63573" x2="47125" y2="63573"/>
                        <a14:foregroundMark x1="45847" y1="55220" x2="45847" y2="55220"/>
                        <a14:foregroundMark x1="56550" y1="63805" x2="56550" y2="63805"/>
                        <a14:foregroundMark x1="57668" y1="73782" x2="57668" y2="73782"/>
                        <a14:foregroundMark x1="40256" y1="61021" x2="40256" y2="61021"/>
                        <a14:foregroundMark x1="38978" y1="59861" x2="38978" y2="59861"/>
                        <a14:foregroundMark x1="41693" y1="56381" x2="41693" y2="56381"/>
                        <a14:foregroundMark x1="46166" y1="65893" x2="46166" y2="65893"/>
                        <a14:foregroundMark x1="54792" y1="66821" x2="54792" y2="66821"/>
                        <a14:foregroundMark x1="47125" y1="66821" x2="47125" y2="66821"/>
                        <a14:foregroundMark x1="54633" y1="67517" x2="54633" y2="67517"/>
                        <a14:foregroundMark x1="53834" y1="66125" x2="53834" y2="66125"/>
                        <a14:foregroundMark x1="46486" y1="77726" x2="46486" y2="77726"/>
                        <a14:foregroundMark x1="46486" y1="77726" x2="46486" y2="77726"/>
                        <a14:foregroundMark x1="53035" y1="78422" x2="53035" y2="78422"/>
                        <a14:foregroundMark x1="53834" y1="79118" x2="53834" y2="79118"/>
                        <a14:foregroundMark x1="54313" y1="76102" x2="54313" y2="76102"/>
                        <a14:foregroundMark x1="46326" y1="77726" x2="46326" y2="77726"/>
                        <a14:foregroundMark x1="47284" y1="76798" x2="47284" y2="76798"/>
                        <a14:foregroundMark x1="77157" y1="68445" x2="77157" y2="68445"/>
                        <a14:foregroundMark x1="77157" y1="58933" x2="77157" y2="58933"/>
                        <a14:foregroundMark x1="76837" y1="66125" x2="76837" y2="66125"/>
                        <a14:foregroundMark x1="84824" y1="67517" x2="84824" y2="67517"/>
                        <a14:foregroundMark x1="77476" y1="67517" x2="77476" y2="67517"/>
                        <a14:foregroundMark x1="78435" y1="67517" x2="78435" y2="67517"/>
                        <a14:foregroundMark x1="84824" y1="66357" x2="84824" y2="66357"/>
                        <a14:foregroundMark x1="78275" y1="78190" x2="78275" y2="78190"/>
                        <a14:foregroundMark x1="85463" y1="78422" x2="85463" y2="78422"/>
                        <a14:foregroundMark x1="84984" y1="77494" x2="84984" y2="77494"/>
                        <a14:foregroundMark x1="78435" y1="77726" x2="78435" y2="77726"/>
                        <a14:foregroundMark x1="41534" y1="75406" x2="41534" y2="75406"/>
                        <a14:foregroundMark x1="55112" y1="85615" x2="55112" y2="85615"/>
                        <a14:foregroundMark x1="62141" y1="81903" x2="62141" y2="81903"/>
                      </a14:backgroundRemoval>
                    </a14:imgEffect>
                  </a14:imgLayer>
                </a14:imgProps>
              </a:ext>
              <a:ext uri="{28A0092B-C50C-407E-A947-70E740481C1C}">
                <a14:useLocalDpi xmlns:a14="http://schemas.microsoft.com/office/drawing/2010/main" val="0"/>
              </a:ext>
            </a:extLst>
          </a:blip>
          <a:srcRect l="34437" t="50000" r="2154" b="4139"/>
          <a:stretch/>
        </p:blipFill>
        <p:spPr bwMode="auto">
          <a:xfrm rot="5400000">
            <a:off x="2389708" y="3809342"/>
            <a:ext cx="660235" cy="3287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338AF89-EF3F-8B39-175D-F9464E443618}"/>
              </a:ext>
            </a:extLst>
          </p:cNvPr>
          <p:cNvSpPr/>
          <p:nvPr/>
        </p:nvSpPr>
        <p:spPr>
          <a:xfrm>
            <a:off x="9129660" y="3997301"/>
            <a:ext cx="809837"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5</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AD01C4B-7174-F486-7051-084F35FF9627}"/>
              </a:ext>
            </a:extLst>
          </p:cNvPr>
          <p:cNvSpPr/>
          <p:nvPr/>
        </p:nvSpPr>
        <p:spPr>
          <a:xfrm>
            <a:off x="5571892" y="5235602"/>
            <a:ext cx="2177198" cy="1107996"/>
          </a:xfrm>
          <a:prstGeom prst="rect">
            <a:avLst/>
          </a:prstGeom>
          <a:noFill/>
        </p:spPr>
        <p:txBody>
          <a:bodyPr wrap="none" lIns="91440" tIns="45720" rIns="91440" bIns="45720">
            <a:spAutoFit/>
          </a:bodyPr>
          <a:lstStyle/>
          <a:p>
            <a:pPr algn="ctr"/>
            <a:r>
              <a:rPr lang="lv-LV" sz="6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PIECI</a:t>
            </a:r>
            <a:endParaRPr lang="en-US" sz="6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0741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25E-6 -4.44444E-6 L -0.55703 -0.16319 " pathEditMode="relative" rAng="0" ptsTypes="AA">
                                      <p:cBhvr>
                                        <p:cTn id="16" dur="2000" fill="hold"/>
                                        <p:tgtEl>
                                          <p:spTgt spid="7"/>
                                        </p:tgtEl>
                                        <p:attrNameLst>
                                          <p:attrName>ppt_x</p:attrName>
                                          <p:attrName>ppt_y</p:attrName>
                                        </p:attrNameLst>
                                      </p:cBhvr>
                                      <p:rCtr x="-27852" y="-8171"/>
                                    </p:animMotion>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5" grpId="0"/>
      <p:bldP spid="6" grpId="0"/>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D8E2A-9CA9-ECC1-E142-34FC843CEF35}"/>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FBF6DB67-9174-943E-4D94-8E6F68379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F7BFBBB-4761-54A5-8390-6C18BD723376}"/>
              </a:ext>
            </a:extLst>
          </p:cNvPr>
          <p:cNvSpPr/>
          <p:nvPr/>
        </p:nvSpPr>
        <p:spPr>
          <a:xfrm>
            <a:off x="4305876" y="106637"/>
            <a:ext cx="3754489" cy="1200329"/>
          </a:xfrm>
          <a:prstGeom prst="rect">
            <a:avLst/>
          </a:prstGeom>
          <a:noFill/>
        </p:spPr>
        <p:txBody>
          <a:bodyPr wrap="none" lIns="91440" tIns="45720" rIns="91440" bIns="45720">
            <a:spAutoFit/>
          </a:bodyPr>
          <a:lstStyle/>
          <a:p>
            <a:pPr algn="ctr"/>
            <a:r>
              <a:rPr lang="en-GB"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SASKAITI POGAS</a:t>
            </a: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algn="ct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3314" name="Picture 2" descr="Orange Sweater Clip Art - Orange Sweater Image">
            <a:extLst>
              <a:ext uri="{FF2B5EF4-FFF2-40B4-BE49-F238E27FC236}">
                <a16:creationId xmlns:a16="http://schemas.microsoft.com/office/drawing/2014/main" id="{9E37D5FE-45D7-50AE-5CE7-3BB7728316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775" y="1656387"/>
            <a:ext cx="4614254" cy="373754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artoon Buttons Images - Free Download on Freepik">
            <a:extLst>
              <a:ext uri="{FF2B5EF4-FFF2-40B4-BE49-F238E27FC236}">
                <a16:creationId xmlns:a16="http://schemas.microsoft.com/office/drawing/2014/main" id="{1B5DD514-B69F-7215-132F-A333BBDBD5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652" b="96056" l="1597" r="34665">
                        <a14:foregroundMark x1="15815" y1="65893" x2="15815" y2="65893"/>
                        <a14:foregroundMark x1="22684" y1="67517" x2="22684" y2="67517"/>
                        <a14:foregroundMark x1="22843" y1="78654" x2="22843" y2="78654"/>
                        <a14:foregroundMark x1="16294" y1="78422" x2="16294" y2="78422"/>
                      </a14:backgroundRemoval>
                    </a14:imgEffect>
                  </a14:imgLayer>
                </a14:imgProps>
              </a:ext>
              <a:ext uri="{28A0092B-C50C-407E-A947-70E740481C1C}">
                <a14:useLocalDpi xmlns:a14="http://schemas.microsoft.com/office/drawing/2010/main" val="0"/>
              </a:ext>
            </a:extLst>
          </a:blip>
          <a:srcRect l="2213" t="50000" r="65048" b="3888"/>
          <a:stretch/>
        </p:blipFill>
        <p:spPr bwMode="auto">
          <a:xfrm>
            <a:off x="2554756" y="2333364"/>
            <a:ext cx="328773" cy="31882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artoon Buttons Images - Free Download on Freepik">
            <a:extLst>
              <a:ext uri="{FF2B5EF4-FFF2-40B4-BE49-F238E27FC236}">
                <a16:creationId xmlns:a16="http://schemas.microsoft.com/office/drawing/2014/main" id="{BDC26B84-B89A-9801-3E55-E72175CE3C70}"/>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248" b="49420" l="65974" r="98882">
                        <a14:foregroundMark x1="77476" y1="21810" x2="77476" y2="21810"/>
                        <a14:foregroundMark x1="85304" y1="21810" x2="85304" y2="21810"/>
                        <a14:foregroundMark x1="78435" y1="33643" x2="78435" y2="33643"/>
                        <a14:foregroundMark x1="85623" y1="33643" x2="85623" y2="33643"/>
                      </a14:backgroundRemoval>
                    </a14:imgEffect>
                  </a14:imgLayer>
                </a14:imgProps>
              </a:ext>
              <a:ext uri="{28A0092B-C50C-407E-A947-70E740481C1C}">
                <a14:useLocalDpi xmlns:a14="http://schemas.microsoft.com/office/drawing/2010/main" val="0"/>
              </a:ext>
            </a:extLst>
          </a:blip>
          <a:srcRect l="65986" t="4264" r="2501" b="50000"/>
          <a:stretch/>
        </p:blipFill>
        <p:spPr bwMode="auto">
          <a:xfrm>
            <a:off x="2564468" y="2672744"/>
            <a:ext cx="319063" cy="31882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artoon Buttons Images - Free Download on Freepik">
            <a:extLst>
              <a:ext uri="{FF2B5EF4-FFF2-40B4-BE49-F238E27FC236}">
                <a16:creationId xmlns:a16="http://schemas.microsoft.com/office/drawing/2014/main" id="{E435C389-5E07-CD12-96FD-F622CB451529}"/>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49652" b="96056" l="34026" r="98243">
                        <a14:foregroundMark x1="58626" y1="70070" x2="58626" y2="70070"/>
                        <a14:foregroundMark x1="47125" y1="63573" x2="47125" y2="63573"/>
                        <a14:foregroundMark x1="45847" y1="55220" x2="45847" y2="55220"/>
                        <a14:foregroundMark x1="56550" y1="63805" x2="56550" y2="63805"/>
                        <a14:foregroundMark x1="57668" y1="73782" x2="57668" y2="73782"/>
                        <a14:foregroundMark x1="40256" y1="61021" x2="40256" y2="61021"/>
                        <a14:foregroundMark x1="38978" y1="59861" x2="38978" y2="59861"/>
                        <a14:foregroundMark x1="41693" y1="56381" x2="41693" y2="56381"/>
                        <a14:foregroundMark x1="46166" y1="65893" x2="46166" y2="65893"/>
                        <a14:foregroundMark x1="54792" y1="66821" x2="54792" y2="66821"/>
                        <a14:foregroundMark x1="47125" y1="66821" x2="47125" y2="66821"/>
                        <a14:foregroundMark x1="54633" y1="67517" x2="54633" y2="67517"/>
                        <a14:foregroundMark x1="53834" y1="66125" x2="53834" y2="66125"/>
                        <a14:foregroundMark x1="46486" y1="77726" x2="46486" y2="77726"/>
                        <a14:foregroundMark x1="46486" y1="77726" x2="46486" y2="77726"/>
                        <a14:foregroundMark x1="53035" y1="78422" x2="53035" y2="78422"/>
                        <a14:foregroundMark x1="53834" y1="79118" x2="53834" y2="79118"/>
                        <a14:foregroundMark x1="54313" y1="76102" x2="54313" y2="76102"/>
                        <a14:foregroundMark x1="46326" y1="77726" x2="46326" y2="77726"/>
                        <a14:foregroundMark x1="47284" y1="76798" x2="47284" y2="76798"/>
                        <a14:foregroundMark x1="77157" y1="68445" x2="77157" y2="68445"/>
                        <a14:foregroundMark x1="77157" y1="58933" x2="77157" y2="58933"/>
                        <a14:foregroundMark x1="76837" y1="66125" x2="76837" y2="66125"/>
                        <a14:foregroundMark x1="84824" y1="67517" x2="84824" y2="67517"/>
                        <a14:foregroundMark x1="77476" y1="67517" x2="77476" y2="67517"/>
                        <a14:foregroundMark x1="78435" y1="67517" x2="78435" y2="67517"/>
                        <a14:foregroundMark x1="84824" y1="66357" x2="84824" y2="66357"/>
                        <a14:foregroundMark x1="78275" y1="78190" x2="78275" y2="78190"/>
                        <a14:foregroundMark x1="85463" y1="78422" x2="85463" y2="78422"/>
                        <a14:foregroundMark x1="84984" y1="77494" x2="84984" y2="77494"/>
                        <a14:foregroundMark x1="78435" y1="77726" x2="78435" y2="77726"/>
                        <a14:foregroundMark x1="41534" y1="75406" x2="41534" y2="75406"/>
                        <a14:foregroundMark x1="55112" y1="85615" x2="55112" y2="85615"/>
                        <a14:foregroundMark x1="62141" y1="81903" x2="62141" y2="81903"/>
                      </a14:backgroundRemoval>
                    </a14:imgEffect>
                  </a14:imgLayer>
                </a14:imgProps>
              </a:ext>
              <a:ext uri="{28A0092B-C50C-407E-A947-70E740481C1C}">
                <a14:useLocalDpi xmlns:a14="http://schemas.microsoft.com/office/drawing/2010/main" val="0"/>
              </a:ext>
            </a:extLst>
          </a:blip>
          <a:srcRect l="34437" t="50000" r="2154" b="4139"/>
          <a:stretch/>
        </p:blipFill>
        <p:spPr bwMode="auto">
          <a:xfrm rot="5400000">
            <a:off x="2389028" y="3198412"/>
            <a:ext cx="660235" cy="3287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C198FD1-BFCB-8A52-C570-75DE1309C7B5}"/>
              </a:ext>
            </a:extLst>
          </p:cNvPr>
          <p:cNvSpPr/>
          <p:nvPr/>
        </p:nvSpPr>
        <p:spPr>
          <a:xfrm>
            <a:off x="9077792" y="2527178"/>
            <a:ext cx="809837"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4</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406618A5-366E-836B-6FD6-76E3CFC86C83}"/>
              </a:ext>
            </a:extLst>
          </p:cNvPr>
          <p:cNvSpPr/>
          <p:nvPr/>
        </p:nvSpPr>
        <p:spPr>
          <a:xfrm>
            <a:off x="9077791" y="3973728"/>
            <a:ext cx="809837"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6</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4" descr="Cartoon Buttons Images - Free Download on Freepik">
            <a:extLst>
              <a:ext uri="{FF2B5EF4-FFF2-40B4-BE49-F238E27FC236}">
                <a16:creationId xmlns:a16="http://schemas.microsoft.com/office/drawing/2014/main" id="{3E0EFA93-8E3E-CE83-A2B4-1678AE7D457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652" b="96056" l="1597" r="34665">
                        <a14:foregroundMark x1="15815" y1="65893" x2="15815" y2="65893"/>
                        <a14:foregroundMark x1="22684" y1="67517" x2="22684" y2="67517"/>
                        <a14:foregroundMark x1="22843" y1="78654" x2="22843" y2="78654"/>
                        <a14:foregroundMark x1="16294" y1="78422" x2="16294" y2="78422"/>
                      </a14:backgroundRemoval>
                    </a14:imgEffect>
                  </a14:imgLayer>
                </a14:imgProps>
              </a:ext>
              <a:ext uri="{28A0092B-C50C-407E-A947-70E740481C1C}">
                <a14:useLocalDpi xmlns:a14="http://schemas.microsoft.com/office/drawing/2010/main" val="0"/>
              </a:ext>
            </a:extLst>
          </a:blip>
          <a:srcRect l="2213" t="50000" r="65048" b="3888"/>
          <a:stretch/>
        </p:blipFill>
        <p:spPr bwMode="auto">
          <a:xfrm>
            <a:off x="2554758" y="3684657"/>
            <a:ext cx="328773" cy="3188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toon Buttons Images - Free Download on Freepik">
            <a:extLst>
              <a:ext uri="{FF2B5EF4-FFF2-40B4-BE49-F238E27FC236}">
                <a16:creationId xmlns:a16="http://schemas.microsoft.com/office/drawing/2014/main" id="{9C228CBC-7F3C-EA61-F3E5-93B13A0F2DBE}"/>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248" b="49420" l="65974" r="98882">
                        <a14:foregroundMark x1="77476" y1="21810" x2="77476" y2="21810"/>
                        <a14:foregroundMark x1="85304" y1="21810" x2="85304" y2="21810"/>
                        <a14:foregroundMark x1="78435" y1="33643" x2="78435" y2="33643"/>
                        <a14:foregroundMark x1="85623" y1="33643" x2="85623" y2="33643"/>
                      </a14:backgroundRemoval>
                    </a14:imgEffect>
                  </a14:imgLayer>
                </a14:imgProps>
              </a:ext>
              <a:ext uri="{28A0092B-C50C-407E-A947-70E740481C1C}">
                <a14:useLocalDpi xmlns:a14="http://schemas.microsoft.com/office/drawing/2010/main" val="0"/>
              </a:ext>
            </a:extLst>
          </a:blip>
          <a:srcRect l="65986" t="4264" r="2501" b="50000"/>
          <a:stretch/>
        </p:blipFill>
        <p:spPr bwMode="auto">
          <a:xfrm>
            <a:off x="2564468" y="4035719"/>
            <a:ext cx="319063" cy="3188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rtoon Buttons Images - Free Download on Freepik">
            <a:extLst>
              <a:ext uri="{FF2B5EF4-FFF2-40B4-BE49-F238E27FC236}">
                <a16:creationId xmlns:a16="http://schemas.microsoft.com/office/drawing/2014/main" id="{B58E0FF8-C883-192C-8809-AE6A47942BEF}"/>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49652" b="96056" l="34026" r="98243">
                        <a14:foregroundMark x1="58626" y1="70070" x2="58626" y2="70070"/>
                        <a14:foregroundMark x1="47125" y1="63573" x2="47125" y2="63573"/>
                        <a14:foregroundMark x1="45847" y1="55220" x2="45847" y2="55220"/>
                        <a14:foregroundMark x1="56550" y1="63805" x2="56550" y2="63805"/>
                        <a14:foregroundMark x1="57668" y1="73782" x2="57668" y2="73782"/>
                        <a14:foregroundMark x1="40256" y1="61021" x2="40256" y2="61021"/>
                        <a14:foregroundMark x1="38978" y1="59861" x2="38978" y2="59861"/>
                        <a14:foregroundMark x1="41693" y1="56381" x2="41693" y2="56381"/>
                        <a14:foregroundMark x1="46166" y1="65893" x2="46166" y2="65893"/>
                        <a14:foregroundMark x1="54792" y1="66821" x2="54792" y2="66821"/>
                        <a14:foregroundMark x1="47125" y1="66821" x2="47125" y2="66821"/>
                        <a14:foregroundMark x1="54633" y1="67517" x2="54633" y2="67517"/>
                        <a14:foregroundMark x1="53834" y1="66125" x2="53834" y2="66125"/>
                        <a14:foregroundMark x1="46486" y1="77726" x2="46486" y2="77726"/>
                        <a14:foregroundMark x1="46486" y1="77726" x2="46486" y2="77726"/>
                        <a14:foregroundMark x1="53035" y1="78422" x2="53035" y2="78422"/>
                        <a14:foregroundMark x1="53834" y1="79118" x2="53834" y2="79118"/>
                        <a14:foregroundMark x1="54313" y1="76102" x2="54313" y2="76102"/>
                        <a14:foregroundMark x1="46326" y1="77726" x2="46326" y2="77726"/>
                        <a14:foregroundMark x1="47284" y1="76798" x2="47284" y2="76798"/>
                        <a14:foregroundMark x1="77157" y1="68445" x2="77157" y2="68445"/>
                        <a14:foregroundMark x1="77157" y1="58933" x2="77157" y2="58933"/>
                        <a14:foregroundMark x1="76837" y1="66125" x2="76837" y2="66125"/>
                        <a14:foregroundMark x1="84824" y1="67517" x2="84824" y2="67517"/>
                        <a14:foregroundMark x1="77476" y1="67517" x2="77476" y2="67517"/>
                        <a14:foregroundMark x1="78435" y1="67517" x2="78435" y2="67517"/>
                        <a14:foregroundMark x1="84824" y1="66357" x2="84824" y2="66357"/>
                        <a14:foregroundMark x1="78275" y1="78190" x2="78275" y2="78190"/>
                        <a14:foregroundMark x1="85463" y1="78422" x2="85463" y2="78422"/>
                        <a14:foregroundMark x1="84984" y1="77494" x2="84984" y2="77494"/>
                        <a14:foregroundMark x1="78435" y1="77726" x2="78435" y2="77726"/>
                        <a14:foregroundMark x1="41534" y1="75406" x2="41534" y2="75406"/>
                        <a14:foregroundMark x1="55112" y1="85615" x2="55112" y2="85615"/>
                        <a14:foregroundMark x1="62141" y1="81903" x2="62141" y2="81903"/>
                      </a14:backgroundRemoval>
                    </a14:imgEffect>
                  </a14:imgLayer>
                </a14:imgProps>
              </a:ext>
              <a:ext uri="{28A0092B-C50C-407E-A947-70E740481C1C}">
                <a14:useLocalDpi xmlns:a14="http://schemas.microsoft.com/office/drawing/2010/main" val="0"/>
              </a:ext>
            </a:extLst>
          </a:blip>
          <a:srcRect l="34437" t="50000" r="2154" b="4139"/>
          <a:stretch/>
        </p:blipFill>
        <p:spPr bwMode="auto">
          <a:xfrm rot="5400000">
            <a:off x="2389026" y="4552513"/>
            <a:ext cx="660235" cy="3287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D8A4FE6-6199-0025-39BF-31C6686B21A7}"/>
              </a:ext>
            </a:extLst>
          </p:cNvPr>
          <p:cNvSpPr/>
          <p:nvPr/>
        </p:nvSpPr>
        <p:spPr>
          <a:xfrm>
            <a:off x="5053029" y="5370717"/>
            <a:ext cx="3002169" cy="1107996"/>
          </a:xfrm>
          <a:prstGeom prst="rect">
            <a:avLst/>
          </a:prstGeom>
          <a:noFill/>
        </p:spPr>
        <p:txBody>
          <a:bodyPr wrap="none" lIns="91440" tIns="45720" rIns="91440" bIns="45720">
            <a:spAutoFit/>
          </a:bodyPr>
          <a:lstStyle/>
          <a:p>
            <a:pPr algn="ctr"/>
            <a:r>
              <a:rPr lang="lv-LV" sz="6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ASTOŅI</a:t>
            </a:r>
            <a:endParaRPr lang="en-US" sz="6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93AD8F0D-DEFE-F924-CE9E-61B6F5FF02CB}"/>
              </a:ext>
            </a:extLst>
          </p:cNvPr>
          <p:cNvSpPr/>
          <p:nvPr/>
        </p:nvSpPr>
        <p:spPr>
          <a:xfrm>
            <a:off x="9129661" y="955270"/>
            <a:ext cx="809837" cy="1446550"/>
          </a:xfrm>
          <a:prstGeom prst="rect">
            <a:avLst/>
          </a:prstGeom>
          <a:noFill/>
        </p:spPr>
        <p:txBody>
          <a:bodyPr wrap="none" lIns="91440" tIns="45720" rIns="91440" bIns="45720">
            <a:spAutoFit/>
          </a:bodyPr>
          <a:lstStyle/>
          <a:p>
            <a:pPr algn="ctr"/>
            <a:r>
              <a:rPr lang="lv-LV" sz="88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8</a:t>
            </a:r>
            <a:endParaRPr lang="en-US" sz="88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5301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25E-6 4.07407E-6 L -0.55872 0.28912 " pathEditMode="relative" rAng="0" ptsTypes="AA">
                                      <p:cBhvr>
                                        <p:cTn id="16" dur="2000" fill="hold"/>
                                        <p:tgtEl>
                                          <p:spTgt spid="5"/>
                                        </p:tgtEl>
                                        <p:attrNameLst>
                                          <p:attrName>ppt_x</p:attrName>
                                          <p:attrName>ppt_y</p:attrName>
                                        </p:attrNameLst>
                                      </p:cBhvr>
                                      <p:rCtr x="-27943" y="14444"/>
                                    </p:animMotion>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6" grpId="0"/>
      <p:bldP spid="7" grpId="0"/>
      <p:bldP spid="10"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Snow Background Images – Browse 8,263,582 Stock Photos, Vectors, and Video  | Adobe Stock">
            <a:extLst>
              <a:ext uri="{FF2B5EF4-FFF2-40B4-BE49-F238E27FC236}">
                <a16:creationId xmlns:a16="http://schemas.microsoft.com/office/drawing/2014/main" id="{B0C4D816-1C19-5CE6-6C2B-EB84B8EC1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pen Cupboard Vector Art, Icons, and Graphics for Free Download">
            <a:extLst>
              <a:ext uri="{FF2B5EF4-FFF2-40B4-BE49-F238E27FC236}">
                <a16:creationId xmlns:a16="http://schemas.microsoft.com/office/drawing/2014/main" id="{C212F6A4-6DD9-9B23-2ED9-6E425DC3AF4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43200" r="96600"/>
                    </a14:imgEffect>
                  </a14:imgLayer>
                </a14:imgProps>
              </a:ext>
              <a:ext uri="{28A0092B-C50C-407E-A947-70E740481C1C}">
                <a14:useLocalDpi xmlns:a14="http://schemas.microsoft.com/office/drawing/2010/main" val="0"/>
              </a:ext>
            </a:extLst>
          </a:blip>
          <a:srcRect l="39789" t="19596" b="16764"/>
          <a:stretch/>
        </p:blipFill>
        <p:spPr bwMode="auto">
          <a:xfrm>
            <a:off x="0" y="818079"/>
            <a:ext cx="6784636" cy="5736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tcartoon Character Images - Free Download on Freepik">
            <a:extLst>
              <a:ext uri="{FF2B5EF4-FFF2-40B4-BE49-F238E27FC236}">
                <a16:creationId xmlns:a16="http://schemas.microsoft.com/office/drawing/2014/main" id="{20FCC99C-7F51-6FCE-9357-99D56311153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393" b="49640" l="7668" r="49521"/>
                    </a14:imgEffect>
                  </a14:imgLayer>
                </a14:imgProps>
              </a:ext>
              <a:ext uri="{28A0092B-C50C-407E-A947-70E740481C1C}">
                <a14:useLocalDpi xmlns:a14="http://schemas.microsoft.com/office/drawing/2010/main" val="0"/>
              </a:ext>
            </a:extLst>
          </a:blip>
          <a:srcRect l="8072" t="8419" r="50000" b="50000"/>
          <a:stretch/>
        </p:blipFill>
        <p:spPr bwMode="auto">
          <a:xfrm>
            <a:off x="8063155" y="2180228"/>
            <a:ext cx="1197534" cy="7911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tcartoon Character Images - Free Download on Freepik">
            <a:extLst>
              <a:ext uri="{FF2B5EF4-FFF2-40B4-BE49-F238E27FC236}">
                <a16:creationId xmlns:a16="http://schemas.microsoft.com/office/drawing/2014/main" id="{61B99F19-C385-D091-5214-99D3E28079B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10552" b="48441" l="53195" r="90256"/>
                    </a14:imgEffect>
                  </a14:imgLayer>
                </a14:imgProps>
              </a:ext>
              <a:ext uri="{28A0092B-C50C-407E-A947-70E740481C1C}">
                <a14:useLocalDpi xmlns:a14="http://schemas.microsoft.com/office/drawing/2010/main" val="0"/>
              </a:ext>
            </a:extLst>
          </a:blip>
          <a:srcRect l="53044" t="10230" r="9297" b="52263"/>
          <a:stretch/>
        </p:blipFill>
        <p:spPr bwMode="auto">
          <a:xfrm>
            <a:off x="10954292" y="2842849"/>
            <a:ext cx="1047965" cy="6952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tcartoon Character Images - Free Download on Freepik">
            <a:extLst>
              <a:ext uri="{FF2B5EF4-FFF2-40B4-BE49-F238E27FC236}">
                <a16:creationId xmlns:a16="http://schemas.microsoft.com/office/drawing/2014/main" id="{145C449B-2AEA-4EBB-58B1-65366914728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51559" b="94245" l="8466" r="48243"/>
                    </a14:imgEffect>
                  </a14:imgLayer>
                </a14:imgProps>
              </a:ext>
              <a:ext uri="{28A0092B-C50C-407E-A947-70E740481C1C}">
                <a14:useLocalDpi xmlns:a14="http://schemas.microsoft.com/office/drawing/2010/main" val="0"/>
              </a:ext>
            </a:extLst>
          </a:blip>
          <a:srcRect l="9450" t="51875" r="51436" b="5444"/>
          <a:stretch/>
        </p:blipFill>
        <p:spPr bwMode="auto">
          <a:xfrm>
            <a:off x="9063847" y="5419324"/>
            <a:ext cx="1088377" cy="7911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atcartoon Character Images - Free Download on Freepik">
            <a:extLst>
              <a:ext uri="{FF2B5EF4-FFF2-40B4-BE49-F238E27FC236}">
                <a16:creationId xmlns:a16="http://schemas.microsoft.com/office/drawing/2014/main" id="{681B493D-39DA-4A9B-1C36-AF176BB2696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50360" b="93046" l="53994" r="90256"/>
                    </a14:imgEffect>
                  </a14:imgLayer>
                </a14:imgProps>
              </a:ext>
              <a:ext uri="{28A0092B-C50C-407E-A947-70E740481C1C}">
                <a14:useLocalDpi xmlns:a14="http://schemas.microsoft.com/office/drawing/2010/main" val="0"/>
              </a:ext>
            </a:extLst>
          </a:blip>
          <a:srcRect l="54250" t="50000" r="9296" b="6737"/>
          <a:stretch/>
        </p:blipFill>
        <p:spPr bwMode="auto">
          <a:xfrm>
            <a:off x="8063155" y="4328865"/>
            <a:ext cx="1000692" cy="7911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thes Cartoon, Vectors | GraphicRiver">
            <a:extLst>
              <a:ext uri="{FF2B5EF4-FFF2-40B4-BE49-F238E27FC236}">
                <a16:creationId xmlns:a16="http://schemas.microsoft.com/office/drawing/2014/main" id="{3F5C0681-BA4A-187C-73DC-712E3BF168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136" b="72373" l="44068" r="69661"/>
                    </a14:imgEffect>
                  </a14:imgLayer>
                </a14:imgProps>
              </a:ext>
              <a:ext uri="{28A0092B-C50C-407E-A947-70E740481C1C}">
                <a14:useLocalDpi xmlns:a14="http://schemas.microsoft.com/office/drawing/2010/main" val="0"/>
              </a:ext>
            </a:extLst>
          </a:blip>
          <a:srcRect l="44089" t="48218" r="30785" b="28198"/>
          <a:stretch/>
        </p:blipFill>
        <p:spPr bwMode="auto">
          <a:xfrm>
            <a:off x="7058567" y="5198693"/>
            <a:ext cx="1214995" cy="11404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lothes Cartoon, Vectors | GraphicRiver">
            <a:extLst>
              <a:ext uri="{FF2B5EF4-FFF2-40B4-BE49-F238E27FC236}">
                <a16:creationId xmlns:a16="http://schemas.microsoft.com/office/drawing/2014/main" id="{8DA0F285-4C96-9392-F7DD-1A475731CB0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14068" b="43051" l="5085" r="36780"/>
                    </a14:imgEffect>
                  </a14:imgLayer>
                </a14:imgProps>
              </a:ext>
              <a:ext uri="{28A0092B-C50C-407E-A947-70E740481C1C}">
                <a14:useLocalDpi xmlns:a14="http://schemas.microsoft.com/office/drawing/2010/main" val="0"/>
              </a:ext>
            </a:extLst>
          </a:blip>
          <a:srcRect l="5696" t="14578" r="63590" b="56719"/>
          <a:stretch/>
        </p:blipFill>
        <p:spPr bwMode="auto">
          <a:xfrm>
            <a:off x="8846050" y="3301591"/>
            <a:ext cx="1047965" cy="97934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lothes Cartoon, Vectors | GraphicRiver">
            <a:extLst>
              <a:ext uri="{FF2B5EF4-FFF2-40B4-BE49-F238E27FC236}">
                <a16:creationId xmlns:a16="http://schemas.microsoft.com/office/drawing/2014/main" id="{32F6A47C-72BC-46A3-ECB3-7343C4BF266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71695" b="99492" l="28136" r="52034"/>
                    </a14:imgEffect>
                  </a14:imgLayer>
                </a14:imgProps>
              </a:ext>
              <a:ext uri="{28A0092B-C50C-407E-A947-70E740481C1C}">
                <a14:useLocalDpi xmlns:a14="http://schemas.microsoft.com/office/drawing/2010/main" val="0"/>
              </a:ext>
            </a:extLst>
          </a:blip>
          <a:srcRect l="28184" t="72166" r="48415" b="1"/>
          <a:stretch/>
        </p:blipFill>
        <p:spPr bwMode="auto">
          <a:xfrm>
            <a:off x="7097385" y="3190480"/>
            <a:ext cx="965770" cy="114865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hoes Cartoon Images – Browse 149,433 Stock Photos, Vectors, and Video |  Adobe Stock">
            <a:extLst>
              <a:ext uri="{FF2B5EF4-FFF2-40B4-BE49-F238E27FC236}">
                <a16:creationId xmlns:a16="http://schemas.microsoft.com/office/drawing/2014/main" id="{EB34366B-AC75-C075-218C-E6B2797933AD}"/>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167" b="21389" l="26563" r="50000">
                        <a14:foregroundMark x1="44531" y1="13889" x2="44531" y2="13889"/>
                      </a14:backgroundRemoval>
                    </a14:imgEffect>
                  </a14:imgLayer>
                </a14:imgProps>
              </a:ext>
              <a:ext uri="{28A0092B-C50C-407E-A947-70E740481C1C}">
                <a14:useLocalDpi xmlns:a14="http://schemas.microsoft.com/office/drawing/2010/main" val="0"/>
              </a:ext>
            </a:extLst>
          </a:blip>
          <a:srcRect l="26517" t="6030" r="50000" b="78090"/>
          <a:stretch/>
        </p:blipFill>
        <p:spPr bwMode="auto">
          <a:xfrm>
            <a:off x="10046741" y="4482978"/>
            <a:ext cx="1431533" cy="5445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hoes Cartoon Images – Browse 149,433 Stock Photos, Vectors, and Video |  Adobe Stock">
            <a:extLst>
              <a:ext uri="{FF2B5EF4-FFF2-40B4-BE49-F238E27FC236}">
                <a16:creationId xmlns:a16="http://schemas.microsoft.com/office/drawing/2014/main" id="{A9A2D49E-46BB-3D79-343A-7BFDE6A5522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81225" b="97914" l="32409" r="51231">
                        <a14:foregroundMark x1="48125" y1="90000" x2="48125" y2="90000"/>
                        <a14:foregroundMark x1="47813" y1="86111" x2="47813" y2="86111"/>
                      </a14:backgroundRemoval>
                    </a14:imgEffect>
                  </a14:imgLayer>
                </a14:imgProps>
              </a:ext>
              <a:ext uri="{28A0092B-C50C-407E-A947-70E740481C1C}">
                <a14:useLocalDpi xmlns:a14="http://schemas.microsoft.com/office/drawing/2010/main" val="0"/>
              </a:ext>
            </a:extLst>
          </a:blip>
          <a:srcRect l="30056" t="79139" r="46416"/>
          <a:stretch/>
        </p:blipFill>
        <p:spPr bwMode="auto">
          <a:xfrm>
            <a:off x="9587829" y="2289133"/>
            <a:ext cx="1434265" cy="71533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hoes Cartoon Images – Browse 149,433 Stock Photos, Vectors, and Video |  Adobe Stock">
            <a:extLst>
              <a:ext uri="{FF2B5EF4-FFF2-40B4-BE49-F238E27FC236}">
                <a16:creationId xmlns:a16="http://schemas.microsoft.com/office/drawing/2014/main" id="{6FD90E58-3C94-3D0D-CB59-8E202AAC56BC}"/>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8">
                    <a14:imgEffect>
                      <a14:backgroundRemoval t="2307" b="20764" l="53622" r="69567">
                        <a14:foregroundMark x1="59219" y1="12222" x2="59219" y2="12222"/>
                        <a14:foregroundMark x1="58906" y1="17500" x2="58906" y2="17500"/>
                        <a14:foregroundMark x1="59844" y1="18056" x2="59844" y2="18056"/>
                        <a14:foregroundMark x1="62031" y1="12500" x2="62031" y2="12500"/>
                      </a14:backgroundRemoval>
                    </a14:imgEffect>
                  </a14:imgLayer>
                </a14:imgProps>
              </a:ext>
              <a:ext uri="{28A0092B-C50C-407E-A947-70E740481C1C}">
                <a14:useLocalDpi xmlns:a14="http://schemas.microsoft.com/office/drawing/2010/main" val="0"/>
              </a:ext>
            </a:extLst>
          </a:blip>
          <a:srcRect l="51629" r="28440" b="76929"/>
          <a:stretch/>
        </p:blipFill>
        <p:spPr bwMode="auto">
          <a:xfrm>
            <a:off x="7149473" y="969599"/>
            <a:ext cx="1214996" cy="79111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hoes Cartoon Images – Browse 149,433 Stock Photos, Vectors, and Video |  Adobe Stock">
            <a:extLst>
              <a:ext uri="{FF2B5EF4-FFF2-40B4-BE49-F238E27FC236}">
                <a16:creationId xmlns:a16="http://schemas.microsoft.com/office/drawing/2014/main" id="{49C445D0-22ED-E24D-169D-2415792D9982}"/>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8">
                    <a14:imgEffect>
                      <a14:backgroundRemoval t="7778" b="44722" l="3281" r="26719">
                        <a14:foregroundMark x1="20469" y1="30000" x2="20469" y2="30000"/>
                        <a14:foregroundMark x1="7656" y1="40833" x2="7656" y2="40833"/>
                        <a14:foregroundMark x1="12031" y1="40833" x2="12031" y2="40833"/>
                        <a14:foregroundMark x1="19531" y1="40278" x2="19531" y2="40278"/>
                      </a14:backgroundRemoval>
                    </a14:imgEffect>
                  </a14:imgLayer>
                </a14:imgProps>
              </a:ext>
              <a:ext uri="{28A0092B-C50C-407E-A947-70E740481C1C}">
                <a14:useLocalDpi xmlns:a14="http://schemas.microsoft.com/office/drawing/2010/main" val="0"/>
              </a:ext>
            </a:extLst>
          </a:blip>
          <a:srcRect l="2921" t="3633" r="72810" b="53715"/>
          <a:stretch/>
        </p:blipFill>
        <p:spPr bwMode="auto">
          <a:xfrm>
            <a:off x="10446582" y="543928"/>
            <a:ext cx="1015417" cy="10037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lothes Cartoon, Vectors | GraphicRiver">
            <a:extLst>
              <a:ext uri="{FF2B5EF4-FFF2-40B4-BE49-F238E27FC236}">
                <a16:creationId xmlns:a16="http://schemas.microsoft.com/office/drawing/2014/main" id="{C84E82A0-2855-4EB3-E090-9811E6D36965}"/>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4">
                    <a14:imgEffect>
                      <a14:backgroundRemoval t="12712" b="42034" l="64746" r="95763"/>
                    </a14:imgEffect>
                  </a14:imgLayer>
                </a14:imgProps>
              </a:ext>
              <a:ext uri="{28A0092B-C50C-407E-A947-70E740481C1C}">
                <a14:useLocalDpi xmlns:a14="http://schemas.microsoft.com/office/drawing/2010/main" val="0"/>
              </a:ext>
            </a:extLst>
          </a:blip>
          <a:srcRect l="64149" t="13298" r="3989" b="57291"/>
          <a:stretch/>
        </p:blipFill>
        <p:spPr bwMode="auto">
          <a:xfrm>
            <a:off x="8798027" y="553558"/>
            <a:ext cx="1214996" cy="112154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Winter Snow PPT Background">
            <a:extLst>
              <a:ext uri="{FF2B5EF4-FFF2-40B4-BE49-F238E27FC236}">
                <a16:creationId xmlns:a16="http://schemas.microsoft.com/office/drawing/2014/main" id="{20DD5608-7AD8-6EB5-10D1-5E0E2C20BE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a:extLst>
              <a:ext uri="{FF2B5EF4-FFF2-40B4-BE49-F238E27FC236}">
                <a16:creationId xmlns:a16="http://schemas.microsoft.com/office/drawing/2014/main" id="{FEF0558B-96A1-B79C-1954-A2CAF00079F5}"/>
              </a:ext>
            </a:extLst>
          </p:cNvPr>
          <p:cNvSpPr/>
          <p:nvPr/>
        </p:nvSpPr>
        <p:spPr>
          <a:xfrm>
            <a:off x="1811798" y="1437544"/>
            <a:ext cx="398857" cy="646331"/>
          </a:xfrm>
          <a:prstGeom prst="rect">
            <a:avLst/>
          </a:prstGeom>
          <a:noFill/>
        </p:spPr>
        <p:txBody>
          <a:bodyPr wrap="squar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rPr>
              <a:t>1</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45BC449F-1103-500F-3FB3-66F3B6AB06C5}"/>
              </a:ext>
            </a:extLst>
          </p:cNvPr>
          <p:cNvSpPr/>
          <p:nvPr/>
        </p:nvSpPr>
        <p:spPr>
          <a:xfrm>
            <a:off x="1786263" y="2859198"/>
            <a:ext cx="398857" cy="646331"/>
          </a:xfrm>
          <a:prstGeom prst="rect">
            <a:avLst/>
          </a:prstGeom>
          <a:noFill/>
        </p:spPr>
        <p:txBody>
          <a:bodyPr wrap="square" lIns="91440" tIns="45720" rIns="91440" bIns="45720">
            <a:spAutoFit/>
          </a:bodyPr>
          <a:lstStyle/>
          <a:p>
            <a:pPr algn="ctr"/>
            <a:r>
              <a:rPr lang="lv-LV" sz="3600" dirty="0">
                <a:ln w="0"/>
                <a:effectLst>
                  <a:outerShdw blurRad="38100" dist="19050" dir="2700000" algn="tl" rotWithShape="0">
                    <a:schemeClr val="dk1">
                      <a:alpha val="40000"/>
                    </a:schemeClr>
                  </a:outerShdw>
                </a:effectLst>
              </a:rPr>
              <a:t>2</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1D497165-2234-4D52-33FC-C71BB63B6592}"/>
              </a:ext>
            </a:extLst>
          </p:cNvPr>
          <p:cNvSpPr/>
          <p:nvPr/>
        </p:nvSpPr>
        <p:spPr>
          <a:xfrm>
            <a:off x="1811798" y="4280852"/>
            <a:ext cx="398857" cy="646331"/>
          </a:xfrm>
          <a:prstGeom prst="rect">
            <a:avLst/>
          </a:prstGeom>
          <a:noFill/>
        </p:spPr>
        <p:txBody>
          <a:bodyPr wrap="square" lIns="91440" tIns="45720" rIns="91440" bIns="45720">
            <a:spAutoFit/>
          </a:bodyPr>
          <a:lstStyle/>
          <a:p>
            <a:pPr algn="ctr"/>
            <a:r>
              <a:rPr lang="lv-LV" sz="3600" dirty="0">
                <a:ln w="0"/>
                <a:effectLst>
                  <a:outerShdw blurRad="38100" dist="19050" dir="2700000" algn="tl" rotWithShape="0">
                    <a:schemeClr val="dk1">
                      <a:alpha val="40000"/>
                    </a:schemeClr>
                  </a:outerShdw>
                </a:effectLst>
              </a:rPr>
              <a:t>3</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D26EAE5C-0148-BB28-82E4-6F642EBED042}"/>
              </a:ext>
            </a:extLst>
          </p:cNvPr>
          <p:cNvSpPr/>
          <p:nvPr/>
        </p:nvSpPr>
        <p:spPr>
          <a:xfrm>
            <a:off x="4451095" y="139075"/>
            <a:ext cx="3566297"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SAKĀRTO SKAPI!</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8" name="1 slaids">
            <a:hlinkClick r:id="" action="ppaction://media"/>
            <a:extLst>
              <a:ext uri="{FF2B5EF4-FFF2-40B4-BE49-F238E27FC236}">
                <a16:creationId xmlns:a16="http://schemas.microsoft.com/office/drawing/2014/main" id="{C775B34E-A6B1-551D-6972-9CBFCF6619E3}"/>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070362" y="263851"/>
            <a:ext cx="406400" cy="406400"/>
          </a:xfrm>
          <a:prstGeom prst="rect">
            <a:avLst/>
          </a:prstGeom>
        </p:spPr>
      </p:pic>
    </p:spTree>
    <p:extLst>
      <p:ext uri="{BB962C8B-B14F-4D97-AF65-F5344CB8AC3E}">
        <p14:creationId xmlns:p14="http://schemas.microsoft.com/office/powerpoint/2010/main" val="171581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50"/>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08333E-6 -4.07407E-6 L -0.45742 0.59491 " pathEditMode="relative" rAng="0" ptsTypes="AA">
                                      <p:cBhvr>
                                        <p:cTn id="11" dur="2000" fill="hold"/>
                                        <p:tgtEl>
                                          <p:spTgt spid="1050"/>
                                        </p:tgtEl>
                                        <p:attrNameLst>
                                          <p:attrName>ppt_x</p:attrName>
                                          <p:attrName>ppt_y</p:attrName>
                                        </p:attrNameLst>
                                      </p:cBhvr>
                                      <p:rCtr x="-22878" y="29745"/>
                                    </p:animMotion>
                                  </p:childTnLst>
                                </p:cTn>
                              </p:par>
                            </p:childTnLst>
                          </p:cTn>
                        </p:par>
                      </p:childTnLst>
                    </p:cTn>
                  </p:par>
                </p:childTnLst>
              </p:cTn>
              <p:nextCondLst>
                <p:cond evt="onClick" delay="0">
                  <p:tgtEl>
                    <p:spTgt spid="1050"/>
                  </p:tgtEl>
                </p:cond>
              </p:nextCondLst>
            </p:seq>
            <p:seq concurrent="1" nextAc="seek">
              <p:cTn id="12" restart="whenNotActive" fill="hold" evtFilter="cancelBubble" nodeType="interactiveSeq">
                <p:stCondLst>
                  <p:cond evt="onClick" delay="0">
                    <p:tgtEl>
                      <p:spTgt spid="105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2.77556E-17 L -0.60625 0.39931 " pathEditMode="relative" rAng="0" ptsTypes="AA">
                                      <p:cBhvr>
                                        <p:cTn id="16" dur="2000" fill="hold"/>
                                        <p:tgtEl>
                                          <p:spTgt spid="1054"/>
                                        </p:tgtEl>
                                        <p:attrNameLst>
                                          <p:attrName>ppt_x</p:attrName>
                                          <p:attrName>ppt_y</p:attrName>
                                        </p:attrNameLst>
                                      </p:cBhvr>
                                      <p:rCtr x="-30312" y="19954"/>
                                    </p:animMotion>
                                  </p:childTnLst>
                                </p:cTn>
                              </p:par>
                            </p:childTnLst>
                          </p:cTn>
                        </p:par>
                      </p:childTnLst>
                    </p:cTn>
                  </p:par>
                </p:childTnLst>
              </p:cTn>
              <p:nextCondLst>
                <p:cond evt="onClick" delay="0">
                  <p:tgtEl>
                    <p:spTgt spid="1054"/>
                  </p:tgtEl>
                </p:cond>
              </p:nextCondLst>
            </p:seq>
            <p:seq concurrent="1" nextAc="seek">
              <p:cTn id="17" restart="whenNotActive" fill="hold" evtFilter="cancelBubble" nodeType="interactiveSeq">
                <p:stCondLst>
                  <p:cond evt="onClick" delay="0">
                    <p:tgtEl>
                      <p:spTgt spid="1052"/>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3.7037E-6 L -0.66589 0.61898 " pathEditMode="relative" rAng="0" ptsTypes="AA">
                                      <p:cBhvr>
                                        <p:cTn id="21" dur="2000" fill="hold"/>
                                        <p:tgtEl>
                                          <p:spTgt spid="1052"/>
                                        </p:tgtEl>
                                        <p:attrNameLst>
                                          <p:attrName>ppt_x</p:attrName>
                                          <p:attrName>ppt_y</p:attrName>
                                        </p:attrNameLst>
                                      </p:cBhvr>
                                      <p:rCtr x="-33294" y="30949"/>
                                    </p:animMotion>
                                  </p:childTnLst>
                                </p:cTn>
                              </p:par>
                            </p:childTnLst>
                          </p:cTn>
                        </p:par>
                      </p:childTnLst>
                    </p:cTn>
                  </p:par>
                </p:childTnLst>
              </p:cTn>
              <p:nextCondLst>
                <p:cond evt="onClick" delay="0">
                  <p:tgtEl>
                    <p:spTgt spid="1052"/>
                  </p:tgtEl>
                </p:cond>
              </p:nextCondLst>
            </p:seq>
            <p:seq concurrent="1" nextAc="seek">
              <p:cTn id="22" restart="whenNotActive" fill="hold" evtFilter="cancelBubble" nodeType="interactiveSeq">
                <p:stCondLst>
                  <p:cond evt="onClick" delay="0">
                    <p:tgtEl>
                      <p:spTgt spid="1028"/>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2.96296E-6 L -0.53854 0.00648 " pathEditMode="relative" rAng="0" ptsTypes="AA">
                                      <p:cBhvr>
                                        <p:cTn id="26" dur="2000" fill="hold"/>
                                        <p:tgtEl>
                                          <p:spTgt spid="1028"/>
                                        </p:tgtEl>
                                        <p:attrNameLst>
                                          <p:attrName>ppt_x</p:attrName>
                                          <p:attrName>ppt_y</p:attrName>
                                        </p:attrNameLst>
                                      </p:cBhvr>
                                      <p:rCtr x="-26927" y="324"/>
                                    </p:animMotion>
                                  </p:childTnLst>
                                </p:cTn>
                              </p:par>
                            </p:childTnLst>
                          </p:cTn>
                        </p:par>
                      </p:childTnLst>
                    </p:cTn>
                  </p:par>
                </p:childTnLst>
              </p:cTn>
              <p:nextCondLst>
                <p:cond evt="onClick" delay="0">
                  <p:tgtEl>
                    <p:spTgt spid="1028"/>
                  </p:tgtEl>
                </p:cond>
              </p:nextCondLst>
            </p:seq>
            <p:seq concurrent="1" nextAc="seek">
              <p:cTn id="27" restart="whenNotActive" fill="hold" evtFilter="cancelBubble" nodeType="interactiveSeq">
                <p:stCondLst>
                  <p:cond evt="onClick" delay="0">
                    <p:tgtEl>
                      <p:spTgt spid="1048"/>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3.7037E-7 L -0.55651 0.43657 " pathEditMode="relative" rAng="0" ptsTypes="AA">
                                      <p:cBhvr>
                                        <p:cTn id="31" dur="2000" fill="hold"/>
                                        <p:tgtEl>
                                          <p:spTgt spid="1048"/>
                                        </p:tgtEl>
                                        <p:attrNameLst>
                                          <p:attrName>ppt_x</p:attrName>
                                          <p:attrName>ppt_y</p:attrName>
                                        </p:attrNameLst>
                                      </p:cBhvr>
                                      <p:rCtr x="-27826" y="21829"/>
                                    </p:animMotion>
                                  </p:childTnLst>
                                </p:cTn>
                              </p:par>
                            </p:childTnLst>
                          </p:cTn>
                        </p:par>
                      </p:childTnLst>
                    </p:cTn>
                  </p:par>
                </p:childTnLst>
              </p:cTn>
              <p:nextCondLst>
                <p:cond evt="onClick" delay="0">
                  <p:tgtEl>
                    <p:spTgt spid="1048"/>
                  </p:tgtEl>
                </p:cond>
              </p:nextCondLst>
            </p:seq>
            <p:seq concurrent="1" nextAc="seek">
              <p:cTn id="32" restart="whenNotActive" fill="hold" evtFilter="cancelBubble" nodeType="interactiveSeq">
                <p:stCondLst>
                  <p:cond evt="onClick" delay="0">
                    <p:tgtEl>
                      <p:spTgt spid="1032"/>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75E-6 2.22222E-6 L -0.70105 -0.0757 " pathEditMode="relative" rAng="0" ptsTypes="AA">
                                      <p:cBhvr>
                                        <p:cTn id="36" dur="2000" fill="hold"/>
                                        <p:tgtEl>
                                          <p:spTgt spid="1032"/>
                                        </p:tgtEl>
                                        <p:attrNameLst>
                                          <p:attrName>ppt_x</p:attrName>
                                          <p:attrName>ppt_y</p:attrName>
                                        </p:attrNameLst>
                                      </p:cBhvr>
                                      <p:rCtr x="-35052" y="-3796"/>
                                    </p:animMotion>
                                  </p:childTnLst>
                                </p:cTn>
                              </p:par>
                            </p:childTnLst>
                          </p:cTn>
                        </p:par>
                      </p:childTnLst>
                    </p:cTn>
                  </p:par>
                </p:childTnLst>
              </p:cTn>
              <p:nextCondLst>
                <p:cond evt="onClick" delay="0">
                  <p:tgtEl>
                    <p:spTgt spid="1032"/>
                  </p:tgtEl>
                </p:cond>
              </p:nextCondLst>
            </p:seq>
            <p:seq concurrent="1" nextAc="seek">
              <p:cTn id="37" restart="whenNotActive" fill="hold" evtFilter="cancelBubble" nodeType="interactiveSeq">
                <p:stCondLst>
                  <p:cond evt="onClick" delay="0">
                    <p:tgtEl>
                      <p:spTgt spid="1042"/>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4.79167E-6 -2.59259E-6 L -0.36809 0.06088 " pathEditMode="relative" rAng="0" ptsTypes="AA">
                                      <p:cBhvr>
                                        <p:cTn id="41" dur="2000" fill="hold"/>
                                        <p:tgtEl>
                                          <p:spTgt spid="1042"/>
                                        </p:tgtEl>
                                        <p:attrNameLst>
                                          <p:attrName>ppt_x</p:attrName>
                                          <p:attrName>ppt_y</p:attrName>
                                        </p:attrNameLst>
                                      </p:cBhvr>
                                      <p:rCtr x="-18411" y="3032"/>
                                    </p:animMotion>
                                  </p:childTnLst>
                                </p:cTn>
                              </p:par>
                            </p:childTnLst>
                          </p:cTn>
                        </p:par>
                      </p:childTnLst>
                    </p:cTn>
                  </p:par>
                </p:childTnLst>
              </p:cTn>
              <p:nextCondLst>
                <p:cond evt="onClick" delay="0">
                  <p:tgtEl>
                    <p:spTgt spid="1042"/>
                  </p:tgtEl>
                </p:cond>
              </p:nextCondLst>
            </p:seq>
            <p:seq concurrent="1" nextAc="seek">
              <p:cTn id="42" restart="whenNotActive" fill="hold" evtFilter="cancelBubble" nodeType="interactiveSeq">
                <p:stCondLst>
                  <p:cond evt="onClick" delay="0">
                    <p:tgtEl>
                      <p:spTgt spid="1040"/>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2.22222E-6 L -0.45247 0.02037 " pathEditMode="relative" rAng="0" ptsTypes="AA">
                                      <p:cBhvr>
                                        <p:cTn id="46" dur="2000" fill="hold"/>
                                        <p:tgtEl>
                                          <p:spTgt spid="1040"/>
                                        </p:tgtEl>
                                        <p:attrNameLst>
                                          <p:attrName>ppt_x</p:attrName>
                                          <p:attrName>ppt_y</p:attrName>
                                        </p:attrNameLst>
                                      </p:cBhvr>
                                      <p:rCtr x="-22630" y="1019"/>
                                    </p:animMotion>
                                  </p:childTnLst>
                                </p:cTn>
                              </p:par>
                            </p:childTnLst>
                          </p:cTn>
                        </p:par>
                      </p:childTnLst>
                    </p:cTn>
                  </p:par>
                </p:childTnLst>
              </p:cTn>
              <p:nextCondLst>
                <p:cond evt="onClick" delay="0">
                  <p:tgtEl>
                    <p:spTgt spid="1040"/>
                  </p:tgtEl>
                </p:cond>
              </p:nextCondLst>
            </p:seq>
            <p:seq concurrent="1" nextAc="seek">
              <p:cTn id="47" restart="whenNotActive" fill="hold" evtFilter="cancelBubble" nodeType="interactiveSeq">
                <p:stCondLst>
                  <p:cond evt="onClick" delay="0">
                    <p:tgtEl>
                      <p:spTgt spid="1036"/>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75E-6 1.11111E-6 L -0.3931 -0.30695 " pathEditMode="relative" rAng="0" ptsTypes="AA">
                                      <p:cBhvr>
                                        <p:cTn id="51" dur="2000" fill="hold"/>
                                        <p:tgtEl>
                                          <p:spTgt spid="1036"/>
                                        </p:tgtEl>
                                        <p:attrNameLst>
                                          <p:attrName>ppt_x</p:attrName>
                                          <p:attrName>ppt_y</p:attrName>
                                        </p:attrNameLst>
                                      </p:cBhvr>
                                      <p:rCtr x="-19661" y="-15347"/>
                                    </p:animMotion>
                                  </p:childTnLst>
                                </p:cTn>
                              </p:par>
                            </p:childTnLst>
                          </p:cTn>
                        </p:par>
                      </p:childTnLst>
                    </p:cTn>
                  </p:par>
                </p:childTnLst>
              </p:cTn>
              <p:nextCondLst>
                <p:cond evt="onClick" delay="0">
                  <p:tgtEl>
                    <p:spTgt spid="1036"/>
                  </p:tgtEl>
                </p:cond>
              </p:nextCondLst>
            </p:seq>
            <p:seq concurrent="1" nextAc="seek">
              <p:cTn id="52" restart="whenNotActive" fill="hold" evtFilter="cancelBubble" nodeType="interactiveSeq">
                <p:stCondLst>
                  <p:cond evt="onClick" delay="0">
                    <p:tgtEl>
                      <p:spTgt spid="1038"/>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95833E-6 -0.03217 L -0.24792 -0.27338 " pathEditMode="relative" rAng="0" ptsTypes="AA">
                                      <p:cBhvr>
                                        <p:cTn id="56" dur="2000" fill="hold"/>
                                        <p:tgtEl>
                                          <p:spTgt spid="1038"/>
                                        </p:tgtEl>
                                        <p:attrNameLst>
                                          <p:attrName>ppt_x</p:attrName>
                                          <p:attrName>ppt_y</p:attrName>
                                        </p:attrNameLst>
                                      </p:cBhvr>
                                      <p:rCtr x="-12396" y="-12060"/>
                                    </p:animMotion>
                                  </p:childTnLst>
                                </p:cTn>
                              </p:par>
                            </p:childTnLst>
                          </p:cTn>
                        </p:par>
                      </p:childTnLst>
                    </p:cTn>
                  </p:par>
                </p:childTnLst>
              </p:cTn>
              <p:nextCondLst>
                <p:cond evt="onClick" delay="0">
                  <p:tgtEl>
                    <p:spTgt spid="1038"/>
                  </p:tgtEl>
                </p:cond>
              </p:nextCondLst>
            </p:seq>
            <p:seq concurrent="1" nextAc="seek">
              <p:cTn id="57" restart="whenNotActive" fill="hold" evtFilter="cancelBubble" nodeType="interactiveSeq">
                <p:stCondLst>
                  <p:cond evt="onClick" delay="0">
                    <p:tgtEl>
                      <p:spTgt spid="1034"/>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8.33333E-7 3.33333E-6 L -0.41302 -0.46574 " pathEditMode="relative" rAng="0" ptsTypes="AA">
                                      <p:cBhvr>
                                        <p:cTn id="61" dur="2000" fill="hold"/>
                                        <p:tgtEl>
                                          <p:spTgt spid="1034"/>
                                        </p:tgtEl>
                                        <p:attrNameLst>
                                          <p:attrName>ppt_x</p:attrName>
                                          <p:attrName>ppt_y</p:attrName>
                                        </p:attrNameLst>
                                      </p:cBhvr>
                                      <p:rCtr x="-20651" y="-23287"/>
                                    </p:animMotion>
                                  </p:childTnLst>
                                </p:cTn>
                              </p:par>
                            </p:childTnLst>
                          </p:cTn>
                        </p:par>
                      </p:childTnLst>
                    </p:cTn>
                  </p:par>
                </p:childTnLst>
              </p:cTn>
              <p:nextCondLst>
                <p:cond evt="onClick" delay="0">
                  <p:tgtEl>
                    <p:spTgt spid="1034"/>
                  </p:tgtEl>
                </p:cond>
              </p:nextCondLst>
            </p:seq>
            <p:seq concurrent="1" nextAc="seek">
              <p:cTn id="62" restart="whenNotActive" fill="hold" evtFilter="cancelBubble" nodeType="interactiveSeq">
                <p:stCondLst>
                  <p:cond evt="onClick" delay="0">
                    <p:tgtEl>
                      <p:spTgt spid="1046"/>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2.29167E-6 2.96296E-6 L -0.51445 0.12893 " pathEditMode="relative" rAng="0" ptsTypes="AA">
                                      <p:cBhvr>
                                        <p:cTn id="66" dur="2000" fill="hold"/>
                                        <p:tgtEl>
                                          <p:spTgt spid="1046"/>
                                        </p:tgtEl>
                                        <p:attrNameLst>
                                          <p:attrName>ppt_x</p:attrName>
                                          <p:attrName>ppt_y</p:attrName>
                                        </p:attrNameLst>
                                      </p:cBhvr>
                                      <p:rCtr x="-25729" y="6435"/>
                                    </p:animMotion>
                                  </p:childTnLst>
                                </p:cTn>
                              </p:par>
                            </p:childTnLst>
                          </p:cTn>
                        </p:par>
                      </p:childTnLst>
                    </p:cTn>
                  </p:par>
                </p:childTnLst>
              </p:cTn>
              <p:nextCondLst>
                <p:cond evt="onClick" delay="0">
                  <p:tgtEl>
                    <p:spTgt spid="1046"/>
                  </p:tgtEl>
                </p:cond>
              </p:nextCondLst>
            </p:seq>
            <p:audio>
              <p:cMediaNode vol="80000">
                <p:cTn id="6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FDB27-510A-1BCE-E291-4BA00C37EB03}"/>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756C4392-58DC-A5D2-AE1F-50F4B959D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36F7DDE-8EC3-61FF-9BCE-85159F217086}"/>
              </a:ext>
            </a:extLst>
          </p:cNvPr>
          <p:cNvSpPr/>
          <p:nvPr/>
        </p:nvSpPr>
        <p:spPr>
          <a:xfrm>
            <a:off x="1318262" y="72677"/>
            <a:ext cx="9700476" cy="584775"/>
          </a:xfrm>
          <a:prstGeom prst="rect">
            <a:avLst/>
          </a:prstGeom>
          <a:noFill/>
        </p:spPr>
        <p:txBody>
          <a:bodyPr wrap="none" lIns="91440" tIns="45720" rIns="91440" bIns="45720">
            <a:spAutoFit/>
          </a:bodyPr>
          <a:lstStyle/>
          <a:p>
            <a:pPr algn="ct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IZLASI UN IZVĒLIES PAREIZO</a:t>
            </a:r>
            <a:r>
              <a:rPr lang="en-GB"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ĢEOMETRISKO FIGŪRU!</a:t>
            </a:r>
            <a:endParaRPr lang="en-US" sz="32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3314" name="Picture 2" descr="Orange Sweater Clip Art - Orange Sweater Image">
            <a:extLst>
              <a:ext uri="{FF2B5EF4-FFF2-40B4-BE49-F238E27FC236}">
                <a16:creationId xmlns:a16="http://schemas.microsoft.com/office/drawing/2014/main" id="{15261A03-5686-2B52-72F0-0B26F8BB00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775" y="1656387"/>
            <a:ext cx="4614254" cy="3737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angle Cartoon Free PNG Image｜Illustoon">
            <a:extLst>
              <a:ext uri="{FF2B5EF4-FFF2-40B4-BE49-F238E27FC236}">
                <a16:creationId xmlns:a16="http://schemas.microsoft.com/office/drawing/2014/main" id="{9FEDB0DF-0417-0B61-1580-77B7A627A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667" r="100000"/>
                    </a14:imgEffect>
                  </a14:imgLayer>
                </a14:imgProps>
              </a:ext>
              <a:ext uri="{28A0092B-C50C-407E-A947-70E740481C1C}">
                <a14:useLocalDpi xmlns:a14="http://schemas.microsoft.com/office/drawing/2010/main" val="0"/>
              </a:ext>
            </a:extLst>
          </a:blip>
          <a:srcRect/>
          <a:stretch>
            <a:fillRect/>
          </a:stretch>
        </p:blipFill>
        <p:spPr bwMode="auto">
          <a:xfrm>
            <a:off x="10164271" y="3743539"/>
            <a:ext cx="1708934" cy="17089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Circle Cartoon Character Clipart | Charatoon">
            <a:extLst>
              <a:ext uri="{FF2B5EF4-FFF2-40B4-BE49-F238E27FC236}">
                <a16:creationId xmlns:a16="http://schemas.microsoft.com/office/drawing/2014/main" id="{60F45262-034C-70C9-4E10-7BAC3927723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083" b="92708" l="0" r="100000">
                        <a14:foregroundMark x1="48021" y1="37500" x2="48021" y2="37500"/>
                        <a14:foregroundMark x1="46250" y1="36875" x2="46250" y2="36875"/>
                        <a14:foregroundMark x1="39896" y1="38021" x2="39896" y2="38021"/>
                        <a14:foregroundMark x1="42188" y1="38542" x2="42188" y2="38542"/>
                        <a14:foregroundMark x1="42604" y1="40313" x2="42604" y2="40313"/>
                        <a14:foregroundMark x1="42292" y1="41771" x2="42708" y2="42292"/>
                        <a14:foregroundMark x1="42708" y1="42708" x2="42708" y2="42708"/>
                        <a14:foregroundMark x1="59792" y1="39583" x2="59792" y2="39583"/>
                        <a14:foregroundMark x1="60000" y1="39583" x2="60000" y2="39583"/>
                        <a14:foregroundMark x1="58333" y1="37917" x2="58333" y2="37917"/>
                        <a14:foregroundMark x1="53125" y1="38333" x2="53125" y2="38333"/>
                        <a14:foregroundMark x1="52917" y1="39271" x2="52917" y2="39271"/>
                        <a14:foregroundMark x1="52917" y1="42708" x2="53229" y2="43125"/>
                        <a14:foregroundMark x1="53229" y1="43854" x2="53229" y2="43854"/>
                        <a14:foregroundMark x1="49479" y1="44896" x2="49479" y2="44896"/>
                        <a14:foregroundMark x1="44375" y1="45417" x2="44375" y2="45417"/>
                        <a14:foregroundMark x1="43229" y1="44375" x2="43229" y2="44375"/>
                        <a14:foregroundMark x1="41250" y1="40417" x2="41250" y2="40417"/>
                        <a14:foregroundMark x1="40625" y1="38750" x2="40625" y2="38750"/>
                        <a14:foregroundMark x1="41146" y1="38542" x2="41146" y2="38542"/>
                        <a14:foregroundMark x1="43646" y1="39688" x2="44063" y2="40000"/>
                        <a14:foregroundMark x1="47396" y1="43438" x2="47396" y2="43438"/>
                        <a14:foregroundMark x1="48021" y1="43438" x2="48021" y2="43438"/>
                        <a14:foregroundMark x1="48021" y1="42292" x2="48021" y2="42292"/>
                        <a14:foregroundMark x1="47813" y1="40729" x2="47813" y2="40729"/>
                        <a14:foregroundMark x1="47813" y1="38958" x2="47813" y2="38958"/>
                        <a14:foregroundMark x1="47604" y1="38750" x2="47604" y2="38750"/>
                        <a14:foregroundMark x1="44896" y1="39271" x2="44896" y2="39271"/>
                        <a14:foregroundMark x1="41458" y1="36875" x2="41458" y2="36875"/>
                        <a14:foregroundMark x1="40938" y1="36875" x2="40938" y2="36875"/>
                        <a14:foregroundMark x1="40104" y1="36875" x2="40104" y2="36875"/>
                        <a14:foregroundMark x1="40833" y1="42813" x2="40833" y2="42813"/>
                        <a14:foregroundMark x1="43333" y1="46458" x2="43333" y2="46458"/>
                        <a14:foregroundMark x1="59271" y1="43021" x2="59271" y2="43021"/>
                        <a14:foregroundMark x1="56563" y1="43646" x2="56563" y2="43646"/>
                        <a14:foregroundMark x1="60104" y1="46250" x2="60104" y2="46250"/>
                        <a14:foregroundMark x1="53542" y1="41979" x2="53542" y2="41979"/>
                        <a14:foregroundMark x1="53125" y1="38646" x2="53125" y2="38646"/>
                        <a14:foregroundMark x1="56875" y1="38229" x2="56875" y2="38229"/>
                        <a14:foregroundMark x1="55313" y1="38229" x2="55313" y2="38229"/>
                        <a14:foregroundMark x1="52188" y1="38542" x2="52188" y2="38542"/>
                        <a14:foregroundMark x1="50729" y1="36146" x2="50729" y2="36146"/>
                        <a14:foregroundMark x1="52188" y1="36563" x2="52188" y2="36563"/>
                        <a14:foregroundMark x1="53438" y1="36875" x2="54792" y2="37500"/>
                        <a14:foregroundMark x1="56979" y1="37604" x2="56979" y2="37604"/>
                        <a14:foregroundMark x1="61042" y1="36667" x2="61042" y2="36667"/>
                        <a14:foregroundMark x1="61146" y1="37292" x2="61146" y2="37292"/>
                        <a14:foregroundMark x1="59062" y1="40625" x2="59062" y2="40625"/>
                        <a14:foregroundMark x1="57396" y1="47083" x2="57396" y2="47083"/>
                        <a14:foregroundMark x1="54583" y1="45833" x2="54583" y2="45833"/>
                        <a14:foregroundMark x1="48125" y1="58229" x2="48125" y2="58229"/>
                        <a14:foregroundMark x1="52083" y1="56979" x2="52083" y2="56979"/>
                      </a14:backgroundRemoval>
                    </a14:imgEffect>
                  </a14:imgLayer>
                </a14:imgProps>
              </a:ext>
              <a:ext uri="{28A0092B-C50C-407E-A947-70E740481C1C}">
                <a14:useLocalDpi xmlns:a14="http://schemas.microsoft.com/office/drawing/2010/main" val="0"/>
              </a:ext>
            </a:extLst>
          </a:blip>
          <a:srcRect t="8239" b="8764"/>
          <a:stretch/>
        </p:blipFill>
        <p:spPr bwMode="auto">
          <a:xfrm>
            <a:off x="9760957" y="1224575"/>
            <a:ext cx="1771504" cy="14702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quare Cartoon Character Clipart | Charatoon">
            <a:extLst>
              <a:ext uri="{FF2B5EF4-FFF2-40B4-BE49-F238E27FC236}">
                <a16:creationId xmlns:a16="http://schemas.microsoft.com/office/drawing/2014/main" id="{7771C687-DB71-DBE9-2D4F-4C80F74BC76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625" b="87917" l="8646" r="90729">
                        <a14:foregroundMark x1="47396" y1="39583" x2="47396" y2="39583"/>
                        <a14:foregroundMark x1="41667" y1="36979" x2="41667" y2="36979"/>
                        <a14:foregroundMark x1="40833" y1="38750" x2="40833" y2="38750"/>
                        <a14:foregroundMark x1="41146" y1="43021" x2="41146" y2="43021"/>
                        <a14:foregroundMark x1="41667" y1="43333" x2="41667" y2="43333"/>
                        <a14:foregroundMark x1="44375" y1="39375" x2="44375" y2="39375"/>
                        <a14:foregroundMark x1="45729" y1="38542" x2="45729" y2="38542"/>
                        <a14:foregroundMark x1="46250" y1="38646" x2="46667" y2="38958"/>
                        <a14:foregroundMark x1="57396" y1="37292" x2="57396" y2="37292"/>
                        <a14:foregroundMark x1="51458" y1="38750" x2="51458" y2="38750"/>
                        <a14:foregroundMark x1="52917" y1="42500" x2="53854" y2="43646"/>
                        <a14:foregroundMark x1="58229" y1="46146" x2="58229" y2="46146"/>
                        <a14:foregroundMark x1="60313" y1="37917" x2="60313" y2="37917"/>
                        <a14:foregroundMark x1="48333" y1="57500" x2="48333" y2="57500"/>
                      </a14:backgroundRemoval>
                    </a14:imgEffect>
                  </a14:imgLayer>
                </a14:imgProps>
              </a:ext>
              <a:ext uri="{28A0092B-C50C-407E-A947-70E740481C1C}">
                <a14:useLocalDpi xmlns:a14="http://schemas.microsoft.com/office/drawing/2010/main" val="0"/>
              </a:ext>
            </a:extLst>
          </a:blip>
          <a:srcRect l="9350" t="10980" r="9600" b="12060"/>
          <a:stretch/>
        </p:blipFill>
        <p:spPr bwMode="auto">
          <a:xfrm>
            <a:off x="7953143" y="2874704"/>
            <a:ext cx="1672141" cy="1587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hombus shape vector illustration in cartoon character design Stock  Illustration | Adobe Stock">
            <a:extLst>
              <a:ext uri="{FF2B5EF4-FFF2-40B4-BE49-F238E27FC236}">
                <a16:creationId xmlns:a16="http://schemas.microsoft.com/office/drawing/2014/main" id="{3421EADA-E86B-1557-8FB5-5C2715576B7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42015" y="4107952"/>
            <a:ext cx="1708933" cy="17089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urprising Rectangle Cartoon Character Clipart | Charatoon">
            <a:extLst>
              <a:ext uri="{FF2B5EF4-FFF2-40B4-BE49-F238E27FC236}">
                <a16:creationId xmlns:a16="http://schemas.microsoft.com/office/drawing/2014/main" id="{547CE257-EEB4-B47C-654D-47A32AB2DAA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3125" b="83854" l="0" r="100000">
                        <a14:foregroundMark x1="43646" y1="26354" x2="43646" y2="26354"/>
                        <a14:foregroundMark x1="37917" y1="27917" x2="37917" y2="27917"/>
                        <a14:foregroundMark x1="37708" y1="29063" x2="37813" y2="29479"/>
                        <a14:foregroundMark x1="41563" y1="30000" x2="41563" y2="30000"/>
                        <a14:foregroundMark x1="43333" y1="30000" x2="44063" y2="30417"/>
                        <a14:foregroundMark x1="43229" y1="32917" x2="43229" y2="32917"/>
                        <a14:foregroundMark x1="42604" y1="17813" x2="42604" y2="17813"/>
                        <a14:foregroundMark x1="38542" y1="25729" x2="38542" y2="25729"/>
                        <a14:foregroundMark x1="42917" y1="26354" x2="42917" y2="26354"/>
                        <a14:foregroundMark x1="34792" y1="30312" x2="34792" y2="30312"/>
                        <a14:foregroundMark x1="42604" y1="28750" x2="42604" y2="28750"/>
                        <a14:foregroundMark x1="41875" y1="27292" x2="41875" y2="27292"/>
                        <a14:foregroundMark x1="56667" y1="29792" x2="56667" y2="29792"/>
                        <a14:foregroundMark x1="56354" y1="30000" x2="56354" y2="30000"/>
                        <a14:foregroundMark x1="55000" y1="29688" x2="55000" y2="29688"/>
                        <a14:foregroundMark x1="52604" y1="29688" x2="52604" y2="29688"/>
                        <a14:foregroundMark x1="51250" y1="30833" x2="51250" y2="30833"/>
                        <a14:foregroundMark x1="51563" y1="32708" x2="52396" y2="32813"/>
                        <a14:foregroundMark x1="55000" y1="34792" x2="55000" y2="34792"/>
                        <a14:foregroundMark x1="55313" y1="35833" x2="55833" y2="36354"/>
                        <a14:foregroundMark x1="53646" y1="40938" x2="53646" y2="40938"/>
                        <a14:foregroundMark x1="49375" y1="32708" x2="49375" y2="32708"/>
                        <a14:foregroundMark x1="47396" y1="57083" x2="47396" y2="57083"/>
                        <a14:foregroundMark x1="50833" y1="53333" x2="50833" y2="53333"/>
                        <a14:foregroundMark x1="42292" y1="54792" x2="42292" y2="54792"/>
                        <a14:foregroundMark x1="42917" y1="55000" x2="43854" y2="56042"/>
                        <a14:foregroundMark x1="46250" y1="58542" x2="46771" y2="58750"/>
                        <a14:foregroundMark x1="49375" y1="59375" x2="49375" y2="59375"/>
                        <a14:foregroundMark x1="48750" y1="55833" x2="48750" y2="55833"/>
                        <a14:foregroundMark x1="47083" y1="53958" x2="47083" y2="53958"/>
                        <a14:foregroundMark x1="46667" y1="53958" x2="46667" y2="53958"/>
                        <a14:foregroundMark x1="45313" y1="55417" x2="45313" y2="56042"/>
                        <a14:foregroundMark x1="43229" y1="58021" x2="43646" y2="58750"/>
                        <a14:foregroundMark x1="44375" y1="60625" x2="45000" y2="60833"/>
                        <a14:foregroundMark x1="48125" y1="60938" x2="48125" y2="60938"/>
                        <a14:foregroundMark x1="49792" y1="60625" x2="49792" y2="60625"/>
                        <a14:foregroundMark x1="52500" y1="54271" x2="52500" y2="54271"/>
                        <a14:foregroundMark x1="53542" y1="52292" x2="53542" y2="52292"/>
                        <a14:foregroundMark x1="53125" y1="51875" x2="53125" y2="51875"/>
                        <a14:foregroundMark x1="49688" y1="51563" x2="49688" y2="51563"/>
                        <a14:foregroundMark x1="43646" y1="53021" x2="43646" y2="53021"/>
                        <a14:foregroundMark x1="40104" y1="53958" x2="40104" y2="53958"/>
                        <a14:foregroundMark x1="37500" y1="53021" x2="38125" y2="52917"/>
                        <a14:foregroundMark x1="43542" y1="60521" x2="43542" y2="60521"/>
                        <a14:foregroundMark x1="44583" y1="62604" x2="45000" y2="62604"/>
                        <a14:foregroundMark x1="47604" y1="61250" x2="47604" y2="61250"/>
                        <a14:foregroundMark x1="44583" y1="58229" x2="44583" y2="58229"/>
                        <a14:foregroundMark x1="42188" y1="57813" x2="42188" y2="57813"/>
                        <a14:foregroundMark x1="42500" y1="57500" x2="42500" y2="57500"/>
                        <a14:foregroundMark x1="42292" y1="57188" x2="42292" y2="57188"/>
                        <a14:foregroundMark x1="41250" y1="56979" x2="41250" y2="56979"/>
                        <a14:foregroundMark x1="40521" y1="55729" x2="40521" y2="55729"/>
                        <a14:foregroundMark x1="39583" y1="53646" x2="39583" y2="53646"/>
                        <a14:foregroundMark x1="39583" y1="52292" x2="39583" y2="52292"/>
                        <a14:foregroundMark x1="43229" y1="51979" x2="43854" y2="51979"/>
                        <a14:foregroundMark x1="47604" y1="52396" x2="47604" y2="52396"/>
                        <a14:foregroundMark x1="48333" y1="52917" x2="48750" y2="53333"/>
                        <a14:foregroundMark x1="47708" y1="54583" x2="47708" y2="54583"/>
                        <a14:foregroundMark x1="48854" y1="55104" x2="49375" y2="55104"/>
                        <a14:foregroundMark x1="50208" y1="55104" x2="50208" y2="55104"/>
                        <a14:foregroundMark x1="51042" y1="55625" x2="51771" y2="56354"/>
                        <a14:foregroundMark x1="52917" y1="56354" x2="52917" y2="56354"/>
                        <a14:foregroundMark x1="53958" y1="53958" x2="53958" y2="53958"/>
                        <a14:foregroundMark x1="53542" y1="51875" x2="53542" y2="51875"/>
                        <a14:foregroundMark x1="53438" y1="51354" x2="53438" y2="51354"/>
                        <a14:foregroundMark x1="52917" y1="51042" x2="52917" y2="51042"/>
                        <a14:foregroundMark x1="50833" y1="50625" x2="50833" y2="50625"/>
                        <a14:foregroundMark x1="50833" y1="51042" x2="50833" y2="51667"/>
                        <a14:foregroundMark x1="51042" y1="51979" x2="51563" y2="52083"/>
                        <a14:foregroundMark x1="51563" y1="52083" x2="51042" y2="52396"/>
                        <a14:foregroundMark x1="46042" y1="53958" x2="45729" y2="54583"/>
                        <a14:foregroundMark x1="45417" y1="54792" x2="45417" y2="54792"/>
                        <a14:foregroundMark x1="45000" y1="55104" x2="45000" y2="55104"/>
                        <a14:foregroundMark x1="44375" y1="55625" x2="44375" y2="55625"/>
                        <a14:foregroundMark x1="42917" y1="55104" x2="42917" y2="55104"/>
                        <a14:foregroundMark x1="41458" y1="55833" x2="41563" y2="56771"/>
                        <a14:foregroundMark x1="41875" y1="57500" x2="42604" y2="58542"/>
                        <a14:foregroundMark x1="42917" y1="59062" x2="43021" y2="59792"/>
                        <a14:foregroundMark x1="43021" y1="60104" x2="43021" y2="60521"/>
                        <a14:foregroundMark x1="43021" y1="61250" x2="43542" y2="61458"/>
                        <a14:foregroundMark x1="53125" y1="31146" x2="53125" y2="31146"/>
                        <a14:foregroundMark x1="51875" y1="27604" x2="51875" y2="27604"/>
                        <a14:foregroundMark x1="54167" y1="27292" x2="54167" y2="27292"/>
                        <a14:foregroundMark x1="55521" y1="27396" x2="56042" y2="27917"/>
                        <a14:foregroundMark x1="56667" y1="32500" x2="56667" y2="32500"/>
                        <a14:foregroundMark x1="55208" y1="37500" x2="55208" y2="37500"/>
                        <a14:foregroundMark x1="52917" y1="37188" x2="53438" y2="37188"/>
                        <a14:foregroundMark x1="48750" y1="37188" x2="48750" y2="37188"/>
                        <a14:foregroundMark x1="38229" y1="33125" x2="38229" y2="33125"/>
                        <a14:foregroundMark x1="35000" y1="27708" x2="35000" y2="27708"/>
                        <a14:foregroundMark x1="42604" y1="24583" x2="42604" y2="24583"/>
                        <a14:foregroundMark x1="42188" y1="27396" x2="42604" y2="28021"/>
                        <a14:foregroundMark x1="42188" y1="30417" x2="42604" y2="30729"/>
                        <a14:foregroundMark x1="40938" y1="33125" x2="40938" y2="33125"/>
                        <a14:foregroundMark x1="39479" y1="33438" x2="39479" y2="33438"/>
                      </a14:backgroundRemoval>
                    </a14:imgEffect>
                  </a14:imgLayer>
                </a14:imgProps>
              </a:ext>
              <a:ext uri="{28A0092B-C50C-407E-A947-70E740481C1C}">
                <a14:useLocalDpi xmlns:a14="http://schemas.microsoft.com/office/drawing/2010/main" val="0"/>
              </a:ext>
            </a:extLst>
          </a:blip>
          <a:srcRect t="13243" b="17004"/>
          <a:stretch/>
        </p:blipFill>
        <p:spPr bwMode="auto">
          <a:xfrm>
            <a:off x="5650080" y="1162247"/>
            <a:ext cx="2197195" cy="15326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EC7109A-38F7-A53A-555E-FC261C94DA4F}"/>
              </a:ext>
            </a:extLst>
          </p:cNvPr>
          <p:cNvSpPr/>
          <p:nvPr/>
        </p:nvSpPr>
        <p:spPr>
          <a:xfrm>
            <a:off x="1753258" y="4266984"/>
            <a:ext cx="1985287" cy="523220"/>
          </a:xfrm>
          <a:prstGeom prst="rect">
            <a:avLst/>
          </a:prstGeom>
          <a:noFill/>
        </p:spPr>
        <p:txBody>
          <a:bodyPr wrap="none" lIns="91440" tIns="45720" rIns="91440" bIns="45720">
            <a:spAutoFit/>
          </a:bodyPr>
          <a:lstStyle/>
          <a:p>
            <a:pPr algn="ctr"/>
            <a:r>
              <a:rPr lang="en-GB" sz="2800" dirty="0">
                <a:ln w="0"/>
                <a:solidFill>
                  <a:schemeClr val="accent6">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TRIJST</a:t>
            </a:r>
            <a:r>
              <a:rPr lang="lv-LV" sz="2800" dirty="0">
                <a:ln w="0"/>
                <a:solidFill>
                  <a:schemeClr val="accent6">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ŪRIS</a:t>
            </a:r>
            <a:endParaRPr lang="en-US" sz="2800" b="0" cap="none" spc="0" dirty="0">
              <a:ln w="0"/>
              <a:solidFill>
                <a:schemeClr val="accent6">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7160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3.7037E-7 L -0.67956 -0.1581 " pathEditMode="relative" rAng="0" ptsTypes="AA">
                                      <p:cBhvr>
                                        <p:cTn id="6" dur="2000" fill="hold"/>
                                        <p:tgtEl>
                                          <p:spTgt spid="1028"/>
                                        </p:tgtEl>
                                        <p:attrNameLst>
                                          <p:attrName>ppt_x</p:attrName>
                                          <p:attrName>ppt_y</p:attrName>
                                        </p:attrNameLst>
                                      </p:cBhvr>
                                      <p:rCtr x="-33984" y="-7917"/>
                                    </p:animMotion>
                                  </p:childTnLst>
                                </p:cTn>
                              </p:par>
                            </p:childTnLst>
                          </p:cTn>
                        </p:par>
                      </p:childTnLst>
                    </p:cTn>
                  </p:par>
                </p:childTnLst>
              </p:cTn>
              <p:nextCondLst>
                <p:cond evt="onClick" delay="0">
                  <p:tgtEl>
                    <p:spTgt spid="1028"/>
                  </p:tgtEl>
                </p:cond>
              </p:nextCondLst>
            </p:seq>
            <p:seq concurrent="1" nextAc="seek">
              <p:cTn id="7" restart="whenNotActive" fill="hold" evtFilter="cancelBubble" nodeType="interactiveSeq">
                <p:stCondLst>
                  <p:cond evt="onClick" delay="0">
                    <p:tgtEl>
                      <p:spTgt spid="10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2" restart="whenNotActive" fill="hold" evtFilter="cancelBubble" nodeType="interactiveSeq">
                <p:stCondLst>
                  <p:cond evt="onClick" delay="0">
                    <p:tgtEl>
                      <p:spTgt spid="1032"/>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17" restart="whenNotActive" fill="hold" evtFilter="cancelBubble" nodeType="interactiveSeq">
                <p:stCondLst>
                  <p:cond evt="onClick" delay="0">
                    <p:tgtEl>
                      <p:spTgt spid="103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22" restart="whenNotActive" fill="hold" evtFilter="cancelBubble" nodeType="interactiveSeq">
                <p:stCondLst>
                  <p:cond evt="onClick" delay="0">
                    <p:tgtEl>
                      <p:spTgt spid="103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469AF-422B-93B9-A4F7-26B3F6CE2542}"/>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A254D101-E46E-D74F-1F61-8B97C3A6E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Orange Sweater Clip Art - Orange Sweater Image">
            <a:extLst>
              <a:ext uri="{FF2B5EF4-FFF2-40B4-BE49-F238E27FC236}">
                <a16:creationId xmlns:a16="http://schemas.microsoft.com/office/drawing/2014/main" id="{A1DA72EE-C1A4-D803-C7E0-D2AFCE76D11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775" y="1656387"/>
            <a:ext cx="4614254" cy="3737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angle Cartoon Free PNG Image｜Illustoon">
            <a:extLst>
              <a:ext uri="{FF2B5EF4-FFF2-40B4-BE49-F238E27FC236}">
                <a16:creationId xmlns:a16="http://schemas.microsoft.com/office/drawing/2014/main" id="{5D54A758-2B43-A699-1DE1-8852AD8A25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667" r="100000"/>
                    </a14:imgEffect>
                  </a14:imgLayer>
                </a14:imgProps>
              </a:ext>
              <a:ext uri="{28A0092B-C50C-407E-A947-70E740481C1C}">
                <a14:useLocalDpi xmlns:a14="http://schemas.microsoft.com/office/drawing/2010/main" val="0"/>
              </a:ext>
            </a:extLst>
          </a:blip>
          <a:srcRect/>
          <a:stretch>
            <a:fillRect/>
          </a:stretch>
        </p:blipFill>
        <p:spPr bwMode="auto">
          <a:xfrm>
            <a:off x="10164271" y="3743539"/>
            <a:ext cx="1708934" cy="17089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quare Cartoon Character Clipart | Charatoon">
            <a:extLst>
              <a:ext uri="{FF2B5EF4-FFF2-40B4-BE49-F238E27FC236}">
                <a16:creationId xmlns:a16="http://schemas.microsoft.com/office/drawing/2014/main" id="{08B9285A-EBEB-894E-A263-A37CC153AAD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625" b="87917" l="8646" r="90729">
                        <a14:foregroundMark x1="47396" y1="39583" x2="47396" y2="39583"/>
                        <a14:foregroundMark x1="41667" y1="36979" x2="41667" y2="36979"/>
                        <a14:foregroundMark x1="40833" y1="38750" x2="40833" y2="38750"/>
                        <a14:foregroundMark x1="41146" y1="43021" x2="41146" y2="43021"/>
                        <a14:foregroundMark x1="41667" y1="43333" x2="41667" y2="43333"/>
                        <a14:foregroundMark x1="44375" y1="39375" x2="44375" y2="39375"/>
                        <a14:foregroundMark x1="45729" y1="38542" x2="45729" y2="38542"/>
                        <a14:foregroundMark x1="46250" y1="38646" x2="46667" y2="38958"/>
                        <a14:foregroundMark x1="57396" y1="37292" x2="57396" y2="37292"/>
                        <a14:foregroundMark x1="51458" y1="38750" x2="51458" y2="38750"/>
                        <a14:foregroundMark x1="52917" y1="42500" x2="53854" y2="43646"/>
                        <a14:foregroundMark x1="58229" y1="46146" x2="58229" y2="46146"/>
                        <a14:foregroundMark x1="60313" y1="37917" x2="60313" y2="37917"/>
                        <a14:foregroundMark x1="48333" y1="57500" x2="48333" y2="57500"/>
                      </a14:backgroundRemoval>
                    </a14:imgEffect>
                  </a14:imgLayer>
                </a14:imgProps>
              </a:ext>
              <a:ext uri="{28A0092B-C50C-407E-A947-70E740481C1C}">
                <a14:useLocalDpi xmlns:a14="http://schemas.microsoft.com/office/drawing/2010/main" val="0"/>
              </a:ext>
            </a:extLst>
          </a:blip>
          <a:srcRect l="9350" t="10980" r="9600" b="12060"/>
          <a:stretch/>
        </p:blipFill>
        <p:spPr bwMode="auto">
          <a:xfrm>
            <a:off x="7953143" y="2874704"/>
            <a:ext cx="1672141" cy="1587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hombus shape vector illustration in cartoon character design Stock  Illustration | Adobe Stock">
            <a:extLst>
              <a:ext uri="{FF2B5EF4-FFF2-40B4-BE49-F238E27FC236}">
                <a16:creationId xmlns:a16="http://schemas.microsoft.com/office/drawing/2014/main" id="{5BBD7887-4377-2503-658D-6232C20BE31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42015" y="4107952"/>
            <a:ext cx="1708933" cy="17089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urprising Rectangle Cartoon Character Clipart | Charatoon">
            <a:extLst>
              <a:ext uri="{FF2B5EF4-FFF2-40B4-BE49-F238E27FC236}">
                <a16:creationId xmlns:a16="http://schemas.microsoft.com/office/drawing/2014/main" id="{1C634695-CACA-0D62-CC9A-5E0578B98DC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3125" b="83854" l="0" r="100000">
                        <a14:foregroundMark x1="43646" y1="26354" x2="43646" y2="26354"/>
                        <a14:foregroundMark x1="37917" y1="27917" x2="37917" y2="27917"/>
                        <a14:foregroundMark x1="37708" y1="29063" x2="37813" y2="29479"/>
                        <a14:foregroundMark x1="41563" y1="30000" x2="41563" y2="30000"/>
                        <a14:foregroundMark x1="43333" y1="30000" x2="44063" y2="30417"/>
                        <a14:foregroundMark x1="43229" y1="32917" x2="43229" y2="32917"/>
                        <a14:foregroundMark x1="42604" y1="17813" x2="42604" y2="17813"/>
                        <a14:foregroundMark x1="38542" y1="25729" x2="38542" y2="25729"/>
                        <a14:foregroundMark x1="42917" y1="26354" x2="42917" y2="26354"/>
                        <a14:foregroundMark x1="34792" y1="30312" x2="34792" y2="30312"/>
                        <a14:foregroundMark x1="42604" y1="28750" x2="42604" y2="28750"/>
                        <a14:foregroundMark x1="41875" y1="27292" x2="41875" y2="27292"/>
                        <a14:foregroundMark x1="56667" y1="29792" x2="56667" y2="29792"/>
                        <a14:foregroundMark x1="56354" y1="30000" x2="56354" y2="30000"/>
                        <a14:foregroundMark x1="55000" y1="29688" x2="55000" y2="29688"/>
                        <a14:foregroundMark x1="52604" y1="29688" x2="52604" y2="29688"/>
                        <a14:foregroundMark x1="51250" y1="30833" x2="51250" y2="30833"/>
                        <a14:foregroundMark x1="51563" y1="32708" x2="52396" y2="32813"/>
                        <a14:foregroundMark x1="55000" y1="34792" x2="55000" y2="34792"/>
                        <a14:foregroundMark x1="55313" y1="35833" x2="55833" y2="36354"/>
                        <a14:foregroundMark x1="53646" y1="40938" x2="53646" y2="40938"/>
                        <a14:foregroundMark x1="49375" y1="32708" x2="49375" y2="32708"/>
                        <a14:foregroundMark x1="47396" y1="57083" x2="47396" y2="57083"/>
                        <a14:foregroundMark x1="50833" y1="53333" x2="50833" y2="53333"/>
                        <a14:foregroundMark x1="42292" y1="54792" x2="42292" y2="54792"/>
                        <a14:foregroundMark x1="42917" y1="55000" x2="43854" y2="56042"/>
                        <a14:foregroundMark x1="46250" y1="58542" x2="46771" y2="58750"/>
                        <a14:foregroundMark x1="49375" y1="59375" x2="49375" y2="59375"/>
                        <a14:foregroundMark x1="48750" y1="55833" x2="48750" y2="55833"/>
                        <a14:foregroundMark x1="47083" y1="53958" x2="47083" y2="53958"/>
                        <a14:foregroundMark x1="46667" y1="53958" x2="46667" y2="53958"/>
                        <a14:foregroundMark x1="45313" y1="55417" x2="45313" y2="56042"/>
                        <a14:foregroundMark x1="43229" y1="58021" x2="43646" y2="58750"/>
                        <a14:foregroundMark x1="44375" y1="60625" x2="45000" y2="60833"/>
                        <a14:foregroundMark x1="48125" y1="60938" x2="48125" y2="60938"/>
                        <a14:foregroundMark x1="49792" y1="60625" x2="49792" y2="60625"/>
                        <a14:foregroundMark x1="52500" y1="54271" x2="52500" y2="54271"/>
                        <a14:foregroundMark x1="53542" y1="52292" x2="53542" y2="52292"/>
                        <a14:foregroundMark x1="53125" y1="51875" x2="53125" y2="51875"/>
                        <a14:foregroundMark x1="49688" y1="51563" x2="49688" y2="51563"/>
                        <a14:foregroundMark x1="43646" y1="53021" x2="43646" y2="53021"/>
                        <a14:foregroundMark x1="40104" y1="53958" x2="40104" y2="53958"/>
                        <a14:foregroundMark x1="37500" y1="53021" x2="38125" y2="52917"/>
                        <a14:foregroundMark x1="43542" y1="60521" x2="43542" y2="60521"/>
                        <a14:foregroundMark x1="44583" y1="62604" x2="45000" y2="62604"/>
                        <a14:foregroundMark x1="47604" y1="61250" x2="47604" y2="61250"/>
                        <a14:foregroundMark x1="44583" y1="58229" x2="44583" y2="58229"/>
                        <a14:foregroundMark x1="42188" y1="57813" x2="42188" y2="57813"/>
                        <a14:foregroundMark x1="42500" y1="57500" x2="42500" y2="57500"/>
                        <a14:foregroundMark x1="42292" y1="57188" x2="42292" y2="57188"/>
                        <a14:foregroundMark x1="41250" y1="56979" x2="41250" y2="56979"/>
                        <a14:foregroundMark x1="40521" y1="55729" x2="40521" y2="55729"/>
                        <a14:foregroundMark x1="39583" y1="53646" x2="39583" y2="53646"/>
                        <a14:foregroundMark x1="39583" y1="52292" x2="39583" y2="52292"/>
                        <a14:foregroundMark x1="43229" y1="51979" x2="43854" y2="51979"/>
                        <a14:foregroundMark x1="47604" y1="52396" x2="47604" y2="52396"/>
                        <a14:foregroundMark x1="48333" y1="52917" x2="48750" y2="53333"/>
                        <a14:foregroundMark x1="47708" y1="54583" x2="47708" y2="54583"/>
                        <a14:foregroundMark x1="48854" y1="55104" x2="49375" y2="55104"/>
                        <a14:foregroundMark x1="50208" y1="55104" x2="50208" y2="55104"/>
                        <a14:foregroundMark x1="51042" y1="55625" x2="51771" y2="56354"/>
                        <a14:foregroundMark x1="52917" y1="56354" x2="52917" y2="56354"/>
                        <a14:foregroundMark x1="53958" y1="53958" x2="53958" y2="53958"/>
                        <a14:foregroundMark x1="53542" y1="51875" x2="53542" y2="51875"/>
                        <a14:foregroundMark x1="53438" y1="51354" x2="53438" y2="51354"/>
                        <a14:foregroundMark x1="52917" y1="51042" x2="52917" y2="51042"/>
                        <a14:foregroundMark x1="50833" y1="50625" x2="50833" y2="50625"/>
                        <a14:foregroundMark x1="50833" y1="51042" x2="50833" y2="51667"/>
                        <a14:foregroundMark x1="51042" y1="51979" x2="51563" y2="52083"/>
                        <a14:foregroundMark x1="51563" y1="52083" x2="51042" y2="52396"/>
                        <a14:foregroundMark x1="46042" y1="53958" x2="45729" y2="54583"/>
                        <a14:foregroundMark x1="45417" y1="54792" x2="45417" y2="54792"/>
                        <a14:foregroundMark x1="45000" y1="55104" x2="45000" y2="55104"/>
                        <a14:foregroundMark x1="44375" y1="55625" x2="44375" y2="55625"/>
                        <a14:foregroundMark x1="42917" y1="55104" x2="42917" y2="55104"/>
                        <a14:foregroundMark x1="41458" y1="55833" x2="41563" y2="56771"/>
                        <a14:foregroundMark x1="41875" y1="57500" x2="42604" y2="58542"/>
                        <a14:foregroundMark x1="42917" y1="59062" x2="43021" y2="59792"/>
                        <a14:foregroundMark x1="43021" y1="60104" x2="43021" y2="60521"/>
                        <a14:foregroundMark x1="43021" y1="61250" x2="43542" y2="61458"/>
                        <a14:foregroundMark x1="53125" y1="31146" x2="53125" y2="31146"/>
                        <a14:foregroundMark x1="51875" y1="27604" x2="51875" y2="27604"/>
                        <a14:foregroundMark x1="54167" y1="27292" x2="54167" y2="27292"/>
                        <a14:foregroundMark x1="55521" y1="27396" x2="56042" y2="27917"/>
                        <a14:foregroundMark x1="56667" y1="32500" x2="56667" y2="32500"/>
                        <a14:foregroundMark x1="55208" y1="37500" x2="55208" y2="37500"/>
                        <a14:foregroundMark x1="52917" y1="37188" x2="53438" y2="37188"/>
                        <a14:foregroundMark x1="48750" y1="37188" x2="48750" y2="37188"/>
                        <a14:foregroundMark x1="38229" y1="33125" x2="38229" y2="33125"/>
                        <a14:foregroundMark x1="35000" y1="27708" x2="35000" y2="27708"/>
                        <a14:foregroundMark x1="42604" y1="24583" x2="42604" y2="24583"/>
                        <a14:foregroundMark x1="42188" y1="27396" x2="42604" y2="28021"/>
                        <a14:foregroundMark x1="42188" y1="30417" x2="42604" y2="30729"/>
                        <a14:foregroundMark x1="40938" y1="33125" x2="40938" y2="33125"/>
                        <a14:foregroundMark x1="39479" y1="33438" x2="39479" y2="33438"/>
                      </a14:backgroundRemoval>
                    </a14:imgEffect>
                  </a14:imgLayer>
                </a14:imgProps>
              </a:ext>
              <a:ext uri="{28A0092B-C50C-407E-A947-70E740481C1C}">
                <a14:useLocalDpi xmlns:a14="http://schemas.microsoft.com/office/drawing/2010/main" val="0"/>
              </a:ext>
            </a:extLst>
          </a:blip>
          <a:srcRect t="13243" b="17004"/>
          <a:stretch/>
        </p:blipFill>
        <p:spPr bwMode="auto">
          <a:xfrm>
            <a:off x="5650080" y="1162247"/>
            <a:ext cx="2197195" cy="15326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705752F-2C63-E079-D528-19A4F7D2608B}"/>
              </a:ext>
            </a:extLst>
          </p:cNvPr>
          <p:cNvSpPr/>
          <p:nvPr/>
        </p:nvSpPr>
        <p:spPr>
          <a:xfrm>
            <a:off x="2195911" y="4266984"/>
            <a:ext cx="1099981" cy="523220"/>
          </a:xfrm>
          <a:prstGeom prst="rect">
            <a:avLst/>
          </a:prstGeom>
          <a:noFill/>
        </p:spPr>
        <p:txBody>
          <a:bodyPr wrap="none" lIns="91440" tIns="45720" rIns="91440" bIns="45720">
            <a:spAutoFit/>
          </a:bodyPr>
          <a:lstStyle/>
          <a:p>
            <a:pPr algn="ctr"/>
            <a:r>
              <a:rPr lang="lv-LV" sz="280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APLIS</a:t>
            </a:r>
            <a:endParaRPr lang="en-US" sz="2800" b="0"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30" name="Picture 6" descr="Free Circle Cartoon Character Clipart | Charatoon">
            <a:extLst>
              <a:ext uri="{FF2B5EF4-FFF2-40B4-BE49-F238E27FC236}">
                <a16:creationId xmlns:a16="http://schemas.microsoft.com/office/drawing/2014/main" id="{20B9DABA-A79D-CD31-6F50-A9BB87F8864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083" b="92708" l="0" r="100000">
                        <a14:foregroundMark x1="48021" y1="37500" x2="48021" y2="37500"/>
                        <a14:foregroundMark x1="46250" y1="36875" x2="46250" y2="36875"/>
                        <a14:foregroundMark x1="39896" y1="38021" x2="39896" y2="38021"/>
                        <a14:foregroundMark x1="42188" y1="38542" x2="42188" y2="38542"/>
                        <a14:foregroundMark x1="42604" y1="40313" x2="42604" y2="40313"/>
                        <a14:foregroundMark x1="42292" y1="41771" x2="42708" y2="42292"/>
                        <a14:foregroundMark x1="42708" y1="42708" x2="42708" y2="42708"/>
                        <a14:foregroundMark x1="59792" y1="39583" x2="59792" y2="39583"/>
                        <a14:foregroundMark x1="60000" y1="39583" x2="60000" y2="39583"/>
                        <a14:foregroundMark x1="58333" y1="37917" x2="58333" y2="37917"/>
                        <a14:foregroundMark x1="53125" y1="38333" x2="53125" y2="38333"/>
                        <a14:foregroundMark x1="52917" y1="39271" x2="52917" y2="39271"/>
                        <a14:foregroundMark x1="52917" y1="42708" x2="53229" y2="43125"/>
                        <a14:foregroundMark x1="53229" y1="43854" x2="53229" y2="43854"/>
                        <a14:foregroundMark x1="49479" y1="44896" x2="49479" y2="44896"/>
                        <a14:foregroundMark x1="44375" y1="45417" x2="44375" y2="45417"/>
                        <a14:foregroundMark x1="43229" y1="44375" x2="43229" y2="44375"/>
                        <a14:foregroundMark x1="41250" y1="40417" x2="41250" y2="40417"/>
                        <a14:foregroundMark x1="40625" y1="38750" x2="40625" y2="38750"/>
                        <a14:foregroundMark x1="41146" y1="38542" x2="41146" y2="38542"/>
                        <a14:foregroundMark x1="43646" y1="39688" x2="44063" y2="40000"/>
                        <a14:foregroundMark x1="47396" y1="43438" x2="47396" y2="43438"/>
                        <a14:foregroundMark x1="48021" y1="43438" x2="48021" y2="43438"/>
                        <a14:foregroundMark x1="48021" y1="42292" x2="48021" y2="42292"/>
                        <a14:foregroundMark x1="47813" y1="40729" x2="47813" y2="40729"/>
                        <a14:foregroundMark x1="47813" y1="38958" x2="47813" y2="38958"/>
                        <a14:foregroundMark x1="47604" y1="38750" x2="47604" y2="38750"/>
                        <a14:foregroundMark x1="44896" y1="39271" x2="44896" y2="39271"/>
                        <a14:foregroundMark x1="41458" y1="36875" x2="41458" y2="36875"/>
                        <a14:foregroundMark x1="40938" y1="36875" x2="40938" y2="36875"/>
                        <a14:foregroundMark x1="40104" y1="36875" x2="40104" y2="36875"/>
                        <a14:foregroundMark x1="40833" y1="42813" x2="40833" y2="42813"/>
                        <a14:foregroundMark x1="43333" y1="46458" x2="43333" y2="46458"/>
                        <a14:foregroundMark x1="59271" y1="43021" x2="59271" y2="43021"/>
                        <a14:foregroundMark x1="56563" y1="43646" x2="56563" y2="43646"/>
                        <a14:foregroundMark x1="60104" y1="46250" x2="60104" y2="46250"/>
                        <a14:foregroundMark x1="53542" y1="41979" x2="53542" y2="41979"/>
                        <a14:foregroundMark x1="53125" y1="38646" x2="53125" y2="38646"/>
                        <a14:foregroundMark x1="56875" y1="38229" x2="56875" y2="38229"/>
                        <a14:foregroundMark x1="55313" y1="38229" x2="55313" y2="38229"/>
                        <a14:foregroundMark x1="52188" y1="38542" x2="52188" y2="38542"/>
                        <a14:foregroundMark x1="50729" y1="36146" x2="50729" y2="36146"/>
                        <a14:foregroundMark x1="52188" y1="36563" x2="52188" y2="36563"/>
                        <a14:foregroundMark x1="53438" y1="36875" x2="54792" y2="37500"/>
                        <a14:foregroundMark x1="56979" y1="37604" x2="56979" y2="37604"/>
                        <a14:foregroundMark x1="61042" y1="36667" x2="61042" y2="36667"/>
                        <a14:foregroundMark x1="61146" y1="37292" x2="61146" y2="37292"/>
                        <a14:foregroundMark x1="59062" y1="40625" x2="59062" y2="40625"/>
                        <a14:foregroundMark x1="57396" y1="47083" x2="57396" y2="47083"/>
                        <a14:foregroundMark x1="54583" y1="45833" x2="54583" y2="45833"/>
                        <a14:foregroundMark x1="48125" y1="58229" x2="48125" y2="58229"/>
                        <a14:foregroundMark x1="52083" y1="56979" x2="52083" y2="56979"/>
                      </a14:backgroundRemoval>
                    </a14:imgEffect>
                  </a14:imgLayer>
                </a14:imgProps>
              </a:ext>
              <a:ext uri="{28A0092B-C50C-407E-A947-70E740481C1C}">
                <a14:useLocalDpi xmlns:a14="http://schemas.microsoft.com/office/drawing/2010/main" val="0"/>
              </a:ext>
            </a:extLst>
          </a:blip>
          <a:srcRect t="8239" b="8764"/>
          <a:stretch/>
        </p:blipFill>
        <p:spPr bwMode="auto">
          <a:xfrm>
            <a:off x="9760957" y="1224575"/>
            <a:ext cx="1771504" cy="1470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649A4B-3497-FA1F-B592-10182D3E75F4}"/>
              </a:ext>
            </a:extLst>
          </p:cNvPr>
          <p:cNvSpPr/>
          <p:nvPr/>
        </p:nvSpPr>
        <p:spPr>
          <a:xfrm>
            <a:off x="1318262" y="72677"/>
            <a:ext cx="9700476" cy="584775"/>
          </a:xfrm>
          <a:prstGeom prst="rect">
            <a:avLst/>
          </a:prstGeom>
          <a:noFill/>
        </p:spPr>
        <p:txBody>
          <a:bodyPr wrap="none" lIns="91440" tIns="45720" rIns="91440" bIns="45720">
            <a:spAutoFit/>
          </a:bodyPr>
          <a:lstStyle/>
          <a:p>
            <a:pPr algn="ct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IZLASI UN IZVĒLIES PAREIZO</a:t>
            </a:r>
            <a:r>
              <a:rPr lang="en-GB"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ĢEOMETRISKO FIGŪRU!</a:t>
            </a:r>
            <a:endParaRPr lang="en-US" sz="32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7734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7" restart="whenNotActive" fill="hold" evtFilter="cancelBubble" nodeType="interactiveSeq">
                <p:stCondLst>
                  <p:cond evt="onClick" delay="0">
                    <p:tgtEl>
                      <p:spTgt spid="10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12" restart="whenNotActive" fill="hold" evtFilter="cancelBubble" nodeType="interactiveSeq">
                <p:stCondLst>
                  <p:cond evt="onClick" delay="0">
                    <p:tgtEl>
                      <p:spTgt spid="103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17" restart="whenNotActive" fill="hold" evtFilter="cancelBubble" nodeType="interactiveSeq">
                <p:stCondLst>
                  <p:cond evt="onClick" delay="0">
                    <p:tgtEl>
                      <p:spTgt spid="102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2" restart="whenNotActive" fill="hold" evtFilter="cancelBubble" nodeType="interactiveSeq">
                <p:stCondLst>
                  <p:cond evt="onClick" delay="0">
                    <p:tgtEl>
                      <p:spTgt spid="103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0833E-6 1.85185E-6 L -0.64584 0.21435 " pathEditMode="relative" rAng="0" ptsTypes="AA">
                                      <p:cBhvr>
                                        <p:cTn id="26" dur="2000" fill="hold"/>
                                        <p:tgtEl>
                                          <p:spTgt spid="1030"/>
                                        </p:tgtEl>
                                        <p:attrNameLst>
                                          <p:attrName>ppt_x</p:attrName>
                                          <p:attrName>ppt_y</p:attrName>
                                        </p:attrNameLst>
                                      </p:cBhvr>
                                      <p:rCtr x="-32292" y="10718"/>
                                    </p:animMotion>
                                  </p:childTnLst>
                                </p:cTn>
                              </p:par>
                            </p:childTnLst>
                          </p:cTn>
                        </p:par>
                      </p:childTnLst>
                    </p:cTn>
                  </p:par>
                </p:childTnLst>
              </p:cTn>
              <p:nextCondLst>
                <p:cond evt="onClick" delay="0">
                  <p:tgtEl>
                    <p:spTgt spid="103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A3CC-9390-A3AB-EA11-C4BE2CB4E048}"/>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EB53EB07-8B57-82D9-26BC-741F3D640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Orange Sweater Clip Art - Orange Sweater Image">
            <a:extLst>
              <a:ext uri="{FF2B5EF4-FFF2-40B4-BE49-F238E27FC236}">
                <a16:creationId xmlns:a16="http://schemas.microsoft.com/office/drawing/2014/main" id="{98B91AFD-E627-B252-54D8-CAFB6BE599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775" y="1656387"/>
            <a:ext cx="4614254" cy="3737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angle Cartoon Free PNG Image｜Illustoon">
            <a:extLst>
              <a:ext uri="{FF2B5EF4-FFF2-40B4-BE49-F238E27FC236}">
                <a16:creationId xmlns:a16="http://schemas.microsoft.com/office/drawing/2014/main" id="{F44C7C61-BA93-34E9-B765-BBC84AE67BF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667" r="100000"/>
                    </a14:imgEffect>
                  </a14:imgLayer>
                </a14:imgProps>
              </a:ext>
              <a:ext uri="{28A0092B-C50C-407E-A947-70E740481C1C}">
                <a14:useLocalDpi xmlns:a14="http://schemas.microsoft.com/office/drawing/2010/main" val="0"/>
              </a:ext>
            </a:extLst>
          </a:blip>
          <a:srcRect/>
          <a:stretch>
            <a:fillRect/>
          </a:stretch>
        </p:blipFill>
        <p:spPr bwMode="auto">
          <a:xfrm>
            <a:off x="10164271" y="3743539"/>
            <a:ext cx="1708934" cy="1708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hombus shape vector illustration in cartoon character design Stock  Illustration | Adobe Stock">
            <a:extLst>
              <a:ext uri="{FF2B5EF4-FFF2-40B4-BE49-F238E27FC236}">
                <a16:creationId xmlns:a16="http://schemas.microsoft.com/office/drawing/2014/main" id="{4883BAE4-8349-A3F2-492C-001E7AEC82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42015" y="4107952"/>
            <a:ext cx="1708933" cy="17089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urprising Rectangle Cartoon Character Clipart | Charatoon">
            <a:extLst>
              <a:ext uri="{FF2B5EF4-FFF2-40B4-BE49-F238E27FC236}">
                <a16:creationId xmlns:a16="http://schemas.microsoft.com/office/drawing/2014/main" id="{74DF85C2-F0A8-B1C2-FED8-AD00FA6A777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125" b="83854" l="0" r="100000">
                        <a14:foregroundMark x1="43646" y1="26354" x2="43646" y2="26354"/>
                        <a14:foregroundMark x1="37917" y1="27917" x2="37917" y2="27917"/>
                        <a14:foregroundMark x1="37708" y1="29063" x2="37813" y2="29479"/>
                        <a14:foregroundMark x1="41563" y1="30000" x2="41563" y2="30000"/>
                        <a14:foregroundMark x1="43333" y1="30000" x2="44063" y2="30417"/>
                        <a14:foregroundMark x1="43229" y1="32917" x2="43229" y2="32917"/>
                        <a14:foregroundMark x1="42604" y1="17813" x2="42604" y2="17813"/>
                        <a14:foregroundMark x1="38542" y1="25729" x2="38542" y2="25729"/>
                        <a14:foregroundMark x1="42917" y1="26354" x2="42917" y2="26354"/>
                        <a14:foregroundMark x1="34792" y1="30312" x2="34792" y2="30312"/>
                        <a14:foregroundMark x1="42604" y1="28750" x2="42604" y2="28750"/>
                        <a14:foregroundMark x1="41875" y1="27292" x2="41875" y2="27292"/>
                        <a14:foregroundMark x1="56667" y1="29792" x2="56667" y2="29792"/>
                        <a14:foregroundMark x1="56354" y1="30000" x2="56354" y2="30000"/>
                        <a14:foregroundMark x1="55000" y1="29688" x2="55000" y2="29688"/>
                        <a14:foregroundMark x1="52604" y1="29688" x2="52604" y2="29688"/>
                        <a14:foregroundMark x1="51250" y1="30833" x2="51250" y2="30833"/>
                        <a14:foregroundMark x1="51563" y1="32708" x2="52396" y2="32813"/>
                        <a14:foregroundMark x1="55000" y1="34792" x2="55000" y2="34792"/>
                        <a14:foregroundMark x1="55313" y1="35833" x2="55833" y2="36354"/>
                        <a14:foregroundMark x1="53646" y1="40938" x2="53646" y2="40938"/>
                        <a14:foregroundMark x1="49375" y1="32708" x2="49375" y2="32708"/>
                        <a14:foregroundMark x1="47396" y1="57083" x2="47396" y2="57083"/>
                        <a14:foregroundMark x1="50833" y1="53333" x2="50833" y2="53333"/>
                        <a14:foregroundMark x1="42292" y1="54792" x2="42292" y2="54792"/>
                        <a14:foregroundMark x1="42917" y1="55000" x2="43854" y2="56042"/>
                        <a14:foregroundMark x1="46250" y1="58542" x2="46771" y2="58750"/>
                        <a14:foregroundMark x1="49375" y1="59375" x2="49375" y2="59375"/>
                        <a14:foregroundMark x1="48750" y1="55833" x2="48750" y2="55833"/>
                        <a14:foregroundMark x1="47083" y1="53958" x2="47083" y2="53958"/>
                        <a14:foregroundMark x1="46667" y1="53958" x2="46667" y2="53958"/>
                        <a14:foregroundMark x1="45313" y1="55417" x2="45313" y2="56042"/>
                        <a14:foregroundMark x1="43229" y1="58021" x2="43646" y2="58750"/>
                        <a14:foregroundMark x1="44375" y1="60625" x2="45000" y2="60833"/>
                        <a14:foregroundMark x1="48125" y1="60938" x2="48125" y2="60938"/>
                        <a14:foregroundMark x1="49792" y1="60625" x2="49792" y2="60625"/>
                        <a14:foregroundMark x1="52500" y1="54271" x2="52500" y2="54271"/>
                        <a14:foregroundMark x1="53542" y1="52292" x2="53542" y2="52292"/>
                        <a14:foregroundMark x1="53125" y1="51875" x2="53125" y2="51875"/>
                        <a14:foregroundMark x1="49688" y1="51563" x2="49688" y2="51563"/>
                        <a14:foregroundMark x1="43646" y1="53021" x2="43646" y2="53021"/>
                        <a14:foregroundMark x1="40104" y1="53958" x2="40104" y2="53958"/>
                        <a14:foregroundMark x1="37500" y1="53021" x2="38125" y2="52917"/>
                        <a14:foregroundMark x1="43542" y1="60521" x2="43542" y2="60521"/>
                        <a14:foregroundMark x1="44583" y1="62604" x2="45000" y2="62604"/>
                        <a14:foregroundMark x1="47604" y1="61250" x2="47604" y2="61250"/>
                        <a14:foregroundMark x1="44583" y1="58229" x2="44583" y2="58229"/>
                        <a14:foregroundMark x1="42188" y1="57813" x2="42188" y2="57813"/>
                        <a14:foregroundMark x1="42500" y1="57500" x2="42500" y2="57500"/>
                        <a14:foregroundMark x1="42292" y1="57188" x2="42292" y2="57188"/>
                        <a14:foregroundMark x1="41250" y1="56979" x2="41250" y2="56979"/>
                        <a14:foregroundMark x1="40521" y1="55729" x2="40521" y2="55729"/>
                        <a14:foregroundMark x1="39583" y1="53646" x2="39583" y2="53646"/>
                        <a14:foregroundMark x1="39583" y1="52292" x2="39583" y2="52292"/>
                        <a14:foregroundMark x1="43229" y1="51979" x2="43854" y2="51979"/>
                        <a14:foregroundMark x1="47604" y1="52396" x2="47604" y2="52396"/>
                        <a14:foregroundMark x1="48333" y1="52917" x2="48750" y2="53333"/>
                        <a14:foregroundMark x1="47708" y1="54583" x2="47708" y2="54583"/>
                        <a14:foregroundMark x1="48854" y1="55104" x2="49375" y2="55104"/>
                        <a14:foregroundMark x1="50208" y1="55104" x2="50208" y2="55104"/>
                        <a14:foregroundMark x1="51042" y1="55625" x2="51771" y2="56354"/>
                        <a14:foregroundMark x1="52917" y1="56354" x2="52917" y2="56354"/>
                        <a14:foregroundMark x1="53958" y1="53958" x2="53958" y2="53958"/>
                        <a14:foregroundMark x1="53542" y1="51875" x2="53542" y2="51875"/>
                        <a14:foregroundMark x1="53438" y1="51354" x2="53438" y2="51354"/>
                        <a14:foregroundMark x1="52917" y1="51042" x2="52917" y2="51042"/>
                        <a14:foregroundMark x1="50833" y1="50625" x2="50833" y2="50625"/>
                        <a14:foregroundMark x1="50833" y1="51042" x2="50833" y2="51667"/>
                        <a14:foregroundMark x1="51042" y1="51979" x2="51563" y2="52083"/>
                        <a14:foregroundMark x1="51563" y1="52083" x2="51042" y2="52396"/>
                        <a14:foregroundMark x1="46042" y1="53958" x2="45729" y2="54583"/>
                        <a14:foregroundMark x1="45417" y1="54792" x2="45417" y2="54792"/>
                        <a14:foregroundMark x1="45000" y1="55104" x2="45000" y2="55104"/>
                        <a14:foregroundMark x1="44375" y1="55625" x2="44375" y2="55625"/>
                        <a14:foregroundMark x1="42917" y1="55104" x2="42917" y2="55104"/>
                        <a14:foregroundMark x1="41458" y1="55833" x2="41563" y2="56771"/>
                        <a14:foregroundMark x1="41875" y1="57500" x2="42604" y2="58542"/>
                        <a14:foregroundMark x1="42917" y1="59062" x2="43021" y2="59792"/>
                        <a14:foregroundMark x1="43021" y1="60104" x2="43021" y2="60521"/>
                        <a14:foregroundMark x1="43021" y1="61250" x2="43542" y2="61458"/>
                        <a14:foregroundMark x1="53125" y1="31146" x2="53125" y2="31146"/>
                        <a14:foregroundMark x1="51875" y1="27604" x2="51875" y2="27604"/>
                        <a14:foregroundMark x1="54167" y1="27292" x2="54167" y2="27292"/>
                        <a14:foregroundMark x1="55521" y1="27396" x2="56042" y2="27917"/>
                        <a14:foregroundMark x1="56667" y1="32500" x2="56667" y2="32500"/>
                        <a14:foregroundMark x1="55208" y1="37500" x2="55208" y2="37500"/>
                        <a14:foregroundMark x1="52917" y1="37188" x2="53438" y2="37188"/>
                        <a14:foregroundMark x1="48750" y1="37188" x2="48750" y2="37188"/>
                        <a14:foregroundMark x1="38229" y1="33125" x2="38229" y2="33125"/>
                        <a14:foregroundMark x1="35000" y1="27708" x2="35000" y2="27708"/>
                        <a14:foregroundMark x1="42604" y1="24583" x2="42604" y2="24583"/>
                        <a14:foregroundMark x1="42188" y1="27396" x2="42604" y2="28021"/>
                        <a14:foregroundMark x1="42188" y1="30417" x2="42604" y2="30729"/>
                        <a14:foregroundMark x1="40938" y1="33125" x2="40938" y2="33125"/>
                        <a14:foregroundMark x1="39479" y1="33438" x2="39479" y2="33438"/>
                      </a14:backgroundRemoval>
                    </a14:imgEffect>
                  </a14:imgLayer>
                </a14:imgProps>
              </a:ext>
              <a:ext uri="{28A0092B-C50C-407E-A947-70E740481C1C}">
                <a14:useLocalDpi xmlns:a14="http://schemas.microsoft.com/office/drawing/2010/main" val="0"/>
              </a:ext>
            </a:extLst>
          </a:blip>
          <a:srcRect t="13243" b="17004"/>
          <a:stretch/>
        </p:blipFill>
        <p:spPr bwMode="auto">
          <a:xfrm>
            <a:off x="5650080" y="1162247"/>
            <a:ext cx="2197195" cy="15326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B522883-FDF4-3B6E-A12B-FBECC2E2F210}"/>
              </a:ext>
            </a:extLst>
          </p:cNvPr>
          <p:cNvSpPr/>
          <p:nvPr/>
        </p:nvSpPr>
        <p:spPr>
          <a:xfrm>
            <a:off x="1807921" y="4266984"/>
            <a:ext cx="1875963" cy="523220"/>
          </a:xfrm>
          <a:prstGeom prst="rect">
            <a:avLst/>
          </a:prstGeom>
          <a:noFill/>
        </p:spPr>
        <p:txBody>
          <a:bodyPr wrap="none" lIns="91440" tIns="45720" rIns="91440" bIns="45720">
            <a:spAutoFit/>
          </a:bodyPr>
          <a:lstStyle/>
          <a:p>
            <a:pPr algn="ctr"/>
            <a:r>
              <a:rPr lang="lv-LV" sz="28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KVADRĀTS</a:t>
            </a:r>
            <a:endParaRPr lang="en-US" sz="2800" b="0"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30" name="Picture 6" descr="Free Circle Cartoon Character Clipart | Charatoon">
            <a:extLst>
              <a:ext uri="{FF2B5EF4-FFF2-40B4-BE49-F238E27FC236}">
                <a16:creationId xmlns:a16="http://schemas.microsoft.com/office/drawing/2014/main" id="{BF04F803-B501-1254-D82F-0D3FE2CD340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83" b="92708" l="0" r="100000">
                        <a14:foregroundMark x1="48021" y1="37500" x2="48021" y2="37500"/>
                        <a14:foregroundMark x1="46250" y1="36875" x2="46250" y2="36875"/>
                        <a14:foregroundMark x1="39896" y1="38021" x2="39896" y2="38021"/>
                        <a14:foregroundMark x1="42188" y1="38542" x2="42188" y2="38542"/>
                        <a14:foregroundMark x1="42604" y1="40313" x2="42604" y2="40313"/>
                        <a14:foregroundMark x1="42292" y1="41771" x2="42708" y2="42292"/>
                        <a14:foregroundMark x1="42708" y1="42708" x2="42708" y2="42708"/>
                        <a14:foregroundMark x1="59792" y1="39583" x2="59792" y2="39583"/>
                        <a14:foregroundMark x1="60000" y1="39583" x2="60000" y2="39583"/>
                        <a14:foregroundMark x1="58333" y1="37917" x2="58333" y2="37917"/>
                        <a14:foregroundMark x1="53125" y1="38333" x2="53125" y2="38333"/>
                        <a14:foregroundMark x1="52917" y1="39271" x2="52917" y2="39271"/>
                        <a14:foregroundMark x1="52917" y1="42708" x2="53229" y2="43125"/>
                        <a14:foregroundMark x1="53229" y1="43854" x2="53229" y2="43854"/>
                        <a14:foregroundMark x1="49479" y1="44896" x2="49479" y2="44896"/>
                        <a14:foregroundMark x1="44375" y1="45417" x2="44375" y2="45417"/>
                        <a14:foregroundMark x1="43229" y1="44375" x2="43229" y2="44375"/>
                        <a14:foregroundMark x1="41250" y1="40417" x2="41250" y2="40417"/>
                        <a14:foregroundMark x1="40625" y1="38750" x2="40625" y2="38750"/>
                        <a14:foregroundMark x1="41146" y1="38542" x2="41146" y2="38542"/>
                        <a14:foregroundMark x1="43646" y1="39688" x2="44063" y2="40000"/>
                        <a14:foregroundMark x1="47396" y1="43438" x2="47396" y2="43438"/>
                        <a14:foregroundMark x1="48021" y1="43438" x2="48021" y2="43438"/>
                        <a14:foregroundMark x1="48021" y1="42292" x2="48021" y2="42292"/>
                        <a14:foregroundMark x1="47813" y1="40729" x2="47813" y2="40729"/>
                        <a14:foregroundMark x1="47813" y1="38958" x2="47813" y2="38958"/>
                        <a14:foregroundMark x1="47604" y1="38750" x2="47604" y2="38750"/>
                        <a14:foregroundMark x1="44896" y1="39271" x2="44896" y2="39271"/>
                        <a14:foregroundMark x1="41458" y1="36875" x2="41458" y2="36875"/>
                        <a14:foregroundMark x1="40938" y1="36875" x2="40938" y2="36875"/>
                        <a14:foregroundMark x1="40104" y1="36875" x2="40104" y2="36875"/>
                        <a14:foregroundMark x1="40833" y1="42813" x2="40833" y2="42813"/>
                        <a14:foregroundMark x1="43333" y1="46458" x2="43333" y2="46458"/>
                        <a14:foregroundMark x1="59271" y1="43021" x2="59271" y2="43021"/>
                        <a14:foregroundMark x1="56563" y1="43646" x2="56563" y2="43646"/>
                        <a14:foregroundMark x1="60104" y1="46250" x2="60104" y2="46250"/>
                        <a14:foregroundMark x1="53542" y1="41979" x2="53542" y2="41979"/>
                        <a14:foregroundMark x1="53125" y1="38646" x2="53125" y2="38646"/>
                        <a14:foregroundMark x1="56875" y1="38229" x2="56875" y2="38229"/>
                        <a14:foregroundMark x1="55313" y1="38229" x2="55313" y2="38229"/>
                        <a14:foregroundMark x1="52188" y1="38542" x2="52188" y2="38542"/>
                        <a14:foregroundMark x1="50729" y1="36146" x2="50729" y2="36146"/>
                        <a14:foregroundMark x1="52188" y1="36563" x2="52188" y2="36563"/>
                        <a14:foregroundMark x1="53438" y1="36875" x2="54792" y2="37500"/>
                        <a14:foregroundMark x1="56979" y1="37604" x2="56979" y2="37604"/>
                        <a14:foregroundMark x1="61042" y1="36667" x2="61042" y2="36667"/>
                        <a14:foregroundMark x1="61146" y1="37292" x2="61146" y2="37292"/>
                        <a14:foregroundMark x1="59062" y1="40625" x2="59062" y2="40625"/>
                        <a14:foregroundMark x1="57396" y1="47083" x2="57396" y2="47083"/>
                        <a14:foregroundMark x1="54583" y1="45833" x2="54583" y2="45833"/>
                        <a14:foregroundMark x1="48125" y1="58229" x2="48125" y2="58229"/>
                        <a14:foregroundMark x1="52083" y1="56979" x2="52083" y2="56979"/>
                      </a14:backgroundRemoval>
                    </a14:imgEffect>
                  </a14:imgLayer>
                </a14:imgProps>
              </a:ext>
              <a:ext uri="{28A0092B-C50C-407E-A947-70E740481C1C}">
                <a14:useLocalDpi xmlns:a14="http://schemas.microsoft.com/office/drawing/2010/main" val="0"/>
              </a:ext>
            </a:extLst>
          </a:blip>
          <a:srcRect t="8239" b="8764"/>
          <a:stretch/>
        </p:blipFill>
        <p:spPr bwMode="auto">
          <a:xfrm>
            <a:off x="9760957" y="1224575"/>
            <a:ext cx="1771504" cy="14702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quare Cartoon Character Clipart | Charatoon">
            <a:extLst>
              <a:ext uri="{FF2B5EF4-FFF2-40B4-BE49-F238E27FC236}">
                <a16:creationId xmlns:a16="http://schemas.microsoft.com/office/drawing/2014/main" id="{9736D520-1F2B-0C26-8B29-6F24964AC9D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625" b="87917" l="8646" r="90729">
                        <a14:foregroundMark x1="47396" y1="39583" x2="47396" y2="39583"/>
                        <a14:foregroundMark x1="41667" y1="36979" x2="41667" y2="36979"/>
                        <a14:foregroundMark x1="40833" y1="38750" x2="40833" y2="38750"/>
                        <a14:foregroundMark x1="41146" y1="43021" x2="41146" y2="43021"/>
                        <a14:foregroundMark x1="41667" y1="43333" x2="41667" y2="43333"/>
                        <a14:foregroundMark x1="44375" y1="39375" x2="44375" y2="39375"/>
                        <a14:foregroundMark x1="45729" y1="38542" x2="45729" y2="38542"/>
                        <a14:foregroundMark x1="46250" y1="38646" x2="46667" y2="38958"/>
                        <a14:foregroundMark x1="57396" y1="37292" x2="57396" y2="37292"/>
                        <a14:foregroundMark x1="51458" y1="38750" x2="51458" y2="38750"/>
                        <a14:foregroundMark x1="52917" y1="42500" x2="53854" y2="43646"/>
                        <a14:foregroundMark x1="58229" y1="46146" x2="58229" y2="46146"/>
                        <a14:foregroundMark x1="60313" y1="37917" x2="60313" y2="37917"/>
                        <a14:foregroundMark x1="48333" y1="57500" x2="48333" y2="57500"/>
                      </a14:backgroundRemoval>
                    </a14:imgEffect>
                  </a14:imgLayer>
                </a14:imgProps>
              </a:ext>
              <a:ext uri="{28A0092B-C50C-407E-A947-70E740481C1C}">
                <a14:useLocalDpi xmlns:a14="http://schemas.microsoft.com/office/drawing/2010/main" val="0"/>
              </a:ext>
            </a:extLst>
          </a:blip>
          <a:srcRect l="9350" t="10980" r="9600" b="12060"/>
          <a:stretch/>
        </p:blipFill>
        <p:spPr bwMode="auto">
          <a:xfrm>
            <a:off x="7953143" y="2874704"/>
            <a:ext cx="1672141" cy="158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953387F-DA8D-910C-417B-0995A2E9A173}"/>
              </a:ext>
            </a:extLst>
          </p:cNvPr>
          <p:cNvSpPr/>
          <p:nvPr/>
        </p:nvSpPr>
        <p:spPr>
          <a:xfrm>
            <a:off x="1318262" y="72677"/>
            <a:ext cx="9700476" cy="584775"/>
          </a:xfrm>
          <a:prstGeom prst="rect">
            <a:avLst/>
          </a:prstGeom>
          <a:noFill/>
        </p:spPr>
        <p:txBody>
          <a:bodyPr wrap="none" lIns="91440" tIns="45720" rIns="91440" bIns="45720">
            <a:spAutoFit/>
          </a:bodyPr>
          <a:lstStyle/>
          <a:p>
            <a:pPr algn="ct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IZLASI UN IZVĒLIES PAREIZO</a:t>
            </a:r>
            <a:r>
              <a:rPr lang="en-GB"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ĢEOMETRISKO FIGŪRU!</a:t>
            </a:r>
            <a:endParaRPr lang="en-US" sz="32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097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12" restart="whenNotActive" fill="hold" evtFilter="cancelBubble" nodeType="interactiveSeq">
                <p:stCondLst>
                  <p:cond evt="onClick" delay="0">
                    <p:tgtEl>
                      <p:spTgt spid="103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17" restart="whenNotActive" fill="hold" evtFilter="cancelBubble" nodeType="interactiveSeq">
                <p:stCondLst>
                  <p:cond evt="onClick" delay="0">
                    <p:tgtEl>
                      <p:spTgt spid="102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2" restart="whenNotActive" fill="hold" evtFilter="cancelBubble" nodeType="interactiveSeq">
                <p:stCondLst>
                  <p:cond evt="onClick" delay="0">
                    <p:tgtEl>
                      <p:spTgt spid="10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3.7037E-6 L -0.49336 -0.03495 " pathEditMode="relative" rAng="0" ptsTypes="AA">
                                      <p:cBhvr>
                                        <p:cTn id="26" dur="2000" fill="hold"/>
                                        <p:tgtEl>
                                          <p:spTgt spid="1032"/>
                                        </p:tgtEl>
                                        <p:attrNameLst>
                                          <p:attrName>ppt_x</p:attrName>
                                          <p:attrName>ppt_y</p:attrName>
                                        </p:attrNameLst>
                                      </p:cBhvr>
                                      <p:rCtr x="-24674" y="-1759"/>
                                    </p:animMotion>
                                  </p:childTnLst>
                                </p:cTn>
                              </p:par>
                            </p:childTnLst>
                          </p:cTn>
                        </p:par>
                      </p:childTnLst>
                    </p:cTn>
                  </p:par>
                </p:childTnLst>
              </p:cTn>
              <p:nextCondLst>
                <p:cond evt="onClick" delay="0">
                  <p:tgtEl>
                    <p:spTgt spid="103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5C488-964A-00B3-BB8C-D6A951CECB42}"/>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FE267302-C36B-1148-17E3-21E36318D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Orange Sweater Clip Art - Orange Sweater Image">
            <a:extLst>
              <a:ext uri="{FF2B5EF4-FFF2-40B4-BE49-F238E27FC236}">
                <a16:creationId xmlns:a16="http://schemas.microsoft.com/office/drawing/2014/main" id="{C77847E3-07BF-57C4-7DE2-B664C72702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775" y="1656387"/>
            <a:ext cx="4614254" cy="3737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angle Cartoon Free PNG Image｜Illustoon">
            <a:extLst>
              <a:ext uri="{FF2B5EF4-FFF2-40B4-BE49-F238E27FC236}">
                <a16:creationId xmlns:a16="http://schemas.microsoft.com/office/drawing/2014/main" id="{A8E34DDA-C538-3982-5593-A8393C31706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667" r="100000"/>
                    </a14:imgEffect>
                  </a14:imgLayer>
                </a14:imgProps>
              </a:ext>
              <a:ext uri="{28A0092B-C50C-407E-A947-70E740481C1C}">
                <a14:useLocalDpi xmlns:a14="http://schemas.microsoft.com/office/drawing/2010/main" val="0"/>
              </a:ext>
            </a:extLst>
          </a:blip>
          <a:srcRect/>
          <a:stretch>
            <a:fillRect/>
          </a:stretch>
        </p:blipFill>
        <p:spPr bwMode="auto">
          <a:xfrm>
            <a:off x="10164271" y="3743539"/>
            <a:ext cx="1708934" cy="17089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urprising Rectangle Cartoon Character Clipart | Charatoon">
            <a:extLst>
              <a:ext uri="{FF2B5EF4-FFF2-40B4-BE49-F238E27FC236}">
                <a16:creationId xmlns:a16="http://schemas.microsoft.com/office/drawing/2014/main" id="{B3342D25-D4B8-DC1B-1F3F-9E904E155A1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3125" b="83854" l="0" r="100000">
                        <a14:foregroundMark x1="43646" y1="26354" x2="43646" y2="26354"/>
                        <a14:foregroundMark x1="37917" y1="27917" x2="37917" y2="27917"/>
                        <a14:foregroundMark x1="37708" y1="29063" x2="37813" y2="29479"/>
                        <a14:foregroundMark x1="41563" y1="30000" x2="41563" y2="30000"/>
                        <a14:foregroundMark x1="43333" y1="30000" x2="44063" y2="30417"/>
                        <a14:foregroundMark x1="43229" y1="32917" x2="43229" y2="32917"/>
                        <a14:foregroundMark x1="42604" y1="17813" x2="42604" y2="17813"/>
                        <a14:foregroundMark x1="38542" y1="25729" x2="38542" y2="25729"/>
                        <a14:foregroundMark x1="42917" y1="26354" x2="42917" y2="26354"/>
                        <a14:foregroundMark x1="34792" y1="30312" x2="34792" y2="30312"/>
                        <a14:foregroundMark x1="42604" y1="28750" x2="42604" y2="28750"/>
                        <a14:foregroundMark x1="41875" y1="27292" x2="41875" y2="27292"/>
                        <a14:foregroundMark x1="56667" y1="29792" x2="56667" y2="29792"/>
                        <a14:foregroundMark x1="56354" y1="30000" x2="56354" y2="30000"/>
                        <a14:foregroundMark x1="55000" y1="29688" x2="55000" y2="29688"/>
                        <a14:foregroundMark x1="52604" y1="29688" x2="52604" y2="29688"/>
                        <a14:foregroundMark x1="51250" y1="30833" x2="51250" y2="30833"/>
                        <a14:foregroundMark x1="51563" y1="32708" x2="52396" y2="32813"/>
                        <a14:foregroundMark x1="55000" y1="34792" x2="55000" y2="34792"/>
                        <a14:foregroundMark x1="55313" y1="35833" x2="55833" y2="36354"/>
                        <a14:foregroundMark x1="53646" y1="40938" x2="53646" y2="40938"/>
                        <a14:foregroundMark x1="49375" y1="32708" x2="49375" y2="32708"/>
                        <a14:foregroundMark x1="47396" y1="57083" x2="47396" y2="57083"/>
                        <a14:foregroundMark x1="50833" y1="53333" x2="50833" y2="53333"/>
                        <a14:foregroundMark x1="42292" y1="54792" x2="42292" y2="54792"/>
                        <a14:foregroundMark x1="42917" y1="55000" x2="43854" y2="56042"/>
                        <a14:foregroundMark x1="46250" y1="58542" x2="46771" y2="58750"/>
                        <a14:foregroundMark x1="49375" y1="59375" x2="49375" y2="59375"/>
                        <a14:foregroundMark x1="48750" y1="55833" x2="48750" y2="55833"/>
                        <a14:foregroundMark x1="47083" y1="53958" x2="47083" y2="53958"/>
                        <a14:foregroundMark x1="46667" y1="53958" x2="46667" y2="53958"/>
                        <a14:foregroundMark x1="45313" y1="55417" x2="45313" y2="56042"/>
                        <a14:foregroundMark x1="43229" y1="58021" x2="43646" y2="58750"/>
                        <a14:foregroundMark x1="44375" y1="60625" x2="45000" y2="60833"/>
                        <a14:foregroundMark x1="48125" y1="60938" x2="48125" y2="60938"/>
                        <a14:foregroundMark x1="49792" y1="60625" x2="49792" y2="60625"/>
                        <a14:foregroundMark x1="52500" y1="54271" x2="52500" y2="54271"/>
                        <a14:foregroundMark x1="53542" y1="52292" x2="53542" y2="52292"/>
                        <a14:foregroundMark x1="53125" y1="51875" x2="53125" y2="51875"/>
                        <a14:foregroundMark x1="49688" y1="51563" x2="49688" y2="51563"/>
                        <a14:foregroundMark x1="43646" y1="53021" x2="43646" y2="53021"/>
                        <a14:foregroundMark x1="40104" y1="53958" x2="40104" y2="53958"/>
                        <a14:foregroundMark x1="37500" y1="53021" x2="38125" y2="52917"/>
                        <a14:foregroundMark x1="43542" y1="60521" x2="43542" y2="60521"/>
                        <a14:foregroundMark x1="44583" y1="62604" x2="45000" y2="62604"/>
                        <a14:foregroundMark x1="47604" y1="61250" x2="47604" y2="61250"/>
                        <a14:foregroundMark x1="44583" y1="58229" x2="44583" y2="58229"/>
                        <a14:foregroundMark x1="42188" y1="57813" x2="42188" y2="57813"/>
                        <a14:foregroundMark x1="42500" y1="57500" x2="42500" y2="57500"/>
                        <a14:foregroundMark x1="42292" y1="57188" x2="42292" y2="57188"/>
                        <a14:foregroundMark x1="41250" y1="56979" x2="41250" y2="56979"/>
                        <a14:foregroundMark x1="40521" y1="55729" x2="40521" y2="55729"/>
                        <a14:foregroundMark x1="39583" y1="53646" x2="39583" y2="53646"/>
                        <a14:foregroundMark x1="39583" y1="52292" x2="39583" y2="52292"/>
                        <a14:foregroundMark x1="43229" y1="51979" x2="43854" y2="51979"/>
                        <a14:foregroundMark x1="47604" y1="52396" x2="47604" y2="52396"/>
                        <a14:foregroundMark x1="48333" y1="52917" x2="48750" y2="53333"/>
                        <a14:foregroundMark x1="47708" y1="54583" x2="47708" y2="54583"/>
                        <a14:foregroundMark x1="48854" y1="55104" x2="49375" y2="55104"/>
                        <a14:foregroundMark x1="50208" y1="55104" x2="50208" y2="55104"/>
                        <a14:foregroundMark x1="51042" y1="55625" x2="51771" y2="56354"/>
                        <a14:foregroundMark x1="52917" y1="56354" x2="52917" y2="56354"/>
                        <a14:foregroundMark x1="53958" y1="53958" x2="53958" y2="53958"/>
                        <a14:foregroundMark x1="53542" y1="51875" x2="53542" y2="51875"/>
                        <a14:foregroundMark x1="53438" y1="51354" x2="53438" y2="51354"/>
                        <a14:foregroundMark x1="52917" y1="51042" x2="52917" y2="51042"/>
                        <a14:foregroundMark x1="50833" y1="50625" x2="50833" y2="50625"/>
                        <a14:foregroundMark x1="50833" y1="51042" x2="50833" y2="51667"/>
                        <a14:foregroundMark x1="51042" y1="51979" x2="51563" y2="52083"/>
                        <a14:foregroundMark x1="51563" y1="52083" x2="51042" y2="52396"/>
                        <a14:foregroundMark x1="46042" y1="53958" x2="45729" y2="54583"/>
                        <a14:foregroundMark x1="45417" y1="54792" x2="45417" y2="54792"/>
                        <a14:foregroundMark x1="45000" y1="55104" x2="45000" y2="55104"/>
                        <a14:foregroundMark x1="44375" y1="55625" x2="44375" y2="55625"/>
                        <a14:foregroundMark x1="42917" y1="55104" x2="42917" y2="55104"/>
                        <a14:foregroundMark x1="41458" y1="55833" x2="41563" y2="56771"/>
                        <a14:foregroundMark x1="41875" y1="57500" x2="42604" y2="58542"/>
                        <a14:foregroundMark x1="42917" y1="59062" x2="43021" y2="59792"/>
                        <a14:foregroundMark x1="43021" y1="60104" x2="43021" y2="60521"/>
                        <a14:foregroundMark x1="43021" y1="61250" x2="43542" y2="61458"/>
                        <a14:foregroundMark x1="53125" y1="31146" x2="53125" y2="31146"/>
                        <a14:foregroundMark x1="51875" y1="27604" x2="51875" y2="27604"/>
                        <a14:foregroundMark x1="54167" y1="27292" x2="54167" y2="27292"/>
                        <a14:foregroundMark x1="55521" y1="27396" x2="56042" y2="27917"/>
                        <a14:foregroundMark x1="56667" y1="32500" x2="56667" y2="32500"/>
                        <a14:foregroundMark x1="55208" y1="37500" x2="55208" y2="37500"/>
                        <a14:foregroundMark x1="52917" y1="37188" x2="53438" y2="37188"/>
                        <a14:foregroundMark x1="48750" y1="37188" x2="48750" y2="37188"/>
                        <a14:foregroundMark x1="38229" y1="33125" x2="38229" y2="33125"/>
                        <a14:foregroundMark x1="35000" y1="27708" x2="35000" y2="27708"/>
                        <a14:foregroundMark x1="42604" y1="24583" x2="42604" y2="24583"/>
                        <a14:foregroundMark x1="42188" y1="27396" x2="42604" y2="28021"/>
                        <a14:foregroundMark x1="42188" y1="30417" x2="42604" y2="30729"/>
                        <a14:foregroundMark x1="40938" y1="33125" x2="40938" y2="33125"/>
                        <a14:foregroundMark x1="39479" y1="33438" x2="39479" y2="33438"/>
                      </a14:backgroundRemoval>
                    </a14:imgEffect>
                  </a14:imgLayer>
                </a14:imgProps>
              </a:ext>
              <a:ext uri="{28A0092B-C50C-407E-A947-70E740481C1C}">
                <a14:useLocalDpi xmlns:a14="http://schemas.microsoft.com/office/drawing/2010/main" val="0"/>
              </a:ext>
            </a:extLst>
          </a:blip>
          <a:srcRect t="13243" b="17004"/>
          <a:stretch/>
        </p:blipFill>
        <p:spPr bwMode="auto">
          <a:xfrm>
            <a:off x="5650080" y="1162247"/>
            <a:ext cx="2197195" cy="15326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4CDBA0C-C56A-84D0-C7D0-2AC6CEA06831}"/>
              </a:ext>
            </a:extLst>
          </p:cNvPr>
          <p:cNvSpPr/>
          <p:nvPr/>
        </p:nvSpPr>
        <p:spPr>
          <a:xfrm>
            <a:off x="2083286" y="4266984"/>
            <a:ext cx="1325235" cy="523220"/>
          </a:xfrm>
          <a:prstGeom prst="rect">
            <a:avLst/>
          </a:prstGeom>
          <a:noFill/>
        </p:spPr>
        <p:txBody>
          <a:bodyPr wrap="none" lIns="91440" tIns="45720" rIns="91440" bIns="45720">
            <a:spAutoFit/>
          </a:bodyPr>
          <a:lstStyle/>
          <a:p>
            <a:pPr algn="ctr"/>
            <a:r>
              <a:rPr lang="lv-LV" sz="28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ROMBS</a:t>
            </a:r>
            <a:endParaRPr lang="en-US" sz="2800" b="0" cap="none" spc="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30" name="Picture 6" descr="Free Circle Cartoon Character Clipart | Charatoon">
            <a:extLst>
              <a:ext uri="{FF2B5EF4-FFF2-40B4-BE49-F238E27FC236}">
                <a16:creationId xmlns:a16="http://schemas.microsoft.com/office/drawing/2014/main" id="{CCAAFCD6-D84F-7D88-36AA-107E5776781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83" b="92708" l="0" r="100000">
                        <a14:foregroundMark x1="48021" y1="37500" x2="48021" y2="37500"/>
                        <a14:foregroundMark x1="46250" y1="36875" x2="46250" y2="36875"/>
                        <a14:foregroundMark x1="39896" y1="38021" x2="39896" y2="38021"/>
                        <a14:foregroundMark x1="42188" y1="38542" x2="42188" y2="38542"/>
                        <a14:foregroundMark x1="42604" y1="40313" x2="42604" y2="40313"/>
                        <a14:foregroundMark x1="42292" y1="41771" x2="42708" y2="42292"/>
                        <a14:foregroundMark x1="42708" y1="42708" x2="42708" y2="42708"/>
                        <a14:foregroundMark x1="59792" y1="39583" x2="59792" y2="39583"/>
                        <a14:foregroundMark x1="60000" y1="39583" x2="60000" y2="39583"/>
                        <a14:foregroundMark x1="58333" y1="37917" x2="58333" y2="37917"/>
                        <a14:foregroundMark x1="53125" y1="38333" x2="53125" y2="38333"/>
                        <a14:foregroundMark x1="52917" y1="39271" x2="52917" y2="39271"/>
                        <a14:foregroundMark x1="52917" y1="42708" x2="53229" y2="43125"/>
                        <a14:foregroundMark x1="53229" y1="43854" x2="53229" y2="43854"/>
                        <a14:foregroundMark x1="49479" y1="44896" x2="49479" y2="44896"/>
                        <a14:foregroundMark x1="44375" y1="45417" x2="44375" y2="45417"/>
                        <a14:foregroundMark x1="43229" y1="44375" x2="43229" y2="44375"/>
                        <a14:foregroundMark x1="41250" y1="40417" x2="41250" y2="40417"/>
                        <a14:foregroundMark x1="40625" y1="38750" x2="40625" y2="38750"/>
                        <a14:foregroundMark x1="41146" y1="38542" x2="41146" y2="38542"/>
                        <a14:foregroundMark x1="43646" y1="39688" x2="44063" y2="40000"/>
                        <a14:foregroundMark x1="47396" y1="43438" x2="47396" y2="43438"/>
                        <a14:foregroundMark x1="48021" y1="43438" x2="48021" y2="43438"/>
                        <a14:foregroundMark x1="48021" y1="42292" x2="48021" y2="42292"/>
                        <a14:foregroundMark x1="47813" y1="40729" x2="47813" y2="40729"/>
                        <a14:foregroundMark x1="47813" y1="38958" x2="47813" y2="38958"/>
                        <a14:foregroundMark x1="47604" y1="38750" x2="47604" y2="38750"/>
                        <a14:foregroundMark x1="44896" y1="39271" x2="44896" y2="39271"/>
                        <a14:foregroundMark x1="41458" y1="36875" x2="41458" y2="36875"/>
                        <a14:foregroundMark x1="40938" y1="36875" x2="40938" y2="36875"/>
                        <a14:foregroundMark x1="40104" y1="36875" x2="40104" y2="36875"/>
                        <a14:foregroundMark x1="40833" y1="42813" x2="40833" y2="42813"/>
                        <a14:foregroundMark x1="43333" y1="46458" x2="43333" y2="46458"/>
                        <a14:foregroundMark x1="59271" y1="43021" x2="59271" y2="43021"/>
                        <a14:foregroundMark x1="56563" y1="43646" x2="56563" y2="43646"/>
                        <a14:foregroundMark x1="60104" y1="46250" x2="60104" y2="46250"/>
                        <a14:foregroundMark x1="53542" y1="41979" x2="53542" y2="41979"/>
                        <a14:foregroundMark x1="53125" y1="38646" x2="53125" y2="38646"/>
                        <a14:foregroundMark x1="56875" y1="38229" x2="56875" y2="38229"/>
                        <a14:foregroundMark x1="55313" y1="38229" x2="55313" y2="38229"/>
                        <a14:foregroundMark x1="52188" y1="38542" x2="52188" y2="38542"/>
                        <a14:foregroundMark x1="50729" y1="36146" x2="50729" y2="36146"/>
                        <a14:foregroundMark x1="52188" y1="36563" x2="52188" y2="36563"/>
                        <a14:foregroundMark x1="53438" y1="36875" x2="54792" y2="37500"/>
                        <a14:foregroundMark x1="56979" y1="37604" x2="56979" y2="37604"/>
                        <a14:foregroundMark x1="61042" y1="36667" x2="61042" y2="36667"/>
                        <a14:foregroundMark x1="61146" y1="37292" x2="61146" y2="37292"/>
                        <a14:foregroundMark x1="59062" y1="40625" x2="59062" y2="40625"/>
                        <a14:foregroundMark x1="57396" y1="47083" x2="57396" y2="47083"/>
                        <a14:foregroundMark x1="54583" y1="45833" x2="54583" y2="45833"/>
                        <a14:foregroundMark x1="48125" y1="58229" x2="48125" y2="58229"/>
                        <a14:foregroundMark x1="52083" y1="56979" x2="52083" y2="56979"/>
                      </a14:backgroundRemoval>
                    </a14:imgEffect>
                  </a14:imgLayer>
                </a14:imgProps>
              </a:ext>
              <a:ext uri="{28A0092B-C50C-407E-A947-70E740481C1C}">
                <a14:useLocalDpi xmlns:a14="http://schemas.microsoft.com/office/drawing/2010/main" val="0"/>
              </a:ext>
            </a:extLst>
          </a:blip>
          <a:srcRect t="8239" b="8764"/>
          <a:stretch/>
        </p:blipFill>
        <p:spPr bwMode="auto">
          <a:xfrm>
            <a:off x="9760957" y="1224575"/>
            <a:ext cx="1771504" cy="14702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quare Cartoon Character Clipart | Charatoon">
            <a:extLst>
              <a:ext uri="{FF2B5EF4-FFF2-40B4-BE49-F238E27FC236}">
                <a16:creationId xmlns:a16="http://schemas.microsoft.com/office/drawing/2014/main" id="{C97E14E7-FA76-08B4-D5EA-EBFE4ABA137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625" b="87917" l="8646" r="90729">
                        <a14:foregroundMark x1="47396" y1="39583" x2="47396" y2="39583"/>
                        <a14:foregroundMark x1="41667" y1="36979" x2="41667" y2="36979"/>
                        <a14:foregroundMark x1="40833" y1="38750" x2="40833" y2="38750"/>
                        <a14:foregroundMark x1="41146" y1="43021" x2="41146" y2="43021"/>
                        <a14:foregroundMark x1="41667" y1="43333" x2="41667" y2="43333"/>
                        <a14:foregroundMark x1="44375" y1="39375" x2="44375" y2="39375"/>
                        <a14:foregroundMark x1="45729" y1="38542" x2="45729" y2="38542"/>
                        <a14:foregroundMark x1="46250" y1="38646" x2="46667" y2="38958"/>
                        <a14:foregroundMark x1="57396" y1="37292" x2="57396" y2="37292"/>
                        <a14:foregroundMark x1="51458" y1="38750" x2="51458" y2="38750"/>
                        <a14:foregroundMark x1="52917" y1="42500" x2="53854" y2="43646"/>
                        <a14:foregroundMark x1="58229" y1="46146" x2="58229" y2="46146"/>
                        <a14:foregroundMark x1="60313" y1="37917" x2="60313" y2="37917"/>
                        <a14:foregroundMark x1="48333" y1="57500" x2="48333" y2="57500"/>
                      </a14:backgroundRemoval>
                    </a14:imgEffect>
                  </a14:imgLayer>
                </a14:imgProps>
              </a:ext>
              <a:ext uri="{28A0092B-C50C-407E-A947-70E740481C1C}">
                <a14:useLocalDpi xmlns:a14="http://schemas.microsoft.com/office/drawing/2010/main" val="0"/>
              </a:ext>
            </a:extLst>
          </a:blip>
          <a:srcRect l="9350" t="10980" r="9600" b="12060"/>
          <a:stretch/>
        </p:blipFill>
        <p:spPr bwMode="auto">
          <a:xfrm>
            <a:off x="7953143" y="2874704"/>
            <a:ext cx="1672141" cy="1587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hombus shape vector illustration in cartoon character design Stock  Illustration | Adobe Stock">
            <a:extLst>
              <a:ext uri="{FF2B5EF4-FFF2-40B4-BE49-F238E27FC236}">
                <a16:creationId xmlns:a16="http://schemas.microsoft.com/office/drawing/2014/main" id="{B7808E50-5C96-8911-1BFB-0589940EF71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42015" y="4107952"/>
            <a:ext cx="1708933" cy="17089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6C2FB0-336C-DFE7-E291-4F34099CBCB1}"/>
              </a:ext>
            </a:extLst>
          </p:cNvPr>
          <p:cNvSpPr/>
          <p:nvPr/>
        </p:nvSpPr>
        <p:spPr>
          <a:xfrm>
            <a:off x="1318262" y="72677"/>
            <a:ext cx="9700476" cy="584775"/>
          </a:xfrm>
          <a:prstGeom prst="rect">
            <a:avLst/>
          </a:prstGeom>
          <a:noFill/>
        </p:spPr>
        <p:txBody>
          <a:bodyPr wrap="none" lIns="91440" tIns="45720" rIns="91440" bIns="45720">
            <a:spAutoFit/>
          </a:bodyPr>
          <a:lstStyle/>
          <a:p>
            <a:pPr algn="ct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IZLASI UN IZVĒLIES PAREIZO</a:t>
            </a:r>
            <a:r>
              <a:rPr lang="en-GB"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ĢEOMETRISKO FIGŪRU!</a:t>
            </a:r>
            <a:endParaRPr lang="en-US" sz="32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826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12" restart="whenNotActive" fill="hold" evtFilter="cancelBubble" nodeType="interactiveSeq">
                <p:stCondLst>
                  <p:cond evt="onClick" delay="0">
                    <p:tgtEl>
                      <p:spTgt spid="102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7" restart="whenNotActive" fill="hold" evtFilter="cancelBubble" nodeType="interactiveSeq">
                <p:stCondLst>
                  <p:cond evt="onClick" delay="0">
                    <p:tgtEl>
                      <p:spTgt spid="103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22" restart="whenNotActive" fill="hold" evtFilter="cancelBubble" nodeType="interactiveSeq">
                <p:stCondLst>
                  <p:cond evt="onClick" delay="0">
                    <p:tgtEl>
                      <p:spTgt spid="10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1.11111E-6 L -0.3168 -0.24907 " pathEditMode="relative" rAng="0" ptsTypes="AA">
                                      <p:cBhvr>
                                        <p:cTn id="26" dur="2000" fill="hold"/>
                                        <p:tgtEl>
                                          <p:spTgt spid="1034"/>
                                        </p:tgtEl>
                                        <p:attrNameLst>
                                          <p:attrName>ppt_x</p:attrName>
                                          <p:attrName>ppt_y</p:attrName>
                                        </p:attrNameLst>
                                      </p:cBhvr>
                                      <p:rCtr x="-15846" y="-12454"/>
                                    </p:animMotion>
                                  </p:childTnLst>
                                </p:cTn>
                              </p:par>
                            </p:childTnLst>
                          </p:cTn>
                        </p:par>
                      </p:childTnLst>
                    </p:cTn>
                  </p:par>
                </p:childTnLst>
              </p:cTn>
              <p:nextCondLst>
                <p:cond evt="onClick" delay="0">
                  <p:tgtEl>
                    <p:spTgt spid="103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9B851-92D7-7B14-4FC8-F9CA164DA181}"/>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D2000772-15B8-F348-A095-975DA55EA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Orange Sweater Clip Art - Orange Sweater Image">
            <a:extLst>
              <a:ext uri="{FF2B5EF4-FFF2-40B4-BE49-F238E27FC236}">
                <a16:creationId xmlns:a16="http://schemas.microsoft.com/office/drawing/2014/main" id="{50F27797-31C0-2758-C454-C05907AF24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775" y="1656387"/>
            <a:ext cx="4614254" cy="3737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angle Cartoon Free PNG Image｜Illustoon">
            <a:extLst>
              <a:ext uri="{FF2B5EF4-FFF2-40B4-BE49-F238E27FC236}">
                <a16:creationId xmlns:a16="http://schemas.microsoft.com/office/drawing/2014/main" id="{24BFE120-F977-549B-10ED-A1513CC752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667" r="100000"/>
                    </a14:imgEffect>
                  </a14:imgLayer>
                </a14:imgProps>
              </a:ext>
              <a:ext uri="{28A0092B-C50C-407E-A947-70E740481C1C}">
                <a14:useLocalDpi xmlns:a14="http://schemas.microsoft.com/office/drawing/2010/main" val="0"/>
              </a:ext>
            </a:extLst>
          </a:blip>
          <a:srcRect/>
          <a:stretch>
            <a:fillRect/>
          </a:stretch>
        </p:blipFill>
        <p:spPr bwMode="auto">
          <a:xfrm>
            <a:off x="10164271" y="3743539"/>
            <a:ext cx="1708934" cy="17089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3F213DD-EC36-26EC-E793-015D20014E69}"/>
              </a:ext>
            </a:extLst>
          </p:cNvPr>
          <p:cNvSpPr/>
          <p:nvPr/>
        </p:nvSpPr>
        <p:spPr>
          <a:xfrm>
            <a:off x="1611172" y="4266984"/>
            <a:ext cx="2269467" cy="523220"/>
          </a:xfrm>
          <a:prstGeom prst="rect">
            <a:avLst/>
          </a:prstGeom>
          <a:noFill/>
        </p:spPr>
        <p:txBody>
          <a:bodyPr wrap="none" lIns="91440" tIns="45720" rIns="91440" bIns="45720">
            <a:spAutoFit/>
          </a:bodyPr>
          <a:lstStyle/>
          <a:p>
            <a:pPr algn="ctr"/>
            <a:r>
              <a:rPr lang="lv-LV" sz="2800" dirty="0">
                <a:ln w="0"/>
                <a:solidFill>
                  <a:schemeClr val="accent6">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TAISNSTŪRIS</a:t>
            </a:r>
            <a:endParaRPr lang="en-US" sz="2800" b="0" cap="none" spc="0" dirty="0">
              <a:ln w="0"/>
              <a:solidFill>
                <a:schemeClr val="accent6">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30" name="Picture 6" descr="Free Circle Cartoon Character Clipart | Charatoon">
            <a:extLst>
              <a:ext uri="{FF2B5EF4-FFF2-40B4-BE49-F238E27FC236}">
                <a16:creationId xmlns:a16="http://schemas.microsoft.com/office/drawing/2014/main" id="{E64DF1E6-D031-DEA8-D1C0-4A8FE2FCF1C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083" b="92708" l="0" r="100000">
                        <a14:foregroundMark x1="48021" y1="37500" x2="48021" y2="37500"/>
                        <a14:foregroundMark x1="46250" y1="36875" x2="46250" y2="36875"/>
                        <a14:foregroundMark x1="39896" y1="38021" x2="39896" y2="38021"/>
                        <a14:foregroundMark x1="42188" y1="38542" x2="42188" y2="38542"/>
                        <a14:foregroundMark x1="42604" y1="40313" x2="42604" y2="40313"/>
                        <a14:foregroundMark x1="42292" y1="41771" x2="42708" y2="42292"/>
                        <a14:foregroundMark x1="42708" y1="42708" x2="42708" y2="42708"/>
                        <a14:foregroundMark x1="59792" y1="39583" x2="59792" y2="39583"/>
                        <a14:foregroundMark x1="60000" y1="39583" x2="60000" y2="39583"/>
                        <a14:foregroundMark x1="58333" y1="37917" x2="58333" y2="37917"/>
                        <a14:foregroundMark x1="53125" y1="38333" x2="53125" y2="38333"/>
                        <a14:foregroundMark x1="52917" y1="39271" x2="52917" y2="39271"/>
                        <a14:foregroundMark x1="52917" y1="42708" x2="53229" y2="43125"/>
                        <a14:foregroundMark x1="53229" y1="43854" x2="53229" y2="43854"/>
                        <a14:foregroundMark x1="49479" y1="44896" x2="49479" y2="44896"/>
                        <a14:foregroundMark x1="44375" y1="45417" x2="44375" y2="45417"/>
                        <a14:foregroundMark x1="43229" y1="44375" x2="43229" y2="44375"/>
                        <a14:foregroundMark x1="41250" y1="40417" x2="41250" y2="40417"/>
                        <a14:foregroundMark x1="40625" y1="38750" x2="40625" y2="38750"/>
                        <a14:foregroundMark x1="41146" y1="38542" x2="41146" y2="38542"/>
                        <a14:foregroundMark x1="43646" y1="39688" x2="44063" y2="40000"/>
                        <a14:foregroundMark x1="47396" y1="43438" x2="47396" y2="43438"/>
                        <a14:foregroundMark x1="48021" y1="43438" x2="48021" y2="43438"/>
                        <a14:foregroundMark x1="48021" y1="42292" x2="48021" y2="42292"/>
                        <a14:foregroundMark x1="47813" y1="40729" x2="47813" y2="40729"/>
                        <a14:foregroundMark x1="47813" y1="38958" x2="47813" y2="38958"/>
                        <a14:foregroundMark x1="47604" y1="38750" x2="47604" y2="38750"/>
                        <a14:foregroundMark x1="44896" y1="39271" x2="44896" y2="39271"/>
                        <a14:foregroundMark x1="41458" y1="36875" x2="41458" y2="36875"/>
                        <a14:foregroundMark x1="40938" y1="36875" x2="40938" y2="36875"/>
                        <a14:foregroundMark x1="40104" y1="36875" x2="40104" y2="36875"/>
                        <a14:foregroundMark x1="40833" y1="42813" x2="40833" y2="42813"/>
                        <a14:foregroundMark x1="43333" y1="46458" x2="43333" y2="46458"/>
                        <a14:foregroundMark x1="59271" y1="43021" x2="59271" y2="43021"/>
                        <a14:foregroundMark x1="56563" y1="43646" x2="56563" y2="43646"/>
                        <a14:foregroundMark x1="60104" y1="46250" x2="60104" y2="46250"/>
                        <a14:foregroundMark x1="53542" y1="41979" x2="53542" y2="41979"/>
                        <a14:foregroundMark x1="53125" y1="38646" x2="53125" y2="38646"/>
                        <a14:foregroundMark x1="56875" y1="38229" x2="56875" y2="38229"/>
                        <a14:foregroundMark x1="55313" y1="38229" x2="55313" y2="38229"/>
                        <a14:foregroundMark x1="52188" y1="38542" x2="52188" y2="38542"/>
                        <a14:foregroundMark x1="50729" y1="36146" x2="50729" y2="36146"/>
                        <a14:foregroundMark x1="52188" y1="36563" x2="52188" y2="36563"/>
                        <a14:foregroundMark x1="53438" y1="36875" x2="54792" y2="37500"/>
                        <a14:foregroundMark x1="56979" y1="37604" x2="56979" y2="37604"/>
                        <a14:foregroundMark x1="61042" y1="36667" x2="61042" y2="36667"/>
                        <a14:foregroundMark x1="61146" y1="37292" x2="61146" y2="37292"/>
                        <a14:foregroundMark x1="59062" y1="40625" x2="59062" y2="40625"/>
                        <a14:foregroundMark x1="57396" y1="47083" x2="57396" y2="47083"/>
                        <a14:foregroundMark x1="54583" y1="45833" x2="54583" y2="45833"/>
                        <a14:foregroundMark x1="48125" y1="58229" x2="48125" y2="58229"/>
                        <a14:foregroundMark x1="52083" y1="56979" x2="52083" y2="56979"/>
                      </a14:backgroundRemoval>
                    </a14:imgEffect>
                  </a14:imgLayer>
                </a14:imgProps>
              </a:ext>
              <a:ext uri="{28A0092B-C50C-407E-A947-70E740481C1C}">
                <a14:useLocalDpi xmlns:a14="http://schemas.microsoft.com/office/drawing/2010/main" val="0"/>
              </a:ext>
            </a:extLst>
          </a:blip>
          <a:srcRect t="8239" b="8764"/>
          <a:stretch/>
        </p:blipFill>
        <p:spPr bwMode="auto">
          <a:xfrm>
            <a:off x="9760957" y="1224575"/>
            <a:ext cx="1771504" cy="14702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quare Cartoon Character Clipart | Charatoon">
            <a:extLst>
              <a:ext uri="{FF2B5EF4-FFF2-40B4-BE49-F238E27FC236}">
                <a16:creationId xmlns:a16="http://schemas.microsoft.com/office/drawing/2014/main" id="{8E21ABEB-7BC4-80E4-90F9-E6C07405850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625" b="87917" l="8646" r="90729">
                        <a14:foregroundMark x1="47396" y1="39583" x2="47396" y2="39583"/>
                        <a14:foregroundMark x1="41667" y1="36979" x2="41667" y2="36979"/>
                        <a14:foregroundMark x1="40833" y1="38750" x2="40833" y2="38750"/>
                        <a14:foregroundMark x1="41146" y1="43021" x2="41146" y2="43021"/>
                        <a14:foregroundMark x1="41667" y1="43333" x2="41667" y2="43333"/>
                        <a14:foregroundMark x1="44375" y1="39375" x2="44375" y2="39375"/>
                        <a14:foregroundMark x1="45729" y1="38542" x2="45729" y2="38542"/>
                        <a14:foregroundMark x1="46250" y1="38646" x2="46667" y2="38958"/>
                        <a14:foregroundMark x1="57396" y1="37292" x2="57396" y2="37292"/>
                        <a14:foregroundMark x1="51458" y1="38750" x2="51458" y2="38750"/>
                        <a14:foregroundMark x1="52917" y1="42500" x2="53854" y2="43646"/>
                        <a14:foregroundMark x1="58229" y1="46146" x2="58229" y2="46146"/>
                        <a14:foregroundMark x1="60313" y1="37917" x2="60313" y2="37917"/>
                        <a14:foregroundMark x1="48333" y1="57500" x2="48333" y2="57500"/>
                      </a14:backgroundRemoval>
                    </a14:imgEffect>
                  </a14:imgLayer>
                </a14:imgProps>
              </a:ext>
              <a:ext uri="{28A0092B-C50C-407E-A947-70E740481C1C}">
                <a14:useLocalDpi xmlns:a14="http://schemas.microsoft.com/office/drawing/2010/main" val="0"/>
              </a:ext>
            </a:extLst>
          </a:blip>
          <a:srcRect l="9350" t="10980" r="9600" b="12060"/>
          <a:stretch/>
        </p:blipFill>
        <p:spPr bwMode="auto">
          <a:xfrm>
            <a:off x="7953143" y="2874704"/>
            <a:ext cx="1672141" cy="1587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hombus shape vector illustration in cartoon character design Stock  Illustration | Adobe Stock">
            <a:extLst>
              <a:ext uri="{FF2B5EF4-FFF2-40B4-BE49-F238E27FC236}">
                <a16:creationId xmlns:a16="http://schemas.microsoft.com/office/drawing/2014/main" id="{174BE7BB-5FB5-F3DB-2F21-DCC9B22E31B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42015" y="4107952"/>
            <a:ext cx="1708933" cy="17089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urprising Rectangle Cartoon Character Clipart | Charatoon">
            <a:extLst>
              <a:ext uri="{FF2B5EF4-FFF2-40B4-BE49-F238E27FC236}">
                <a16:creationId xmlns:a16="http://schemas.microsoft.com/office/drawing/2014/main" id="{1A13C55B-6A98-B193-76B4-5759468949A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3125" b="83854" l="0" r="100000">
                        <a14:foregroundMark x1="43646" y1="26354" x2="43646" y2="26354"/>
                        <a14:foregroundMark x1="37917" y1="27917" x2="37917" y2="27917"/>
                        <a14:foregroundMark x1="37708" y1="29063" x2="37813" y2="29479"/>
                        <a14:foregroundMark x1="41563" y1="30000" x2="41563" y2="30000"/>
                        <a14:foregroundMark x1="43333" y1="30000" x2="44063" y2="30417"/>
                        <a14:foregroundMark x1="43229" y1="32917" x2="43229" y2="32917"/>
                        <a14:foregroundMark x1="42604" y1="17813" x2="42604" y2="17813"/>
                        <a14:foregroundMark x1="38542" y1="25729" x2="38542" y2="25729"/>
                        <a14:foregroundMark x1="42917" y1="26354" x2="42917" y2="26354"/>
                        <a14:foregroundMark x1="34792" y1="30312" x2="34792" y2="30312"/>
                        <a14:foregroundMark x1="42604" y1="28750" x2="42604" y2="28750"/>
                        <a14:foregroundMark x1="41875" y1="27292" x2="41875" y2="27292"/>
                        <a14:foregroundMark x1="56667" y1="29792" x2="56667" y2="29792"/>
                        <a14:foregroundMark x1="56354" y1="30000" x2="56354" y2="30000"/>
                        <a14:foregroundMark x1="55000" y1="29688" x2="55000" y2="29688"/>
                        <a14:foregroundMark x1="52604" y1="29688" x2="52604" y2="29688"/>
                        <a14:foregroundMark x1="51250" y1="30833" x2="51250" y2="30833"/>
                        <a14:foregroundMark x1="51563" y1="32708" x2="52396" y2="32813"/>
                        <a14:foregroundMark x1="55000" y1="34792" x2="55000" y2="34792"/>
                        <a14:foregroundMark x1="55313" y1="35833" x2="55833" y2="36354"/>
                        <a14:foregroundMark x1="53646" y1="40938" x2="53646" y2="40938"/>
                        <a14:foregroundMark x1="49375" y1="32708" x2="49375" y2="32708"/>
                        <a14:foregroundMark x1="47396" y1="57083" x2="47396" y2="57083"/>
                        <a14:foregroundMark x1="50833" y1="53333" x2="50833" y2="53333"/>
                        <a14:foregroundMark x1="42292" y1="54792" x2="42292" y2="54792"/>
                        <a14:foregroundMark x1="42917" y1="55000" x2="43854" y2="56042"/>
                        <a14:foregroundMark x1="46250" y1="58542" x2="46771" y2="58750"/>
                        <a14:foregroundMark x1="49375" y1="59375" x2="49375" y2="59375"/>
                        <a14:foregroundMark x1="48750" y1="55833" x2="48750" y2="55833"/>
                        <a14:foregroundMark x1="47083" y1="53958" x2="47083" y2="53958"/>
                        <a14:foregroundMark x1="46667" y1="53958" x2="46667" y2="53958"/>
                        <a14:foregroundMark x1="45313" y1="55417" x2="45313" y2="56042"/>
                        <a14:foregroundMark x1="43229" y1="58021" x2="43646" y2="58750"/>
                        <a14:foregroundMark x1="44375" y1="60625" x2="45000" y2="60833"/>
                        <a14:foregroundMark x1="48125" y1="60938" x2="48125" y2="60938"/>
                        <a14:foregroundMark x1="49792" y1="60625" x2="49792" y2="60625"/>
                        <a14:foregroundMark x1="52500" y1="54271" x2="52500" y2="54271"/>
                        <a14:foregroundMark x1="53542" y1="52292" x2="53542" y2="52292"/>
                        <a14:foregroundMark x1="53125" y1="51875" x2="53125" y2="51875"/>
                        <a14:foregroundMark x1="49688" y1="51563" x2="49688" y2="51563"/>
                        <a14:foregroundMark x1="43646" y1="53021" x2="43646" y2="53021"/>
                        <a14:foregroundMark x1="40104" y1="53958" x2="40104" y2="53958"/>
                        <a14:foregroundMark x1="37500" y1="53021" x2="38125" y2="52917"/>
                        <a14:foregroundMark x1="43542" y1="60521" x2="43542" y2="60521"/>
                        <a14:foregroundMark x1="44583" y1="62604" x2="45000" y2="62604"/>
                        <a14:foregroundMark x1="47604" y1="61250" x2="47604" y2="61250"/>
                        <a14:foregroundMark x1="44583" y1="58229" x2="44583" y2="58229"/>
                        <a14:foregroundMark x1="42188" y1="57813" x2="42188" y2="57813"/>
                        <a14:foregroundMark x1="42500" y1="57500" x2="42500" y2="57500"/>
                        <a14:foregroundMark x1="42292" y1="57188" x2="42292" y2="57188"/>
                        <a14:foregroundMark x1="41250" y1="56979" x2="41250" y2="56979"/>
                        <a14:foregroundMark x1="40521" y1="55729" x2="40521" y2="55729"/>
                        <a14:foregroundMark x1="39583" y1="53646" x2="39583" y2="53646"/>
                        <a14:foregroundMark x1="39583" y1="52292" x2="39583" y2="52292"/>
                        <a14:foregroundMark x1="43229" y1="51979" x2="43854" y2="51979"/>
                        <a14:foregroundMark x1="47604" y1="52396" x2="47604" y2="52396"/>
                        <a14:foregroundMark x1="48333" y1="52917" x2="48750" y2="53333"/>
                        <a14:foregroundMark x1="47708" y1="54583" x2="47708" y2="54583"/>
                        <a14:foregroundMark x1="48854" y1="55104" x2="49375" y2="55104"/>
                        <a14:foregroundMark x1="50208" y1="55104" x2="50208" y2="55104"/>
                        <a14:foregroundMark x1="51042" y1="55625" x2="51771" y2="56354"/>
                        <a14:foregroundMark x1="52917" y1="56354" x2="52917" y2="56354"/>
                        <a14:foregroundMark x1="53958" y1="53958" x2="53958" y2="53958"/>
                        <a14:foregroundMark x1="53542" y1="51875" x2="53542" y2="51875"/>
                        <a14:foregroundMark x1="53438" y1="51354" x2="53438" y2="51354"/>
                        <a14:foregroundMark x1="52917" y1="51042" x2="52917" y2="51042"/>
                        <a14:foregroundMark x1="50833" y1="50625" x2="50833" y2="50625"/>
                        <a14:foregroundMark x1="50833" y1="51042" x2="50833" y2="51667"/>
                        <a14:foregroundMark x1="51042" y1="51979" x2="51563" y2="52083"/>
                        <a14:foregroundMark x1="51563" y1="52083" x2="51042" y2="52396"/>
                        <a14:foregroundMark x1="46042" y1="53958" x2="45729" y2="54583"/>
                        <a14:foregroundMark x1="45417" y1="54792" x2="45417" y2="54792"/>
                        <a14:foregroundMark x1="45000" y1="55104" x2="45000" y2="55104"/>
                        <a14:foregroundMark x1="44375" y1="55625" x2="44375" y2="55625"/>
                        <a14:foregroundMark x1="42917" y1="55104" x2="42917" y2="55104"/>
                        <a14:foregroundMark x1="41458" y1="55833" x2="41563" y2="56771"/>
                        <a14:foregroundMark x1="41875" y1="57500" x2="42604" y2="58542"/>
                        <a14:foregroundMark x1="42917" y1="59062" x2="43021" y2="59792"/>
                        <a14:foregroundMark x1="43021" y1="60104" x2="43021" y2="60521"/>
                        <a14:foregroundMark x1="43021" y1="61250" x2="43542" y2="61458"/>
                        <a14:foregroundMark x1="53125" y1="31146" x2="53125" y2="31146"/>
                        <a14:foregroundMark x1="51875" y1="27604" x2="51875" y2="27604"/>
                        <a14:foregroundMark x1="54167" y1="27292" x2="54167" y2="27292"/>
                        <a14:foregroundMark x1="55521" y1="27396" x2="56042" y2="27917"/>
                        <a14:foregroundMark x1="56667" y1="32500" x2="56667" y2="32500"/>
                        <a14:foregroundMark x1="55208" y1="37500" x2="55208" y2="37500"/>
                        <a14:foregroundMark x1="52917" y1="37188" x2="53438" y2="37188"/>
                        <a14:foregroundMark x1="48750" y1="37188" x2="48750" y2="37188"/>
                        <a14:foregroundMark x1="38229" y1="33125" x2="38229" y2="33125"/>
                        <a14:foregroundMark x1="35000" y1="27708" x2="35000" y2="27708"/>
                        <a14:foregroundMark x1="42604" y1="24583" x2="42604" y2="24583"/>
                        <a14:foregroundMark x1="42188" y1="27396" x2="42604" y2="28021"/>
                        <a14:foregroundMark x1="42188" y1="30417" x2="42604" y2="30729"/>
                        <a14:foregroundMark x1="40938" y1="33125" x2="40938" y2="33125"/>
                        <a14:foregroundMark x1="39479" y1="33438" x2="39479" y2="33438"/>
                      </a14:backgroundRemoval>
                    </a14:imgEffect>
                  </a14:imgLayer>
                </a14:imgProps>
              </a:ext>
              <a:ext uri="{28A0092B-C50C-407E-A947-70E740481C1C}">
                <a14:useLocalDpi xmlns:a14="http://schemas.microsoft.com/office/drawing/2010/main" val="0"/>
              </a:ext>
            </a:extLst>
          </a:blip>
          <a:srcRect t="13243" b="17004"/>
          <a:stretch/>
        </p:blipFill>
        <p:spPr bwMode="auto">
          <a:xfrm>
            <a:off x="5650080" y="1162247"/>
            <a:ext cx="2197195" cy="15326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F8568C3-BD53-A582-7C18-1E6E9DEDD3ED}"/>
              </a:ext>
            </a:extLst>
          </p:cNvPr>
          <p:cNvSpPr/>
          <p:nvPr/>
        </p:nvSpPr>
        <p:spPr>
          <a:xfrm>
            <a:off x="1318262" y="72677"/>
            <a:ext cx="9700476" cy="584775"/>
          </a:xfrm>
          <a:prstGeom prst="rect">
            <a:avLst/>
          </a:prstGeom>
          <a:noFill/>
        </p:spPr>
        <p:txBody>
          <a:bodyPr wrap="none" lIns="91440" tIns="45720" rIns="91440" bIns="45720">
            <a:spAutoFit/>
          </a:bodyPr>
          <a:lstStyle/>
          <a:p>
            <a:pPr algn="ct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IZLASI UN IZVĒLIES PAREIZO</a:t>
            </a:r>
            <a:r>
              <a:rPr lang="en-GB"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lv-LV" sz="32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ĢEOMETRISKO FIGŪRU!</a:t>
            </a:r>
            <a:endParaRPr lang="en-US" sz="32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59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0 L -0.32344 0.21875 " pathEditMode="relative" rAng="0" ptsTypes="AA">
                                      <p:cBhvr>
                                        <p:cTn id="6" dur="2000" fill="hold"/>
                                        <p:tgtEl>
                                          <p:spTgt spid="1036"/>
                                        </p:tgtEl>
                                        <p:attrNameLst>
                                          <p:attrName>ppt_x</p:attrName>
                                          <p:attrName>ppt_y</p:attrName>
                                        </p:attrNameLst>
                                      </p:cBhvr>
                                      <p:rCtr x="-16172" y="1092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2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2" restart="whenNotActive" fill="hold" evtFilter="cancelBubble" nodeType="interactiveSeq">
                <p:stCondLst>
                  <p:cond evt="onClick" delay="0">
                    <p:tgtEl>
                      <p:spTgt spid="1032"/>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17" restart="whenNotActive" fill="hold" evtFilter="cancelBubble" nodeType="interactiveSeq">
                <p:stCondLst>
                  <p:cond evt="onClick" delay="0">
                    <p:tgtEl>
                      <p:spTgt spid="103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22" restart="whenNotActive" fill="hold" evtFilter="cancelBubble" nodeType="interactiveSeq">
                <p:stCondLst>
                  <p:cond evt="onClick" delay="0">
                    <p:tgtEl>
                      <p:spTgt spid="103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 Background Images – Browse 8,263,582 Stock Photos, Vectors, and Video  | Adobe Stock">
            <a:extLst>
              <a:ext uri="{FF2B5EF4-FFF2-40B4-BE49-F238E27FC236}">
                <a16:creationId xmlns:a16="http://schemas.microsoft.com/office/drawing/2014/main" id="{B90DA1D6-32F6-A4D0-2EE5-BCA7BB981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AA222E-5826-5FE3-E0A8-63F5BA2E80F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681" l="0" r="100000">
                        <a14:foregroundMark x1="35144" y1="53195" x2="35144" y2="53195"/>
                        <a14:foregroundMark x1="49681" y1="33706" x2="49681" y2="33706"/>
                        <a14:foregroundMark x1="68371" y1="48243" x2="68371" y2="48243"/>
                        <a14:foregroundMark x1="49042" y1="67093" x2="49042" y2="67093"/>
                        <a14:foregroundMark x1="49042" y1="67093" x2="49042" y2="67093"/>
                        <a14:foregroundMark x1="32268" y1="46805" x2="32268" y2="46805"/>
                        <a14:foregroundMark x1="33706" y1="49681" x2="33706" y2="49681"/>
                        <a14:foregroundMark x1="35783" y1="49681" x2="35783" y2="49681"/>
                        <a14:foregroundMark x1="51118" y1="32907" x2="51118" y2="32907"/>
                        <a14:foregroundMark x1="51757" y1="35144" x2="51757" y2="35144"/>
                        <a14:foregroundMark x1="67732" y1="53834" x2="67732" y2="53834"/>
                        <a14:foregroundMark x1="66294" y1="53195" x2="66294" y2="53195"/>
                        <a14:foregroundMark x1="65016" y1="51118" x2="65016" y2="51118"/>
                        <a14:foregroundMark x1="48243" y1="65655" x2="48243" y2="65655"/>
                        <a14:foregroundMark x1="49042" y1="65655" x2="49042" y2="65655"/>
                        <a14:foregroundMark x1="51118" y1="65655" x2="51118" y2="65655"/>
                      </a14:backgroundRemoval>
                    </a14:imgEffect>
                  </a14:imgLayer>
                </a14:imgProps>
              </a:ext>
              <a:ext uri="{28A0092B-C50C-407E-A947-70E740481C1C}">
                <a14:useLocalDpi xmlns:a14="http://schemas.microsoft.com/office/drawing/2010/main" val="0"/>
              </a:ext>
            </a:extLst>
          </a:blip>
          <a:srcRect/>
          <a:stretch/>
        </p:blipFill>
        <p:spPr bwMode="auto">
          <a:xfrm>
            <a:off x="5594587" y="1968119"/>
            <a:ext cx="1031318" cy="103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2D805BC-8C97-474C-5C77-755CF1EDF816}"/>
              </a:ext>
            </a:extLst>
          </p:cNvPr>
          <p:cNvSpPr/>
          <p:nvPr/>
        </p:nvSpPr>
        <p:spPr>
          <a:xfrm>
            <a:off x="4770322" y="1760503"/>
            <a:ext cx="824265" cy="1446550"/>
          </a:xfrm>
          <a:prstGeom prst="rect">
            <a:avLst/>
          </a:prstGeom>
          <a:noFill/>
        </p:spPr>
        <p:txBody>
          <a:bodyPr wrap="none" lIns="91440" tIns="45720" rIns="91440" bIns="45720">
            <a:spAutoFit/>
          </a:bodyPr>
          <a:lstStyle/>
          <a:p>
            <a:pPr algn="ctr"/>
            <a:r>
              <a:rPr lang="en-US" sz="8800" b="1" cap="none" spc="0" dirty="0">
                <a:ln w="0"/>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a:t>
            </a:r>
          </a:p>
        </p:txBody>
      </p:sp>
      <p:sp>
        <p:nvSpPr>
          <p:cNvPr id="5" name="Rectangle 4">
            <a:extLst>
              <a:ext uri="{FF2B5EF4-FFF2-40B4-BE49-F238E27FC236}">
                <a16:creationId xmlns:a16="http://schemas.microsoft.com/office/drawing/2014/main" id="{19102609-6CE6-E691-410E-E3180CA70AAF}"/>
              </a:ext>
            </a:extLst>
          </p:cNvPr>
          <p:cNvSpPr/>
          <p:nvPr/>
        </p:nvSpPr>
        <p:spPr>
          <a:xfrm>
            <a:off x="8741761" y="313953"/>
            <a:ext cx="920445" cy="1446550"/>
          </a:xfrm>
          <a:prstGeom prst="rect">
            <a:avLst/>
          </a:prstGeom>
          <a:noFill/>
        </p:spPr>
        <p:txBody>
          <a:bodyPr wrap="none" lIns="91440" tIns="45720" rIns="91440" bIns="45720">
            <a:spAutoFit/>
          </a:bodyPr>
          <a:lstStyle/>
          <a:p>
            <a:pPr algn="ctr"/>
            <a:r>
              <a:rPr lang="lv-LV"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Ā</a:t>
            </a:r>
            <a:endParaRPr lang="en-US"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2E6452B-4C61-12A8-959F-528DDC614725}"/>
              </a:ext>
            </a:extLst>
          </p:cNvPr>
          <p:cNvSpPr/>
          <p:nvPr/>
        </p:nvSpPr>
        <p:spPr>
          <a:xfrm>
            <a:off x="1431076" y="211211"/>
            <a:ext cx="920445" cy="1446550"/>
          </a:xfrm>
          <a:prstGeom prst="rect">
            <a:avLst/>
          </a:prstGeom>
          <a:noFill/>
        </p:spPr>
        <p:txBody>
          <a:bodyPr wrap="none" lIns="91440" tIns="45720" rIns="91440" bIns="45720">
            <a:spAutoFit/>
          </a:bodyPr>
          <a:lstStyle/>
          <a:p>
            <a:pPr algn="ctr"/>
            <a:r>
              <a:rPr lang="en-US" sz="8800" b="1" cap="none" spc="0" dirty="0">
                <a:ln w="0"/>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a:t>
            </a:r>
          </a:p>
        </p:txBody>
      </p:sp>
      <p:sp>
        <p:nvSpPr>
          <p:cNvPr id="7" name="Rectangle 6">
            <a:extLst>
              <a:ext uri="{FF2B5EF4-FFF2-40B4-BE49-F238E27FC236}">
                <a16:creationId xmlns:a16="http://schemas.microsoft.com/office/drawing/2014/main" id="{209D1A1B-6E44-0551-1C0F-FF7B005ECD39}"/>
              </a:ext>
            </a:extLst>
          </p:cNvPr>
          <p:cNvSpPr/>
          <p:nvPr/>
        </p:nvSpPr>
        <p:spPr>
          <a:xfrm>
            <a:off x="1431076" y="5048626"/>
            <a:ext cx="920445" cy="1446550"/>
          </a:xfrm>
          <a:prstGeom prst="rect">
            <a:avLst/>
          </a:prstGeom>
          <a:noFill/>
        </p:spPr>
        <p:txBody>
          <a:bodyPr wrap="none" lIns="91440" tIns="45720" rIns="91440" bIns="45720">
            <a:spAutoFit/>
          </a:bodyPr>
          <a:lstStyle/>
          <a:p>
            <a:pPr algn="ctr"/>
            <a:r>
              <a:rPr lang="en-US"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a:t>
            </a:r>
          </a:p>
        </p:txBody>
      </p:sp>
      <p:sp>
        <p:nvSpPr>
          <p:cNvPr id="8" name="Rectangle 7">
            <a:extLst>
              <a:ext uri="{FF2B5EF4-FFF2-40B4-BE49-F238E27FC236}">
                <a16:creationId xmlns:a16="http://schemas.microsoft.com/office/drawing/2014/main" id="{C2C7036D-D19E-A31C-CB4F-A0DC4407AF8A}"/>
              </a:ext>
            </a:extLst>
          </p:cNvPr>
          <p:cNvSpPr/>
          <p:nvPr/>
        </p:nvSpPr>
        <p:spPr>
          <a:xfrm>
            <a:off x="8741761" y="5048626"/>
            <a:ext cx="954107" cy="1446550"/>
          </a:xfrm>
          <a:prstGeom prst="rect">
            <a:avLst/>
          </a:prstGeom>
          <a:noFill/>
        </p:spPr>
        <p:txBody>
          <a:bodyPr wrap="none" lIns="91440" tIns="45720" rIns="91440" bIns="45720">
            <a:spAutoFit/>
          </a:bodyPr>
          <a:lstStyle/>
          <a:p>
            <a:pPr algn="ctr"/>
            <a:r>
              <a:rPr lang="en-US" sz="8800" b="1" cap="none" spc="0" dirty="0">
                <a:ln w="0"/>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a:t>
            </a:r>
          </a:p>
        </p:txBody>
      </p:sp>
      <p:sp>
        <p:nvSpPr>
          <p:cNvPr id="9" name="Rectangle 8">
            <a:extLst>
              <a:ext uri="{FF2B5EF4-FFF2-40B4-BE49-F238E27FC236}">
                <a16:creationId xmlns:a16="http://schemas.microsoft.com/office/drawing/2014/main" id="{C77231D3-8425-4F22-9952-EE6E25CDEE0F}"/>
              </a:ext>
            </a:extLst>
          </p:cNvPr>
          <p:cNvSpPr/>
          <p:nvPr/>
        </p:nvSpPr>
        <p:spPr>
          <a:xfrm>
            <a:off x="6625905" y="1760503"/>
            <a:ext cx="579005" cy="1446550"/>
          </a:xfrm>
          <a:prstGeom prst="rect">
            <a:avLst/>
          </a:prstGeom>
          <a:noFill/>
        </p:spPr>
        <p:txBody>
          <a:bodyPr wrap="none" lIns="91440" tIns="45720" rIns="91440" bIns="45720">
            <a:spAutoFit/>
          </a:bodyPr>
          <a:lstStyle/>
          <a:p>
            <a:pPr algn="ctr"/>
            <a:r>
              <a:rPr lang="lv-LV"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a:t>
            </a:r>
            <a:endParaRPr lang="en-US"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B97E6063-27F1-11C3-2320-1393DBB9CAB2}"/>
              </a:ext>
            </a:extLst>
          </p:cNvPr>
          <p:cNvSpPr/>
          <p:nvPr/>
        </p:nvSpPr>
        <p:spPr>
          <a:xfrm>
            <a:off x="3925287" y="3207053"/>
            <a:ext cx="4181081" cy="1446550"/>
          </a:xfrm>
          <a:prstGeom prst="rect">
            <a:avLst/>
          </a:prstGeom>
          <a:noFill/>
        </p:spPr>
        <p:txBody>
          <a:bodyPr wrap="none" lIns="91440" tIns="45720" rIns="91440" bIns="45720">
            <a:spAutoFit/>
          </a:bodyPr>
          <a:lstStyle/>
          <a:p>
            <a:pPr algn="ctr"/>
            <a:r>
              <a:rPr lang="lv-LV" sz="8800" b="1" cap="none" spc="0" dirty="0">
                <a:ln w="0"/>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a:t>
            </a:r>
            <a:r>
              <a:rPr lang="lv-LV"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Ā</a:t>
            </a:r>
            <a:r>
              <a:rPr lang="lv-LV" sz="8800" b="1" cap="none" spc="0" dirty="0">
                <a:ln w="0"/>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a:t>
            </a:r>
            <a:r>
              <a:rPr lang="lv-LV"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a:t>
            </a:r>
            <a:r>
              <a:rPr lang="lv-LV" sz="8800" b="1" cap="none" spc="0" dirty="0">
                <a:ln w="0"/>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a:t>
            </a:r>
            <a:r>
              <a:rPr lang="lv-LV"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a:t>
            </a:r>
            <a:endParaRPr lang="en-US" sz="8800" b="1" cap="none" spc="0"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6827F657-5849-1F56-F130-820CFE8C662A}"/>
              </a:ext>
            </a:extLst>
          </p:cNvPr>
          <p:cNvSpPr/>
          <p:nvPr/>
        </p:nvSpPr>
        <p:spPr>
          <a:xfrm>
            <a:off x="4554028" y="106637"/>
            <a:ext cx="3258200" cy="646331"/>
          </a:xfrm>
          <a:prstGeom prst="rect">
            <a:avLst/>
          </a:prstGeom>
          <a:noFill/>
        </p:spPr>
        <p:txBody>
          <a:bodyPr wrap="none" lIns="91440" tIns="45720" rIns="91440" bIns="45720">
            <a:spAutoFit/>
          </a:bodyPr>
          <a:lstStyle/>
          <a:p>
            <a:pPr algn="ctr"/>
            <a:r>
              <a:rPr lang="lv-LV"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VINGRINI ACIS!</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1" name="p_34336697_999_everita">
            <a:hlinkClick r:id="" action="ppaction://media"/>
            <a:extLst>
              <a:ext uri="{FF2B5EF4-FFF2-40B4-BE49-F238E27FC236}">
                <a16:creationId xmlns:a16="http://schemas.microsoft.com/office/drawing/2014/main" id="{878EBDF4-9A7C-4355-972C-FE0604E6AA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8454" y="226602"/>
            <a:ext cx="406400" cy="406400"/>
          </a:xfrm>
          <a:prstGeom prst="rect">
            <a:avLst/>
          </a:prstGeom>
        </p:spPr>
      </p:pic>
    </p:spTree>
    <p:extLst>
      <p:ext uri="{BB962C8B-B14F-4D97-AF65-F5344CB8AC3E}">
        <p14:creationId xmlns:p14="http://schemas.microsoft.com/office/powerpoint/2010/main" val="228893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875E-6 2.96296E-6 L 0.33477 -0.22431 " pathEditMode="relative" rAng="0" ptsTypes="AA">
                                      <p:cBhvr>
                                        <p:cTn id="6" dur="2000" fill="hold"/>
                                        <p:tgtEl>
                                          <p:spTgt spid="3"/>
                                        </p:tgtEl>
                                        <p:attrNameLst>
                                          <p:attrName>ppt_x</p:attrName>
                                          <p:attrName>ppt_y</p:attrName>
                                        </p:attrNameLst>
                                      </p:cBhvr>
                                      <p:rCtr x="16732" y="-1122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2500"/>
                            </p:stCondLst>
                            <p:childTnLst>
                              <p:par>
                                <p:cTn id="12" presetID="42" presetClass="path" presetSubtype="0" accel="50000" decel="50000" fill="hold" nodeType="afterEffect">
                                  <p:stCondLst>
                                    <p:cond delay="0"/>
                                  </p:stCondLst>
                                  <p:childTnLst>
                                    <p:animMotion origin="layout" path="M 0.33477 -0.22431 L -0.41185 -0.21968 " pathEditMode="relative" rAng="0" ptsTypes="AA">
                                      <p:cBhvr>
                                        <p:cTn id="13" dur="2000" fill="hold"/>
                                        <p:tgtEl>
                                          <p:spTgt spid="3"/>
                                        </p:tgtEl>
                                        <p:attrNameLst>
                                          <p:attrName>ppt_x</p:attrName>
                                          <p:attrName>ppt_y</p:attrName>
                                        </p:attrNameLst>
                                      </p:cBhvr>
                                      <p:rCtr x="-37331" y="231"/>
                                    </p:animMotion>
                                  </p:childTnLst>
                                </p:cTn>
                              </p:par>
                            </p:childTnLst>
                          </p:cTn>
                        </p:par>
                        <p:par>
                          <p:cTn id="14" fill="hold">
                            <p:stCondLst>
                              <p:cond delay="4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0"/>
                            </p:stCondLst>
                            <p:childTnLst>
                              <p:par>
                                <p:cTn id="19" presetID="42" presetClass="path" presetSubtype="0" accel="50000" decel="50000" fill="hold" nodeType="afterEffect">
                                  <p:stCondLst>
                                    <p:cond delay="0"/>
                                  </p:stCondLst>
                                  <p:childTnLst>
                                    <p:animMotion origin="layout" path="M -0.41185 -0.21968 L -0.41693 0.47986 " pathEditMode="relative" rAng="0" ptsTypes="AA">
                                      <p:cBhvr>
                                        <p:cTn id="20" dur="2000" fill="hold"/>
                                        <p:tgtEl>
                                          <p:spTgt spid="3"/>
                                        </p:tgtEl>
                                        <p:attrNameLst>
                                          <p:attrName>ppt_x</p:attrName>
                                          <p:attrName>ppt_y</p:attrName>
                                        </p:attrNameLst>
                                      </p:cBhvr>
                                      <p:rCtr x="-260" y="34977"/>
                                    </p:animMotion>
                                  </p:childTnLst>
                                </p:cTn>
                              </p:par>
                            </p:childTnLst>
                          </p:cTn>
                        </p:par>
                        <p:par>
                          <p:cTn id="21" fill="hold">
                            <p:stCondLst>
                              <p:cond delay="7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7500"/>
                            </p:stCondLst>
                            <p:childTnLst>
                              <p:par>
                                <p:cTn id="26" presetID="42" presetClass="path" presetSubtype="0" accel="50000" decel="50000" fill="hold" nodeType="afterEffect">
                                  <p:stCondLst>
                                    <p:cond delay="0"/>
                                  </p:stCondLst>
                                  <p:childTnLst>
                                    <p:animMotion origin="layout" path="M -0.41693 0.47986 L 0.33477 0.47986 " pathEditMode="relative" rAng="0" ptsTypes="AA">
                                      <p:cBhvr>
                                        <p:cTn id="27" dur="2000" fill="hold"/>
                                        <p:tgtEl>
                                          <p:spTgt spid="3"/>
                                        </p:tgtEl>
                                        <p:attrNameLst>
                                          <p:attrName>ppt_x</p:attrName>
                                          <p:attrName>ppt_y</p:attrName>
                                        </p:attrNameLst>
                                      </p:cBhvr>
                                      <p:rCtr x="37578" y="0"/>
                                    </p:animMotion>
                                  </p:childTnLst>
                                </p:cTn>
                              </p:par>
                            </p:childTnLst>
                          </p:cTn>
                        </p:par>
                        <p:par>
                          <p:cTn id="28" fill="hold">
                            <p:stCondLst>
                              <p:cond delay="9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0"/>
                            </p:stCondLst>
                            <p:childTnLst>
                              <p:par>
                                <p:cTn id="33" presetID="42" presetClass="path" presetSubtype="0" accel="50000" decel="50000" fill="hold" nodeType="afterEffect">
                                  <p:stCondLst>
                                    <p:cond delay="0"/>
                                  </p:stCondLst>
                                  <p:childTnLst>
                                    <p:animMotion origin="layout" path="M 0.33477 0.47986 L -4.44523E-17 -1.11111E-6 " pathEditMode="relative" rAng="0" ptsTypes="AA">
                                      <p:cBhvr>
                                        <p:cTn id="34" dur="2000" fill="hold"/>
                                        <p:tgtEl>
                                          <p:spTgt spid="3"/>
                                        </p:tgtEl>
                                        <p:attrNameLst>
                                          <p:attrName>ppt_x</p:attrName>
                                          <p:attrName>ppt_y</p:attrName>
                                        </p:attrNameLst>
                                      </p:cBhvr>
                                      <p:rCtr x="-16797" y="-24051"/>
                                    </p:animMotion>
                                  </p:childTnLst>
                                </p:cTn>
                              </p:par>
                            </p:childTnLst>
                          </p:cTn>
                        </p:par>
                        <p:par>
                          <p:cTn id="35" fill="hold">
                            <p:stCondLst>
                              <p:cond delay="1200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125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xit" presetSubtype="0" fill="hold" grpId="0"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2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5" grpId="1"/>
      <p:bldP spid="6" grpId="0"/>
      <p:bldP spid="6" grpId="1"/>
      <p:bldP spid="7" grpId="0"/>
      <p:bldP spid="7" grpId="1"/>
      <p:bldP spid="8" grpId="0"/>
      <p:bldP spid="8" grpId="1"/>
      <p:bldP spid="9" grpId="0"/>
      <p:bldP spid="9" grpId="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E804D-5340-669C-37C0-6D4F428C8B16}"/>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2A3A2A13-0FC0-3155-AB88-F7199B66A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D4A307-4240-BF37-EBAB-2A206A439479}"/>
              </a:ext>
            </a:extLst>
          </p:cNvPr>
          <p:cNvSpPr/>
          <p:nvPr/>
        </p:nvSpPr>
        <p:spPr>
          <a:xfrm>
            <a:off x="947124" y="106637"/>
            <a:ext cx="10472033"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KLAUSIES UN SKATIES PASAKU «RUNCIS ZĀBAKOS»</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5" name="Online Media 4" title="pasaka">
            <a:hlinkClick r:id="" action="ppaction://media"/>
            <a:extLst>
              <a:ext uri="{FF2B5EF4-FFF2-40B4-BE49-F238E27FC236}">
                <a16:creationId xmlns:a16="http://schemas.microsoft.com/office/drawing/2014/main" id="{5A190A3C-72CC-390C-C396-2AF1DD35B8B9}"/>
              </a:ext>
            </a:extLst>
          </p:cNvPr>
          <p:cNvPicPr>
            <a:picLocks noRot="1" noChangeAspect="1"/>
          </p:cNvPicPr>
          <p:nvPr>
            <a:videoFile r:link="rId1"/>
          </p:nvPr>
        </p:nvPicPr>
        <p:blipFill>
          <a:blip r:embed="rId6"/>
          <a:stretch>
            <a:fillRect/>
          </a:stretch>
        </p:blipFill>
        <p:spPr>
          <a:xfrm>
            <a:off x="1451935" y="1054605"/>
            <a:ext cx="9737625" cy="5501758"/>
          </a:xfrm>
          <a:prstGeom prst="rect">
            <a:avLst/>
          </a:prstGeom>
        </p:spPr>
      </p:pic>
      <p:pic>
        <p:nvPicPr>
          <p:cNvPr id="4" name="p_34336707_36_everita">
            <a:hlinkClick r:id="" action="ppaction://media"/>
            <a:extLst>
              <a:ext uri="{FF2B5EF4-FFF2-40B4-BE49-F238E27FC236}">
                <a16:creationId xmlns:a16="http://schemas.microsoft.com/office/drawing/2014/main" id="{9C61E6C8-1DA0-D2E9-EED7-1F130F1F8E7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23038" y="226602"/>
            <a:ext cx="406400" cy="406400"/>
          </a:xfrm>
          <a:prstGeom prst="rect">
            <a:avLst/>
          </a:prstGeom>
        </p:spPr>
      </p:pic>
    </p:spTree>
    <p:extLst>
      <p:ext uri="{BB962C8B-B14F-4D97-AF65-F5344CB8AC3E}">
        <p14:creationId xmlns:p14="http://schemas.microsoft.com/office/powerpoint/2010/main" val="285824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E804D-5340-669C-37C0-6D4F428C8B16}"/>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2A3A2A13-0FC0-3155-AB88-F7199B66A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D4A307-4240-BF37-EBAB-2A206A439479}"/>
              </a:ext>
            </a:extLst>
          </p:cNvPr>
          <p:cNvSpPr/>
          <p:nvPr/>
        </p:nvSpPr>
        <p:spPr>
          <a:xfrm>
            <a:off x="2701851" y="298137"/>
            <a:ext cx="7050584"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ATSTĀSTI PASAKU PĒC ATTĒLIEM!</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DA8BB09-7CE9-E372-C000-8F08E3681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05" y="1288365"/>
            <a:ext cx="2885899" cy="1623318"/>
          </a:xfrm>
          <a:prstGeom prst="rect">
            <a:avLst/>
          </a:prstGeom>
        </p:spPr>
      </p:pic>
      <p:pic>
        <p:nvPicPr>
          <p:cNvPr id="8" name="Picture 7">
            <a:extLst>
              <a:ext uri="{FF2B5EF4-FFF2-40B4-BE49-F238E27FC236}">
                <a16:creationId xmlns:a16="http://schemas.microsoft.com/office/drawing/2014/main" id="{FA469564-20A7-58FE-8427-2E7945857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7909" y="1293745"/>
            <a:ext cx="2885899" cy="1623318"/>
          </a:xfrm>
          <a:prstGeom prst="rect">
            <a:avLst/>
          </a:prstGeom>
        </p:spPr>
      </p:pic>
      <p:pic>
        <p:nvPicPr>
          <p:cNvPr id="10" name="Picture 9">
            <a:extLst>
              <a:ext uri="{FF2B5EF4-FFF2-40B4-BE49-F238E27FC236}">
                <a16:creationId xmlns:a16="http://schemas.microsoft.com/office/drawing/2014/main" id="{5551912F-4889-5E4C-F7BD-AAD45558D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502" y="1286938"/>
            <a:ext cx="2885899" cy="1623318"/>
          </a:xfrm>
          <a:prstGeom prst="rect">
            <a:avLst/>
          </a:prstGeom>
        </p:spPr>
      </p:pic>
      <p:pic>
        <p:nvPicPr>
          <p:cNvPr id="12" name="Picture 11">
            <a:extLst>
              <a:ext uri="{FF2B5EF4-FFF2-40B4-BE49-F238E27FC236}">
                <a16:creationId xmlns:a16="http://schemas.microsoft.com/office/drawing/2014/main" id="{2DAC5B7B-6408-3888-76FE-893C66E52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5096" y="1284856"/>
            <a:ext cx="2885899" cy="1623318"/>
          </a:xfrm>
          <a:prstGeom prst="rect">
            <a:avLst/>
          </a:prstGeom>
        </p:spPr>
      </p:pic>
      <p:pic>
        <p:nvPicPr>
          <p:cNvPr id="14" name="Picture 13">
            <a:extLst>
              <a:ext uri="{FF2B5EF4-FFF2-40B4-BE49-F238E27FC236}">
                <a16:creationId xmlns:a16="http://schemas.microsoft.com/office/drawing/2014/main" id="{F7E745D0-A350-5B67-791A-67DCCF3185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335" y="3066936"/>
            <a:ext cx="2885899" cy="1623318"/>
          </a:xfrm>
          <a:prstGeom prst="rect">
            <a:avLst/>
          </a:prstGeom>
        </p:spPr>
      </p:pic>
      <p:pic>
        <p:nvPicPr>
          <p:cNvPr id="16" name="Picture 15">
            <a:extLst>
              <a:ext uri="{FF2B5EF4-FFF2-40B4-BE49-F238E27FC236}">
                <a16:creationId xmlns:a16="http://schemas.microsoft.com/office/drawing/2014/main" id="{1E930784-53EA-2549-68FB-B1C5FF1BF4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6622" y="3068364"/>
            <a:ext cx="2883360" cy="1621890"/>
          </a:xfrm>
          <a:prstGeom prst="rect">
            <a:avLst/>
          </a:prstGeom>
        </p:spPr>
      </p:pic>
      <p:pic>
        <p:nvPicPr>
          <p:cNvPr id="18" name="Picture 17">
            <a:extLst>
              <a:ext uri="{FF2B5EF4-FFF2-40B4-BE49-F238E27FC236}">
                <a16:creationId xmlns:a16="http://schemas.microsoft.com/office/drawing/2014/main" id="{E6035219-6268-680E-AA71-3C03CEF978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9403" y="3066936"/>
            <a:ext cx="2883361" cy="1621891"/>
          </a:xfrm>
          <a:prstGeom prst="rect">
            <a:avLst/>
          </a:prstGeom>
        </p:spPr>
      </p:pic>
      <p:pic>
        <p:nvPicPr>
          <p:cNvPr id="20" name="Picture 19">
            <a:extLst>
              <a:ext uri="{FF2B5EF4-FFF2-40B4-BE49-F238E27FC236}">
                <a16:creationId xmlns:a16="http://schemas.microsoft.com/office/drawing/2014/main" id="{E4B63A76-4ACB-1337-0BF5-334AA67CA2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02304" y="3070291"/>
            <a:ext cx="2883361" cy="1621891"/>
          </a:xfrm>
          <a:prstGeom prst="rect">
            <a:avLst/>
          </a:prstGeom>
        </p:spPr>
      </p:pic>
      <p:pic>
        <p:nvPicPr>
          <p:cNvPr id="22" name="Picture 21">
            <a:extLst>
              <a:ext uri="{FF2B5EF4-FFF2-40B4-BE49-F238E27FC236}">
                <a16:creationId xmlns:a16="http://schemas.microsoft.com/office/drawing/2014/main" id="{A07A5AB1-AB9C-7C47-BD23-8D0E35C9D2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007" y="4845507"/>
            <a:ext cx="2885898" cy="1623318"/>
          </a:xfrm>
          <a:prstGeom prst="rect">
            <a:avLst/>
          </a:prstGeom>
        </p:spPr>
      </p:pic>
      <p:pic>
        <p:nvPicPr>
          <p:cNvPr id="24" name="Picture 23">
            <a:extLst>
              <a:ext uri="{FF2B5EF4-FFF2-40B4-BE49-F238E27FC236}">
                <a16:creationId xmlns:a16="http://schemas.microsoft.com/office/drawing/2014/main" id="{C6027F26-96ED-5730-A8CF-A2C7E5CE68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3864" y="4845507"/>
            <a:ext cx="2885898" cy="1623318"/>
          </a:xfrm>
          <a:prstGeom prst="rect">
            <a:avLst/>
          </a:prstGeom>
        </p:spPr>
      </p:pic>
      <p:pic>
        <p:nvPicPr>
          <p:cNvPr id="26" name="Picture 25">
            <a:extLst>
              <a:ext uri="{FF2B5EF4-FFF2-40B4-BE49-F238E27FC236}">
                <a16:creationId xmlns:a16="http://schemas.microsoft.com/office/drawing/2014/main" id="{25392AB0-74A8-6360-9A44-757764744C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27143" y="4845507"/>
            <a:ext cx="2883360" cy="1621890"/>
          </a:xfrm>
          <a:prstGeom prst="rect">
            <a:avLst/>
          </a:prstGeom>
        </p:spPr>
      </p:pic>
      <p:pic>
        <p:nvPicPr>
          <p:cNvPr id="28" name="Picture 27">
            <a:extLst>
              <a:ext uri="{FF2B5EF4-FFF2-40B4-BE49-F238E27FC236}">
                <a16:creationId xmlns:a16="http://schemas.microsoft.com/office/drawing/2014/main" id="{62A8D8CB-A758-7E60-E018-44C754055F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58267" y="4839706"/>
            <a:ext cx="2814460" cy="1583134"/>
          </a:xfrm>
          <a:prstGeom prst="rect">
            <a:avLst/>
          </a:prstGeom>
        </p:spPr>
      </p:pic>
      <p:pic>
        <p:nvPicPr>
          <p:cNvPr id="4" name="p_34336713_68_everita">
            <a:hlinkClick r:id="" action="ppaction://media"/>
            <a:extLst>
              <a:ext uri="{FF2B5EF4-FFF2-40B4-BE49-F238E27FC236}">
                <a16:creationId xmlns:a16="http://schemas.microsoft.com/office/drawing/2014/main" id="{55DFBC04-E2C7-16A1-AE0E-A2E20702B70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868898" y="443296"/>
            <a:ext cx="406400" cy="406400"/>
          </a:xfrm>
          <a:prstGeom prst="rect">
            <a:avLst/>
          </a:prstGeom>
        </p:spPr>
      </p:pic>
    </p:spTree>
    <p:extLst>
      <p:ext uri="{BB962C8B-B14F-4D97-AF65-F5344CB8AC3E}">
        <p14:creationId xmlns:p14="http://schemas.microsoft.com/office/powerpoint/2010/main" val="30053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2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E804D-5340-669C-37C0-6D4F428C8B16}"/>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2A3A2A13-0FC0-3155-AB88-F7199B66A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 y="-24308"/>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D4A307-4240-BF37-EBAB-2A206A439479}"/>
              </a:ext>
            </a:extLst>
          </p:cNvPr>
          <p:cNvSpPr/>
          <p:nvPr/>
        </p:nvSpPr>
        <p:spPr>
          <a:xfrm>
            <a:off x="4131975" y="106637"/>
            <a:ext cx="4102341"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TURPINI TEIKUMU!</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7F1994F-9455-1E7B-51F2-C15EAF474EB1}"/>
              </a:ext>
            </a:extLst>
          </p:cNvPr>
          <p:cNvSpPr/>
          <p:nvPr/>
        </p:nvSpPr>
        <p:spPr>
          <a:xfrm>
            <a:off x="-21093" y="1142964"/>
            <a:ext cx="5732932"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VECĀKAIS BRĀLIS MANTOJUMĀ SAŅĒMA </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052" name="Picture 4" descr="Vector Cartoon Windmill Isolated On White Background Flat Mill Illustration  Cute Farmhouse For Grinding Grain Rural Netherlands Building Stock  Illustration - Download Image Now - iStock">
            <a:extLst>
              <a:ext uri="{FF2B5EF4-FFF2-40B4-BE49-F238E27FC236}">
                <a16:creationId xmlns:a16="http://schemas.microsoft.com/office/drawing/2014/main" id="{84BD6B77-C0CB-69BC-64BB-5247D52174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902" b="98366" l="6046" r="95425">
                        <a14:foregroundMark x1="61111" y1="27288" x2="61111" y2="27288"/>
                        <a14:foregroundMark x1="63399" y1="27451" x2="63399" y2="27451"/>
                        <a14:foregroundMark x1="62745" y1="28758" x2="62745" y2="28758"/>
                        <a14:foregroundMark x1="61765" y1="26961" x2="61765" y2="26961"/>
                        <a14:foregroundMark x1="72876" y1="22386" x2="72876" y2="22386"/>
                        <a14:foregroundMark x1="69608" y1="18464" x2="69608" y2="18464"/>
                        <a14:foregroundMark x1="75980" y1="22059" x2="75980" y2="22059"/>
                        <a14:foregroundMark x1="71078" y1="25817" x2="71078" y2="25817"/>
                        <a14:foregroundMark x1="52451" y1="28922" x2="52451" y2="28922"/>
                        <a14:foregroundMark x1="60458" y1="32026" x2="60458" y2="32026"/>
                        <a14:foregroundMark x1="61438" y1="27941" x2="61438" y2="27941"/>
                        <a14:foregroundMark x1="62908" y1="31699" x2="62908" y2="31699"/>
                        <a14:foregroundMark x1="59967" y1="28595" x2="59967" y2="28595"/>
                        <a14:foregroundMark x1="50163" y1="63725" x2="50163" y2="63725"/>
                        <a14:foregroundMark x1="50980" y1="60131" x2="50980" y2="60131"/>
                        <a14:foregroundMark x1="52124" y1="61111" x2="52124" y2="61111"/>
                        <a14:foregroundMark x1="52124" y1="64706" x2="52124" y2="64706"/>
                        <a14:foregroundMark x1="54085" y1="63889" x2="54085" y2="63889"/>
                        <a14:foregroundMark x1="52778" y1="59804" x2="52778" y2="59804"/>
                        <a14:foregroundMark x1="49020" y1="60131" x2="49020" y2="60131"/>
                        <a14:foregroundMark x1="47876" y1="63235" x2="47876" y2="63235"/>
                        <a14:foregroundMark x1="43301" y1="78758" x2="43301" y2="78758"/>
                        <a14:foregroundMark x1="47712" y1="74020" x2="47712" y2="74020"/>
                        <a14:foregroundMark x1="49837" y1="72222" x2="49837" y2="72222"/>
                        <a14:foregroundMark x1="55065" y1="73366" x2="55065" y2="73366"/>
                        <a14:foregroundMark x1="57680" y1="76471" x2="57680" y2="76471"/>
                        <a14:foregroundMark x1="50980" y1="68137" x2="50980" y2="68137"/>
                      </a14:backgroundRemoval>
                    </a14:imgEffect>
                  </a14:imgLayer>
                </a14:imgProps>
              </a:ext>
              <a:ext uri="{28A0092B-C50C-407E-A947-70E740481C1C}">
                <a14:useLocalDpi xmlns:a14="http://schemas.microsoft.com/office/drawing/2010/main" val="0"/>
              </a:ext>
            </a:extLst>
          </a:blip>
          <a:srcRect/>
          <a:stretch>
            <a:fillRect/>
          </a:stretch>
        </p:blipFill>
        <p:spPr bwMode="auto">
          <a:xfrm>
            <a:off x="5486486" y="619508"/>
            <a:ext cx="934647" cy="9346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0B25269-0007-BC34-262F-54291B1B7AF0}"/>
              </a:ext>
            </a:extLst>
          </p:cNvPr>
          <p:cNvSpPr/>
          <p:nvPr/>
        </p:nvSpPr>
        <p:spPr>
          <a:xfrm>
            <a:off x="6324172" y="1129335"/>
            <a:ext cx="1749133" cy="461665"/>
          </a:xfrm>
          <a:prstGeom prst="rect">
            <a:avLst/>
          </a:prstGeom>
          <a:noFill/>
        </p:spPr>
        <p:txBody>
          <a:bodyPr wrap="non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GB"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VID</a:t>
            </a: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ĒJAIS - </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056" name="Picture 8" descr="Donkey Cartoon Images – Browse 73,872 Stock Photos, Vectors, and Video |  Adobe Stock">
            <a:extLst>
              <a:ext uri="{FF2B5EF4-FFF2-40B4-BE49-F238E27FC236}">
                <a16:creationId xmlns:a16="http://schemas.microsoft.com/office/drawing/2014/main" id="{CFD395A9-CAEB-EB63-93F0-E84FE0FE265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889" l="833" r="100000">
                        <a14:foregroundMark x1="9722" y1="42778" x2="9722" y2="42778"/>
                        <a14:foregroundMark x1="25278" y1="35556" x2="25278" y2="35556"/>
                        <a14:foregroundMark x1="24722" y1="34722" x2="24722" y2="34722"/>
                        <a14:foregroundMark x1="26389" y1="33056" x2="26389" y2="33056"/>
                        <a14:foregroundMark x1="24167" y1="32222" x2="24167" y2="32222"/>
                        <a14:foregroundMark x1="22500" y1="35833" x2="22500" y2="35833"/>
                        <a14:foregroundMark x1="23056" y1="38056" x2="23056" y2="38056"/>
                      </a14:backgroundRemoval>
                    </a14:imgEffect>
                  </a14:imgLayer>
                </a14:imgProps>
              </a:ext>
              <a:ext uri="{28A0092B-C50C-407E-A947-70E740481C1C}">
                <a14:useLocalDpi xmlns:a14="http://schemas.microsoft.com/office/drawing/2010/main" val="0"/>
              </a:ext>
            </a:extLst>
          </a:blip>
          <a:srcRect/>
          <a:stretch>
            <a:fillRect/>
          </a:stretch>
        </p:blipFill>
        <p:spPr bwMode="auto">
          <a:xfrm>
            <a:off x="7806494" y="619508"/>
            <a:ext cx="934647" cy="9346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2CFEB2A-DEBE-BA3E-2987-CC7CB3A18D90}"/>
              </a:ext>
            </a:extLst>
          </p:cNvPr>
          <p:cNvSpPr/>
          <p:nvPr/>
        </p:nvSpPr>
        <p:spPr>
          <a:xfrm>
            <a:off x="8578134" y="1124715"/>
            <a:ext cx="2672205"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BET JAUN</a:t>
            </a: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ĀKAIS - </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058" name="Picture 10" descr="Cat Cartoon Images – Browse 1,819,379 Stock Photos, Vectors, and Video |  Adobe Stock">
            <a:extLst>
              <a:ext uri="{FF2B5EF4-FFF2-40B4-BE49-F238E27FC236}">
                <a16:creationId xmlns:a16="http://schemas.microsoft.com/office/drawing/2014/main" id="{FD018030-CB2F-0351-7FD3-DAD484C9E2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7627" y1="43056" x2="17627" y2="43056"/>
                        <a14:foregroundMark x1="33220" y1="33333" x2="33220" y2="33333"/>
                        <a14:foregroundMark x1="31864" y1="30833" x2="31864" y2="30833"/>
                        <a14:foregroundMark x1="33559" y1="31111" x2="33559" y2="31111"/>
                        <a14:foregroundMark x1="37288" y1="32500" x2="37288" y2="32500"/>
                        <a14:foregroundMark x1="30847" y1="40278" x2="30847" y2="40278"/>
                        <a14:foregroundMark x1="27797" y1="36111" x2="27797" y2="36111"/>
                        <a14:foregroundMark x1="14915" y1="31667" x2="14915" y2="31667"/>
                        <a14:foregroundMark x1="10508" y1="27222" x2="10508" y2="27222"/>
                        <a14:foregroundMark x1="10847" y1="32500" x2="10847" y2="32500"/>
                        <a14:foregroundMark x1="10847" y1="34722" x2="10847" y2="34722"/>
                        <a14:foregroundMark x1="14237" y1="37778" x2="14237" y2="37778"/>
                        <a14:foregroundMark x1="13559" y1="38333" x2="13559" y2="38333"/>
                        <a14:foregroundMark x1="9831" y1="11111" x2="9831" y2="11111"/>
                        <a14:foregroundMark x1="14915" y1="8889" x2="14915" y2="8889"/>
                        <a14:foregroundMark x1="14915" y1="13056" x2="14915" y2="13056"/>
                        <a14:foregroundMark x1="14915" y1="13056" x2="14915" y2="13056"/>
                        <a14:foregroundMark x1="30508" y1="41111" x2="30508" y2="41111"/>
                      </a14:backgroundRemoval>
                    </a14:imgEffect>
                  </a14:imgLayer>
                </a14:imgProps>
              </a:ext>
              <a:ext uri="{28A0092B-C50C-407E-A947-70E740481C1C}">
                <a14:useLocalDpi xmlns:a14="http://schemas.microsoft.com/office/drawing/2010/main" val="0"/>
              </a:ext>
            </a:extLst>
          </a:blip>
          <a:srcRect/>
          <a:stretch>
            <a:fillRect/>
          </a:stretch>
        </p:blipFill>
        <p:spPr bwMode="auto">
          <a:xfrm>
            <a:off x="11212870" y="812806"/>
            <a:ext cx="593740" cy="7245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84F2F70-D548-BDD0-DD2B-9235DD77BE73}"/>
              </a:ext>
            </a:extLst>
          </p:cNvPr>
          <p:cNvSpPr/>
          <p:nvPr/>
        </p:nvSpPr>
        <p:spPr>
          <a:xfrm>
            <a:off x="0" y="1830396"/>
            <a:ext cx="4386438" cy="461665"/>
          </a:xfrm>
          <a:prstGeom prst="rect">
            <a:avLst/>
          </a:prstGeom>
          <a:noFill/>
        </p:spPr>
        <p:txBody>
          <a:bodyPr wrap="square" lIns="91440" tIns="45720" rIns="91440" bIns="45720">
            <a:spAutoFit/>
          </a:bodyPr>
          <a:lstStyle/>
          <a:p>
            <a:pPr algn="just"/>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RUNCIS SACĪJA: </a:t>
            </a:r>
            <a:r>
              <a:rPr lang="lv-LV" sz="2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PASŪTIET MAN </a:t>
            </a: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p>
        </p:txBody>
      </p:sp>
      <p:pic>
        <p:nvPicPr>
          <p:cNvPr id="11" name="Picture 12" descr="22,638 Boot Snow Stock Vectors and Vector Art | Shutterstock">
            <a:extLst>
              <a:ext uri="{FF2B5EF4-FFF2-40B4-BE49-F238E27FC236}">
                <a16:creationId xmlns:a16="http://schemas.microsoft.com/office/drawing/2014/main" id="{A1C4A719-5319-5769-1DE9-C78F6B6A529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18660" y="1459690"/>
            <a:ext cx="934647" cy="934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8DC542-0A4D-6648-FB0B-E9D1294694E1}"/>
              </a:ext>
            </a:extLst>
          </p:cNvPr>
          <p:cNvSpPr/>
          <p:nvPr/>
        </p:nvSpPr>
        <p:spPr>
          <a:xfrm>
            <a:off x="5194235" y="1825476"/>
            <a:ext cx="882934" cy="461665"/>
          </a:xfrm>
          <a:prstGeom prst="rect">
            <a:avLst/>
          </a:prstGeom>
          <a:noFill/>
        </p:spPr>
        <p:txBody>
          <a:bodyPr wrap="non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PĀRI.</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967935AD-D584-7EF6-1B61-C93E6ED2B4B7}"/>
              </a:ext>
            </a:extLst>
          </p:cNvPr>
          <p:cNvSpPr/>
          <p:nvPr/>
        </p:nvSpPr>
        <p:spPr>
          <a:xfrm>
            <a:off x="6952744" y="1860754"/>
            <a:ext cx="4659465" cy="461665"/>
          </a:xfrm>
          <a:prstGeom prst="rect">
            <a:avLst/>
          </a:prstGeom>
          <a:noFill/>
        </p:spPr>
        <p:txBody>
          <a:bodyPr wrap="square" lIns="91440" tIns="45720" rIns="91440" bIns="45720">
            <a:spAutoFit/>
          </a:bodyPr>
          <a:lstStyle/>
          <a:p>
            <a:pPr algn="just"/>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UZZINĀJA PAR KARAĻA NODOMU</a:t>
            </a:r>
          </a:p>
        </p:txBody>
      </p:sp>
      <p:pic>
        <p:nvPicPr>
          <p:cNvPr id="1028" name="Picture 4" descr="River Images, HD Pictures For Free Vectors Download - Lovepik.com">
            <a:extLst>
              <a:ext uri="{FF2B5EF4-FFF2-40B4-BE49-F238E27FC236}">
                <a16:creationId xmlns:a16="http://schemas.microsoft.com/office/drawing/2014/main" id="{EFD71FDE-CE4C-3905-D8F2-405DD10954D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83" b="99917" l="250" r="100000">
                        <a14:foregroundMark x1="33500" y1="54833" x2="33500" y2="54833"/>
                        <a14:foregroundMark x1="35250" y1="61417" x2="35250" y2="61417"/>
                        <a14:foregroundMark x1="28667" y1="68750" x2="28667" y2="68750"/>
                        <a14:foregroundMark x1="35583" y1="74917" x2="35583" y2="74917"/>
                        <a14:foregroundMark x1="36000" y1="77917" x2="36000" y2="77917"/>
                        <a14:foregroundMark x1="38250" y1="68000" x2="38250" y2="68000"/>
                        <a14:foregroundMark x1="38750" y1="62500" x2="38750" y2="62500"/>
                        <a14:foregroundMark x1="41833" y1="55250" x2="41833" y2="55250"/>
                        <a14:foregroundMark x1="35750" y1="53167" x2="35750" y2="53167"/>
                        <a14:foregroundMark x1="34333" y1="62000" x2="34333" y2="62000"/>
                        <a14:foregroundMark x1="15167" y1="62333" x2="15167" y2="62333"/>
                        <a14:foregroundMark x1="17917" y1="59000" x2="17917" y2="59000"/>
                        <a14:foregroundMark x1="20250" y1="61417" x2="20250" y2="61417"/>
                        <a14:foregroundMark x1="10250" y1="62333" x2="10250" y2="62333"/>
                        <a14:foregroundMark x1="38000" y1="59500" x2="38000" y2="59500"/>
                        <a14:foregroundMark x1="28250" y1="70417" x2="28250" y2="70417"/>
                        <a14:foregroundMark x1="33333" y1="71750" x2="33333" y2="71750"/>
                        <a14:foregroundMark x1="48750" y1="67083" x2="48750" y2="67083"/>
                        <a14:foregroundMark x1="47417" y1="65167" x2="47417" y2="65167"/>
                        <a14:foregroundMark x1="44250" y1="72500" x2="44250" y2="72500"/>
                        <a14:foregroundMark x1="39917" y1="66250" x2="39917" y2="66250"/>
                        <a14:foregroundMark x1="36750" y1="58417" x2="36750" y2="58417"/>
                        <a14:foregroundMark x1="44833" y1="50000" x2="44833" y2="50000"/>
                        <a14:foregroundMark x1="37250" y1="53750" x2="37250" y2="53750"/>
                        <a14:foregroundMark x1="38583" y1="53750" x2="38583" y2="53750"/>
                        <a14:foregroundMark x1="43250" y1="55917" x2="43250" y2="55917"/>
                        <a14:foregroundMark x1="48417" y1="58917" x2="48417" y2="58917"/>
                        <a14:foregroundMark x1="52833" y1="58167" x2="52833" y2="58167"/>
                        <a14:foregroundMark x1="52833" y1="58167" x2="52833" y2="58167"/>
                        <a14:foregroundMark x1="52833" y1="58167" x2="52833" y2="58167"/>
                        <a14:foregroundMark x1="52833" y1="58167" x2="52833" y2="58167"/>
                        <a14:foregroundMark x1="45000" y1="55583" x2="45000" y2="55583"/>
                        <a14:foregroundMark x1="47583" y1="55583" x2="47583" y2="55583"/>
                        <a14:foregroundMark x1="34083" y1="61417" x2="34083" y2="61417"/>
                        <a14:foregroundMark x1="30333" y1="62917" x2="30333" y2="62917"/>
                        <a14:foregroundMark x1="23417" y1="64583" x2="23417" y2="64583"/>
                        <a14:foregroundMark x1="26000" y1="64583" x2="26000" y2="64583"/>
                        <a14:foregroundMark x1="85333" y1="45250" x2="85333" y2="45250"/>
                        <a14:foregroundMark x1="75833" y1="47500" x2="75833" y2="47500"/>
                        <a14:foregroundMark x1="90417" y1="46583" x2="90417" y2="46583"/>
                        <a14:foregroundMark x1="89500" y1="49000" x2="89500" y2="49000"/>
                        <a14:foregroundMark x1="82500" y1="42833" x2="82500" y2="42833"/>
                        <a14:foregroundMark x1="74667" y1="25750" x2="74667" y2="25750"/>
                        <a14:foregroundMark x1="75833" y1="30000" x2="75833" y2="30000"/>
                        <a14:foregroundMark x1="75250" y1="30750" x2="75250" y2="30750"/>
                        <a14:foregroundMark x1="80083" y1="30833" x2="80083" y2="30833"/>
                        <a14:foregroundMark x1="88000" y1="28750" x2="88000" y2="28750"/>
                        <a14:foregroundMark x1="81833" y1="26500" x2="81833" y2="26500"/>
                        <a14:foregroundMark x1="86667" y1="22917" x2="86667" y2="22917"/>
                      </a14:backgroundRemoval>
                    </a14:imgEffect>
                  </a14:imgLayer>
                </a14:imgProps>
              </a:ext>
              <a:ext uri="{28A0092B-C50C-407E-A947-70E740481C1C}">
                <a14:useLocalDpi xmlns:a14="http://schemas.microsoft.com/office/drawing/2010/main" val="0"/>
              </a:ext>
            </a:extLst>
          </a:blip>
          <a:srcRect/>
          <a:stretch>
            <a:fillRect/>
          </a:stretch>
        </p:blipFill>
        <p:spPr bwMode="auto">
          <a:xfrm>
            <a:off x="5727433" y="2305377"/>
            <a:ext cx="930503" cy="9305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at Cartoon Images – Browse 1,819,379 Stock Photos, Vectors, and Video |  Adobe Stock">
            <a:extLst>
              <a:ext uri="{FF2B5EF4-FFF2-40B4-BE49-F238E27FC236}">
                <a16:creationId xmlns:a16="http://schemas.microsoft.com/office/drawing/2014/main" id="{280A35A1-7BCD-2B83-6EB9-C3745F3F9A6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7627" y1="43056" x2="17627" y2="43056"/>
                        <a14:foregroundMark x1="33220" y1="33333" x2="33220" y2="33333"/>
                        <a14:foregroundMark x1="31864" y1="30833" x2="31864" y2="30833"/>
                        <a14:foregroundMark x1="33559" y1="31111" x2="33559" y2="31111"/>
                        <a14:foregroundMark x1="37288" y1="32500" x2="37288" y2="32500"/>
                        <a14:foregroundMark x1="30847" y1="40278" x2="30847" y2="40278"/>
                        <a14:foregroundMark x1="27797" y1="36111" x2="27797" y2="36111"/>
                        <a14:foregroundMark x1="14915" y1="31667" x2="14915" y2="31667"/>
                        <a14:foregroundMark x1="10508" y1="27222" x2="10508" y2="27222"/>
                        <a14:foregroundMark x1="10847" y1="32500" x2="10847" y2="32500"/>
                        <a14:foregroundMark x1="10847" y1="34722" x2="10847" y2="34722"/>
                        <a14:foregroundMark x1="14237" y1="37778" x2="14237" y2="37778"/>
                        <a14:foregroundMark x1="13559" y1="38333" x2="13559" y2="38333"/>
                        <a14:foregroundMark x1="9831" y1="11111" x2="9831" y2="11111"/>
                        <a14:foregroundMark x1="14915" y1="8889" x2="14915" y2="8889"/>
                        <a14:foregroundMark x1="14915" y1="13056" x2="14915" y2="13056"/>
                        <a14:foregroundMark x1="14915" y1="13056" x2="14915" y2="13056"/>
                        <a14:foregroundMark x1="30508" y1="41111" x2="30508" y2="41111"/>
                      </a14:backgroundRemoval>
                    </a14:imgEffect>
                  </a14:imgLayer>
                </a14:imgProps>
              </a:ext>
              <a:ext uri="{28A0092B-C50C-407E-A947-70E740481C1C}">
                <a14:useLocalDpi xmlns:a14="http://schemas.microsoft.com/office/drawing/2010/main" val="0"/>
              </a:ext>
            </a:extLst>
          </a:blip>
          <a:srcRect/>
          <a:stretch>
            <a:fillRect/>
          </a:stretch>
        </p:blipFill>
        <p:spPr bwMode="auto">
          <a:xfrm>
            <a:off x="6317577" y="1619910"/>
            <a:ext cx="593740" cy="72456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E2724F5-F26A-F551-2D0D-EF7E6F927362}"/>
              </a:ext>
            </a:extLst>
          </p:cNvPr>
          <p:cNvSpPr/>
          <p:nvPr/>
        </p:nvSpPr>
        <p:spPr>
          <a:xfrm>
            <a:off x="11459" y="2714970"/>
            <a:ext cx="6065709" cy="461665"/>
          </a:xfrm>
          <a:prstGeom prst="rect">
            <a:avLst/>
          </a:prstGeom>
          <a:noFill/>
        </p:spPr>
        <p:txBody>
          <a:bodyPr wrap="square" lIns="91440" tIns="45720" rIns="91440" bIns="45720">
            <a:spAutoFit/>
          </a:bodyPr>
          <a:lstStyle/>
          <a:p>
            <a:pPr algn="just"/>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UN PATEICA SAIMNIEKAM: JUMS JĀIET UZ</a:t>
            </a:r>
          </a:p>
        </p:txBody>
      </p:sp>
      <p:sp>
        <p:nvSpPr>
          <p:cNvPr id="15" name="Rectangle 14">
            <a:extLst>
              <a:ext uri="{FF2B5EF4-FFF2-40B4-BE49-F238E27FC236}">
                <a16:creationId xmlns:a16="http://schemas.microsoft.com/office/drawing/2014/main" id="{8312F431-1C25-6498-6C7A-D4FBC8E530F2}"/>
              </a:ext>
            </a:extLst>
          </p:cNvPr>
          <p:cNvSpPr/>
          <p:nvPr/>
        </p:nvSpPr>
        <p:spPr>
          <a:xfrm>
            <a:off x="6551294" y="2735403"/>
            <a:ext cx="5742851" cy="461665"/>
          </a:xfrm>
          <a:prstGeom prst="rect">
            <a:avLst/>
          </a:prstGeom>
          <a:noFill/>
        </p:spPr>
        <p:txBody>
          <a:bodyPr wrap="square" lIns="91440" tIns="45720" rIns="91440" bIns="45720">
            <a:spAutoFit/>
          </a:bodyPr>
          <a:lstStyle/>
          <a:p>
            <a:pPr algn="just"/>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PELDĒTIES TAI VIETĀ, KUR ES NORADĪŠU.</a:t>
            </a:r>
          </a:p>
        </p:txBody>
      </p:sp>
      <p:sp>
        <p:nvSpPr>
          <p:cNvPr id="16" name="Rectangle 15">
            <a:extLst>
              <a:ext uri="{FF2B5EF4-FFF2-40B4-BE49-F238E27FC236}">
                <a16:creationId xmlns:a16="http://schemas.microsoft.com/office/drawing/2014/main" id="{24107B9C-257C-F3C0-C924-98C64664AE1E}"/>
              </a:ext>
            </a:extLst>
          </p:cNvPr>
          <p:cNvSpPr/>
          <p:nvPr/>
        </p:nvSpPr>
        <p:spPr>
          <a:xfrm>
            <a:off x="17939" y="3377849"/>
            <a:ext cx="4386438" cy="461665"/>
          </a:xfrm>
          <a:prstGeom prst="rect">
            <a:avLst/>
          </a:prstGeom>
          <a:noFill/>
        </p:spPr>
        <p:txBody>
          <a:bodyPr wrap="square" lIns="91440" tIns="45720" rIns="91440" bIns="45720">
            <a:spAutoFit/>
          </a:bodyPr>
          <a:lstStyle/>
          <a:p>
            <a:pPr algn="just"/>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TAI LAIKĀ GARĀM BRAUCA</a:t>
            </a:r>
          </a:p>
        </p:txBody>
      </p:sp>
      <p:pic>
        <p:nvPicPr>
          <p:cNvPr id="1036" name="Picture 12" descr="King Cartoon Images – Browse 229,391 Stock Photos, Vectors, and Video |  Adobe Stock">
            <a:extLst>
              <a:ext uri="{FF2B5EF4-FFF2-40B4-BE49-F238E27FC236}">
                <a16:creationId xmlns:a16="http://schemas.microsoft.com/office/drawing/2014/main" id="{B4819B1D-F4A7-3D43-C435-8684E8E7151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0" b="58611" l="21231" r="76923">
                        <a14:foregroundMark x1="41231" y1="25278" x2="41231" y2="25278"/>
                        <a14:foregroundMark x1="52308" y1="25833" x2="52308" y2="25833"/>
                        <a14:foregroundMark x1="44308" y1="14722" x2="44308" y2="14722"/>
                        <a14:foregroundMark x1="44308" y1="3333" x2="44308" y2="3333"/>
                        <a14:foregroundMark x1="32615" y1="53611" x2="32615" y2="53611"/>
                        <a14:foregroundMark x1="29846" y1="46944" x2="29846" y2="46944"/>
                        <a14:foregroundMark x1="29846" y1="46944" x2="29846" y2="46944"/>
                        <a14:foregroundMark x1="29846" y1="46944" x2="29846" y2="46944"/>
                        <a14:foregroundMark x1="43385" y1="54167" x2="43385" y2="54167"/>
                        <a14:foregroundMark x1="38769" y1="51667" x2="38769" y2="51667"/>
                        <a14:foregroundMark x1="34154" y1="49167" x2="34154" y2="49167"/>
                        <a14:foregroundMark x1="32308" y1="44167" x2="32308" y2="44167"/>
                        <a14:foregroundMark x1="63692" y1="49444" x2="63692" y2="49444"/>
                        <a14:foregroundMark x1="58154" y1="49444" x2="58154" y2="49444"/>
                        <a14:foregroundMark x1="64000" y1="46667" x2="64000" y2="46667"/>
                        <a14:foregroundMark x1="72000" y1="53056" x2="72000" y2="53056"/>
                        <a14:foregroundMark x1="72000" y1="49167" x2="72000" y2="49167"/>
                        <a14:foregroundMark x1="72000" y1="49167" x2="72000" y2="49167"/>
                        <a14:foregroundMark x1="61846" y1="53056" x2="61846" y2="53056"/>
                        <a14:foregroundMark x1="65538" y1="54722" x2="65538" y2="54722"/>
                        <a14:foregroundMark x1="70462" y1="55556" x2="70462" y2="55556"/>
                        <a14:foregroundMark x1="73231" y1="51389" x2="73231" y2="51389"/>
                        <a14:foregroundMark x1="27692" y1="51944" x2="27692" y2="51944"/>
                        <a14:foregroundMark x1="27692" y1="51944" x2="27692" y2="51944"/>
                        <a14:foregroundMark x1="27692" y1="51944" x2="27692" y2="51944"/>
                        <a14:foregroundMark x1="26769" y1="48056" x2="26769" y2="48056"/>
                      </a14:backgroundRemoval>
                    </a14:imgEffect>
                  </a14:imgLayer>
                </a14:imgProps>
              </a:ext>
              <a:ext uri="{28A0092B-C50C-407E-A947-70E740481C1C}">
                <a14:useLocalDpi xmlns:a14="http://schemas.microsoft.com/office/drawing/2010/main" val="0"/>
              </a:ext>
            </a:extLst>
          </a:blip>
          <a:srcRect l="23059" r="22324" b="42640"/>
          <a:stretch/>
        </p:blipFill>
        <p:spPr bwMode="auto">
          <a:xfrm>
            <a:off x="3838849" y="3076639"/>
            <a:ext cx="818211" cy="95184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7630B9C-3183-5120-27D6-105FC057EA76}"/>
              </a:ext>
            </a:extLst>
          </p:cNvPr>
          <p:cNvSpPr/>
          <p:nvPr/>
        </p:nvSpPr>
        <p:spPr>
          <a:xfrm>
            <a:off x="4657060" y="3414640"/>
            <a:ext cx="691117" cy="461665"/>
          </a:xfrm>
          <a:prstGeom prst="rect">
            <a:avLst/>
          </a:prstGeom>
          <a:noFill/>
        </p:spPr>
        <p:txBody>
          <a:bodyPr wrap="square" lIns="91440" tIns="45720" rIns="91440" bIns="45720">
            <a:spAutoFit/>
          </a:bodyPr>
          <a:lstStyle/>
          <a:p>
            <a:pPr algn="just"/>
            <a:r>
              <a:rPr lang="lv-LV" sz="2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UN</a:t>
            </a:r>
            <a:endPar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9" name="Picture 10" descr="Cat Cartoon Images – Browse 1,819,379 Stock Photos, Vectors, and Video |  Adobe Stock">
            <a:extLst>
              <a:ext uri="{FF2B5EF4-FFF2-40B4-BE49-F238E27FC236}">
                <a16:creationId xmlns:a16="http://schemas.microsoft.com/office/drawing/2014/main" id="{28A9CC0B-25F2-8B08-62D9-15D4FBFF440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7627" y1="43056" x2="17627" y2="43056"/>
                        <a14:foregroundMark x1="33220" y1="33333" x2="33220" y2="33333"/>
                        <a14:foregroundMark x1="31864" y1="30833" x2="31864" y2="30833"/>
                        <a14:foregroundMark x1="33559" y1="31111" x2="33559" y2="31111"/>
                        <a14:foregroundMark x1="37288" y1="32500" x2="37288" y2="32500"/>
                        <a14:foregroundMark x1="30847" y1="40278" x2="30847" y2="40278"/>
                        <a14:foregroundMark x1="27797" y1="36111" x2="27797" y2="36111"/>
                        <a14:foregroundMark x1="14915" y1="31667" x2="14915" y2="31667"/>
                        <a14:foregroundMark x1="10508" y1="27222" x2="10508" y2="27222"/>
                        <a14:foregroundMark x1="10847" y1="32500" x2="10847" y2="32500"/>
                        <a14:foregroundMark x1="10847" y1="34722" x2="10847" y2="34722"/>
                        <a14:foregroundMark x1="14237" y1="37778" x2="14237" y2="37778"/>
                        <a14:foregroundMark x1="13559" y1="38333" x2="13559" y2="38333"/>
                        <a14:foregroundMark x1="9831" y1="11111" x2="9831" y2="11111"/>
                        <a14:foregroundMark x1="14915" y1="8889" x2="14915" y2="8889"/>
                        <a14:foregroundMark x1="14915" y1="13056" x2="14915" y2="13056"/>
                        <a14:foregroundMark x1="14915" y1="13056" x2="14915" y2="13056"/>
                        <a14:foregroundMark x1="30508" y1="41111" x2="30508" y2="41111"/>
                      </a14:backgroundRemoval>
                    </a14:imgEffect>
                  </a14:imgLayer>
                </a14:imgProps>
              </a:ext>
              <a:ext uri="{28A0092B-C50C-407E-A947-70E740481C1C}">
                <a14:useLocalDpi xmlns:a14="http://schemas.microsoft.com/office/drawing/2010/main" val="0"/>
              </a:ext>
            </a:extLst>
          </a:blip>
          <a:srcRect/>
          <a:stretch>
            <a:fillRect/>
          </a:stretch>
        </p:blipFill>
        <p:spPr bwMode="auto">
          <a:xfrm>
            <a:off x="5331870" y="3197068"/>
            <a:ext cx="593740" cy="72456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C1F8605-B4CD-65D0-B70A-67F438F4D9B4}"/>
              </a:ext>
            </a:extLst>
          </p:cNvPr>
          <p:cNvSpPr/>
          <p:nvPr/>
        </p:nvSpPr>
        <p:spPr>
          <a:xfrm>
            <a:off x="5993145" y="3424492"/>
            <a:ext cx="2080160"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SAKA KLIEGT</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1" name="Picture 12" descr="King Cartoon Images – Browse 229,391 Stock Photos, Vectors, and Video |  Adobe Stock">
            <a:extLst>
              <a:ext uri="{FF2B5EF4-FFF2-40B4-BE49-F238E27FC236}">
                <a16:creationId xmlns:a16="http://schemas.microsoft.com/office/drawing/2014/main" id="{8845FB38-033F-EA05-7B31-63F2DC600EA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0" b="58611" l="21231" r="76923">
                        <a14:foregroundMark x1="41231" y1="25278" x2="41231" y2="25278"/>
                        <a14:foregroundMark x1="52308" y1="25833" x2="52308" y2="25833"/>
                        <a14:foregroundMark x1="44308" y1="14722" x2="44308" y2="14722"/>
                        <a14:foregroundMark x1="44308" y1="3333" x2="44308" y2="3333"/>
                        <a14:foregroundMark x1="32615" y1="53611" x2="32615" y2="53611"/>
                        <a14:foregroundMark x1="29846" y1="46944" x2="29846" y2="46944"/>
                        <a14:foregroundMark x1="29846" y1="46944" x2="29846" y2="46944"/>
                        <a14:foregroundMark x1="29846" y1="46944" x2="29846" y2="46944"/>
                        <a14:foregroundMark x1="43385" y1="54167" x2="43385" y2="54167"/>
                        <a14:foregroundMark x1="38769" y1="51667" x2="38769" y2="51667"/>
                        <a14:foregroundMark x1="34154" y1="49167" x2="34154" y2="49167"/>
                        <a14:foregroundMark x1="32308" y1="44167" x2="32308" y2="44167"/>
                        <a14:foregroundMark x1="63692" y1="49444" x2="63692" y2="49444"/>
                        <a14:foregroundMark x1="58154" y1="49444" x2="58154" y2="49444"/>
                        <a14:foregroundMark x1="64000" y1="46667" x2="64000" y2="46667"/>
                        <a14:foregroundMark x1="72000" y1="53056" x2="72000" y2="53056"/>
                        <a14:foregroundMark x1="72000" y1="49167" x2="72000" y2="49167"/>
                        <a14:foregroundMark x1="72000" y1="49167" x2="72000" y2="49167"/>
                        <a14:foregroundMark x1="61846" y1="53056" x2="61846" y2="53056"/>
                        <a14:foregroundMark x1="65538" y1="54722" x2="65538" y2="54722"/>
                        <a14:foregroundMark x1="70462" y1="55556" x2="70462" y2="55556"/>
                        <a14:foregroundMark x1="73231" y1="51389" x2="73231" y2="51389"/>
                        <a14:foregroundMark x1="27692" y1="51944" x2="27692" y2="51944"/>
                        <a14:foregroundMark x1="27692" y1="51944" x2="27692" y2="51944"/>
                        <a14:foregroundMark x1="27692" y1="51944" x2="27692" y2="51944"/>
                        <a14:foregroundMark x1="26769" y1="48056" x2="26769" y2="48056"/>
                      </a14:backgroundRemoval>
                    </a14:imgEffect>
                  </a14:imgLayer>
                </a14:imgProps>
              </a:ext>
              <a:ext uri="{28A0092B-C50C-407E-A947-70E740481C1C}">
                <a14:useLocalDpi xmlns:a14="http://schemas.microsoft.com/office/drawing/2010/main" val="0"/>
              </a:ext>
            </a:extLst>
          </a:blip>
          <a:srcRect l="23059" r="22324" b="42640"/>
          <a:stretch/>
        </p:blipFill>
        <p:spPr bwMode="auto">
          <a:xfrm>
            <a:off x="17939" y="4028482"/>
            <a:ext cx="818211" cy="95184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63A725B-0D90-4220-C759-4F118F7A22DB}"/>
              </a:ext>
            </a:extLst>
          </p:cNvPr>
          <p:cNvSpPr/>
          <p:nvPr/>
        </p:nvSpPr>
        <p:spPr>
          <a:xfrm>
            <a:off x="800708" y="4390151"/>
            <a:ext cx="4386438" cy="461665"/>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UZAICIN</a:t>
            </a: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ĀJA </a:t>
            </a:r>
          </a:p>
        </p:txBody>
      </p:sp>
      <p:pic>
        <p:nvPicPr>
          <p:cNvPr id="24" name="Picture 23">
            <a:extLst>
              <a:ext uri="{FF2B5EF4-FFF2-40B4-BE49-F238E27FC236}">
                <a16:creationId xmlns:a16="http://schemas.microsoft.com/office/drawing/2014/main" id="{04D794AF-5B63-218F-DAB2-E8227709A80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9484" r="75279"/>
                    </a14:imgEffect>
                  </a14:imgLayer>
                </a14:imgProps>
              </a:ext>
              <a:ext uri="{28A0092B-C50C-407E-A947-70E740481C1C}">
                <a14:useLocalDpi xmlns:a14="http://schemas.microsoft.com/office/drawing/2010/main" val="0"/>
              </a:ext>
            </a:extLst>
          </a:blip>
          <a:srcRect l="46260" r="25912" b="50000"/>
          <a:stretch/>
        </p:blipFill>
        <p:spPr>
          <a:xfrm>
            <a:off x="2443822" y="4054321"/>
            <a:ext cx="803102" cy="811659"/>
          </a:xfrm>
          <a:prstGeom prst="rect">
            <a:avLst/>
          </a:prstGeom>
        </p:spPr>
      </p:pic>
      <p:sp>
        <p:nvSpPr>
          <p:cNvPr id="25" name="Rectangle 24">
            <a:extLst>
              <a:ext uri="{FF2B5EF4-FFF2-40B4-BE49-F238E27FC236}">
                <a16:creationId xmlns:a16="http://schemas.microsoft.com/office/drawing/2014/main" id="{B4D978A3-7C81-C00C-7AEC-0666BEBA53DA}"/>
              </a:ext>
            </a:extLst>
          </p:cNvPr>
          <p:cNvSpPr/>
          <p:nvPr/>
        </p:nvSpPr>
        <p:spPr>
          <a:xfrm>
            <a:off x="3116833" y="4393094"/>
            <a:ext cx="1885785" cy="461665"/>
          </a:xfrm>
          <a:prstGeom prst="rect">
            <a:avLst/>
          </a:prstGeom>
          <a:noFill/>
        </p:spPr>
        <p:txBody>
          <a:bodyPr wrap="square" lIns="91440" tIns="45720" rIns="91440" bIns="45720">
            <a:spAutoFit/>
          </a:bodyPr>
          <a:lstStyle/>
          <a:p>
            <a:pPr algn="just"/>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SĒSTIES </a:t>
            </a:r>
          </a:p>
        </p:txBody>
      </p:sp>
      <p:pic>
        <p:nvPicPr>
          <p:cNvPr id="1038" name="Picture 14" descr="Pelnrušķītes kariete Multeņu kariete Princese Gludeklis uz siltuma pārneses  apdrukas Vinila ielāpi Uzlīme apģērbam DIY aplikācijas mazgājami ielāpi  iegādāties lēti - izdevīgas cenas, bezmaksas piegāde, reālas atsauksmes ar  fotogrāfijām - Joom">
            <a:extLst>
              <a:ext uri="{FF2B5EF4-FFF2-40B4-BE49-F238E27FC236}">
                <a16:creationId xmlns:a16="http://schemas.microsoft.com/office/drawing/2014/main" id="{43C6B8E2-8C49-CCF5-A4FD-0C0AD636370C}"/>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6556" b="93444" l="5000" r="95556">
                        <a14:foregroundMark x1="28889" y1="69111" x2="28889" y2="69111"/>
                        <a14:foregroundMark x1="26333" y1="64667" x2="26333" y2="64667"/>
                        <a14:foregroundMark x1="26333" y1="64667" x2="26333" y2="64667"/>
                        <a14:foregroundMark x1="27000" y1="65222" x2="27000" y2="65222"/>
                        <a14:foregroundMark x1="32889" y1="69000" x2="32889" y2="69000"/>
                        <a14:foregroundMark x1="32889" y1="69000" x2="32889" y2="69000"/>
                        <a14:foregroundMark x1="32889" y1="69000" x2="32889" y2="69000"/>
                      </a14:backgroundRemoval>
                    </a14:imgEffect>
                  </a14:imgLayer>
                </a14:imgProps>
              </a:ext>
              <a:ext uri="{28A0092B-C50C-407E-A947-70E740481C1C}">
                <a14:useLocalDpi xmlns:a14="http://schemas.microsoft.com/office/drawing/2010/main" val="0"/>
              </a:ext>
            </a:extLst>
          </a:blip>
          <a:srcRect/>
          <a:stretch>
            <a:fillRect/>
          </a:stretch>
        </p:blipFill>
        <p:spPr bwMode="auto">
          <a:xfrm>
            <a:off x="4413530" y="4143944"/>
            <a:ext cx="934647" cy="9346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at Cartoon Images – Browse 1,819,379 Stock Photos, Vectors, and Video |  Adobe Stock">
            <a:extLst>
              <a:ext uri="{FF2B5EF4-FFF2-40B4-BE49-F238E27FC236}">
                <a16:creationId xmlns:a16="http://schemas.microsoft.com/office/drawing/2014/main" id="{84A6B542-B5CA-5773-84E3-2CC68094FC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7627" y1="43056" x2="17627" y2="43056"/>
                        <a14:foregroundMark x1="33220" y1="33333" x2="33220" y2="33333"/>
                        <a14:foregroundMark x1="31864" y1="30833" x2="31864" y2="30833"/>
                        <a14:foregroundMark x1="33559" y1="31111" x2="33559" y2="31111"/>
                        <a14:foregroundMark x1="37288" y1="32500" x2="37288" y2="32500"/>
                        <a14:foregroundMark x1="30847" y1="40278" x2="30847" y2="40278"/>
                        <a14:foregroundMark x1="27797" y1="36111" x2="27797" y2="36111"/>
                        <a14:foregroundMark x1="14915" y1="31667" x2="14915" y2="31667"/>
                        <a14:foregroundMark x1="10508" y1="27222" x2="10508" y2="27222"/>
                        <a14:foregroundMark x1="10847" y1="32500" x2="10847" y2="32500"/>
                        <a14:foregroundMark x1="10847" y1="34722" x2="10847" y2="34722"/>
                        <a14:foregroundMark x1="14237" y1="37778" x2="14237" y2="37778"/>
                        <a14:foregroundMark x1="13559" y1="38333" x2="13559" y2="38333"/>
                        <a14:foregroundMark x1="9831" y1="11111" x2="9831" y2="11111"/>
                        <a14:foregroundMark x1="14915" y1="8889" x2="14915" y2="8889"/>
                        <a14:foregroundMark x1="14915" y1="13056" x2="14915" y2="13056"/>
                        <a14:foregroundMark x1="14915" y1="13056" x2="14915" y2="13056"/>
                        <a14:foregroundMark x1="30508" y1="41111" x2="30508" y2="41111"/>
                      </a14:backgroundRemoval>
                    </a14:imgEffect>
                  </a14:imgLayer>
                </a14:imgProps>
              </a:ext>
              <a:ext uri="{28A0092B-C50C-407E-A947-70E740481C1C}">
                <a14:useLocalDpi xmlns:a14="http://schemas.microsoft.com/office/drawing/2010/main" val="0"/>
              </a:ext>
            </a:extLst>
          </a:blip>
          <a:srcRect/>
          <a:stretch>
            <a:fillRect/>
          </a:stretch>
        </p:blipFill>
        <p:spPr bwMode="auto">
          <a:xfrm>
            <a:off x="6952744" y="4162469"/>
            <a:ext cx="593740" cy="72456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7271196F-74AC-AADF-F22E-DEA924651E0E}"/>
              </a:ext>
            </a:extLst>
          </p:cNvPr>
          <p:cNvSpPr/>
          <p:nvPr/>
        </p:nvSpPr>
        <p:spPr>
          <a:xfrm>
            <a:off x="5210608" y="4373409"/>
            <a:ext cx="1700710"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BEIDZOT</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a16="http://schemas.microsoft.com/office/drawing/2014/main" id="{48622663-AEC0-F59C-2C3A-F7A2783BF15B}"/>
              </a:ext>
            </a:extLst>
          </p:cNvPr>
          <p:cNvSpPr/>
          <p:nvPr/>
        </p:nvSpPr>
        <p:spPr>
          <a:xfrm>
            <a:off x="7574174" y="4380434"/>
            <a:ext cx="1700710"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SASNIEDZA</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40" name="Picture 16" descr="Замок фэнтези с башнями на острове. Vector cartoo. Сказочный замок для  детей. | Премиум векторы">
            <a:extLst>
              <a:ext uri="{FF2B5EF4-FFF2-40B4-BE49-F238E27FC236}">
                <a16:creationId xmlns:a16="http://schemas.microsoft.com/office/drawing/2014/main" id="{5C052C84-AD88-366F-2155-AEC41E6ADD30}"/>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67416" y="3952387"/>
            <a:ext cx="934647" cy="93464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BCA004EB-B2B4-166E-C485-2F1C4AB96CDD}"/>
              </a:ext>
            </a:extLst>
          </p:cNvPr>
          <p:cNvSpPr/>
          <p:nvPr/>
        </p:nvSpPr>
        <p:spPr>
          <a:xfrm>
            <a:off x="-153051" y="5300902"/>
            <a:ext cx="2596873" cy="461665"/>
          </a:xfrm>
          <a:prstGeom prst="rect">
            <a:avLst/>
          </a:prstGeom>
          <a:noFill/>
        </p:spPr>
        <p:txBody>
          <a:bodyPr wrap="square" lIns="91440" tIns="45720" rIns="91440" bIns="45720">
            <a:spAutoFit/>
          </a:bodyPr>
          <a:lstStyle/>
          <a:p>
            <a:pPr algn="ctr"/>
            <a:r>
              <a:rPr lang="en-GB" sz="2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PILS</a:t>
            </a:r>
            <a:r>
              <a:rPr lang="lv-LV" sz="2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PIEDĒREJA </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D6320EDB-B3BC-C052-87EF-3086EE591D77}"/>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0" b="98426" l="23073" r="68646">
                        <a14:foregroundMark x1="36927" y1="93333" x2="36927" y2="93333"/>
                        <a14:foregroundMark x1="36615" y1="88241" x2="36615" y2="88241"/>
                        <a14:foregroundMark x1="36250" y1="80648" x2="36250" y2="80648"/>
                        <a14:foregroundMark x1="38385" y1="80648" x2="38385" y2="80648"/>
                        <a14:foregroundMark x1="38385" y1="80648" x2="38385" y2="80648"/>
                        <a14:foregroundMark x1="38385" y1="88241" x2="38385" y2="88241"/>
                        <a14:foregroundMark x1="49063" y1="87685" x2="49063" y2="87685"/>
                        <a14:foregroundMark x1="50156" y1="88241" x2="50156" y2="88241"/>
                        <a14:foregroundMark x1="54063" y1="92037" x2="54063" y2="92037"/>
                        <a14:foregroundMark x1="45833" y1="83796" x2="45833" y2="83796"/>
                        <a14:foregroundMark x1="47656" y1="79444" x2="47656" y2="79444"/>
                        <a14:foregroundMark x1="47656" y1="79444" x2="47656" y2="79444"/>
                        <a14:foregroundMark x1="47656" y1="79444" x2="47656" y2="79444"/>
                        <a14:foregroundMark x1="47656" y1="79444" x2="47656" y2="79444"/>
                        <a14:foregroundMark x1="50156" y1="90833" x2="50156" y2="90833"/>
                        <a14:foregroundMark x1="50156" y1="90833" x2="50156" y2="90833"/>
                        <a14:foregroundMark x1="50156" y1="90833" x2="50156" y2="90833"/>
                        <a14:foregroundMark x1="52969" y1="98426" x2="52969" y2="98426"/>
                        <a14:foregroundMark x1="50156" y1="91481" x2="50156" y2="91481"/>
                        <a14:foregroundMark x1="50156" y1="91481" x2="50156" y2="91481"/>
                        <a14:foregroundMark x1="49427" y1="83241" x2="49427" y2="83241"/>
                        <a14:backgroundMark x1="35156" y1="9074" x2="35156" y2="9074"/>
                        <a14:backgroundMark x1="35156" y1="9074" x2="35156" y2="9074"/>
                        <a14:backgroundMark x1="27656" y1="9722" x2="27656" y2="9722"/>
                        <a14:backgroundMark x1="27656" y1="9722" x2="27656" y2="9722"/>
                        <a14:backgroundMark x1="56875" y1="17963" x2="56875" y2="17963"/>
                        <a14:backgroundMark x1="56875" y1="17963" x2="56875" y2="17963"/>
                        <a14:backgroundMark x1="56875" y1="17963" x2="56875" y2="17963"/>
                        <a14:backgroundMark x1="57240" y1="31296" x2="57240" y2="31296"/>
                        <a14:backgroundMark x1="57240" y1="42037" x2="57240" y2="42037"/>
                        <a14:backgroundMark x1="57240" y1="42037" x2="57240" y2="42037"/>
                        <a14:backgroundMark x1="26250" y1="10370" x2="26250" y2="10370"/>
                        <a14:backgroundMark x1="31615" y1="4630" x2="31615" y2="4630"/>
                        <a14:backgroundMark x1="38385" y1="9074" x2="38385" y2="9074"/>
                        <a14:backgroundMark x1="38385" y1="9074" x2="38385" y2="9074"/>
                        <a14:backgroundMark x1="36927" y1="8426" x2="36927" y2="8426"/>
                        <a14:backgroundMark x1="55104" y1="5278" x2="55104" y2="5278"/>
                        <a14:backgroundMark x1="59375" y1="22407" x2="59375" y2="22407"/>
                        <a14:backgroundMark x1="61875" y1="40093" x2="61875" y2="40093"/>
                        <a14:backgroundMark x1="61875" y1="40093" x2="61875" y2="40093"/>
                        <a14:backgroundMark x1="63646" y1="22407" x2="63646" y2="22407"/>
                        <a14:backgroundMark x1="64010" y1="19259" x2="64010" y2="19259"/>
                        <a14:backgroundMark x1="64010" y1="18611" x2="64010" y2="18611"/>
                        <a14:backgroundMark x1="58333" y1="76852" x2="58333" y2="76852"/>
                        <a14:backgroundMark x1="57969" y1="86389" x2="57969" y2="86389"/>
                        <a14:backgroundMark x1="57969" y1="86389" x2="57969" y2="86389"/>
                        <a14:backgroundMark x1="57969" y1="86389" x2="57969" y2="86389"/>
                        <a14:backgroundMark x1="55833" y1="75648" x2="55833" y2="75648"/>
                        <a14:backgroundMark x1="55833" y1="75648" x2="55833" y2="75648"/>
                        <a14:backgroundMark x1="54427" y1="65463" x2="54427" y2="65463"/>
                        <a14:backgroundMark x1="55104" y1="53426" x2="55104" y2="53426"/>
                        <a14:backgroundMark x1="56875" y1="61667" x2="56875" y2="61667"/>
                        <a14:backgroundMark x1="56875" y1="61667" x2="56875" y2="61667"/>
                        <a14:backgroundMark x1="56875" y1="61667" x2="56875" y2="61667"/>
                        <a14:backgroundMark x1="60104" y1="71759" x2="60104" y2="71759"/>
                        <a14:backgroundMark x1="60104" y1="71759" x2="60104" y2="71759"/>
                        <a14:backgroundMark x1="60104" y1="71759" x2="60104" y2="71759"/>
                        <a14:backgroundMark x1="62604" y1="38241" x2="62604" y2="38241"/>
                        <a14:backgroundMark x1="62604" y1="38241" x2="62604" y2="38241"/>
                        <a14:backgroundMark x1="62604" y1="38241" x2="62604" y2="38241"/>
                        <a14:backgroundMark x1="54427" y1="10370" x2="54427" y2="10370"/>
                        <a14:backgroundMark x1="54427" y1="24907" x2="54427" y2="24907"/>
                        <a14:backgroundMark x1="54427" y1="17963" x2="54427" y2="17963"/>
                        <a14:backgroundMark x1="54427" y1="17963" x2="54427" y2="17963"/>
                        <a14:backgroundMark x1="71510" y1="31852" x2="71510" y2="31852"/>
                        <a14:backgroundMark x1="55104" y1="28056" x2="55104" y2="28056"/>
                        <a14:backgroundMark x1="56875" y1="33148" x2="56875" y2="33148"/>
                        <a14:backgroundMark x1="43385" y1="85093" x2="43385" y2="85093"/>
                        <a14:backgroundMark x1="43385" y1="85093" x2="43385" y2="85093"/>
                        <a14:backgroundMark x1="43021" y1="71759" x2="43021" y2="71759"/>
                        <a14:backgroundMark x1="41563" y1="78796" x2="41563" y2="78796"/>
                        <a14:backgroundMark x1="66146" y1="71759" x2="66146" y2="71759"/>
                        <a14:backgroundMark x1="63333" y1="83241" x2="63333" y2="83241"/>
                        <a14:backgroundMark x1="63646" y1="91481" x2="63646" y2="91481"/>
                        <a14:backgroundMark x1="59375" y1="93981" x2="59375" y2="93981"/>
                      </a14:backgroundRemoval>
                    </a14:imgEffect>
                  </a14:imgLayer>
                </a14:imgProps>
              </a:ext>
              <a:ext uri="{28A0092B-C50C-407E-A947-70E740481C1C}">
                <a14:useLocalDpi xmlns:a14="http://schemas.microsoft.com/office/drawing/2010/main" val="0"/>
              </a:ext>
            </a:extLst>
          </a:blip>
          <a:srcRect l="23316" r="30628"/>
          <a:stretch/>
        </p:blipFill>
        <p:spPr>
          <a:xfrm>
            <a:off x="2351578" y="5051648"/>
            <a:ext cx="689573" cy="842213"/>
          </a:xfrm>
          <a:prstGeom prst="rect">
            <a:avLst/>
          </a:prstGeom>
        </p:spPr>
      </p:pic>
      <p:pic>
        <p:nvPicPr>
          <p:cNvPr id="2048" name="Picture 2047">
            <a:extLst>
              <a:ext uri="{FF2B5EF4-FFF2-40B4-BE49-F238E27FC236}">
                <a16:creationId xmlns:a16="http://schemas.microsoft.com/office/drawing/2014/main" id="{CE817214-1AC5-6F0F-CA85-B951CA17123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0" b="98426" l="23073" r="68646">
                        <a14:foregroundMark x1="36927" y1="93333" x2="36927" y2="93333"/>
                        <a14:foregroundMark x1="36615" y1="88241" x2="36615" y2="88241"/>
                        <a14:foregroundMark x1="36250" y1="80648" x2="36250" y2="80648"/>
                        <a14:foregroundMark x1="38385" y1="80648" x2="38385" y2="80648"/>
                        <a14:foregroundMark x1="38385" y1="80648" x2="38385" y2="80648"/>
                        <a14:foregroundMark x1="38385" y1="88241" x2="38385" y2="88241"/>
                        <a14:foregroundMark x1="49063" y1="87685" x2="49063" y2="87685"/>
                        <a14:foregroundMark x1="50156" y1="88241" x2="50156" y2="88241"/>
                        <a14:foregroundMark x1="54063" y1="92037" x2="54063" y2="92037"/>
                        <a14:foregroundMark x1="45833" y1="83796" x2="45833" y2="83796"/>
                        <a14:foregroundMark x1="47656" y1="79444" x2="47656" y2="79444"/>
                        <a14:foregroundMark x1="47656" y1="79444" x2="47656" y2="79444"/>
                        <a14:foregroundMark x1="47656" y1="79444" x2="47656" y2="79444"/>
                        <a14:foregroundMark x1="47656" y1="79444" x2="47656" y2="79444"/>
                        <a14:foregroundMark x1="50156" y1="90833" x2="50156" y2="90833"/>
                        <a14:foregroundMark x1="50156" y1="90833" x2="50156" y2="90833"/>
                        <a14:foregroundMark x1="50156" y1="90833" x2="50156" y2="90833"/>
                        <a14:foregroundMark x1="52969" y1="98426" x2="52969" y2="98426"/>
                        <a14:foregroundMark x1="50156" y1="91481" x2="50156" y2="91481"/>
                        <a14:foregroundMark x1="50156" y1="91481" x2="50156" y2="91481"/>
                        <a14:foregroundMark x1="49427" y1="83241" x2="49427" y2="83241"/>
                        <a14:backgroundMark x1="35156" y1="9074" x2="35156" y2="9074"/>
                        <a14:backgroundMark x1="35156" y1="9074" x2="35156" y2="9074"/>
                        <a14:backgroundMark x1="27656" y1="9722" x2="27656" y2="9722"/>
                        <a14:backgroundMark x1="27656" y1="9722" x2="27656" y2="9722"/>
                        <a14:backgroundMark x1="56875" y1="17963" x2="56875" y2="17963"/>
                        <a14:backgroundMark x1="56875" y1="17963" x2="56875" y2="17963"/>
                        <a14:backgroundMark x1="56875" y1="17963" x2="56875" y2="17963"/>
                        <a14:backgroundMark x1="57240" y1="31296" x2="57240" y2="31296"/>
                        <a14:backgroundMark x1="57240" y1="42037" x2="57240" y2="42037"/>
                        <a14:backgroundMark x1="57240" y1="42037" x2="57240" y2="42037"/>
                        <a14:backgroundMark x1="26250" y1="10370" x2="26250" y2="10370"/>
                        <a14:backgroundMark x1="31615" y1="4630" x2="31615" y2="4630"/>
                        <a14:backgroundMark x1="38385" y1="9074" x2="38385" y2="9074"/>
                        <a14:backgroundMark x1="38385" y1="9074" x2="38385" y2="9074"/>
                        <a14:backgroundMark x1="36927" y1="8426" x2="36927" y2="8426"/>
                        <a14:backgroundMark x1="55104" y1="5278" x2="55104" y2="5278"/>
                        <a14:backgroundMark x1="59375" y1="22407" x2="59375" y2="22407"/>
                        <a14:backgroundMark x1="61875" y1="40093" x2="61875" y2="40093"/>
                        <a14:backgroundMark x1="61875" y1="40093" x2="61875" y2="40093"/>
                        <a14:backgroundMark x1="63646" y1="22407" x2="63646" y2="22407"/>
                        <a14:backgroundMark x1="64010" y1="19259" x2="64010" y2="19259"/>
                        <a14:backgroundMark x1="64010" y1="18611" x2="64010" y2="18611"/>
                        <a14:backgroundMark x1="58333" y1="76852" x2="58333" y2="76852"/>
                        <a14:backgroundMark x1="57969" y1="86389" x2="57969" y2="86389"/>
                        <a14:backgroundMark x1="57969" y1="86389" x2="57969" y2="86389"/>
                        <a14:backgroundMark x1="57969" y1="86389" x2="57969" y2="86389"/>
                        <a14:backgroundMark x1="55833" y1="75648" x2="55833" y2="75648"/>
                        <a14:backgroundMark x1="55833" y1="75648" x2="55833" y2="75648"/>
                        <a14:backgroundMark x1="54427" y1="65463" x2="54427" y2="65463"/>
                        <a14:backgroundMark x1="55104" y1="53426" x2="55104" y2="53426"/>
                        <a14:backgroundMark x1="56875" y1="61667" x2="56875" y2="61667"/>
                        <a14:backgroundMark x1="56875" y1="61667" x2="56875" y2="61667"/>
                        <a14:backgroundMark x1="56875" y1="61667" x2="56875" y2="61667"/>
                        <a14:backgroundMark x1="60104" y1="71759" x2="60104" y2="71759"/>
                        <a14:backgroundMark x1="60104" y1="71759" x2="60104" y2="71759"/>
                        <a14:backgroundMark x1="60104" y1="71759" x2="60104" y2="71759"/>
                        <a14:backgroundMark x1="62604" y1="38241" x2="62604" y2="38241"/>
                        <a14:backgroundMark x1="62604" y1="38241" x2="62604" y2="38241"/>
                        <a14:backgroundMark x1="62604" y1="38241" x2="62604" y2="38241"/>
                        <a14:backgroundMark x1="54427" y1="10370" x2="54427" y2="10370"/>
                        <a14:backgroundMark x1="54427" y1="24907" x2="54427" y2="24907"/>
                        <a14:backgroundMark x1="54427" y1="17963" x2="54427" y2="17963"/>
                        <a14:backgroundMark x1="54427" y1="17963" x2="54427" y2="17963"/>
                        <a14:backgroundMark x1="71510" y1="31852" x2="71510" y2="31852"/>
                        <a14:backgroundMark x1="55104" y1="28056" x2="55104" y2="28056"/>
                        <a14:backgroundMark x1="56875" y1="33148" x2="56875" y2="33148"/>
                        <a14:backgroundMark x1="43385" y1="85093" x2="43385" y2="85093"/>
                        <a14:backgroundMark x1="43385" y1="85093" x2="43385" y2="85093"/>
                        <a14:backgroundMark x1="43021" y1="71759" x2="43021" y2="71759"/>
                        <a14:backgroundMark x1="41563" y1="78796" x2="41563" y2="78796"/>
                        <a14:backgroundMark x1="66146" y1="71759" x2="66146" y2="71759"/>
                        <a14:backgroundMark x1="63333" y1="83241" x2="63333" y2="83241"/>
                        <a14:backgroundMark x1="63646" y1="91481" x2="63646" y2="91481"/>
                        <a14:backgroundMark x1="59375" y1="93981" x2="59375" y2="93981"/>
                      </a14:backgroundRemoval>
                    </a14:imgEffect>
                  </a14:imgLayer>
                </a14:imgProps>
              </a:ext>
              <a:ext uri="{28A0092B-C50C-407E-A947-70E740481C1C}">
                <a14:useLocalDpi xmlns:a14="http://schemas.microsoft.com/office/drawing/2010/main" val="0"/>
              </a:ext>
            </a:extLst>
          </a:blip>
          <a:srcRect l="23316" r="30628"/>
          <a:stretch/>
        </p:blipFill>
        <p:spPr>
          <a:xfrm>
            <a:off x="3382554" y="5074045"/>
            <a:ext cx="689573" cy="842213"/>
          </a:xfrm>
          <a:prstGeom prst="rect">
            <a:avLst/>
          </a:prstGeom>
        </p:spPr>
      </p:pic>
      <p:sp>
        <p:nvSpPr>
          <p:cNvPr id="2049" name="Rectangle 2048">
            <a:extLst>
              <a:ext uri="{FF2B5EF4-FFF2-40B4-BE49-F238E27FC236}">
                <a16:creationId xmlns:a16="http://schemas.microsoft.com/office/drawing/2014/main" id="{6D7C7DA5-0663-0265-31AA-60BB716AC6F6}"/>
              </a:ext>
            </a:extLst>
          </p:cNvPr>
          <p:cNvSpPr/>
          <p:nvPr/>
        </p:nvSpPr>
        <p:spPr>
          <a:xfrm>
            <a:off x="2947909" y="5300902"/>
            <a:ext cx="549016" cy="461665"/>
          </a:xfrm>
          <a:prstGeom prst="rect">
            <a:avLst/>
          </a:prstGeom>
          <a:noFill/>
        </p:spPr>
        <p:txBody>
          <a:bodyPr wrap="square" lIns="91440" tIns="45720" rIns="91440" bIns="45720">
            <a:spAutoFit/>
          </a:bodyPr>
          <a:lstStyle/>
          <a:p>
            <a:pPr algn="ctr"/>
            <a:r>
              <a:rPr lang="lv-LV" sz="2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050" name="Rectangle 2049">
            <a:extLst>
              <a:ext uri="{FF2B5EF4-FFF2-40B4-BE49-F238E27FC236}">
                <a16:creationId xmlns:a16="http://schemas.microsoft.com/office/drawing/2014/main" id="{BC8E213E-68E1-2340-9F48-FC573C2F249B}"/>
              </a:ext>
            </a:extLst>
          </p:cNvPr>
          <p:cNvSpPr/>
          <p:nvPr/>
        </p:nvSpPr>
        <p:spPr>
          <a:xfrm>
            <a:off x="3888709" y="5321902"/>
            <a:ext cx="2596873" cy="461665"/>
          </a:xfrm>
          <a:prstGeom prst="rect">
            <a:avLst/>
          </a:prstGeom>
          <a:noFill/>
        </p:spPr>
        <p:txBody>
          <a:bodyPr wrap="square" lIns="91440" tIns="45720" rIns="91440" bIns="45720">
            <a:spAutoFit/>
          </a:bodyPr>
          <a:lstStyle/>
          <a:p>
            <a:pPr algn="ctr"/>
            <a:r>
              <a:rPr lang="lv-LV" sz="2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PĀRVĒRTĀS PAR</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42" name="Picture 18" descr="Mouse cartoon Royalty Free Vector Image - VectorStock">
            <a:extLst>
              <a:ext uri="{FF2B5EF4-FFF2-40B4-BE49-F238E27FC236}">
                <a16:creationId xmlns:a16="http://schemas.microsoft.com/office/drawing/2014/main" id="{BE9EC0DD-3A44-AF71-4482-B21CFBC83BD7}"/>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46972" y="5185127"/>
            <a:ext cx="744627" cy="646331"/>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2050">
            <a:extLst>
              <a:ext uri="{FF2B5EF4-FFF2-40B4-BE49-F238E27FC236}">
                <a16:creationId xmlns:a16="http://schemas.microsoft.com/office/drawing/2014/main" id="{1D09FBBC-64F4-F19D-D08F-D2B56AD0074F}"/>
              </a:ext>
            </a:extLst>
          </p:cNvPr>
          <p:cNvSpPr/>
          <p:nvPr/>
        </p:nvSpPr>
        <p:spPr>
          <a:xfrm>
            <a:off x="6856236" y="5321902"/>
            <a:ext cx="2750101"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BRAUCOT GARĀM</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053" name="Picture 12" descr="King Cartoon Images – Browse 229,391 Stock Photos, Vectors, and Video |  Adobe Stock">
            <a:extLst>
              <a:ext uri="{FF2B5EF4-FFF2-40B4-BE49-F238E27FC236}">
                <a16:creationId xmlns:a16="http://schemas.microsoft.com/office/drawing/2014/main" id="{66A8E51A-5806-F431-E0F4-ECA4474B880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0" b="58611" l="21231" r="76923">
                        <a14:foregroundMark x1="41231" y1="25278" x2="41231" y2="25278"/>
                        <a14:foregroundMark x1="52308" y1="25833" x2="52308" y2="25833"/>
                        <a14:foregroundMark x1="44308" y1="14722" x2="44308" y2="14722"/>
                        <a14:foregroundMark x1="44308" y1="3333" x2="44308" y2="3333"/>
                        <a14:foregroundMark x1="32615" y1="53611" x2="32615" y2="53611"/>
                        <a14:foregroundMark x1="29846" y1="46944" x2="29846" y2="46944"/>
                        <a14:foregroundMark x1="29846" y1="46944" x2="29846" y2="46944"/>
                        <a14:foregroundMark x1="29846" y1="46944" x2="29846" y2="46944"/>
                        <a14:foregroundMark x1="43385" y1="54167" x2="43385" y2="54167"/>
                        <a14:foregroundMark x1="38769" y1="51667" x2="38769" y2="51667"/>
                        <a14:foregroundMark x1="34154" y1="49167" x2="34154" y2="49167"/>
                        <a14:foregroundMark x1="32308" y1="44167" x2="32308" y2="44167"/>
                        <a14:foregroundMark x1="63692" y1="49444" x2="63692" y2="49444"/>
                        <a14:foregroundMark x1="58154" y1="49444" x2="58154" y2="49444"/>
                        <a14:foregroundMark x1="64000" y1="46667" x2="64000" y2="46667"/>
                        <a14:foregroundMark x1="72000" y1="53056" x2="72000" y2="53056"/>
                        <a14:foregroundMark x1="72000" y1="49167" x2="72000" y2="49167"/>
                        <a14:foregroundMark x1="72000" y1="49167" x2="72000" y2="49167"/>
                        <a14:foregroundMark x1="61846" y1="53056" x2="61846" y2="53056"/>
                        <a14:foregroundMark x1="65538" y1="54722" x2="65538" y2="54722"/>
                        <a14:foregroundMark x1="70462" y1="55556" x2="70462" y2="55556"/>
                        <a14:foregroundMark x1="73231" y1="51389" x2="73231" y2="51389"/>
                        <a14:foregroundMark x1="27692" y1="51944" x2="27692" y2="51944"/>
                        <a14:foregroundMark x1="27692" y1="51944" x2="27692" y2="51944"/>
                        <a14:foregroundMark x1="27692" y1="51944" x2="27692" y2="51944"/>
                        <a14:foregroundMark x1="26769" y1="48056" x2="26769" y2="48056"/>
                      </a14:backgroundRemoval>
                    </a14:imgEffect>
                  </a14:imgLayer>
                </a14:imgProps>
              </a:ext>
              <a:ext uri="{28A0092B-C50C-407E-A947-70E740481C1C}">
                <a14:useLocalDpi xmlns:a14="http://schemas.microsoft.com/office/drawing/2010/main" val="0"/>
              </a:ext>
            </a:extLst>
          </a:blip>
          <a:srcRect l="23059" r="22324" b="42640"/>
          <a:stretch/>
        </p:blipFill>
        <p:spPr bwMode="auto">
          <a:xfrm>
            <a:off x="9606337" y="5011529"/>
            <a:ext cx="818211" cy="951843"/>
          </a:xfrm>
          <a:prstGeom prst="rect">
            <a:avLst/>
          </a:prstGeom>
          <a:noFill/>
          <a:extLst>
            <a:ext uri="{909E8E84-426E-40DD-AFC4-6F175D3DCCD1}">
              <a14:hiddenFill xmlns:a14="http://schemas.microsoft.com/office/drawing/2010/main">
                <a:solidFill>
                  <a:srgbClr val="FFFFFF"/>
                </a:solidFill>
              </a14:hiddenFill>
            </a:ext>
          </a:extLst>
        </p:spPr>
      </p:pic>
      <p:sp>
        <p:nvSpPr>
          <p:cNvPr id="2054" name="Rectangle 2053">
            <a:extLst>
              <a:ext uri="{FF2B5EF4-FFF2-40B4-BE49-F238E27FC236}">
                <a16:creationId xmlns:a16="http://schemas.microsoft.com/office/drawing/2014/main" id="{584266FE-AC8D-1FC2-0513-9CFA929125CC}"/>
              </a:ext>
            </a:extLst>
          </p:cNvPr>
          <p:cNvSpPr/>
          <p:nvPr/>
        </p:nvSpPr>
        <p:spPr>
          <a:xfrm>
            <a:off x="29186" y="6185476"/>
            <a:ext cx="1922904"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IERAUDZĪJA</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055" name="Picture 16" descr="Замок фэнтези с башнями на острове. Vector cartoo. Сказочный замок для  детей. | Премиум векторы">
            <a:extLst>
              <a:ext uri="{FF2B5EF4-FFF2-40B4-BE49-F238E27FC236}">
                <a16:creationId xmlns:a16="http://schemas.microsoft.com/office/drawing/2014/main" id="{2137A8D8-E170-C951-F2EA-565712751247}"/>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85140" y="5913708"/>
            <a:ext cx="934647" cy="934647"/>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E359CF79-87D5-D892-CECA-AFDB3DFEBA28}"/>
              </a:ext>
            </a:extLst>
          </p:cNvPr>
          <p:cNvSpPr/>
          <p:nvPr/>
        </p:nvSpPr>
        <p:spPr>
          <a:xfrm>
            <a:off x="2696364" y="6236774"/>
            <a:ext cx="2306254"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UN PIEDĀVĀJA</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059" name="Picture 2058">
            <a:extLst>
              <a:ext uri="{FF2B5EF4-FFF2-40B4-BE49-F238E27FC236}">
                <a16:creationId xmlns:a16="http://schemas.microsoft.com/office/drawing/2014/main" id="{3DC00D40-DB28-21AD-56EF-3890005E5114}"/>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9484" r="75279"/>
                    </a14:imgEffect>
                  </a14:imgLayer>
                </a14:imgProps>
              </a:ext>
              <a:ext uri="{28A0092B-C50C-407E-A947-70E740481C1C}">
                <a14:useLocalDpi xmlns:a14="http://schemas.microsoft.com/office/drawing/2010/main" val="0"/>
              </a:ext>
            </a:extLst>
          </a:blip>
          <a:srcRect l="46260" r="25912" b="50000"/>
          <a:stretch/>
        </p:blipFill>
        <p:spPr>
          <a:xfrm>
            <a:off x="4771024" y="5821780"/>
            <a:ext cx="803102" cy="811659"/>
          </a:xfrm>
          <a:prstGeom prst="rect">
            <a:avLst/>
          </a:prstGeom>
        </p:spPr>
      </p:pic>
      <p:sp>
        <p:nvSpPr>
          <p:cNvPr id="2060" name="Rectangle 2059">
            <a:extLst>
              <a:ext uri="{FF2B5EF4-FFF2-40B4-BE49-F238E27FC236}">
                <a16:creationId xmlns:a16="http://schemas.microsoft.com/office/drawing/2014/main" id="{788D711A-8370-5238-6A3B-AE1F9DE37A73}"/>
              </a:ext>
            </a:extLst>
          </p:cNvPr>
          <p:cNvSpPr/>
          <p:nvPr/>
        </p:nvSpPr>
        <p:spPr>
          <a:xfrm>
            <a:off x="5283977" y="6211129"/>
            <a:ext cx="3457164"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KĻŪT PAR VIŅA ZNOTU.</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061" name="Picture 2060">
            <a:extLst>
              <a:ext uri="{FF2B5EF4-FFF2-40B4-BE49-F238E27FC236}">
                <a16:creationId xmlns:a16="http://schemas.microsoft.com/office/drawing/2014/main" id="{47E4C705-9725-7789-C808-8ECB45681D8B}"/>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9484" r="75279"/>
                    </a14:imgEffect>
                  </a14:imgLayer>
                </a14:imgProps>
              </a:ext>
              <a:ext uri="{28A0092B-C50C-407E-A947-70E740481C1C}">
                <a14:useLocalDpi xmlns:a14="http://schemas.microsoft.com/office/drawing/2010/main" val="0"/>
              </a:ext>
            </a:extLst>
          </a:blip>
          <a:srcRect l="46260" r="25912" b="50000"/>
          <a:stretch/>
        </p:blipFill>
        <p:spPr>
          <a:xfrm>
            <a:off x="8536819" y="5769219"/>
            <a:ext cx="803102" cy="811659"/>
          </a:xfrm>
          <a:prstGeom prst="rect">
            <a:avLst/>
          </a:prstGeom>
        </p:spPr>
      </p:pic>
      <p:sp>
        <p:nvSpPr>
          <p:cNvPr id="2062" name="Rectangle 2061">
            <a:extLst>
              <a:ext uri="{FF2B5EF4-FFF2-40B4-BE49-F238E27FC236}">
                <a16:creationId xmlns:a16="http://schemas.microsoft.com/office/drawing/2014/main" id="{4E01442A-A57D-73C2-D6FA-E96BF0B12BDB}"/>
              </a:ext>
            </a:extLst>
          </p:cNvPr>
          <p:cNvSpPr/>
          <p:nvPr/>
        </p:nvSpPr>
        <p:spPr>
          <a:xfrm>
            <a:off x="9118685" y="6252058"/>
            <a:ext cx="1792470"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APPRECĒJA</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44" name="Picture 20" descr="Princess Cartoon Vector Art - Etsy Canada">
            <a:extLst>
              <a:ext uri="{FF2B5EF4-FFF2-40B4-BE49-F238E27FC236}">
                <a16:creationId xmlns:a16="http://schemas.microsoft.com/office/drawing/2014/main" id="{89307B31-6965-1988-A027-FB8437E666C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0" b="97367" l="799" r="100000">
                        <a14:foregroundMark x1="49920" y1="31000" x2="49920" y2="31000"/>
                        <a14:foregroundMark x1="49441" y1="28467" x2="49441" y2="28467"/>
                        <a14:foregroundMark x1="49441" y1="28467" x2="49441" y2="28467"/>
                        <a14:foregroundMark x1="49441" y1="34900" x2="49441" y2="34900"/>
                        <a14:foregroundMark x1="44912" y1="35200" x2="44912" y2="35200"/>
                        <a14:foregroundMark x1="41076" y1="28000" x2="41076" y2="28000"/>
                        <a14:foregroundMark x1="41556" y1="29500" x2="41556" y2="29500"/>
                        <a14:foregroundMark x1="41556" y1="29500" x2="41556" y2="29500"/>
                        <a14:foregroundMark x1="41556" y1="29500" x2="41556" y2="29500"/>
                        <a14:foregroundMark x1="41556" y1="29500" x2="41556" y2="29500"/>
                        <a14:foregroundMark x1="45392" y1="34600" x2="45392" y2="34600"/>
                        <a14:foregroundMark x1="45392" y1="34600" x2="45392" y2="34600"/>
                        <a14:foregroundMark x1="49441" y1="34300" x2="49441" y2="34300"/>
                        <a14:foregroundMark x1="49441" y1="34300" x2="49441" y2="34300"/>
                        <a14:foregroundMark x1="49441" y1="34300" x2="49441" y2="34300"/>
                        <a14:foregroundMark x1="49441" y1="34300" x2="49441" y2="34300"/>
                        <a14:foregroundMark x1="45605" y1="31767" x2="45605" y2="31767"/>
                        <a14:foregroundMark x1="45605" y1="31767" x2="45605" y2="31767"/>
                        <a14:foregroundMark x1="47310" y1="34767" x2="47310" y2="34767"/>
                        <a14:foregroundMark x1="47310" y1="34767" x2="47310" y2="34767"/>
                        <a14:foregroundMark x1="47310" y1="38200" x2="47310" y2="38200"/>
                        <a14:foregroundMark x1="47310" y1="38200" x2="47310" y2="38200"/>
                        <a14:foregroundMark x1="47310" y1="38200" x2="47310" y2="38200"/>
                        <a14:foregroundMark x1="44912" y1="34300" x2="44912" y2="34300"/>
                        <a14:foregroundMark x1="43261" y1="32067" x2="43261" y2="32067"/>
                        <a14:foregroundMark x1="43261" y1="32067" x2="43261" y2="32067"/>
                        <a14:foregroundMark x1="47310" y1="32800" x2="47310" y2="32800"/>
                        <a14:foregroundMark x1="47310" y1="32800" x2="47310" y2="32800"/>
                        <a14:foregroundMark x1="47310" y1="32800" x2="47310" y2="32800"/>
                        <a14:foregroundMark x1="47310" y1="32800" x2="47310" y2="32800"/>
                        <a14:foregroundMark x1="47310" y1="32800" x2="47310" y2="32800"/>
                        <a14:foregroundMark x1="42035" y1="32367" x2="42035" y2="32367"/>
                        <a14:foregroundMark x1="47310" y1="32800" x2="47310" y2="32800"/>
                        <a14:foregroundMark x1="47310" y1="32800" x2="47310" y2="32800"/>
                        <a14:foregroundMark x1="47310" y1="32800" x2="47310" y2="32800"/>
                        <a14:foregroundMark x1="66436" y1="35967" x2="66436" y2="35967"/>
                        <a14:foregroundMark x1="66436" y1="35967" x2="66436" y2="35967"/>
                        <a14:foregroundMark x1="66436" y1="35967" x2="66436" y2="35967"/>
                        <a14:foregroundMark x1="34843" y1="35200" x2="34843" y2="35200"/>
                      </a14:backgroundRemoval>
                    </a14:imgEffect>
                  </a14:imgLayer>
                </a14:imgProps>
              </a:ext>
              <a:ext uri="{28A0092B-C50C-407E-A947-70E740481C1C}">
                <a14:useLocalDpi xmlns:a14="http://schemas.microsoft.com/office/drawing/2010/main" val="0"/>
              </a:ext>
            </a:extLst>
          </a:blip>
          <a:srcRect l="25961" r="30015" b="68817"/>
          <a:stretch/>
        </p:blipFill>
        <p:spPr bwMode="auto">
          <a:xfrm>
            <a:off x="10911154" y="5901102"/>
            <a:ext cx="654995" cy="741502"/>
          </a:xfrm>
          <a:prstGeom prst="rect">
            <a:avLst/>
          </a:prstGeom>
          <a:noFill/>
          <a:extLst>
            <a:ext uri="{909E8E84-426E-40DD-AFC4-6F175D3DCCD1}">
              <a14:hiddenFill xmlns:a14="http://schemas.microsoft.com/office/drawing/2010/main">
                <a:solidFill>
                  <a:srgbClr val="FFFFFF"/>
                </a:solidFill>
              </a14:hiddenFill>
            </a:ext>
          </a:extLst>
        </p:spPr>
      </p:pic>
      <p:pic>
        <p:nvPicPr>
          <p:cNvPr id="10" name="p_34336743_230_everita">
            <a:hlinkClick r:id="" action="ppaction://media"/>
            <a:extLst>
              <a:ext uri="{FF2B5EF4-FFF2-40B4-BE49-F238E27FC236}">
                <a16:creationId xmlns:a16="http://schemas.microsoft.com/office/drawing/2014/main" id="{21B8930F-F7F8-FFA9-AD9E-E9386F901EE7}"/>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317396" y="277122"/>
            <a:ext cx="406400" cy="406400"/>
          </a:xfrm>
          <a:prstGeom prst="rect">
            <a:avLst/>
          </a:prstGeom>
        </p:spPr>
      </p:pic>
      <p:sp>
        <p:nvSpPr>
          <p:cNvPr id="12" name="Rectangle 11">
            <a:extLst>
              <a:ext uri="{FF2B5EF4-FFF2-40B4-BE49-F238E27FC236}">
                <a16:creationId xmlns:a16="http://schemas.microsoft.com/office/drawing/2014/main" id="{3A40894B-ADD5-068C-9292-8B6F1E354EB5}"/>
              </a:ext>
            </a:extLst>
          </p:cNvPr>
          <p:cNvSpPr/>
          <p:nvPr/>
        </p:nvSpPr>
        <p:spPr>
          <a:xfrm>
            <a:off x="11660906" y="1092490"/>
            <a:ext cx="531094"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26" name="Picture 2" descr="Loud Cartoon Images – Browse 53,250 Stock Photos, Vectors, and Video |  Adobe Stock">
            <a:extLst>
              <a:ext uri="{FF2B5EF4-FFF2-40B4-BE49-F238E27FC236}">
                <a16:creationId xmlns:a16="http://schemas.microsoft.com/office/drawing/2014/main" id="{7D5ACFD1-CF04-5B6E-6156-73D34E1A99E2}"/>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6667" b="92500" l="6875" r="94167">
                        <a14:foregroundMark x1="41667" y1="25556" x2="41667" y2="25556"/>
                        <a14:foregroundMark x1="27083" y1="42500" x2="27083" y2="42500"/>
                        <a14:foregroundMark x1="29167" y1="64167" x2="29167" y2="64167"/>
                        <a14:foregroundMark x1="71667" y1="60000" x2="71667" y2="60000"/>
                        <a14:foregroundMark x1="65417" y1="56111" x2="65417" y2="56111"/>
                        <a14:foregroundMark x1="60000" y1="57222" x2="60000" y2="57222"/>
                        <a14:foregroundMark x1="61250" y1="61667" x2="61250" y2="61667"/>
                        <a14:foregroundMark x1="64583" y1="61389" x2="64583" y2="61389"/>
                        <a14:foregroundMark x1="60208" y1="77778" x2="60208" y2="77778"/>
                        <a14:foregroundMark x1="62292" y1="71944" x2="62292" y2="71944"/>
                        <a14:foregroundMark x1="62500" y1="70556" x2="62500" y2="70556"/>
                        <a14:foregroundMark x1="79792" y1="68333" x2="79792" y2="68333"/>
                        <a14:foregroundMark x1="67500" y1="75556" x2="67500" y2="75556"/>
                        <a14:foregroundMark x1="66250" y1="72222" x2="66250" y2="72222"/>
                        <a14:foregroundMark x1="66875" y1="72222" x2="66875" y2="72222"/>
                        <a14:foregroundMark x1="63125" y1="78889" x2="63125" y2="78889"/>
                        <a14:foregroundMark x1="60208" y1="82500" x2="60208" y2="82500"/>
                        <a14:foregroundMark x1="57917" y1="81667" x2="57917" y2="81667"/>
                        <a14:foregroundMark x1="61667" y1="81944" x2="61667" y2="81944"/>
                        <a14:foregroundMark x1="59167" y1="85000" x2="59167" y2="85000"/>
                        <a14:foregroundMark x1="58750" y1="83056" x2="58750" y2="83056"/>
                      </a14:backgroundRemoval>
                    </a14:imgEffect>
                  </a14:imgLayer>
                </a14:imgProps>
              </a:ext>
              <a:ext uri="{28A0092B-C50C-407E-A947-70E740481C1C}">
                <a14:useLocalDpi xmlns:a14="http://schemas.microsoft.com/office/drawing/2010/main" val="0"/>
              </a:ext>
            </a:extLst>
          </a:blip>
          <a:srcRect/>
          <a:stretch>
            <a:fillRect/>
          </a:stretch>
        </p:blipFill>
        <p:spPr bwMode="auto">
          <a:xfrm>
            <a:off x="7767502" y="3009393"/>
            <a:ext cx="1547900" cy="11609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86A08A8-8608-5497-11DF-86AD031E688B}"/>
              </a:ext>
            </a:extLst>
          </p:cNvPr>
          <p:cNvSpPr/>
          <p:nvPr/>
        </p:nvSpPr>
        <p:spPr>
          <a:xfrm>
            <a:off x="8980510" y="3464278"/>
            <a:ext cx="531094"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616D5DC2-7B7D-AA9B-A052-90C6978A3031}"/>
              </a:ext>
            </a:extLst>
          </p:cNvPr>
          <p:cNvSpPr/>
          <p:nvPr/>
        </p:nvSpPr>
        <p:spPr>
          <a:xfrm>
            <a:off x="10061075" y="4316395"/>
            <a:ext cx="531094" cy="461665"/>
          </a:xfrm>
          <a:prstGeom prst="rect">
            <a:avLst/>
          </a:prstGeom>
          <a:noFill/>
        </p:spPr>
        <p:txBody>
          <a:bodyPr wrap="square" lIns="91440" tIns="45720" rIns="91440" bIns="45720">
            <a:spAutoFit/>
          </a:bodyPr>
          <a:lstStyle/>
          <a:p>
            <a:pPr algn="ctr"/>
            <a:r>
              <a:rPr lang="en-GB" sz="24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27" name="Rectangle 26">
            <a:extLst>
              <a:ext uri="{FF2B5EF4-FFF2-40B4-BE49-F238E27FC236}">
                <a16:creationId xmlns:a16="http://schemas.microsoft.com/office/drawing/2014/main" id="{6B66ED7B-A197-EFBC-3C8A-478ED6A6C593}"/>
              </a:ext>
            </a:extLst>
          </p:cNvPr>
          <p:cNvSpPr/>
          <p:nvPr/>
        </p:nvSpPr>
        <p:spPr>
          <a:xfrm>
            <a:off x="11445922" y="6221972"/>
            <a:ext cx="531094" cy="461665"/>
          </a:xfrm>
          <a:prstGeom prst="rect">
            <a:avLst/>
          </a:prstGeom>
          <a:noFill/>
        </p:spPr>
        <p:txBody>
          <a:bodyPr wrap="square" lIns="91440" tIns="45720" rIns="91440" bIns="45720">
            <a:spAutoFit/>
          </a:bodyPr>
          <a:lstStyle/>
          <a:p>
            <a:pPr algn="ctr"/>
            <a:r>
              <a:rPr lang="lv-LV"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en-US" sz="2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76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D50ED-5838-4402-CD0F-24AED4D7CA45}"/>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16BB46A2-D8A0-91B5-F56E-C9A41A97B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 y="-24308"/>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FC9C24-65A5-AB24-B347-BD73AD492438}"/>
              </a:ext>
            </a:extLst>
          </p:cNvPr>
          <p:cNvSpPr/>
          <p:nvPr/>
        </p:nvSpPr>
        <p:spPr>
          <a:xfrm>
            <a:off x="328933" y="106637"/>
            <a:ext cx="11708462" cy="1077218"/>
          </a:xfrm>
          <a:prstGeom prst="rect">
            <a:avLst/>
          </a:prstGeom>
          <a:noFill/>
        </p:spPr>
        <p:txBody>
          <a:bodyPr wrap="none" lIns="91440" tIns="45720" rIns="91440" bIns="45720">
            <a:spAutoFit/>
          </a:bodyPr>
          <a:lstStyle/>
          <a:p>
            <a:pPr algn="ctr"/>
            <a:r>
              <a:rPr lang="lv-LV" sz="32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PALĪDZI RUNCIM SAVĀKT ZAĻAJĀ GROZIŅĀ RAKSTĪTUS BURTUS, </a:t>
            </a:r>
          </a:p>
          <a:p>
            <a:pPr algn="ctr"/>
            <a:r>
              <a:rPr lang="lv-LV" sz="32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SARKANAJĀ GROZIŅĀ DRUKĀTUS BURTUS!</a:t>
            </a:r>
            <a:endParaRPr lang="en-US" sz="32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3583848-4BEE-BAD1-FD7A-65F8ED6C1F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815" l="12031" r="58906"/>
                    </a14:imgEffect>
                  </a14:imgLayer>
                </a14:imgProps>
              </a:ext>
              <a:ext uri="{28A0092B-C50C-407E-A947-70E740481C1C}">
                <a14:useLocalDpi xmlns:a14="http://schemas.microsoft.com/office/drawing/2010/main" val="0"/>
              </a:ext>
            </a:extLst>
          </a:blip>
          <a:srcRect l="13934" r="42223"/>
          <a:stretch/>
        </p:blipFill>
        <p:spPr>
          <a:xfrm>
            <a:off x="-160090" y="557230"/>
            <a:ext cx="1526553" cy="1958532"/>
          </a:xfrm>
          <a:prstGeom prst="rect">
            <a:avLst/>
          </a:prstGeom>
        </p:spPr>
      </p:pic>
      <p:pic>
        <p:nvPicPr>
          <p:cNvPr id="1028" name="Picture 4" descr="Green Basket Clip Art at Clker.com - vector clip art online, royalty free &amp;  public domain">
            <a:extLst>
              <a:ext uri="{FF2B5EF4-FFF2-40B4-BE49-F238E27FC236}">
                <a16:creationId xmlns:a16="http://schemas.microsoft.com/office/drawing/2014/main" id="{2B4079CA-394A-968B-8F9A-4629DBF6D60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97297">
                        <a14:backgroundMark x1="24324" y1="36598" x2="24324" y2="36598"/>
                        <a14:backgroundMark x1="50579" y1="29897" x2="50579" y2="29897"/>
                        <a14:backgroundMark x1="29344" y1="29897" x2="29344" y2="29897"/>
                        <a14:backgroundMark x1="33205" y1="26804" x2="33205" y2="26804"/>
                        <a14:backgroundMark x1="39768" y1="42784" x2="39768" y2="42784"/>
                        <a14:backgroundMark x1="39768" y1="38660" x2="39768" y2="38660"/>
                        <a14:backgroundMark x1="34363" y1="27835" x2="34363" y2="27835"/>
                        <a14:backgroundMark x1="35135" y1="21134" x2="35135" y2="21134"/>
                        <a14:backgroundMark x1="37066" y1="19072" x2="37066" y2="19072"/>
                        <a14:backgroundMark x1="37066" y1="19072" x2="37066" y2="19072"/>
                        <a14:backgroundMark x1="40541" y1="24227" x2="40541" y2="24227"/>
                        <a14:backgroundMark x1="43243" y1="28866" x2="43243" y2="28866"/>
                        <a14:backgroundMark x1="47104" y1="36082" x2="47104" y2="36082"/>
                        <a14:backgroundMark x1="30116" y1="28866" x2="30116" y2="28866"/>
                        <a14:backgroundMark x1="29730" y1="27835" x2="29730" y2="27835"/>
                        <a14:backgroundMark x1="27413" y1="26289" x2="27413" y2="26289"/>
                        <a14:backgroundMark x1="26641" y1="25773" x2="26641" y2="25773"/>
                        <a14:backgroundMark x1="26255" y1="25773" x2="24710" y2="25773"/>
                        <a14:backgroundMark x1="16988" y1="32474" x2="16988" y2="32474"/>
                        <a14:backgroundMark x1="16988" y1="32990" x2="16988" y2="32990"/>
                        <a14:backgroundMark x1="16988" y1="32990" x2="16988" y2="32990"/>
                        <a14:backgroundMark x1="16602" y1="35052" x2="16602" y2="35052"/>
                        <a14:backgroundMark x1="16602" y1="35052" x2="16602" y2="35052"/>
                        <a14:backgroundMark x1="19691" y1="25258" x2="19691" y2="25258"/>
                        <a14:backgroundMark x1="26255" y1="13918" x2="26255" y2="13918"/>
                        <a14:backgroundMark x1="26255" y1="13918" x2="26255" y2="13918"/>
                        <a14:backgroundMark x1="26255" y1="13918" x2="26255" y2="13918"/>
                        <a14:backgroundMark x1="29730" y1="13918" x2="29730" y2="13918"/>
                        <a14:backgroundMark x1="37838" y1="14433" x2="37838" y2="14433"/>
                        <a14:backgroundMark x1="40154" y1="14433" x2="40154" y2="14433"/>
                        <a14:backgroundMark x1="43243" y1="15464" x2="43243" y2="15464"/>
                        <a14:backgroundMark x1="45560" y1="17526" x2="45560" y2="17526"/>
                        <a14:backgroundMark x1="49421" y1="20619" x2="49421" y2="20619"/>
                        <a14:backgroundMark x1="49421" y1="21134" x2="49421" y2="21134"/>
                        <a14:backgroundMark x1="54826" y1="34536" x2="54826" y2="34536"/>
                        <a14:backgroundMark x1="55985" y1="38660" x2="55985" y2="38660"/>
                        <a14:backgroundMark x1="15058" y1="42784" x2="15058" y2="42784"/>
                        <a14:backgroundMark x1="12355" y1="42784" x2="12355" y2="42784"/>
                        <a14:backgroundMark x1="11969" y1="42784" x2="11969" y2="42784"/>
                        <a14:backgroundMark x1="11969" y1="42784" x2="11969" y2="42784"/>
                        <a14:backgroundMark x1="11969" y1="42784" x2="11969" y2="42784"/>
                        <a14:backgroundMark x1="13127" y1="36598" x2="13127" y2="36598"/>
                        <a14:backgroundMark x1="16602" y1="28866" x2="16602" y2="28866"/>
                        <a14:backgroundMark x1="19691" y1="24227" x2="19691" y2="24227"/>
                        <a14:backgroundMark x1="26255" y1="18041" x2="26255" y2="18041"/>
                        <a14:backgroundMark x1="26255" y1="18041" x2="26255" y2="18041"/>
                        <a14:backgroundMark x1="22008" y1="17526" x2="22008" y2="17526"/>
                        <a14:backgroundMark x1="22008" y1="17010" x2="22008" y2="17010"/>
                        <a14:backgroundMark x1="66795" y1="31443" x2="66795" y2="31443"/>
                        <a14:backgroundMark x1="64479" y1="28866" x2="64479" y2="28866"/>
                        <a14:backgroundMark x1="64479" y1="28866" x2="64479" y2="28866"/>
                        <a14:backgroundMark x1="60618" y1="20103" x2="60618" y2="20103"/>
                        <a14:backgroundMark x1="54826" y1="7732" x2="54826" y2="7732"/>
                        <a14:backgroundMark x1="54826" y1="7732" x2="54826" y2="7732"/>
                        <a14:backgroundMark x1="49807" y1="7216" x2="49807" y2="7216"/>
                        <a14:backgroundMark x1="44015" y1="6186" x2="41699" y2="6186"/>
                        <a14:backgroundMark x1="23552" y1="4639" x2="23552" y2="4639"/>
                        <a14:backgroundMark x1="16216" y1="4639" x2="16216" y2="4639"/>
                      </a14:backgroundRemoval>
                    </a14:imgEffect>
                  </a14:imgLayer>
                </a14:imgProps>
              </a:ext>
              <a:ext uri="{28A0092B-C50C-407E-A947-70E740481C1C}">
                <a14:useLocalDpi xmlns:a14="http://schemas.microsoft.com/office/drawing/2010/main" val="0"/>
              </a:ext>
            </a:extLst>
          </a:blip>
          <a:srcRect r="28041"/>
          <a:stretch/>
        </p:blipFill>
        <p:spPr bwMode="auto">
          <a:xfrm>
            <a:off x="1055403" y="1314800"/>
            <a:ext cx="1276831" cy="13290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Basket Clip Art, PNG, 740x720px, Red, Basket, Easter Basket,  Einkaufskorb, Red Easter Egg Download Free">
            <a:extLst>
              <a:ext uri="{FF2B5EF4-FFF2-40B4-BE49-F238E27FC236}">
                <a16:creationId xmlns:a16="http://schemas.microsoft.com/office/drawing/2014/main" id="{572E253A-B3C0-B58A-28ED-FC737C81F9A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22" r="100000"/>
                    </a14:imgEffect>
                  </a14:imgLayer>
                </a14:imgProps>
              </a:ext>
              <a:ext uri="{28A0092B-C50C-407E-A947-70E740481C1C}">
                <a14:useLocalDpi xmlns:a14="http://schemas.microsoft.com/office/drawing/2010/main" val="0"/>
              </a:ext>
            </a:extLst>
          </a:blip>
          <a:srcRect/>
          <a:stretch>
            <a:fillRect/>
          </a:stretch>
        </p:blipFill>
        <p:spPr bwMode="auto">
          <a:xfrm>
            <a:off x="968361" y="3997991"/>
            <a:ext cx="1450909" cy="12739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akstītie burti. Līdzskaņi — teorija. Latviešu valoda, 1. - 2. klase.">
            <a:extLst>
              <a:ext uri="{FF2B5EF4-FFF2-40B4-BE49-F238E27FC236}">
                <a16:creationId xmlns:a16="http://schemas.microsoft.com/office/drawing/2014/main" id="{B1BB77D5-2E3E-C4C8-F7D4-F33F9ADE376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1484616" y="2034947"/>
            <a:ext cx="460611" cy="4808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Rakstītie burti. Līdzskaņi — teorija. Latviešu valoda, 1. - 2. klase.">
            <a:extLst>
              <a:ext uri="{FF2B5EF4-FFF2-40B4-BE49-F238E27FC236}">
                <a16:creationId xmlns:a16="http://schemas.microsoft.com/office/drawing/2014/main" id="{D167A0C4-A41A-778C-4A92-19679427C59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6268002" y="2110107"/>
            <a:ext cx="460611" cy="4808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2BF56EF-48C0-A06E-4B1E-113E9A49F871}"/>
              </a:ext>
            </a:extLst>
          </p:cNvPr>
          <p:cNvSpPr txBox="1"/>
          <p:nvPr/>
        </p:nvSpPr>
        <p:spPr>
          <a:xfrm>
            <a:off x="1407560" y="4550587"/>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8" name="Picture 4" descr="Green Basket Clip Art at Clker.com - vector clip art online, royalty free &amp;  public domain">
            <a:extLst>
              <a:ext uri="{FF2B5EF4-FFF2-40B4-BE49-F238E27FC236}">
                <a16:creationId xmlns:a16="http://schemas.microsoft.com/office/drawing/2014/main" id="{713BEDEC-33B3-9297-79F0-2E22ECC732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97297">
                        <a14:backgroundMark x1="24324" y1="36598" x2="24324" y2="36598"/>
                        <a14:backgroundMark x1="50579" y1="29897" x2="50579" y2="29897"/>
                        <a14:backgroundMark x1="29344" y1="29897" x2="29344" y2="29897"/>
                        <a14:backgroundMark x1="33205" y1="26804" x2="33205" y2="26804"/>
                        <a14:backgroundMark x1="39768" y1="42784" x2="39768" y2="42784"/>
                        <a14:backgroundMark x1="39768" y1="38660" x2="39768" y2="38660"/>
                        <a14:backgroundMark x1="34363" y1="27835" x2="34363" y2="27835"/>
                        <a14:backgroundMark x1="35135" y1="21134" x2="35135" y2="21134"/>
                        <a14:backgroundMark x1="37066" y1="19072" x2="37066" y2="19072"/>
                        <a14:backgroundMark x1="37066" y1="19072" x2="37066" y2="19072"/>
                        <a14:backgroundMark x1="40541" y1="24227" x2="40541" y2="24227"/>
                        <a14:backgroundMark x1="43243" y1="28866" x2="43243" y2="28866"/>
                        <a14:backgroundMark x1="47104" y1="36082" x2="47104" y2="36082"/>
                        <a14:backgroundMark x1="30116" y1="28866" x2="30116" y2="28866"/>
                        <a14:backgroundMark x1="29730" y1="27835" x2="29730" y2="27835"/>
                        <a14:backgroundMark x1="27413" y1="26289" x2="27413" y2="26289"/>
                        <a14:backgroundMark x1="26641" y1="25773" x2="26641" y2="25773"/>
                        <a14:backgroundMark x1="26255" y1="25773" x2="24710" y2="25773"/>
                        <a14:backgroundMark x1="16988" y1="32474" x2="16988" y2="32474"/>
                        <a14:backgroundMark x1="16988" y1="32990" x2="16988" y2="32990"/>
                        <a14:backgroundMark x1="16988" y1="32990" x2="16988" y2="32990"/>
                        <a14:backgroundMark x1="16602" y1="35052" x2="16602" y2="35052"/>
                        <a14:backgroundMark x1="16602" y1="35052" x2="16602" y2="35052"/>
                        <a14:backgroundMark x1="19691" y1="25258" x2="19691" y2="25258"/>
                        <a14:backgroundMark x1="26255" y1="13918" x2="26255" y2="13918"/>
                        <a14:backgroundMark x1="26255" y1="13918" x2="26255" y2="13918"/>
                        <a14:backgroundMark x1="26255" y1="13918" x2="26255" y2="13918"/>
                        <a14:backgroundMark x1="29730" y1="13918" x2="29730" y2="13918"/>
                        <a14:backgroundMark x1="37838" y1="14433" x2="37838" y2="14433"/>
                        <a14:backgroundMark x1="40154" y1="14433" x2="40154" y2="14433"/>
                        <a14:backgroundMark x1="43243" y1="15464" x2="43243" y2="15464"/>
                        <a14:backgroundMark x1="45560" y1="17526" x2="45560" y2="17526"/>
                        <a14:backgroundMark x1="49421" y1="20619" x2="49421" y2="20619"/>
                        <a14:backgroundMark x1="49421" y1="21134" x2="49421" y2="21134"/>
                        <a14:backgroundMark x1="54826" y1="34536" x2="54826" y2="34536"/>
                        <a14:backgroundMark x1="55985" y1="38660" x2="55985" y2="38660"/>
                        <a14:backgroundMark x1="15058" y1="42784" x2="15058" y2="42784"/>
                        <a14:backgroundMark x1="12355" y1="42784" x2="12355" y2="42784"/>
                        <a14:backgroundMark x1="11969" y1="42784" x2="11969" y2="42784"/>
                        <a14:backgroundMark x1="11969" y1="42784" x2="11969" y2="42784"/>
                        <a14:backgroundMark x1="11969" y1="42784" x2="11969" y2="42784"/>
                        <a14:backgroundMark x1="13127" y1="36598" x2="13127" y2="36598"/>
                        <a14:backgroundMark x1="16602" y1="28866" x2="16602" y2="28866"/>
                        <a14:backgroundMark x1="19691" y1="24227" x2="19691" y2="24227"/>
                        <a14:backgroundMark x1="26255" y1="18041" x2="26255" y2="18041"/>
                        <a14:backgroundMark x1="26255" y1="18041" x2="26255" y2="18041"/>
                        <a14:backgroundMark x1="22008" y1="17526" x2="22008" y2="17526"/>
                        <a14:backgroundMark x1="22008" y1="17010" x2="22008" y2="17010"/>
                        <a14:backgroundMark x1="66795" y1="31443" x2="66795" y2="31443"/>
                        <a14:backgroundMark x1="64479" y1="28866" x2="64479" y2="28866"/>
                        <a14:backgroundMark x1="64479" y1="28866" x2="64479" y2="28866"/>
                        <a14:backgroundMark x1="60618" y1="20103" x2="60618" y2="20103"/>
                        <a14:backgroundMark x1="54826" y1="7732" x2="54826" y2="7732"/>
                        <a14:backgroundMark x1="54826" y1="7732" x2="54826" y2="7732"/>
                        <a14:backgroundMark x1="49807" y1="7216" x2="49807" y2="7216"/>
                        <a14:backgroundMark x1="44015" y1="6186" x2="41699" y2="6186"/>
                        <a14:backgroundMark x1="23552" y1="4639" x2="23552" y2="4639"/>
                        <a14:backgroundMark x1="16216" y1="4639" x2="16216" y2="4639"/>
                      </a14:backgroundRemoval>
                    </a14:imgEffect>
                  </a14:imgLayer>
                </a14:imgProps>
              </a:ext>
              <a:ext uri="{28A0092B-C50C-407E-A947-70E740481C1C}">
                <a14:useLocalDpi xmlns:a14="http://schemas.microsoft.com/office/drawing/2010/main" val="0"/>
              </a:ext>
            </a:extLst>
          </a:blip>
          <a:srcRect r="28041"/>
          <a:stretch/>
        </p:blipFill>
        <p:spPr bwMode="auto">
          <a:xfrm>
            <a:off x="1055401" y="2672950"/>
            <a:ext cx="1276831" cy="1329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akstītie burti. Līdzskaņi — teorija. Latviešu valoda, 1. - 2. klase.">
            <a:extLst>
              <a:ext uri="{FF2B5EF4-FFF2-40B4-BE49-F238E27FC236}">
                <a16:creationId xmlns:a16="http://schemas.microsoft.com/office/drawing/2014/main" id="{510E5CEB-77F5-981C-B0E4-0E24C78D2C2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1379592" y="3164273"/>
            <a:ext cx="516546" cy="6957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Red Basket Clip Art, PNG, 740x720px, Red, Basket, Easter Basket,  Einkaufskorb, Red Easter Egg Download Free">
            <a:extLst>
              <a:ext uri="{FF2B5EF4-FFF2-40B4-BE49-F238E27FC236}">
                <a16:creationId xmlns:a16="http://schemas.microsoft.com/office/drawing/2014/main" id="{23199FFE-727E-4599-4048-EEB7D2A6DCA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22" r="100000"/>
                    </a14:imgEffect>
                  </a14:imgLayer>
                </a14:imgProps>
              </a:ext>
              <a:ext uri="{28A0092B-C50C-407E-A947-70E740481C1C}">
                <a14:useLocalDpi xmlns:a14="http://schemas.microsoft.com/office/drawing/2010/main" val="0"/>
              </a:ext>
            </a:extLst>
          </a:blip>
          <a:srcRect/>
          <a:stretch>
            <a:fillRect/>
          </a:stretch>
        </p:blipFill>
        <p:spPr bwMode="auto">
          <a:xfrm>
            <a:off x="968360" y="5400170"/>
            <a:ext cx="1450909" cy="12739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FDD418A-7211-2826-72CC-4F33A3A2325B}"/>
              </a:ext>
            </a:extLst>
          </p:cNvPr>
          <p:cNvSpPr txBox="1"/>
          <p:nvPr/>
        </p:nvSpPr>
        <p:spPr>
          <a:xfrm>
            <a:off x="1484617" y="5904698"/>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AAD8782-53EB-C445-6F97-DBFF14A8C2D8}"/>
              </a:ext>
            </a:extLst>
          </p:cNvPr>
          <p:cNvSpPr txBox="1"/>
          <p:nvPr/>
        </p:nvSpPr>
        <p:spPr>
          <a:xfrm>
            <a:off x="5567141" y="1903509"/>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2" name="Picture 10" descr="Rakstītie burti. Līdzskaņi — teorija. Latviešu valoda, 1. - 2. klase.">
            <a:extLst>
              <a:ext uri="{FF2B5EF4-FFF2-40B4-BE49-F238E27FC236}">
                <a16:creationId xmlns:a16="http://schemas.microsoft.com/office/drawing/2014/main" id="{0E2FB582-BA96-3BE5-E317-88B37C89C8B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7028323" y="1895192"/>
            <a:ext cx="516546" cy="69573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29D2C92-DF45-ED55-CF92-EC5E703DFF5D}"/>
              </a:ext>
            </a:extLst>
          </p:cNvPr>
          <p:cNvSpPr txBox="1"/>
          <p:nvPr/>
        </p:nvSpPr>
        <p:spPr>
          <a:xfrm>
            <a:off x="7865701" y="1944952"/>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5" name="Picture 10" descr="Rakstītie burti. Līdzskaņi — teorija. Latviešu valoda, 1. - 2. klase.">
            <a:extLst>
              <a:ext uri="{FF2B5EF4-FFF2-40B4-BE49-F238E27FC236}">
                <a16:creationId xmlns:a16="http://schemas.microsoft.com/office/drawing/2014/main" id="{27746562-5FB0-75A4-E950-D2632418225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8640909" y="1895192"/>
            <a:ext cx="516546" cy="6957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C0DF09E-767C-2ECB-E44D-8D70689DF65A}"/>
              </a:ext>
            </a:extLst>
          </p:cNvPr>
          <p:cNvSpPr txBox="1"/>
          <p:nvPr/>
        </p:nvSpPr>
        <p:spPr>
          <a:xfrm>
            <a:off x="9403317" y="1903509"/>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7" name="Picture 10" descr="Rakstītie burti. Līdzskaņi — teorija. Latviešu valoda, 1. - 2. klase.">
            <a:extLst>
              <a:ext uri="{FF2B5EF4-FFF2-40B4-BE49-F238E27FC236}">
                <a16:creationId xmlns:a16="http://schemas.microsoft.com/office/drawing/2014/main" id="{69EE31EB-FC23-6469-022D-275939E40A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10109791" y="2050469"/>
            <a:ext cx="513688" cy="53622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7E5FA48-D918-B2D1-9E4F-59CF1D7DFC4D}"/>
              </a:ext>
            </a:extLst>
          </p:cNvPr>
          <p:cNvSpPr txBox="1"/>
          <p:nvPr/>
        </p:nvSpPr>
        <p:spPr>
          <a:xfrm>
            <a:off x="4758517" y="1903509"/>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9" name="Picture 10" descr="Rakstītie burti. Līdzskaņi — teorija. Latviešu valoda, 1. - 2. klase.">
            <a:extLst>
              <a:ext uri="{FF2B5EF4-FFF2-40B4-BE49-F238E27FC236}">
                <a16:creationId xmlns:a16="http://schemas.microsoft.com/office/drawing/2014/main" id="{9B6159F6-41EA-65D1-5774-7E295348A97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4064372" y="1903509"/>
            <a:ext cx="516546" cy="69573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0B6CAFE-2174-07CC-219E-F37514711E73}"/>
              </a:ext>
            </a:extLst>
          </p:cNvPr>
          <p:cNvSpPr txBox="1"/>
          <p:nvPr/>
        </p:nvSpPr>
        <p:spPr>
          <a:xfrm>
            <a:off x="3544887" y="1933858"/>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ECB88F4-CC8C-0BEE-B3B5-9F1479C42DC8}"/>
              </a:ext>
            </a:extLst>
          </p:cNvPr>
          <p:cNvSpPr txBox="1"/>
          <p:nvPr/>
        </p:nvSpPr>
        <p:spPr>
          <a:xfrm>
            <a:off x="2813481" y="1944951"/>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5" name="Picture 10" descr="Rakstītie burti. Līdzskaņi — teorija. Latviešu valoda, 1. - 2. klase.">
            <a:extLst>
              <a:ext uri="{FF2B5EF4-FFF2-40B4-BE49-F238E27FC236}">
                <a16:creationId xmlns:a16="http://schemas.microsoft.com/office/drawing/2014/main" id="{70A5CDF7-5CAD-0497-984C-12C92DDCF23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2735444" y="3164273"/>
            <a:ext cx="516546" cy="695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3E0E25-C9C2-35D1-BD99-D2E24B3A6572}"/>
              </a:ext>
            </a:extLst>
          </p:cNvPr>
          <p:cNvSpPr txBox="1"/>
          <p:nvPr/>
        </p:nvSpPr>
        <p:spPr>
          <a:xfrm>
            <a:off x="3506358" y="3164273"/>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05DF3A8-D15F-80BC-06BB-3D673900B02B}"/>
              </a:ext>
            </a:extLst>
          </p:cNvPr>
          <p:cNvSpPr txBox="1"/>
          <p:nvPr/>
        </p:nvSpPr>
        <p:spPr>
          <a:xfrm>
            <a:off x="4195810" y="3127417"/>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8" name="Picture 10" descr="Rakstītie burti. Līdzskaņi — teorija. Latviešu valoda, 1. - 2. klase.">
            <a:extLst>
              <a:ext uri="{FF2B5EF4-FFF2-40B4-BE49-F238E27FC236}">
                <a16:creationId xmlns:a16="http://schemas.microsoft.com/office/drawing/2014/main" id="{6CA0202E-D8FF-8063-FF5C-FD7031814C6C}"/>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4808205" y="3359202"/>
            <a:ext cx="460611" cy="4808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akstītie burti. Līdzskaņi — teorija. Latviešu valoda, 1. - 2. klase.">
            <a:extLst>
              <a:ext uri="{FF2B5EF4-FFF2-40B4-BE49-F238E27FC236}">
                <a16:creationId xmlns:a16="http://schemas.microsoft.com/office/drawing/2014/main" id="{04FBF119-459F-86B3-6E80-958E994CFC2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5511206" y="3154386"/>
            <a:ext cx="516546" cy="6957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6291B2-65D4-BE8E-1F86-8C2F73DE86E1}"/>
              </a:ext>
            </a:extLst>
          </p:cNvPr>
          <p:cNvSpPr txBox="1"/>
          <p:nvPr/>
        </p:nvSpPr>
        <p:spPr>
          <a:xfrm>
            <a:off x="6251165" y="3164273"/>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1" name="Picture 10" descr="Rakstītie burti. Līdzskaņi — teorija. Latviešu valoda, 1. - 2. klase.">
            <a:extLst>
              <a:ext uri="{FF2B5EF4-FFF2-40B4-BE49-F238E27FC236}">
                <a16:creationId xmlns:a16="http://schemas.microsoft.com/office/drawing/2014/main" id="{C53AA9D7-B99D-5347-6185-DF41F10F953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7121372" y="3322517"/>
            <a:ext cx="460611" cy="4808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8EB503-57FC-1A73-692A-951FF4234AE1}"/>
              </a:ext>
            </a:extLst>
          </p:cNvPr>
          <p:cNvSpPr txBox="1"/>
          <p:nvPr/>
        </p:nvSpPr>
        <p:spPr>
          <a:xfrm>
            <a:off x="7942758" y="3127417"/>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3" name="Picture 10" descr="Rakstītie burti. Līdzskaņi — teorija. Latviešu valoda, 1. - 2. klase.">
            <a:extLst>
              <a:ext uri="{FF2B5EF4-FFF2-40B4-BE49-F238E27FC236}">
                <a16:creationId xmlns:a16="http://schemas.microsoft.com/office/drawing/2014/main" id="{EE2AB03A-019B-BABB-FD89-52BE5E36E27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8633585" y="3163067"/>
            <a:ext cx="516546" cy="69573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9182A801-E437-66D5-4F6F-F6444164BBBA}"/>
              </a:ext>
            </a:extLst>
          </p:cNvPr>
          <p:cNvSpPr txBox="1"/>
          <p:nvPr/>
        </p:nvSpPr>
        <p:spPr>
          <a:xfrm>
            <a:off x="9364788" y="3178203"/>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026" name="Picture 1025" descr="Rakstītie burti. Līdzskaņi — teorija. Latviešu valoda, 1. - 2. klase.">
            <a:extLst>
              <a:ext uri="{FF2B5EF4-FFF2-40B4-BE49-F238E27FC236}">
                <a16:creationId xmlns:a16="http://schemas.microsoft.com/office/drawing/2014/main" id="{414D5DD5-7F1D-8495-4D62-DA511CDC613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10164289" y="3337982"/>
            <a:ext cx="460611" cy="4808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3F39923-9348-E631-3429-2E95A70481F4}"/>
              </a:ext>
            </a:extLst>
          </p:cNvPr>
          <p:cNvSpPr txBox="1"/>
          <p:nvPr/>
        </p:nvSpPr>
        <p:spPr>
          <a:xfrm>
            <a:off x="2795803" y="4550587"/>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29" name="TextBox 1028">
            <a:extLst>
              <a:ext uri="{FF2B5EF4-FFF2-40B4-BE49-F238E27FC236}">
                <a16:creationId xmlns:a16="http://schemas.microsoft.com/office/drawing/2014/main" id="{0FA76FE9-EDCF-4B89-2E5F-5838DB26EB2A}"/>
              </a:ext>
            </a:extLst>
          </p:cNvPr>
          <p:cNvSpPr txBox="1"/>
          <p:nvPr/>
        </p:nvSpPr>
        <p:spPr>
          <a:xfrm>
            <a:off x="4804155" y="4550587"/>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30" name="TextBox 1029">
            <a:extLst>
              <a:ext uri="{FF2B5EF4-FFF2-40B4-BE49-F238E27FC236}">
                <a16:creationId xmlns:a16="http://schemas.microsoft.com/office/drawing/2014/main" id="{E378FD72-4C70-A9B5-A7F6-0992C20056B4}"/>
              </a:ext>
            </a:extLst>
          </p:cNvPr>
          <p:cNvSpPr txBox="1"/>
          <p:nvPr/>
        </p:nvSpPr>
        <p:spPr>
          <a:xfrm>
            <a:off x="8633585" y="4581624"/>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031" name="Picture 10" descr="Rakstītie burti. Līdzskaņi — teorija. Latviešu valoda, 1. - 2. klase.">
            <a:extLst>
              <a:ext uri="{FF2B5EF4-FFF2-40B4-BE49-F238E27FC236}">
                <a16:creationId xmlns:a16="http://schemas.microsoft.com/office/drawing/2014/main" id="{AEF5C686-237C-6C81-B2E0-3F936712CCD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3451731" y="4550587"/>
            <a:ext cx="516546" cy="69573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 descr="Rakstītie burti. Līdzskaņi — teorija. Latviešu valoda, 1. - 2. klase.">
            <a:extLst>
              <a:ext uri="{FF2B5EF4-FFF2-40B4-BE49-F238E27FC236}">
                <a16:creationId xmlns:a16="http://schemas.microsoft.com/office/drawing/2014/main" id="{CA444D7A-F0E5-9B40-7AB2-7733D7F5D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9317201" y="4550587"/>
            <a:ext cx="516546" cy="6957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akstītie burti. Līdzskaņi — teorija. Latviešu valoda, 1. - 2. klase.">
            <a:extLst>
              <a:ext uri="{FF2B5EF4-FFF2-40B4-BE49-F238E27FC236}">
                <a16:creationId xmlns:a16="http://schemas.microsoft.com/office/drawing/2014/main" id="{9DEFD97E-B3BF-E329-C591-CC176E0E5D1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7032143" y="4533585"/>
            <a:ext cx="516546" cy="695730"/>
          </a:xfrm>
          <a:prstGeom prst="rect">
            <a:avLst/>
          </a:prstGeom>
          <a:noFill/>
          <a:extLst>
            <a:ext uri="{909E8E84-426E-40DD-AFC4-6F175D3DCCD1}">
              <a14:hiddenFill xmlns:a14="http://schemas.microsoft.com/office/drawing/2010/main">
                <a:solidFill>
                  <a:srgbClr val="FFFFFF"/>
                </a:solidFill>
              </a14:hiddenFill>
            </a:ext>
          </a:extLst>
        </p:spPr>
      </p:pic>
      <p:sp>
        <p:nvSpPr>
          <p:cNvPr id="1035" name="TextBox 1034">
            <a:extLst>
              <a:ext uri="{FF2B5EF4-FFF2-40B4-BE49-F238E27FC236}">
                <a16:creationId xmlns:a16="http://schemas.microsoft.com/office/drawing/2014/main" id="{E7F42E1E-7052-6743-0D6F-A92FF29DD4EA}"/>
              </a:ext>
            </a:extLst>
          </p:cNvPr>
          <p:cNvSpPr txBox="1"/>
          <p:nvPr/>
        </p:nvSpPr>
        <p:spPr>
          <a:xfrm>
            <a:off x="5635389" y="4563464"/>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36" name="TextBox 1035">
            <a:extLst>
              <a:ext uri="{FF2B5EF4-FFF2-40B4-BE49-F238E27FC236}">
                <a16:creationId xmlns:a16="http://schemas.microsoft.com/office/drawing/2014/main" id="{5EF9D8FF-5214-36C1-9689-8E0BF3D6121D}"/>
              </a:ext>
            </a:extLst>
          </p:cNvPr>
          <p:cNvSpPr txBox="1"/>
          <p:nvPr/>
        </p:nvSpPr>
        <p:spPr>
          <a:xfrm>
            <a:off x="7936926" y="4550586"/>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37" name="TextBox 1036">
            <a:extLst>
              <a:ext uri="{FF2B5EF4-FFF2-40B4-BE49-F238E27FC236}">
                <a16:creationId xmlns:a16="http://schemas.microsoft.com/office/drawing/2014/main" id="{CFA00373-68C7-811D-7720-B4F05882B943}"/>
              </a:ext>
            </a:extLst>
          </p:cNvPr>
          <p:cNvSpPr txBox="1"/>
          <p:nvPr/>
        </p:nvSpPr>
        <p:spPr>
          <a:xfrm>
            <a:off x="10120074" y="4542706"/>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039" name="Picture 1038" descr="Rakstītie burti. Līdzskaņi — teorija. Latviešu valoda, 1. - 2. klase.">
            <a:extLst>
              <a:ext uri="{FF2B5EF4-FFF2-40B4-BE49-F238E27FC236}">
                <a16:creationId xmlns:a16="http://schemas.microsoft.com/office/drawing/2014/main" id="{F48CF33B-FE2A-2FF6-9B94-5EDFBA4D336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4195810" y="4765502"/>
            <a:ext cx="460611" cy="4808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039" descr="Rakstītie burti. Līdzskaņi — teorija. Latviešu valoda, 1. - 2. klase.">
            <a:extLst>
              <a:ext uri="{FF2B5EF4-FFF2-40B4-BE49-F238E27FC236}">
                <a16:creationId xmlns:a16="http://schemas.microsoft.com/office/drawing/2014/main" id="{9640E5F4-2468-BE32-90C4-48078292565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6310375" y="4748500"/>
            <a:ext cx="460611" cy="480815"/>
          </a:xfrm>
          <a:prstGeom prst="rect">
            <a:avLst/>
          </a:prstGeom>
          <a:noFill/>
          <a:extLst>
            <a:ext uri="{909E8E84-426E-40DD-AFC4-6F175D3DCCD1}">
              <a14:hiddenFill xmlns:a14="http://schemas.microsoft.com/office/drawing/2010/main">
                <a:solidFill>
                  <a:srgbClr val="FFFFFF"/>
                </a:solidFill>
              </a14:hiddenFill>
            </a:ext>
          </a:extLst>
        </p:spPr>
      </p:pic>
      <p:sp>
        <p:nvSpPr>
          <p:cNvPr id="1042" name="TextBox 1041">
            <a:extLst>
              <a:ext uri="{FF2B5EF4-FFF2-40B4-BE49-F238E27FC236}">
                <a16:creationId xmlns:a16="http://schemas.microsoft.com/office/drawing/2014/main" id="{D434E5EA-C84A-B709-0601-83854B55AC13}"/>
              </a:ext>
            </a:extLst>
          </p:cNvPr>
          <p:cNvSpPr txBox="1"/>
          <p:nvPr/>
        </p:nvSpPr>
        <p:spPr>
          <a:xfrm>
            <a:off x="4881212" y="5904697"/>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43" name="TextBox 1042">
            <a:extLst>
              <a:ext uri="{FF2B5EF4-FFF2-40B4-BE49-F238E27FC236}">
                <a16:creationId xmlns:a16="http://schemas.microsoft.com/office/drawing/2014/main" id="{86C1B57A-B62F-FD21-C8A3-5EDDAC5ABF89}"/>
              </a:ext>
            </a:extLst>
          </p:cNvPr>
          <p:cNvSpPr txBox="1"/>
          <p:nvPr/>
        </p:nvSpPr>
        <p:spPr>
          <a:xfrm>
            <a:off x="7187997" y="5873254"/>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44" name="TextBox 1043">
            <a:extLst>
              <a:ext uri="{FF2B5EF4-FFF2-40B4-BE49-F238E27FC236}">
                <a16:creationId xmlns:a16="http://schemas.microsoft.com/office/drawing/2014/main" id="{09B7F054-4FC2-644A-F5F8-79D9F085C6FD}"/>
              </a:ext>
            </a:extLst>
          </p:cNvPr>
          <p:cNvSpPr txBox="1"/>
          <p:nvPr/>
        </p:nvSpPr>
        <p:spPr>
          <a:xfrm>
            <a:off x="10164289" y="5904698"/>
            <a:ext cx="460611"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045" name="Picture 1044" descr="Rakstītie burti. Līdzskaņi — teorija. Latviešu valoda, 1. - 2. klase.">
            <a:extLst>
              <a:ext uri="{FF2B5EF4-FFF2-40B4-BE49-F238E27FC236}">
                <a16:creationId xmlns:a16="http://schemas.microsoft.com/office/drawing/2014/main" id="{11B8B7AD-FEB0-ACD2-F0F4-DDEE457B4F4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2813481" y="6049009"/>
            <a:ext cx="460611" cy="4808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045" descr="Rakstītie burti. Līdzskaņi — teorija. Latviešu valoda, 1. - 2. klase.">
            <a:extLst>
              <a:ext uri="{FF2B5EF4-FFF2-40B4-BE49-F238E27FC236}">
                <a16:creationId xmlns:a16="http://schemas.microsoft.com/office/drawing/2014/main" id="{E8F47D11-83FE-111D-1E2D-8A7CD38E054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5635389" y="6049009"/>
            <a:ext cx="460611" cy="48081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046" descr="Rakstītie burti. Līdzskaņi — teorija. Latviešu valoda, 1. - 2. klase.">
            <a:extLst>
              <a:ext uri="{FF2B5EF4-FFF2-40B4-BE49-F238E27FC236}">
                <a16:creationId xmlns:a16="http://schemas.microsoft.com/office/drawing/2014/main" id="{6AD5CC5F-882F-6C08-C6E9-34288651425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backgroundRemoval>
                    </a14:imgEffect>
                  </a14:imgLayer>
                </a14:imgProps>
              </a:ext>
              <a:ext uri="{28A0092B-C50C-407E-A947-70E740481C1C}">
                <a14:useLocalDpi xmlns:a14="http://schemas.microsoft.com/office/drawing/2010/main" val="0"/>
              </a:ext>
            </a:extLst>
          </a:blip>
          <a:srcRect t="1" r="36711" b="-11125"/>
          <a:stretch/>
        </p:blipFill>
        <p:spPr bwMode="auto">
          <a:xfrm>
            <a:off x="9444008" y="6051385"/>
            <a:ext cx="460611" cy="480815"/>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BC13FE80-621E-ABAD-0CF9-E1534C2F82EA}"/>
              </a:ext>
            </a:extLst>
          </p:cNvPr>
          <p:cNvSpPr txBox="1"/>
          <p:nvPr/>
        </p:nvSpPr>
        <p:spPr>
          <a:xfrm>
            <a:off x="3488661" y="5866778"/>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49" name="TextBox 1048">
            <a:extLst>
              <a:ext uri="{FF2B5EF4-FFF2-40B4-BE49-F238E27FC236}">
                <a16:creationId xmlns:a16="http://schemas.microsoft.com/office/drawing/2014/main" id="{4B9F633D-9FE3-FFD1-1752-3AC791AE98E1}"/>
              </a:ext>
            </a:extLst>
          </p:cNvPr>
          <p:cNvSpPr txBox="1"/>
          <p:nvPr/>
        </p:nvSpPr>
        <p:spPr>
          <a:xfrm>
            <a:off x="6324034" y="5907442"/>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50" name="TextBox 1049">
            <a:extLst>
              <a:ext uri="{FF2B5EF4-FFF2-40B4-BE49-F238E27FC236}">
                <a16:creationId xmlns:a16="http://schemas.microsoft.com/office/drawing/2014/main" id="{7BEC72A2-9FAB-57A0-97BD-147A3537CA1F}"/>
              </a:ext>
            </a:extLst>
          </p:cNvPr>
          <p:cNvSpPr txBox="1"/>
          <p:nvPr/>
        </p:nvSpPr>
        <p:spPr>
          <a:xfrm>
            <a:off x="8678306" y="5901825"/>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051" name="Picture 10" descr="Rakstītie burti. Līdzskaņi — teorija. Latviešu valoda, 1. - 2. klase.">
            <a:extLst>
              <a:ext uri="{FF2B5EF4-FFF2-40B4-BE49-F238E27FC236}">
                <a16:creationId xmlns:a16="http://schemas.microsoft.com/office/drawing/2014/main" id="{80577D83-2470-BBBB-ADCB-D16AE6A9C8E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4128975" y="5840420"/>
            <a:ext cx="516546" cy="69573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10" descr="Rakstītie burti. Līdzskaņi — teorija. Latviešu valoda, 1. - 2. klase.">
            <a:extLst>
              <a:ext uri="{FF2B5EF4-FFF2-40B4-BE49-F238E27FC236}">
                <a16:creationId xmlns:a16="http://schemas.microsoft.com/office/drawing/2014/main" id="{31C43FF2-D26A-FB66-B741-647F8B7BEE3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0" b="99422" l="0" r="100000">
                        <a14:foregroundMark x1="88660" y1="58382" x2="88660" y2="58382"/>
                        <a14:foregroundMark x1="82131" y1="57225" x2="82131" y2="57225"/>
                        <a14:foregroundMark x1="89347" y1="79191" x2="89347" y2="79191"/>
                        <a14:foregroundMark x1="89347" y1="79191" x2="89347" y2="79191"/>
                      </a14:backgroundRemoval>
                    </a14:imgEffect>
                  </a14:imgLayer>
                </a14:imgProps>
              </a:ext>
              <a:ext uri="{28A0092B-C50C-407E-A947-70E740481C1C}">
                <a14:useLocalDpi xmlns:a14="http://schemas.microsoft.com/office/drawing/2010/main" val="0"/>
              </a:ext>
            </a:extLst>
          </a:blip>
          <a:srcRect l="58876" r="-9375" b="-14411"/>
          <a:stretch/>
        </p:blipFill>
        <p:spPr bwMode="auto">
          <a:xfrm>
            <a:off x="7833169" y="5864219"/>
            <a:ext cx="516546" cy="69573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_34336729_126_everita">
            <a:hlinkClick r:id="" action="ppaction://media"/>
            <a:extLst>
              <a:ext uri="{FF2B5EF4-FFF2-40B4-BE49-F238E27FC236}">
                <a16:creationId xmlns:a16="http://schemas.microsoft.com/office/drawing/2014/main" id="{0200634B-8679-F5EE-CBA3-B57E1C41210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120074" y="678340"/>
            <a:ext cx="406400" cy="406400"/>
          </a:xfrm>
          <a:prstGeom prst="rect">
            <a:avLst/>
          </a:prstGeom>
        </p:spPr>
      </p:pic>
    </p:spTree>
    <p:extLst>
      <p:ext uri="{BB962C8B-B14F-4D97-AF65-F5344CB8AC3E}">
        <p14:creationId xmlns:p14="http://schemas.microsoft.com/office/powerpoint/2010/main" val="4573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2.96296E-6 L -0.70872 -0.00393 " pathEditMode="relative" rAng="0" ptsTypes="AA">
                                      <p:cBhvr>
                                        <p:cTn id="6" dur="2000" fill="hold"/>
                                        <p:tgtEl>
                                          <p:spTgt spid="27"/>
                                        </p:tgtEl>
                                        <p:attrNameLst>
                                          <p:attrName>ppt_x</p:attrName>
                                          <p:attrName>ppt_y</p:attrName>
                                        </p:attrNameLst>
                                      </p:cBhvr>
                                      <p:rCtr x="-35443" y="-208"/>
                                    </p:animMotion>
                                  </p:childTnLst>
                                  <p:subTnLst>
                                    <p:set>
                                      <p:cBhvr override="childStyle">
                                        <p:cTn dur="1" fill="hold" display="0" masterRel="sameClick" afterEffect="1">
                                          <p:stCondLst>
                                            <p:cond evt="end" delay="0">
                                              <p:tn val="5"/>
                                            </p:cond>
                                          </p:stCondLst>
                                        </p:cTn>
                                        <p:tgtEl>
                                          <p:spTgt spid="2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32" fill="hold"/>
                                        <p:tgtEl>
                                          <p:spTgt spid="10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70833E-6 -2.59259E-6 L -0.39453 -0.00995 " pathEditMode="relative" rAng="0" ptsTypes="AA">
                                      <p:cBhvr>
                                        <p:cTn id="40" dur="2000" fill="hold"/>
                                        <p:tgtEl>
                                          <p:spTgt spid="16"/>
                                        </p:tgtEl>
                                        <p:attrNameLst>
                                          <p:attrName>ppt_x</p:attrName>
                                          <p:attrName>ppt_y</p:attrName>
                                        </p:attrNameLst>
                                      </p:cBhvr>
                                      <p:rCtr x="-19727" y="-509"/>
                                    </p:animMotion>
                                  </p:childTnLst>
                                  <p:subTnLst>
                                    <p:set>
                                      <p:cBhvr override="childStyle">
                                        <p:cTn dur="1" fill="hold" display="0" masterRel="sameClick" afterEffect="1">
                                          <p:stCondLst>
                                            <p:cond evt="end" delay="0">
                                              <p:tn val="39"/>
                                            </p:cond>
                                          </p:stCondLst>
                                        </p:cTn>
                                        <p:tgtEl>
                                          <p:spTgt spid="16"/>
                                        </p:tgtEl>
                                        <p:attrNameLst>
                                          <p:attrName>style.visibility</p:attrName>
                                        </p:attrNameLst>
                                      </p:cBhvr>
                                      <p:to>
                                        <p:strVal val="hidden"/>
                                      </p:to>
                                    </p:set>
                                  </p:sub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0"/>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2.70833E-6 2.96296E-6 L -0.10468 -0.00533 " pathEditMode="relative" rAng="0" ptsTypes="AA">
                                      <p:cBhvr>
                                        <p:cTn id="65" dur="2000" fill="hold"/>
                                        <p:tgtEl>
                                          <p:spTgt spid="5"/>
                                        </p:tgtEl>
                                        <p:attrNameLst>
                                          <p:attrName>ppt_x</p:attrName>
                                          <p:attrName>ppt_y</p:attrName>
                                        </p:attrNameLst>
                                      </p:cBhvr>
                                      <p:rCtr x="-5234" y="-278"/>
                                    </p:animMotion>
                                  </p:childTnLst>
                                  <p:subTnLst>
                                    <p:set>
                                      <p:cBhvr override="childStyle">
                                        <p:cTn dur="1" fill="hold" display="0" masterRel="sameClick" afterEffect="1">
                                          <p:stCondLst>
                                            <p:cond evt="end" delay="0">
                                              <p:tn val="64"/>
                                            </p:cond>
                                          </p:stCondLst>
                                        </p:cTn>
                                        <p:tgtEl>
                                          <p:spTgt spid="5"/>
                                        </p:tgtEl>
                                        <p:attrNameLst>
                                          <p:attrName>style.visibility</p:attrName>
                                        </p:attrNameLst>
                                      </p:cBhvr>
                                      <p:to>
                                        <p:strVal val="hidden"/>
                                      </p:to>
                                    </p:set>
                                  </p:subTnLst>
                                </p:cTn>
                              </p:par>
                            </p:childTnLst>
                          </p:cTn>
                        </p:par>
                      </p:childTnLst>
                    </p:cTn>
                  </p:par>
                </p:childTnLst>
              </p:cTn>
              <p:nextCondLst>
                <p:cond evt="onClick" delay="0">
                  <p:tgtEl>
                    <p:spTgt spid="5"/>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7"/>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2.91667E-6 1.85185E-6 L -0.34037 -0.00394 " pathEditMode="relative" rAng="0" ptsTypes="AA">
                                      <p:cBhvr>
                                        <p:cTn id="85" dur="2000" fill="hold"/>
                                        <p:tgtEl>
                                          <p:spTgt spid="9"/>
                                        </p:tgtEl>
                                        <p:attrNameLst>
                                          <p:attrName>ppt_x</p:attrName>
                                          <p:attrName>ppt_y</p:attrName>
                                        </p:attrNameLst>
                                      </p:cBhvr>
                                      <p:rCtr x="-17018" y="-208"/>
                                    </p:animMotion>
                                  </p:childTnLst>
                                  <p:subTnLst>
                                    <p:set>
                                      <p:cBhvr override="childStyle">
                                        <p:cTn dur="1" fill="hold" display="0" masterRel="sameClick" afterEffect="1">
                                          <p:stCondLst>
                                            <p:cond evt="end" delay="0">
                                              <p:tn val="84"/>
                                            </p:cond>
                                          </p:stCondLst>
                                        </p:cTn>
                                        <p:tgtEl>
                                          <p:spTgt spid="9"/>
                                        </p:tgtEl>
                                        <p:attrNameLst>
                                          <p:attrName>style.visibility</p:attrName>
                                        </p:attrNameLst>
                                      </p:cBhvr>
                                      <p:to>
                                        <p:strVal val="hidden"/>
                                      </p:to>
                                    </p:set>
                                  </p:subTnLst>
                                </p:cTn>
                              </p:par>
                            </p:childTnLst>
                          </p:cTn>
                        </p:par>
                      </p:childTnLst>
                    </p:cTn>
                  </p:par>
                </p:childTnLst>
              </p:cTn>
              <p:nextCondLst>
                <p:cond evt="onClick" delay="0">
                  <p:tgtEl>
                    <p:spTgt spid="9"/>
                  </p:tgtEl>
                </p:cond>
              </p:nextCondLst>
            </p:seq>
            <p:seq concurrent="1" nextAc="seek">
              <p:cTn id="86" restart="whenNotActive" fill="hold" evtFilter="cancelBubble" nodeType="interactiveSeq">
                <p:stCondLst>
                  <p:cond evt="onClick" delay="0">
                    <p:tgtEl>
                      <p:spTgt spid="10"/>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3.125E-6 4.44444E-6 L -0.59427 0.00231 " pathEditMode="relative" rAng="0" ptsTypes="AA">
                                      <p:cBhvr>
                                        <p:cTn id="105" dur="2000" fill="hold"/>
                                        <p:tgtEl>
                                          <p:spTgt spid="23"/>
                                        </p:tgtEl>
                                        <p:attrNameLst>
                                          <p:attrName>ppt_x</p:attrName>
                                          <p:attrName>ppt_y</p:attrName>
                                        </p:attrNameLst>
                                      </p:cBhvr>
                                      <p:rCtr x="-29714" y="116"/>
                                    </p:animMotion>
                                  </p:childTnLst>
                                  <p:subTnLst>
                                    <p:set>
                                      <p:cBhvr override="childStyle">
                                        <p:cTn dur="1" fill="hold" display="0" masterRel="sameClick" afterEffect="1">
                                          <p:stCondLst>
                                            <p:cond evt="end" delay="0">
                                              <p:tn val="104"/>
                                            </p:cond>
                                          </p:stCondLst>
                                        </p:cTn>
                                        <p:tgtEl>
                                          <p:spTgt spid="23"/>
                                        </p:tgtEl>
                                        <p:attrNameLst>
                                          <p:attrName>style.visibility</p:attrName>
                                        </p:attrNameLst>
                                      </p:cBhvr>
                                      <p:to>
                                        <p:strVal val="hidden"/>
                                      </p:to>
                                    </p:set>
                                  </p:subTnLst>
                                </p:cTn>
                              </p:par>
                            </p:childTnLst>
                          </p:cTn>
                        </p:par>
                      </p:childTnLst>
                    </p:cTn>
                  </p:par>
                </p:childTnLst>
              </p:cTn>
              <p:nextCondLst>
                <p:cond evt="onClick" delay="0">
                  <p:tgtEl>
                    <p:spTgt spid="23"/>
                  </p:tgtEl>
                </p:cond>
              </p:nextCondLst>
            </p:seq>
            <p:seq concurrent="1" nextAc="seek">
              <p:cTn id="106" restart="whenNotActive" fill="hold" evtFilter="cancelBubble" nodeType="interactiveSeq">
                <p:stCondLst>
                  <p:cond evt="onClick" delay="0">
                    <p:tgtEl>
                      <p:spTgt spid="1024"/>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024"/>
                                        </p:tgtEl>
                                        <p:attrNameLst>
                                          <p:attrName>style.visibility</p:attrName>
                                        </p:attrNameLst>
                                      </p:cBhvr>
                                      <p:to>
                                        <p:strVal val="hidden"/>
                                      </p:to>
                                    </p:set>
                                  </p:childTnLst>
                                </p:cTn>
                              </p:par>
                            </p:childTnLst>
                          </p:cTn>
                        </p:par>
                      </p:childTnLst>
                    </p:cTn>
                  </p:par>
                </p:childTnLst>
              </p:cTn>
              <p:nextCondLst>
                <p:cond evt="onClick" delay="0">
                  <p:tgtEl>
                    <p:spTgt spid="1024"/>
                  </p:tgtEl>
                </p:cond>
              </p:nextCondLst>
            </p:seq>
            <p:seq concurrent="1" nextAc="seek">
              <p:cTn id="111" restart="whenNotActive" fill="hold" evtFilter="cancelBubble" nodeType="interactiveSeq">
                <p:stCondLst>
                  <p:cond evt="onClick" delay="0">
                    <p:tgtEl>
                      <p:spTgt spid="102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16" restart="whenNotActive" fill="hold" evtFilter="cancelBubble" nodeType="interactiveSeq">
                <p:stCondLst>
                  <p:cond evt="onClick" delay="0">
                    <p:tgtEl>
                      <p:spTgt spid="12"/>
                    </p:tgtEl>
                  </p:cond>
                </p:stCondLst>
                <p:endSync evt="end" delay="0">
                  <p:rtn val="all"/>
                </p:endSync>
                <p:childTnLst>
                  <p:par>
                    <p:cTn id="117" fill="hold">
                      <p:stCondLst>
                        <p:cond delay="0"/>
                      </p:stCondLst>
                      <p:childTnLst>
                        <p:par>
                          <p:cTn id="118" fill="hold">
                            <p:stCondLst>
                              <p:cond delay="0"/>
                            </p:stCondLst>
                            <p:childTnLst>
                              <p:par>
                                <p:cTn id="119" presetID="42" presetClass="path" presetSubtype="0" accel="50000" decel="50000" fill="hold" grpId="0" nodeType="clickEffect">
                                  <p:stCondLst>
                                    <p:cond delay="0"/>
                                  </p:stCondLst>
                                  <p:childTnLst>
                                    <p:animMotion origin="layout" path="M -2.08333E-6 4.07407E-6 L -0.11901 0.00092 " pathEditMode="relative" rAng="0" ptsTypes="AA">
                                      <p:cBhvr>
                                        <p:cTn id="120" dur="2000" fill="hold"/>
                                        <p:tgtEl>
                                          <p:spTgt spid="12"/>
                                        </p:tgtEl>
                                        <p:attrNameLst>
                                          <p:attrName>ppt_x</p:attrName>
                                          <p:attrName>ppt_y</p:attrName>
                                        </p:attrNameLst>
                                      </p:cBhvr>
                                      <p:rCtr x="-5951" y="46"/>
                                    </p:animMotion>
                                  </p:childTnLst>
                                  <p:subTnLst>
                                    <p:set>
                                      <p:cBhvr override="childStyle">
                                        <p:cTn dur="1" fill="hold" display="0" masterRel="sameClick" afterEffect="1">
                                          <p:stCondLst>
                                            <p:cond evt="end" delay="0">
                                              <p:tn val="119"/>
                                            </p:cond>
                                          </p:stCondLst>
                                        </p:cTn>
                                        <p:tgtEl>
                                          <p:spTgt spid="12"/>
                                        </p:tgtEl>
                                        <p:attrNameLst>
                                          <p:attrName>style.visibility</p:attrName>
                                        </p:attrNameLst>
                                      </p:cBhvr>
                                      <p:to>
                                        <p:strVal val="hidden"/>
                                      </p:to>
                                    </p:set>
                                  </p:subTnLst>
                                </p:cTn>
                              </p:par>
                            </p:childTnLst>
                          </p:cTn>
                        </p:par>
                      </p:childTnLst>
                    </p:cTn>
                  </p:par>
                </p:childTnLst>
              </p:cTn>
              <p:nextCondLst>
                <p:cond evt="onClick" delay="0">
                  <p:tgtEl>
                    <p:spTgt spid="12"/>
                  </p:tgtEl>
                </p:cond>
              </p:nextCondLst>
            </p:seq>
            <p:seq concurrent="1" nextAc="seek">
              <p:cTn id="121" restart="whenNotActive" fill="hold" evtFilter="cancelBubble" nodeType="interactiveSeq">
                <p:stCondLst>
                  <p:cond evt="onClick" delay="0">
                    <p:tgtEl>
                      <p:spTgt spid="1029"/>
                    </p:tgtEl>
                  </p:cond>
                </p:stCondLst>
                <p:endSync evt="end" delay="0">
                  <p:rtn val="all"/>
                </p:endSync>
                <p:childTnLst>
                  <p:par>
                    <p:cTn id="122" fill="hold">
                      <p:stCondLst>
                        <p:cond delay="0"/>
                      </p:stCondLst>
                      <p:childTnLst>
                        <p:par>
                          <p:cTn id="123" fill="hold">
                            <p:stCondLst>
                              <p:cond delay="0"/>
                            </p:stCondLst>
                            <p:childTnLst>
                              <p:par>
                                <p:cTn id="124" presetID="42" presetClass="path" presetSubtype="0" accel="50000" decel="50000" fill="hold" grpId="0" nodeType="clickEffect">
                                  <p:stCondLst>
                                    <p:cond delay="0"/>
                                  </p:stCondLst>
                                  <p:childTnLst>
                                    <p:animMotion origin="layout" path="M 4.375E-6 4.07407E-6 L -0.27513 -0.01065 " pathEditMode="relative" rAng="0" ptsTypes="AA">
                                      <p:cBhvr>
                                        <p:cTn id="125" dur="2000" fill="hold"/>
                                        <p:tgtEl>
                                          <p:spTgt spid="1029"/>
                                        </p:tgtEl>
                                        <p:attrNameLst>
                                          <p:attrName>ppt_x</p:attrName>
                                          <p:attrName>ppt_y</p:attrName>
                                        </p:attrNameLst>
                                      </p:cBhvr>
                                      <p:rCtr x="-13763" y="-532"/>
                                    </p:animMotion>
                                  </p:childTnLst>
                                  <p:subTnLst>
                                    <p:set>
                                      <p:cBhvr override="childStyle">
                                        <p:cTn dur="1" fill="hold" display="0" masterRel="sameClick" afterEffect="1">
                                          <p:stCondLst>
                                            <p:cond evt="end" delay="0">
                                              <p:tn val="124"/>
                                            </p:cond>
                                          </p:stCondLst>
                                        </p:cTn>
                                        <p:tgtEl>
                                          <p:spTgt spid="1029"/>
                                        </p:tgtEl>
                                        <p:attrNameLst>
                                          <p:attrName>style.visibility</p:attrName>
                                        </p:attrNameLst>
                                      </p:cBhvr>
                                      <p:to>
                                        <p:strVal val="hidden"/>
                                      </p:to>
                                    </p:set>
                                  </p:subTnLst>
                                </p:cTn>
                              </p:par>
                            </p:childTnLst>
                          </p:cTn>
                        </p:par>
                      </p:childTnLst>
                    </p:cTn>
                  </p:par>
                </p:childTnLst>
              </p:cTn>
              <p:nextCondLst>
                <p:cond evt="onClick" delay="0">
                  <p:tgtEl>
                    <p:spTgt spid="1029"/>
                  </p:tgtEl>
                </p:cond>
              </p:nextCondLst>
            </p:seq>
            <p:seq concurrent="1" nextAc="seek">
              <p:cTn id="126" restart="whenNotActive" fill="hold" evtFilter="cancelBubble" nodeType="interactiveSeq">
                <p:stCondLst>
                  <p:cond evt="onClick" delay="0">
                    <p:tgtEl>
                      <p:spTgt spid="1030"/>
                    </p:tgtEl>
                  </p:cond>
                </p:stCondLst>
                <p:endSync evt="end" delay="0">
                  <p:rtn val="all"/>
                </p:endSync>
                <p:childTnLst>
                  <p:par>
                    <p:cTn id="127" fill="hold">
                      <p:stCondLst>
                        <p:cond delay="0"/>
                      </p:stCondLst>
                      <p:childTnLst>
                        <p:par>
                          <p:cTn id="128" fill="hold">
                            <p:stCondLst>
                              <p:cond delay="0"/>
                            </p:stCondLst>
                            <p:childTnLst>
                              <p:par>
                                <p:cTn id="129" presetID="42" presetClass="path" presetSubtype="0" accel="50000" decel="50000" fill="hold" grpId="0" nodeType="clickEffect">
                                  <p:stCondLst>
                                    <p:cond delay="0"/>
                                  </p:stCondLst>
                                  <p:childTnLst>
                                    <p:animMotion origin="layout" path="M 1.875E-6 -4.07407E-6 L -0.59089 -0.00926 " pathEditMode="relative" rAng="0" ptsTypes="AA">
                                      <p:cBhvr>
                                        <p:cTn id="130" dur="2000" fill="hold"/>
                                        <p:tgtEl>
                                          <p:spTgt spid="1030"/>
                                        </p:tgtEl>
                                        <p:attrNameLst>
                                          <p:attrName>ppt_x</p:attrName>
                                          <p:attrName>ppt_y</p:attrName>
                                        </p:attrNameLst>
                                      </p:cBhvr>
                                      <p:rCtr x="-29544" y="-463"/>
                                    </p:animMotion>
                                  </p:childTnLst>
                                  <p:subTnLst>
                                    <p:set>
                                      <p:cBhvr override="childStyle">
                                        <p:cTn dur="1" fill="hold" display="0" masterRel="sameClick" afterEffect="1">
                                          <p:stCondLst>
                                            <p:cond evt="end" delay="0">
                                              <p:tn val="129"/>
                                            </p:cond>
                                          </p:stCondLst>
                                        </p:cTn>
                                        <p:tgtEl>
                                          <p:spTgt spid="1030"/>
                                        </p:tgtEl>
                                        <p:attrNameLst>
                                          <p:attrName>style.visibility</p:attrName>
                                        </p:attrNameLst>
                                      </p:cBhvr>
                                      <p:to>
                                        <p:strVal val="hidden"/>
                                      </p:to>
                                    </p:set>
                                  </p:subTnLst>
                                </p:cTn>
                              </p:par>
                            </p:childTnLst>
                          </p:cTn>
                        </p:par>
                      </p:childTnLst>
                    </p:cTn>
                  </p:par>
                </p:childTnLst>
              </p:cTn>
              <p:nextCondLst>
                <p:cond evt="onClick" delay="0">
                  <p:tgtEl>
                    <p:spTgt spid="1030"/>
                  </p:tgtEl>
                </p:cond>
              </p:nextCondLst>
            </p:seq>
            <p:seq concurrent="1" nextAc="seek">
              <p:cTn id="131" restart="whenNotActive" fill="hold" evtFilter="cancelBubble" nodeType="interactiveSeq">
                <p:stCondLst>
                  <p:cond evt="onClick" delay="0">
                    <p:tgtEl>
                      <p:spTgt spid="1031"/>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136" restart="whenNotActive" fill="hold" evtFilter="cancelBubble" nodeType="interactiveSeq">
                <p:stCondLst>
                  <p:cond evt="onClick" delay="0">
                    <p:tgtEl>
                      <p:spTgt spid="1033"/>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033"/>
                                        </p:tgtEl>
                                        <p:attrNameLst>
                                          <p:attrName>style.visibility</p:attrName>
                                        </p:attrNameLst>
                                      </p:cBhvr>
                                      <p:to>
                                        <p:strVal val="hidden"/>
                                      </p:to>
                                    </p:set>
                                  </p:childTnLst>
                                </p:cTn>
                              </p:par>
                            </p:childTnLst>
                          </p:cTn>
                        </p:par>
                      </p:childTnLst>
                    </p:cTn>
                  </p:par>
                </p:childTnLst>
              </p:cTn>
              <p:nextCondLst>
                <p:cond evt="onClick" delay="0">
                  <p:tgtEl>
                    <p:spTgt spid="1033"/>
                  </p:tgtEl>
                </p:cond>
              </p:nextCondLst>
            </p:seq>
            <p:seq concurrent="1" nextAc="seek">
              <p:cTn id="141" restart="whenNotActive" fill="hold" evtFilter="cancelBubble" nodeType="interactiveSeq">
                <p:stCondLst>
                  <p:cond evt="onClick" delay="0">
                    <p:tgtEl>
                      <p:spTgt spid="1034"/>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nodeType="clickEffect">
                                  <p:stCondLst>
                                    <p:cond delay="0"/>
                                  </p:stCondLst>
                                  <p:childTnLst>
                                    <p:set>
                                      <p:cBhvr>
                                        <p:cTn id="145"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146" restart="whenNotActive" fill="hold" evtFilter="cancelBubble" nodeType="interactiveSeq">
                <p:stCondLst>
                  <p:cond evt="onClick" delay="0">
                    <p:tgtEl>
                      <p:spTgt spid="1035"/>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1035"/>
                                        </p:tgtEl>
                                        <p:attrNameLst>
                                          <p:attrName>style.visibility</p:attrName>
                                        </p:attrNameLst>
                                      </p:cBhvr>
                                      <p:to>
                                        <p:strVal val="hidden"/>
                                      </p:to>
                                    </p:set>
                                  </p:childTnLst>
                                </p:cTn>
                              </p:par>
                            </p:childTnLst>
                          </p:cTn>
                        </p:par>
                      </p:childTnLst>
                    </p:cTn>
                  </p:par>
                </p:childTnLst>
              </p:cTn>
              <p:nextCondLst>
                <p:cond evt="onClick" delay="0">
                  <p:tgtEl>
                    <p:spTgt spid="1035"/>
                  </p:tgtEl>
                </p:cond>
              </p:nextCondLst>
            </p:seq>
            <p:seq concurrent="1" nextAc="seek">
              <p:cTn id="151" restart="whenNotActive" fill="hold" evtFilter="cancelBubble" nodeType="interactiveSeq">
                <p:stCondLst>
                  <p:cond evt="onClick" delay="0">
                    <p:tgtEl>
                      <p:spTgt spid="1036"/>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156" restart="whenNotActive" fill="hold" evtFilter="cancelBubble" nodeType="interactiveSeq">
                <p:stCondLst>
                  <p:cond evt="onClick" delay="0">
                    <p:tgtEl>
                      <p:spTgt spid="1037"/>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161" restart="whenNotActive" fill="hold" evtFilter="cancelBubble" nodeType="interactiveSeq">
                <p:stCondLst>
                  <p:cond evt="onClick" delay="0">
                    <p:tgtEl>
                      <p:spTgt spid="1039"/>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nodeType="clickEffect">
                                  <p:stCondLst>
                                    <p:cond delay="0"/>
                                  </p:stCondLst>
                                  <p:childTnLst>
                                    <p:set>
                                      <p:cBhvr>
                                        <p:cTn id="165" dur="1" fill="hold">
                                          <p:stCondLst>
                                            <p:cond delay="0"/>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166" restart="whenNotActive" fill="hold" evtFilter="cancelBubble" nodeType="interactiveSeq">
                <p:stCondLst>
                  <p:cond evt="onClick" delay="0">
                    <p:tgtEl>
                      <p:spTgt spid="104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0"/>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171" restart="whenNotActive" fill="hold" evtFilter="cancelBubble" nodeType="interactiveSeq">
                <p:stCondLst>
                  <p:cond evt="onClick" delay="0">
                    <p:tgtEl>
                      <p:spTgt spid="1042"/>
                    </p:tgtEl>
                  </p:cond>
                </p:stCondLst>
                <p:endSync evt="end" delay="0">
                  <p:rtn val="all"/>
                </p:endSync>
                <p:childTnLst>
                  <p:par>
                    <p:cTn id="172" fill="hold">
                      <p:stCondLst>
                        <p:cond delay="0"/>
                      </p:stCondLst>
                      <p:childTnLst>
                        <p:par>
                          <p:cTn id="173" fill="hold">
                            <p:stCondLst>
                              <p:cond delay="0"/>
                            </p:stCondLst>
                            <p:childTnLst>
                              <p:par>
                                <p:cTn id="174" presetID="42" presetClass="path" presetSubtype="0" accel="50000" decel="50000" fill="hold" grpId="0" nodeType="clickEffect">
                                  <p:stCondLst>
                                    <p:cond delay="0"/>
                                  </p:stCondLst>
                                  <p:childTnLst>
                                    <p:animMotion origin="layout" path="M -8.33333E-7 1.85185E-6 L -0.27708 -0.00857 " pathEditMode="relative" rAng="0" ptsTypes="AA">
                                      <p:cBhvr>
                                        <p:cTn id="175" dur="2000" fill="hold"/>
                                        <p:tgtEl>
                                          <p:spTgt spid="1042"/>
                                        </p:tgtEl>
                                        <p:attrNameLst>
                                          <p:attrName>ppt_x</p:attrName>
                                          <p:attrName>ppt_y</p:attrName>
                                        </p:attrNameLst>
                                      </p:cBhvr>
                                      <p:rCtr x="-13854" y="-440"/>
                                    </p:animMotion>
                                  </p:childTnLst>
                                  <p:subTnLst>
                                    <p:set>
                                      <p:cBhvr override="childStyle">
                                        <p:cTn dur="1" fill="hold" display="0" masterRel="sameClick" afterEffect="1">
                                          <p:stCondLst>
                                            <p:cond evt="end" delay="0">
                                              <p:tn val="174"/>
                                            </p:cond>
                                          </p:stCondLst>
                                        </p:cTn>
                                        <p:tgtEl>
                                          <p:spTgt spid="1042"/>
                                        </p:tgtEl>
                                        <p:attrNameLst>
                                          <p:attrName>style.visibility</p:attrName>
                                        </p:attrNameLst>
                                      </p:cBhvr>
                                      <p:to>
                                        <p:strVal val="hidden"/>
                                      </p:to>
                                    </p:set>
                                  </p:subTnLst>
                                </p:cTn>
                              </p:par>
                            </p:childTnLst>
                          </p:cTn>
                        </p:par>
                      </p:childTnLst>
                    </p:cTn>
                  </p:par>
                </p:childTnLst>
              </p:cTn>
              <p:nextCondLst>
                <p:cond evt="onClick" delay="0">
                  <p:tgtEl>
                    <p:spTgt spid="1042"/>
                  </p:tgtEl>
                </p:cond>
              </p:nextCondLst>
            </p:seq>
            <p:seq concurrent="1" nextAc="seek">
              <p:cTn id="176" restart="whenNotActive" fill="hold" evtFilter="cancelBubble" nodeType="interactiveSeq">
                <p:stCondLst>
                  <p:cond evt="onClick" delay="0">
                    <p:tgtEl>
                      <p:spTgt spid="1043"/>
                    </p:tgtEl>
                  </p:cond>
                </p:stCondLst>
                <p:endSync evt="end" delay="0">
                  <p:rtn val="all"/>
                </p:endSync>
                <p:childTnLst>
                  <p:par>
                    <p:cTn id="177" fill="hold">
                      <p:stCondLst>
                        <p:cond delay="0"/>
                      </p:stCondLst>
                      <p:childTnLst>
                        <p:par>
                          <p:cTn id="178" fill="hold">
                            <p:stCondLst>
                              <p:cond delay="0"/>
                            </p:stCondLst>
                            <p:childTnLst>
                              <p:par>
                                <p:cTn id="179" presetID="42" presetClass="path" presetSubtype="0" accel="50000" decel="50000" fill="hold" grpId="0" nodeType="clickEffect">
                                  <p:stCondLst>
                                    <p:cond delay="0"/>
                                  </p:stCondLst>
                                  <p:childTnLst>
                                    <p:animMotion origin="layout" path="M -3.54167E-6 -1.11022E-16 L -0.46119 -0.00787 " pathEditMode="relative" rAng="0" ptsTypes="AA">
                                      <p:cBhvr>
                                        <p:cTn id="180" dur="2000" fill="hold"/>
                                        <p:tgtEl>
                                          <p:spTgt spid="1043"/>
                                        </p:tgtEl>
                                        <p:attrNameLst>
                                          <p:attrName>ppt_x</p:attrName>
                                          <p:attrName>ppt_y</p:attrName>
                                        </p:attrNameLst>
                                      </p:cBhvr>
                                      <p:rCtr x="-23060" y="-394"/>
                                    </p:animMotion>
                                  </p:childTnLst>
                                  <p:subTnLst>
                                    <p:set>
                                      <p:cBhvr override="childStyle">
                                        <p:cTn dur="1" fill="hold" display="0" masterRel="sameClick" afterEffect="1">
                                          <p:stCondLst>
                                            <p:cond evt="end" delay="0">
                                              <p:tn val="179"/>
                                            </p:cond>
                                          </p:stCondLst>
                                        </p:cTn>
                                        <p:tgtEl>
                                          <p:spTgt spid="1043"/>
                                        </p:tgtEl>
                                        <p:attrNameLst>
                                          <p:attrName>style.visibility</p:attrName>
                                        </p:attrNameLst>
                                      </p:cBhvr>
                                      <p:to>
                                        <p:strVal val="hidden"/>
                                      </p:to>
                                    </p:set>
                                  </p:subTnLst>
                                </p:cTn>
                              </p:par>
                            </p:childTnLst>
                          </p:cTn>
                        </p:par>
                      </p:childTnLst>
                    </p:cTn>
                  </p:par>
                </p:childTnLst>
              </p:cTn>
              <p:nextCondLst>
                <p:cond evt="onClick" delay="0">
                  <p:tgtEl>
                    <p:spTgt spid="1043"/>
                  </p:tgtEl>
                </p:cond>
              </p:nextCondLst>
            </p:seq>
            <p:seq concurrent="1" nextAc="seek">
              <p:cTn id="181" restart="whenNotActive" fill="hold" evtFilter="cancelBubble" nodeType="interactiveSeq">
                <p:stCondLst>
                  <p:cond evt="onClick" delay="0">
                    <p:tgtEl>
                      <p:spTgt spid="1044"/>
                    </p:tgtEl>
                  </p:cond>
                </p:stCondLst>
                <p:endSync evt="end" delay="0">
                  <p:rtn val="all"/>
                </p:endSync>
                <p:childTnLst>
                  <p:par>
                    <p:cTn id="182" fill="hold">
                      <p:stCondLst>
                        <p:cond delay="0"/>
                      </p:stCondLst>
                      <p:childTnLst>
                        <p:par>
                          <p:cTn id="183" fill="hold">
                            <p:stCondLst>
                              <p:cond delay="0"/>
                            </p:stCondLst>
                            <p:childTnLst>
                              <p:par>
                                <p:cTn id="184" presetID="42" presetClass="path" presetSubtype="0" accel="50000" decel="50000" fill="hold" grpId="0" nodeType="clickEffect">
                                  <p:stCondLst>
                                    <p:cond delay="0"/>
                                  </p:stCondLst>
                                  <p:childTnLst>
                                    <p:animMotion origin="layout" path="M -4.16667E-6 1.85185E-6 L -0.71289 0.00185 " pathEditMode="relative" rAng="0" ptsTypes="AA">
                                      <p:cBhvr>
                                        <p:cTn id="185" dur="2000" fill="hold"/>
                                        <p:tgtEl>
                                          <p:spTgt spid="1044"/>
                                        </p:tgtEl>
                                        <p:attrNameLst>
                                          <p:attrName>ppt_x</p:attrName>
                                          <p:attrName>ppt_y</p:attrName>
                                        </p:attrNameLst>
                                      </p:cBhvr>
                                      <p:rCtr x="-35651" y="93"/>
                                    </p:animMotion>
                                  </p:childTnLst>
                                  <p:subTnLst>
                                    <p:set>
                                      <p:cBhvr override="childStyle">
                                        <p:cTn dur="1" fill="hold" display="0" masterRel="sameClick" afterEffect="1">
                                          <p:stCondLst>
                                            <p:cond evt="end" delay="0">
                                              <p:tn val="184"/>
                                            </p:cond>
                                          </p:stCondLst>
                                        </p:cTn>
                                        <p:tgtEl>
                                          <p:spTgt spid="1044"/>
                                        </p:tgtEl>
                                        <p:attrNameLst>
                                          <p:attrName>style.visibility</p:attrName>
                                        </p:attrNameLst>
                                      </p:cBhvr>
                                      <p:to>
                                        <p:strVal val="hidden"/>
                                      </p:to>
                                    </p:set>
                                  </p:subTnLst>
                                </p:cTn>
                              </p:par>
                            </p:childTnLst>
                          </p:cTn>
                        </p:par>
                      </p:childTnLst>
                    </p:cTn>
                  </p:par>
                </p:childTnLst>
              </p:cTn>
              <p:nextCondLst>
                <p:cond evt="onClick" delay="0">
                  <p:tgtEl>
                    <p:spTgt spid="1044"/>
                  </p:tgtEl>
                </p:cond>
              </p:nextCondLst>
            </p:seq>
            <p:seq concurrent="1" nextAc="seek">
              <p:cTn id="186" restart="whenNotActive" fill="hold" evtFilter="cancelBubble" nodeType="interactiveSeq">
                <p:stCondLst>
                  <p:cond evt="onClick" delay="0">
                    <p:tgtEl>
                      <p:spTgt spid="1045"/>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nodeType="clickEffect">
                                  <p:stCondLst>
                                    <p:cond delay="0"/>
                                  </p:stCondLst>
                                  <p:childTnLst>
                                    <p:set>
                                      <p:cBhvr>
                                        <p:cTn id="190" dur="1" fill="hold">
                                          <p:stCondLst>
                                            <p:cond delay="0"/>
                                          </p:stCondLst>
                                        </p:cTn>
                                        <p:tgtEl>
                                          <p:spTgt spid="1045"/>
                                        </p:tgtEl>
                                        <p:attrNameLst>
                                          <p:attrName>style.visibility</p:attrName>
                                        </p:attrNameLst>
                                      </p:cBhvr>
                                      <p:to>
                                        <p:strVal val="hidden"/>
                                      </p:to>
                                    </p:set>
                                  </p:childTnLst>
                                </p:cTn>
                              </p:par>
                            </p:childTnLst>
                          </p:cTn>
                        </p:par>
                      </p:childTnLst>
                    </p:cTn>
                  </p:par>
                </p:childTnLst>
              </p:cTn>
              <p:nextCondLst>
                <p:cond evt="onClick" delay="0">
                  <p:tgtEl>
                    <p:spTgt spid="1045"/>
                  </p:tgtEl>
                </p:cond>
              </p:nextCondLst>
            </p:seq>
            <p:seq concurrent="1" nextAc="seek">
              <p:cTn id="191" restart="whenNotActive" fill="hold" evtFilter="cancelBubble" nodeType="interactiveSeq">
                <p:stCondLst>
                  <p:cond evt="onClick" delay="0">
                    <p:tgtEl>
                      <p:spTgt spid="1046"/>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nodeType="clickEffect">
                                  <p:stCondLst>
                                    <p:cond delay="0"/>
                                  </p:stCondLst>
                                  <p:childTnLst>
                                    <p:set>
                                      <p:cBhvr>
                                        <p:cTn id="195" dur="1" fill="hold">
                                          <p:stCondLst>
                                            <p:cond delay="0"/>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1046"/>
                  </p:tgtEl>
                </p:cond>
              </p:nextCondLst>
            </p:seq>
            <p:seq concurrent="1" nextAc="seek">
              <p:cTn id="196" restart="whenNotActive" fill="hold" evtFilter="cancelBubble" nodeType="interactiveSeq">
                <p:stCondLst>
                  <p:cond evt="onClick" delay="0">
                    <p:tgtEl>
                      <p:spTgt spid="1047"/>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nodeType="clickEffect">
                                  <p:stCondLst>
                                    <p:cond delay="0"/>
                                  </p:stCondLst>
                                  <p:childTnLst>
                                    <p:set>
                                      <p:cBhvr>
                                        <p:cTn id="200" dur="1" fill="hold">
                                          <p:stCondLst>
                                            <p:cond delay="0"/>
                                          </p:stCondLst>
                                        </p:cTn>
                                        <p:tgtEl>
                                          <p:spTgt spid="1047"/>
                                        </p:tgtEl>
                                        <p:attrNameLst>
                                          <p:attrName>style.visibility</p:attrName>
                                        </p:attrNameLst>
                                      </p:cBhvr>
                                      <p:to>
                                        <p:strVal val="hidden"/>
                                      </p:to>
                                    </p:set>
                                  </p:childTnLst>
                                </p:cTn>
                              </p:par>
                            </p:childTnLst>
                          </p:cTn>
                        </p:par>
                      </p:childTnLst>
                    </p:cTn>
                  </p:par>
                </p:childTnLst>
              </p:cTn>
              <p:nextCondLst>
                <p:cond evt="onClick" delay="0">
                  <p:tgtEl>
                    <p:spTgt spid="1047"/>
                  </p:tgtEl>
                </p:cond>
              </p:nextCondLst>
            </p:seq>
            <p:seq concurrent="1" nextAc="seek">
              <p:cTn id="201" restart="whenNotActive" fill="hold" evtFilter="cancelBubble" nodeType="interactiveSeq">
                <p:stCondLst>
                  <p:cond evt="onClick" delay="0">
                    <p:tgtEl>
                      <p:spTgt spid="1048"/>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0" nodeType="clickEffect">
                                  <p:stCondLst>
                                    <p:cond delay="0"/>
                                  </p:stCondLst>
                                  <p:childTnLst>
                                    <p:set>
                                      <p:cBhvr>
                                        <p:cTn id="205" dur="1" fill="hold">
                                          <p:stCondLst>
                                            <p:cond delay="0"/>
                                          </p:stCondLst>
                                        </p:cTn>
                                        <p:tgtEl>
                                          <p:spTgt spid="1048"/>
                                        </p:tgtEl>
                                        <p:attrNameLst>
                                          <p:attrName>style.visibility</p:attrName>
                                        </p:attrNameLst>
                                      </p:cBhvr>
                                      <p:to>
                                        <p:strVal val="hidden"/>
                                      </p:to>
                                    </p:set>
                                  </p:childTnLst>
                                </p:cTn>
                              </p:par>
                            </p:childTnLst>
                          </p:cTn>
                        </p:par>
                      </p:childTnLst>
                    </p:cTn>
                  </p:par>
                </p:childTnLst>
              </p:cTn>
              <p:nextCondLst>
                <p:cond evt="onClick" delay="0">
                  <p:tgtEl>
                    <p:spTgt spid="1048"/>
                  </p:tgtEl>
                </p:cond>
              </p:nextCondLst>
            </p:seq>
            <p:seq concurrent="1" nextAc="seek">
              <p:cTn id="206" restart="whenNotActive" fill="hold" evtFilter="cancelBubble" nodeType="interactiveSeq">
                <p:stCondLst>
                  <p:cond evt="onClick" delay="0">
                    <p:tgtEl>
                      <p:spTgt spid="1049"/>
                    </p:tgtEl>
                  </p:cond>
                </p:stCondLst>
                <p:endSync evt="end" delay="0">
                  <p:rtn val="all"/>
                </p:endSync>
                <p:childTnLst>
                  <p:par>
                    <p:cTn id="207" fill="hold">
                      <p:stCondLst>
                        <p:cond delay="0"/>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1049"/>
                                        </p:tgtEl>
                                        <p:attrNameLst>
                                          <p:attrName>style.visibility</p:attrName>
                                        </p:attrNameLst>
                                      </p:cBhvr>
                                      <p:to>
                                        <p:strVal val="hidden"/>
                                      </p:to>
                                    </p:set>
                                  </p:childTnLst>
                                </p:cTn>
                              </p:par>
                            </p:childTnLst>
                          </p:cTn>
                        </p:par>
                      </p:childTnLst>
                    </p:cTn>
                  </p:par>
                </p:childTnLst>
              </p:cTn>
              <p:nextCondLst>
                <p:cond evt="onClick" delay="0">
                  <p:tgtEl>
                    <p:spTgt spid="1049"/>
                  </p:tgtEl>
                </p:cond>
              </p:nextCondLst>
            </p:seq>
            <p:seq concurrent="1" nextAc="seek">
              <p:cTn id="211" restart="whenNotActive" fill="hold" evtFilter="cancelBubble" nodeType="interactiveSeq">
                <p:stCondLst>
                  <p:cond evt="onClick" delay="0">
                    <p:tgtEl>
                      <p:spTgt spid="1050"/>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1050"/>
                                        </p:tgtEl>
                                        <p:attrNameLst>
                                          <p:attrName>style.visibility</p:attrName>
                                        </p:attrNameLst>
                                      </p:cBhvr>
                                      <p:to>
                                        <p:strVal val="hidden"/>
                                      </p:to>
                                    </p:set>
                                  </p:childTnLst>
                                </p:cTn>
                              </p:par>
                            </p:childTnLst>
                          </p:cTn>
                        </p:par>
                      </p:childTnLst>
                    </p:cTn>
                  </p:par>
                </p:childTnLst>
              </p:cTn>
              <p:nextCondLst>
                <p:cond evt="onClick" delay="0">
                  <p:tgtEl>
                    <p:spTgt spid="1050"/>
                  </p:tgtEl>
                </p:cond>
              </p:nextCondLst>
            </p:seq>
            <p:seq concurrent="1" nextAc="seek">
              <p:cTn id="216" restart="whenNotActive" fill="hold" evtFilter="cancelBubble" nodeType="interactiveSeq">
                <p:stCondLst>
                  <p:cond evt="onClick" delay="0">
                    <p:tgtEl>
                      <p:spTgt spid="1051"/>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nodeType="clickEffect">
                                  <p:stCondLst>
                                    <p:cond delay="0"/>
                                  </p:stCondLst>
                                  <p:childTnLst>
                                    <p:set>
                                      <p:cBhvr>
                                        <p:cTn id="220" dur="1" fill="hold">
                                          <p:stCondLst>
                                            <p:cond delay="0"/>
                                          </p:stCondLst>
                                        </p:cTn>
                                        <p:tgtEl>
                                          <p:spTgt spid="1051"/>
                                        </p:tgtEl>
                                        <p:attrNameLst>
                                          <p:attrName>style.visibility</p:attrName>
                                        </p:attrNameLst>
                                      </p:cBhvr>
                                      <p:to>
                                        <p:strVal val="hidden"/>
                                      </p:to>
                                    </p:set>
                                  </p:childTnLst>
                                </p:cTn>
                              </p:par>
                            </p:childTnLst>
                          </p:cTn>
                        </p:par>
                      </p:childTnLst>
                    </p:cTn>
                  </p:par>
                </p:childTnLst>
              </p:cTn>
              <p:nextCondLst>
                <p:cond evt="onClick" delay="0">
                  <p:tgtEl>
                    <p:spTgt spid="1051"/>
                  </p:tgtEl>
                </p:cond>
              </p:nextCondLst>
            </p:seq>
            <p:seq concurrent="1" nextAc="seek">
              <p:cTn id="221" restart="whenNotActive" fill="hold" evtFilter="cancelBubble" nodeType="interactiveSeq">
                <p:stCondLst>
                  <p:cond evt="onClick" delay="0">
                    <p:tgtEl>
                      <p:spTgt spid="1052"/>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1052"/>
                                        </p:tgtEl>
                                        <p:attrNameLst>
                                          <p:attrName>style.visibility</p:attrName>
                                        </p:attrNameLst>
                                      </p:cBhvr>
                                      <p:to>
                                        <p:strVal val="hidden"/>
                                      </p:to>
                                    </p:set>
                                  </p:childTnLst>
                                </p:cTn>
                              </p:par>
                            </p:childTnLst>
                          </p:cTn>
                        </p:par>
                      </p:childTnLst>
                    </p:cTn>
                  </p:par>
                </p:childTnLst>
              </p:cTn>
              <p:nextCondLst>
                <p:cond evt="onClick" delay="0">
                  <p:tgtEl>
                    <p:spTgt spid="1052"/>
                  </p:tgtEl>
                </p:cond>
              </p:nextCondLst>
            </p:seq>
            <p:audio>
              <p:cMediaNode vol="80000">
                <p:cTn id="226" fill="hold" display="0">
                  <p:stCondLst>
                    <p:cond delay="indefinite"/>
                  </p:stCondLst>
                  <p:endCondLst>
                    <p:cond evt="onStopAudio" delay="0">
                      <p:tgtEl>
                        <p:sldTgt/>
                      </p:tgtEl>
                    </p:cond>
                  </p:endCondLst>
                </p:cTn>
                <p:tgtEl>
                  <p:spTgt spid="1025"/>
                </p:tgtEl>
              </p:cMediaNode>
            </p:audio>
          </p:childTnLst>
        </p:cTn>
      </p:par>
    </p:tnLst>
    <p:bldLst>
      <p:bldP spid="21" grpId="0"/>
      <p:bldP spid="24" grpId="0"/>
      <p:bldP spid="26" grpId="0"/>
      <p:bldP spid="28" grpId="0"/>
      <p:bldP spid="30" grpId="0"/>
      <p:bldP spid="31" grpId="0"/>
      <p:bldP spid="6" grpId="0"/>
      <p:bldP spid="7" grpId="0"/>
      <p:bldP spid="10" grpId="0"/>
      <p:bldP spid="13" grpId="0"/>
      <p:bldP spid="1024" grpId="0"/>
      <p:bldP spid="12" grpId="0"/>
      <p:bldP spid="1029" grpId="0"/>
      <p:bldP spid="1030" grpId="0"/>
      <p:bldP spid="1035" grpId="0"/>
      <p:bldP spid="1036" grpId="0"/>
      <p:bldP spid="1037" grpId="0"/>
      <p:bldP spid="1042" grpId="0"/>
      <p:bldP spid="1043" grpId="0"/>
      <p:bldP spid="1044" grpId="0"/>
      <p:bldP spid="1048" grpId="0"/>
      <p:bldP spid="1049" grpId="0"/>
      <p:bldP spid="10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09CCC8D3-326C-5C6B-0449-047C4FB563C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DD9E582-32B5-7877-EDFB-33B8EA6CC58E}"/>
              </a:ext>
            </a:extLst>
          </p:cNvPr>
          <p:cNvSpPr/>
          <p:nvPr/>
        </p:nvSpPr>
        <p:spPr>
          <a:xfrm>
            <a:off x="2171264" y="139075"/>
            <a:ext cx="8125943" cy="646331"/>
          </a:xfrm>
          <a:prstGeom prst="rect">
            <a:avLst/>
          </a:prstGeom>
          <a:noFill/>
        </p:spPr>
        <p:txBody>
          <a:bodyPr wrap="none" lIns="91440" tIns="45720" rIns="91440" bIns="45720">
            <a:spAutoFit/>
          </a:bodyPr>
          <a:lstStyle/>
          <a:p>
            <a:pPr algn="ctr"/>
            <a:r>
              <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ATRODI ATT</a:t>
            </a: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ĒLAM ATBILSTOŠU VĀRDU!</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40B301A9-9D74-2FAB-8EF6-35941119D59A}"/>
              </a:ext>
            </a:extLst>
          </p:cNvPr>
          <p:cNvSpPr/>
          <p:nvPr/>
        </p:nvSpPr>
        <p:spPr>
          <a:xfrm>
            <a:off x="318194" y="1835594"/>
            <a:ext cx="1826141"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CEPURE</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27190CFE-D51A-70DA-5AC2-886355291FEE}"/>
              </a:ext>
            </a:extLst>
          </p:cNvPr>
          <p:cNvSpPr/>
          <p:nvPr/>
        </p:nvSpPr>
        <p:spPr>
          <a:xfrm>
            <a:off x="507442" y="2687994"/>
            <a:ext cx="1425391" cy="646331"/>
          </a:xfrm>
          <a:prstGeom prst="rect">
            <a:avLst/>
          </a:prstGeom>
          <a:noFill/>
        </p:spPr>
        <p:txBody>
          <a:bodyPr wrap="none" lIns="91440" tIns="45720" rIns="91440" bIns="45720">
            <a:spAutoFit/>
          </a:bodyPr>
          <a:lstStyle/>
          <a:p>
            <a:pPr algn="ctr"/>
            <a:r>
              <a:rPr lang="lv-LV"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CIMDI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E6048E26-057B-8B3B-1619-05CD6E2D07BB}"/>
              </a:ext>
            </a:extLst>
          </p:cNvPr>
          <p:cNvSpPr/>
          <p:nvPr/>
        </p:nvSpPr>
        <p:spPr>
          <a:xfrm>
            <a:off x="419342" y="3581485"/>
            <a:ext cx="162384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6A66AEB4-9BA0-D808-1795-D1FC18A9AD89}"/>
              </a:ext>
            </a:extLst>
          </p:cNvPr>
          <p:cNvSpPr/>
          <p:nvPr/>
        </p:nvSpPr>
        <p:spPr>
          <a:xfrm>
            <a:off x="449109" y="4491522"/>
            <a:ext cx="148470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24F56013-D889-990A-E0D2-C9B132AFAA0F}"/>
              </a:ext>
            </a:extLst>
          </p:cNvPr>
          <p:cNvSpPr/>
          <p:nvPr/>
        </p:nvSpPr>
        <p:spPr>
          <a:xfrm>
            <a:off x="0" y="5351595"/>
            <a:ext cx="2567306"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DŽEMPERIS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060" name="Picture 12" descr="22,638 Boot Snow Stock Vectors and Vector Art | Shutterstock">
            <a:extLst>
              <a:ext uri="{FF2B5EF4-FFF2-40B4-BE49-F238E27FC236}">
                <a16:creationId xmlns:a16="http://schemas.microsoft.com/office/drawing/2014/main" id="{8EB5D310-7933-1B60-2554-B18041B8AF7A}"/>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11767" y="1402581"/>
            <a:ext cx="4595345" cy="45953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9D4C71E-4D21-0C9F-9474-A0D92A0C91E5}"/>
              </a:ext>
            </a:extLst>
          </p:cNvPr>
          <p:cNvSpPr/>
          <p:nvPr/>
        </p:nvSpPr>
        <p:spPr>
          <a:xfrm>
            <a:off x="358876" y="1003762"/>
            <a:ext cx="1722523"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7" name="p_34336250_328_everita">
            <a:hlinkClick r:id="" action="ppaction://media"/>
            <a:extLst>
              <a:ext uri="{FF2B5EF4-FFF2-40B4-BE49-F238E27FC236}">
                <a16:creationId xmlns:a16="http://schemas.microsoft.com/office/drawing/2014/main" id="{0AA1229E-9927-0FD1-DC9B-860409874B3A}"/>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297207" y="259040"/>
            <a:ext cx="406400" cy="406400"/>
          </a:xfrm>
          <a:prstGeom prst="rect">
            <a:avLst/>
          </a:prstGeom>
        </p:spPr>
      </p:pic>
      <p:pic>
        <p:nvPicPr>
          <p:cNvPr id="8" name="p_34336242_294_everita">
            <a:hlinkClick r:id="" action="ppaction://media"/>
            <a:extLst>
              <a:ext uri="{FF2B5EF4-FFF2-40B4-BE49-F238E27FC236}">
                <a16:creationId xmlns:a16="http://schemas.microsoft.com/office/drawing/2014/main" id="{4BB50226-6803-84FA-C31F-71BEFA3C5E82}"/>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2784495" y="5471560"/>
            <a:ext cx="406400" cy="406400"/>
          </a:xfrm>
          <a:prstGeom prst="rect">
            <a:avLst/>
          </a:prstGeom>
        </p:spPr>
      </p:pic>
      <p:pic>
        <p:nvPicPr>
          <p:cNvPr id="9" name="p_34336239_279_everita">
            <a:hlinkClick r:id="" action="ppaction://media"/>
            <a:extLst>
              <a:ext uri="{FF2B5EF4-FFF2-40B4-BE49-F238E27FC236}">
                <a16:creationId xmlns:a16="http://schemas.microsoft.com/office/drawing/2014/main" id="{DF73D06D-BD99-E291-5351-EE00A0CEFC3A}"/>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246674" y="3727780"/>
            <a:ext cx="406400" cy="406400"/>
          </a:xfrm>
          <a:prstGeom prst="rect">
            <a:avLst/>
          </a:prstGeom>
        </p:spPr>
      </p:pic>
      <p:pic>
        <p:nvPicPr>
          <p:cNvPr id="11" name="p_34336237_271_everita">
            <a:hlinkClick r:id="" action="ppaction://media"/>
            <a:extLst>
              <a:ext uri="{FF2B5EF4-FFF2-40B4-BE49-F238E27FC236}">
                <a16:creationId xmlns:a16="http://schemas.microsoft.com/office/drawing/2014/main" id="{1165FD50-FCC4-BD71-C089-015216ADC429}"/>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033875" y="2851660"/>
            <a:ext cx="406400" cy="406400"/>
          </a:xfrm>
          <a:prstGeom prst="rect">
            <a:avLst/>
          </a:prstGeom>
        </p:spPr>
      </p:pic>
      <p:pic>
        <p:nvPicPr>
          <p:cNvPr id="12" name="p_34336234_264_everita">
            <a:hlinkClick r:id="" action="ppaction://media"/>
            <a:extLst>
              <a:ext uri="{FF2B5EF4-FFF2-40B4-BE49-F238E27FC236}">
                <a16:creationId xmlns:a16="http://schemas.microsoft.com/office/drawing/2014/main" id="{4436D4F1-199A-9706-FA78-B0AA3ACFEC70}"/>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259329" y="1989017"/>
            <a:ext cx="406400" cy="406400"/>
          </a:xfrm>
          <a:prstGeom prst="rect">
            <a:avLst/>
          </a:prstGeom>
        </p:spPr>
      </p:pic>
      <p:pic>
        <p:nvPicPr>
          <p:cNvPr id="13" name="p_34336231_240_everita">
            <a:hlinkClick r:id="" action="ppaction://media"/>
            <a:extLst>
              <a:ext uri="{FF2B5EF4-FFF2-40B4-BE49-F238E27FC236}">
                <a16:creationId xmlns:a16="http://schemas.microsoft.com/office/drawing/2014/main" id="{B7B4AE2C-5DAE-808A-07CD-C599937436AB}"/>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2168308" y="1138453"/>
            <a:ext cx="406400" cy="406400"/>
          </a:xfrm>
          <a:prstGeom prst="rect">
            <a:avLst/>
          </a:prstGeom>
        </p:spPr>
      </p:pic>
      <p:pic>
        <p:nvPicPr>
          <p:cNvPr id="18" name="p_34336240_287_everita">
            <a:hlinkClick r:id="" action="ppaction://media"/>
            <a:extLst>
              <a:ext uri="{FF2B5EF4-FFF2-40B4-BE49-F238E27FC236}">
                <a16:creationId xmlns:a16="http://schemas.microsoft.com/office/drawing/2014/main" id="{12F6D6C8-FE60-D606-A5BE-FCFEC798369A}"/>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2033875" y="4659172"/>
            <a:ext cx="406400" cy="406400"/>
          </a:xfrm>
          <a:prstGeom prst="rect">
            <a:avLst/>
          </a:prstGeom>
        </p:spPr>
      </p:pic>
    </p:spTree>
    <p:extLst>
      <p:ext uri="{BB962C8B-B14F-4D97-AF65-F5344CB8AC3E}">
        <p14:creationId xmlns:p14="http://schemas.microsoft.com/office/powerpoint/2010/main" val="39982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additive="base">
                                        <p:cTn id="7" dur="500" fill="hold"/>
                                        <p:tgtEl>
                                          <p:spTgt spid="2060"/>
                                        </p:tgtEl>
                                        <p:attrNameLst>
                                          <p:attrName>ppt_x</p:attrName>
                                        </p:attrNameLst>
                                      </p:cBhvr>
                                      <p:tavLst>
                                        <p:tav tm="0">
                                          <p:val>
                                            <p:strVal val="#ppt_x"/>
                                          </p:val>
                                        </p:tav>
                                        <p:tav tm="100000">
                                          <p:val>
                                            <p:strVal val="#ppt_x"/>
                                          </p:val>
                                        </p:tav>
                                      </p:tavLst>
                                    </p:anim>
                                    <p:anim calcmode="lin" valueType="num">
                                      <p:cBhvr additive="base">
                                        <p:cTn id="8"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0 2.96296E-6 L 0.65078 0.7125 " pathEditMode="relative" rAng="0" ptsTypes="AA">
                                      <p:cBhvr>
                                        <p:cTn id="12" dur="2000" fill="hold"/>
                                        <p:tgtEl>
                                          <p:spTgt spid="4"/>
                                        </p:tgtEl>
                                        <p:attrNameLst>
                                          <p:attrName>ppt_x</p:attrName>
                                          <p:attrName>ppt_y</p:attrName>
                                        </p:attrNameLst>
                                      </p:cBhvr>
                                      <p:rCtr x="32539" y="35625"/>
                                    </p:animMotion>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304"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6"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92" fill="hold"/>
                                        <p:tgtEl>
                                          <p:spTgt spid="9"/>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24" fill="hold"/>
                                        <p:tgtEl>
                                          <p:spTgt spid="11"/>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72"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92" fill="hold"/>
                                        <p:tgtEl>
                                          <p:spTgt spid="1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74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grpId="0" nodeType="clickEffect">
                                  <p:stCondLst>
                                    <p:cond delay="0"/>
                                  </p:stCondLst>
                                  <p:childTnLst>
                                    <p:animRot by="120000">
                                      <p:cBhvr>
                                        <p:cTn id="45" dur="100" fill="hold">
                                          <p:stCondLst>
                                            <p:cond delay="0"/>
                                          </p:stCondLst>
                                        </p:cTn>
                                        <p:tgtEl>
                                          <p:spTgt spid="5"/>
                                        </p:tgtEl>
                                        <p:attrNameLst>
                                          <p:attrName>r</p:attrName>
                                        </p:attrNameLst>
                                      </p:cBhvr>
                                    </p:animRot>
                                    <p:animRot by="-240000">
                                      <p:cBhvr>
                                        <p:cTn id="46" dur="200" fill="hold">
                                          <p:stCondLst>
                                            <p:cond delay="200"/>
                                          </p:stCondLst>
                                        </p:cTn>
                                        <p:tgtEl>
                                          <p:spTgt spid="5"/>
                                        </p:tgtEl>
                                        <p:attrNameLst>
                                          <p:attrName>r</p:attrName>
                                        </p:attrNameLst>
                                      </p:cBhvr>
                                    </p:animRot>
                                    <p:animRot by="240000">
                                      <p:cBhvr>
                                        <p:cTn id="47" dur="200" fill="hold">
                                          <p:stCondLst>
                                            <p:cond delay="400"/>
                                          </p:stCondLst>
                                        </p:cTn>
                                        <p:tgtEl>
                                          <p:spTgt spid="5"/>
                                        </p:tgtEl>
                                        <p:attrNameLst>
                                          <p:attrName>r</p:attrName>
                                        </p:attrNameLst>
                                      </p:cBhvr>
                                    </p:animRot>
                                    <p:animRot by="-240000">
                                      <p:cBhvr>
                                        <p:cTn id="48" dur="200" fill="hold">
                                          <p:stCondLst>
                                            <p:cond delay="600"/>
                                          </p:stCondLst>
                                        </p:cTn>
                                        <p:tgtEl>
                                          <p:spTgt spid="5"/>
                                        </p:tgtEl>
                                        <p:attrNameLst>
                                          <p:attrName>r</p:attrName>
                                        </p:attrNameLst>
                                      </p:cBhvr>
                                    </p:animRot>
                                    <p:animRot by="120000">
                                      <p:cBhvr>
                                        <p:cTn id="49"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grpId="0" nodeType="clickEffect">
                                  <p:stCondLst>
                                    <p:cond delay="0"/>
                                  </p:stCondLst>
                                  <p:childTnLst>
                                    <p:animRot by="120000">
                                      <p:cBhvr>
                                        <p:cTn id="54" dur="100" fill="hold">
                                          <p:stCondLst>
                                            <p:cond delay="0"/>
                                          </p:stCondLst>
                                        </p:cTn>
                                        <p:tgtEl>
                                          <p:spTgt spid="14"/>
                                        </p:tgtEl>
                                        <p:attrNameLst>
                                          <p:attrName>r</p:attrName>
                                        </p:attrNameLst>
                                      </p:cBhvr>
                                    </p:animRot>
                                    <p:animRot by="-240000">
                                      <p:cBhvr>
                                        <p:cTn id="55" dur="200" fill="hold">
                                          <p:stCondLst>
                                            <p:cond delay="200"/>
                                          </p:stCondLst>
                                        </p:cTn>
                                        <p:tgtEl>
                                          <p:spTgt spid="14"/>
                                        </p:tgtEl>
                                        <p:attrNameLst>
                                          <p:attrName>r</p:attrName>
                                        </p:attrNameLst>
                                      </p:cBhvr>
                                    </p:animRot>
                                    <p:animRot by="240000">
                                      <p:cBhvr>
                                        <p:cTn id="56" dur="200" fill="hold">
                                          <p:stCondLst>
                                            <p:cond delay="400"/>
                                          </p:stCondLst>
                                        </p:cTn>
                                        <p:tgtEl>
                                          <p:spTgt spid="14"/>
                                        </p:tgtEl>
                                        <p:attrNameLst>
                                          <p:attrName>r</p:attrName>
                                        </p:attrNameLst>
                                      </p:cBhvr>
                                    </p:animRot>
                                    <p:animRot by="-240000">
                                      <p:cBhvr>
                                        <p:cTn id="57" dur="200" fill="hold">
                                          <p:stCondLst>
                                            <p:cond delay="600"/>
                                          </p:stCondLst>
                                        </p:cTn>
                                        <p:tgtEl>
                                          <p:spTgt spid="14"/>
                                        </p:tgtEl>
                                        <p:attrNameLst>
                                          <p:attrName>r</p:attrName>
                                        </p:attrNameLst>
                                      </p:cBhvr>
                                    </p:animRot>
                                    <p:animRot by="120000">
                                      <p:cBhvr>
                                        <p:cTn id="58"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2" presetClass="emph" presetSubtype="0" fill="hold" grpId="0" nodeType="clickEffect">
                                  <p:stCondLst>
                                    <p:cond delay="0"/>
                                  </p:stCondLst>
                                  <p:childTnLst>
                                    <p:animRot by="120000">
                                      <p:cBhvr>
                                        <p:cTn id="63" dur="100" fill="hold">
                                          <p:stCondLst>
                                            <p:cond delay="0"/>
                                          </p:stCondLst>
                                        </p:cTn>
                                        <p:tgtEl>
                                          <p:spTgt spid="15"/>
                                        </p:tgtEl>
                                        <p:attrNameLst>
                                          <p:attrName>r</p:attrName>
                                        </p:attrNameLst>
                                      </p:cBhvr>
                                    </p:animRot>
                                    <p:animRot by="-240000">
                                      <p:cBhvr>
                                        <p:cTn id="64" dur="200" fill="hold">
                                          <p:stCondLst>
                                            <p:cond delay="200"/>
                                          </p:stCondLst>
                                        </p:cTn>
                                        <p:tgtEl>
                                          <p:spTgt spid="15"/>
                                        </p:tgtEl>
                                        <p:attrNameLst>
                                          <p:attrName>r</p:attrName>
                                        </p:attrNameLst>
                                      </p:cBhvr>
                                    </p:animRot>
                                    <p:animRot by="240000">
                                      <p:cBhvr>
                                        <p:cTn id="65" dur="200" fill="hold">
                                          <p:stCondLst>
                                            <p:cond delay="400"/>
                                          </p:stCondLst>
                                        </p:cTn>
                                        <p:tgtEl>
                                          <p:spTgt spid="15"/>
                                        </p:tgtEl>
                                        <p:attrNameLst>
                                          <p:attrName>r</p:attrName>
                                        </p:attrNameLst>
                                      </p:cBhvr>
                                    </p:animRot>
                                    <p:animRot by="-240000">
                                      <p:cBhvr>
                                        <p:cTn id="66" dur="200" fill="hold">
                                          <p:stCondLst>
                                            <p:cond delay="600"/>
                                          </p:stCondLst>
                                        </p:cTn>
                                        <p:tgtEl>
                                          <p:spTgt spid="15"/>
                                        </p:tgtEl>
                                        <p:attrNameLst>
                                          <p:attrName>r</p:attrName>
                                        </p:attrNameLst>
                                      </p:cBhvr>
                                    </p:animRot>
                                    <p:animRot by="120000">
                                      <p:cBhvr>
                                        <p:cTn id="67"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32" presetClass="emph" presetSubtype="0" fill="hold" grpId="0" nodeType="clickEffect">
                                  <p:stCondLst>
                                    <p:cond delay="0"/>
                                  </p:stCondLst>
                                  <p:childTnLst>
                                    <p:animRot by="120000">
                                      <p:cBhvr>
                                        <p:cTn id="72" dur="100" fill="hold">
                                          <p:stCondLst>
                                            <p:cond delay="0"/>
                                          </p:stCondLst>
                                        </p:cTn>
                                        <p:tgtEl>
                                          <p:spTgt spid="16"/>
                                        </p:tgtEl>
                                        <p:attrNameLst>
                                          <p:attrName>r</p:attrName>
                                        </p:attrNameLst>
                                      </p:cBhvr>
                                    </p:animRot>
                                    <p:animRot by="-240000">
                                      <p:cBhvr>
                                        <p:cTn id="73" dur="200" fill="hold">
                                          <p:stCondLst>
                                            <p:cond delay="200"/>
                                          </p:stCondLst>
                                        </p:cTn>
                                        <p:tgtEl>
                                          <p:spTgt spid="16"/>
                                        </p:tgtEl>
                                        <p:attrNameLst>
                                          <p:attrName>r</p:attrName>
                                        </p:attrNameLst>
                                      </p:cBhvr>
                                    </p:animRot>
                                    <p:animRot by="240000">
                                      <p:cBhvr>
                                        <p:cTn id="74" dur="200" fill="hold">
                                          <p:stCondLst>
                                            <p:cond delay="400"/>
                                          </p:stCondLst>
                                        </p:cTn>
                                        <p:tgtEl>
                                          <p:spTgt spid="16"/>
                                        </p:tgtEl>
                                        <p:attrNameLst>
                                          <p:attrName>r</p:attrName>
                                        </p:attrNameLst>
                                      </p:cBhvr>
                                    </p:animRot>
                                    <p:animRot by="-240000">
                                      <p:cBhvr>
                                        <p:cTn id="75" dur="200" fill="hold">
                                          <p:stCondLst>
                                            <p:cond delay="600"/>
                                          </p:stCondLst>
                                        </p:cTn>
                                        <p:tgtEl>
                                          <p:spTgt spid="16"/>
                                        </p:tgtEl>
                                        <p:attrNameLst>
                                          <p:attrName>r</p:attrName>
                                        </p:attrNameLst>
                                      </p:cBhvr>
                                    </p:animRot>
                                    <p:animRot by="120000">
                                      <p:cBhvr>
                                        <p:cTn id="76"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clickEffect">
                                  <p:stCondLst>
                                    <p:cond delay="0"/>
                                  </p:stCondLst>
                                  <p:childTnLst>
                                    <p:animRot by="120000">
                                      <p:cBhvr>
                                        <p:cTn id="81" dur="100" fill="hold">
                                          <p:stCondLst>
                                            <p:cond delay="0"/>
                                          </p:stCondLst>
                                        </p:cTn>
                                        <p:tgtEl>
                                          <p:spTgt spid="17"/>
                                        </p:tgtEl>
                                        <p:attrNameLst>
                                          <p:attrName>r</p:attrName>
                                        </p:attrNameLst>
                                      </p:cBhvr>
                                    </p:animRot>
                                    <p:animRot by="-240000">
                                      <p:cBhvr>
                                        <p:cTn id="82" dur="200" fill="hold">
                                          <p:stCondLst>
                                            <p:cond delay="200"/>
                                          </p:stCondLst>
                                        </p:cTn>
                                        <p:tgtEl>
                                          <p:spTgt spid="17"/>
                                        </p:tgtEl>
                                        <p:attrNameLst>
                                          <p:attrName>r</p:attrName>
                                        </p:attrNameLst>
                                      </p:cBhvr>
                                    </p:animRot>
                                    <p:animRot by="240000">
                                      <p:cBhvr>
                                        <p:cTn id="83" dur="200" fill="hold">
                                          <p:stCondLst>
                                            <p:cond delay="400"/>
                                          </p:stCondLst>
                                        </p:cTn>
                                        <p:tgtEl>
                                          <p:spTgt spid="17"/>
                                        </p:tgtEl>
                                        <p:attrNameLst>
                                          <p:attrName>r</p:attrName>
                                        </p:attrNameLst>
                                      </p:cBhvr>
                                    </p:animRot>
                                    <p:animRot by="-240000">
                                      <p:cBhvr>
                                        <p:cTn id="84" dur="200" fill="hold">
                                          <p:stCondLst>
                                            <p:cond delay="600"/>
                                          </p:stCondLst>
                                        </p:cTn>
                                        <p:tgtEl>
                                          <p:spTgt spid="17"/>
                                        </p:tgtEl>
                                        <p:attrNameLst>
                                          <p:attrName>r</p:attrName>
                                        </p:attrNameLst>
                                      </p:cBhvr>
                                    </p:animRot>
                                    <p:animRot by="120000">
                                      <p:cBhvr>
                                        <p:cTn id="85"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7"/>
                </p:tgtEl>
              </p:cMediaNode>
            </p:audio>
            <p:audio>
              <p:cMediaNode vol="80000">
                <p:cTn id="87" fill="hold" display="0">
                  <p:stCondLst>
                    <p:cond delay="indefinite"/>
                  </p:stCondLst>
                  <p:endCondLst>
                    <p:cond evt="onStopAudio" delay="0">
                      <p:tgtEl>
                        <p:sldTgt/>
                      </p:tgtEl>
                    </p:cond>
                  </p:endCondLst>
                </p:cTn>
                <p:tgtEl>
                  <p:spTgt spid="8"/>
                </p:tgtEl>
              </p:cMediaNode>
            </p:audio>
            <p:audio>
              <p:cMediaNode vol="80000">
                <p:cTn id="88" fill="hold" display="0">
                  <p:stCondLst>
                    <p:cond delay="indefinite"/>
                  </p:stCondLst>
                  <p:endCondLst>
                    <p:cond evt="onStopAudio" delay="0">
                      <p:tgtEl>
                        <p:sldTgt/>
                      </p:tgtEl>
                    </p:cond>
                  </p:endCondLst>
                </p:cTn>
                <p:tgtEl>
                  <p:spTgt spid="9"/>
                </p:tgtEl>
              </p:cMediaNode>
            </p:audio>
            <p:audio>
              <p:cMediaNode vol="80000">
                <p:cTn id="89" fill="hold" display="0">
                  <p:stCondLst>
                    <p:cond delay="indefinite"/>
                  </p:stCondLst>
                  <p:endCondLst>
                    <p:cond evt="onStopAudio" delay="0">
                      <p:tgtEl>
                        <p:sldTgt/>
                      </p:tgtEl>
                    </p:cond>
                  </p:endCondLst>
                </p:cTn>
                <p:tgtEl>
                  <p:spTgt spid="11"/>
                </p:tgtEl>
              </p:cMediaNode>
            </p:audio>
            <p:audio>
              <p:cMediaNode vol="80000">
                <p:cTn id="90" fill="hold" display="0">
                  <p:stCondLst>
                    <p:cond delay="indefinite"/>
                  </p:stCondLst>
                  <p:endCondLst>
                    <p:cond evt="onStopAudio" delay="0">
                      <p:tgtEl>
                        <p:sldTgt/>
                      </p:tgtEl>
                    </p:cond>
                  </p:endCondLst>
                </p:cTn>
                <p:tgtEl>
                  <p:spTgt spid="12"/>
                </p:tgtEl>
              </p:cMediaNode>
            </p:audio>
            <p:audio>
              <p:cMediaNode vol="80000">
                <p:cTn id="91" fill="hold" display="0">
                  <p:stCondLst>
                    <p:cond delay="indefinite"/>
                  </p:stCondLst>
                  <p:endCondLst>
                    <p:cond evt="onStopAudio" delay="0">
                      <p:tgtEl>
                        <p:sldTgt/>
                      </p:tgtEl>
                    </p:cond>
                  </p:endCondLst>
                </p:cTn>
                <p:tgtEl>
                  <p:spTgt spid="13"/>
                </p:tgtEl>
              </p:cMediaNode>
            </p:audio>
            <p:audio>
              <p:cMediaNode vol="80000">
                <p:cTn id="92" fill="hold" display="0">
                  <p:stCondLst>
                    <p:cond delay="indefinite"/>
                  </p:stCondLst>
                  <p:endCondLst>
                    <p:cond evt="onStopAudio" delay="0">
                      <p:tgtEl>
                        <p:sldTgt/>
                      </p:tgtEl>
                    </p:cond>
                  </p:endCondLst>
                </p:cTn>
                <p:tgtEl>
                  <p:spTgt spid="18"/>
                </p:tgtEl>
              </p:cMediaNode>
            </p:audio>
          </p:childTnLst>
        </p:cTn>
      </p:par>
    </p:tnLst>
    <p:bldLst>
      <p:bldP spid="5" grpId="0"/>
      <p:bldP spid="14" grpId="0"/>
      <p:bldP spid="15" grpId="0"/>
      <p:bldP spid="16" grpId="0"/>
      <p:bldP spid="17"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0F426-0EB7-0CAA-03C5-6D5BC26643D4}"/>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44414D56-A4D0-128B-386C-C7231A201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0F6D3E2-B029-C604-7EB8-98B72D9CBE8D}"/>
              </a:ext>
            </a:extLst>
          </p:cNvPr>
          <p:cNvSpPr/>
          <p:nvPr/>
        </p:nvSpPr>
        <p:spPr>
          <a:xfrm>
            <a:off x="2438858" y="298137"/>
            <a:ext cx="7576626"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IEVIETO VĀRDĀ TRŪKSTOŠO BURTU!</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D337987A-5DB7-A7C5-D4DD-418D0E278C19}"/>
              </a:ext>
            </a:extLst>
          </p:cNvPr>
          <p:cNvGraphicFramePr>
            <a:graphicFrameLocks noGrp="1"/>
          </p:cNvGraphicFramePr>
          <p:nvPr>
            <p:extLst>
              <p:ext uri="{D42A27DB-BD31-4B8C-83A1-F6EECF244321}">
                <p14:modId xmlns:p14="http://schemas.microsoft.com/office/powerpoint/2010/main" val="820739924"/>
              </p:ext>
            </p:extLst>
          </p:nvPr>
        </p:nvGraphicFramePr>
        <p:xfrm>
          <a:off x="462335" y="1397760"/>
          <a:ext cx="3801439" cy="780361"/>
        </p:xfrm>
        <a:graphic>
          <a:graphicData uri="http://schemas.openxmlformats.org/drawingml/2006/table">
            <a:tbl>
              <a:tblPr firstRow="1" bandRow="1">
                <a:tableStyleId>{5C22544A-7EE6-4342-B048-85BDC9FD1C3A}</a:tableStyleId>
              </a:tblPr>
              <a:tblGrid>
                <a:gridCol w="798882">
                  <a:extLst>
                    <a:ext uri="{9D8B030D-6E8A-4147-A177-3AD203B41FA5}">
                      <a16:colId xmlns:a16="http://schemas.microsoft.com/office/drawing/2014/main" val="2763287982"/>
                    </a:ext>
                  </a:extLst>
                </a:gridCol>
                <a:gridCol w="761078">
                  <a:extLst>
                    <a:ext uri="{9D8B030D-6E8A-4147-A177-3AD203B41FA5}">
                      <a16:colId xmlns:a16="http://schemas.microsoft.com/office/drawing/2014/main" val="2569234768"/>
                    </a:ext>
                  </a:extLst>
                </a:gridCol>
                <a:gridCol w="750005">
                  <a:extLst>
                    <a:ext uri="{9D8B030D-6E8A-4147-A177-3AD203B41FA5}">
                      <a16:colId xmlns:a16="http://schemas.microsoft.com/office/drawing/2014/main" val="3182427967"/>
                    </a:ext>
                  </a:extLst>
                </a:gridCol>
                <a:gridCol w="745737">
                  <a:extLst>
                    <a:ext uri="{9D8B030D-6E8A-4147-A177-3AD203B41FA5}">
                      <a16:colId xmlns:a16="http://schemas.microsoft.com/office/drawing/2014/main" val="530459236"/>
                    </a:ext>
                  </a:extLst>
                </a:gridCol>
                <a:gridCol w="745737">
                  <a:extLst>
                    <a:ext uri="{9D8B030D-6E8A-4147-A177-3AD203B41FA5}">
                      <a16:colId xmlns:a16="http://schemas.microsoft.com/office/drawing/2014/main" val="931874068"/>
                    </a:ext>
                  </a:extLst>
                </a:gridCol>
              </a:tblGrid>
              <a:tr h="78036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0564750"/>
                  </a:ext>
                </a:extLst>
              </a:tr>
            </a:tbl>
          </a:graphicData>
        </a:graphic>
      </p:graphicFrame>
      <p:sp>
        <p:nvSpPr>
          <p:cNvPr id="7" name="TextBox 6">
            <a:extLst>
              <a:ext uri="{FF2B5EF4-FFF2-40B4-BE49-F238E27FC236}">
                <a16:creationId xmlns:a16="http://schemas.microsoft.com/office/drawing/2014/main" id="{ACEA601D-3063-D7E0-D94F-CAC6BAFE11AB}"/>
              </a:ext>
            </a:extLst>
          </p:cNvPr>
          <p:cNvSpPr txBox="1"/>
          <p:nvPr/>
        </p:nvSpPr>
        <p:spPr>
          <a:xfrm>
            <a:off x="604537" y="139776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Z</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4917F74-4840-EF87-DF96-CF1843A86D71}"/>
              </a:ext>
            </a:extLst>
          </p:cNvPr>
          <p:cNvSpPr txBox="1"/>
          <p:nvPr/>
        </p:nvSpPr>
        <p:spPr>
          <a:xfrm>
            <a:off x="1335706" y="1397759"/>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E</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ED14331-8F4A-A1A0-4CD2-24A74B6E4CB7}"/>
              </a:ext>
            </a:extLst>
          </p:cNvPr>
          <p:cNvSpPr txBox="1"/>
          <p:nvPr/>
        </p:nvSpPr>
        <p:spPr>
          <a:xfrm>
            <a:off x="2094220" y="140868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Ķ</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4CBE967-FBF4-CB80-BD9E-6B117734D314}"/>
              </a:ext>
            </a:extLst>
          </p:cNvPr>
          <p:cNvSpPr txBox="1"/>
          <p:nvPr/>
        </p:nvSpPr>
        <p:spPr>
          <a:xfrm>
            <a:off x="2873420" y="140868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E</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9B43537-C149-8BFD-E439-793B6A9BE1CF}"/>
              </a:ext>
            </a:extLst>
          </p:cNvPr>
          <p:cNvSpPr txBox="1"/>
          <p:nvPr/>
        </p:nvSpPr>
        <p:spPr>
          <a:xfrm>
            <a:off x="5841455" y="140868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Z</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DD463B6-D3D4-95F0-C38E-4F5F25B27131}"/>
              </a:ext>
            </a:extLst>
          </p:cNvPr>
          <p:cNvSpPr txBox="1"/>
          <p:nvPr/>
        </p:nvSpPr>
        <p:spPr>
          <a:xfrm>
            <a:off x="6841458" y="140868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S</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E154FF8-AB7D-16DE-A995-9F9FD8FDC38D}"/>
              </a:ext>
            </a:extLst>
          </p:cNvPr>
          <p:cNvSpPr txBox="1"/>
          <p:nvPr/>
        </p:nvSpPr>
        <p:spPr>
          <a:xfrm>
            <a:off x="7841461" y="140868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Š</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66160E32-7A72-8308-F77E-EEE5B3581095}"/>
              </a:ext>
            </a:extLst>
          </p:cNvPr>
          <p:cNvGraphicFramePr>
            <a:graphicFrameLocks noGrp="1"/>
          </p:cNvGraphicFramePr>
          <p:nvPr>
            <p:extLst>
              <p:ext uri="{D42A27DB-BD31-4B8C-83A1-F6EECF244321}">
                <p14:modId xmlns:p14="http://schemas.microsoft.com/office/powerpoint/2010/main" val="3336246052"/>
              </p:ext>
            </p:extLst>
          </p:nvPr>
        </p:nvGraphicFramePr>
        <p:xfrm>
          <a:off x="462335" y="2647199"/>
          <a:ext cx="3801439" cy="780361"/>
        </p:xfrm>
        <a:graphic>
          <a:graphicData uri="http://schemas.openxmlformats.org/drawingml/2006/table">
            <a:tbl>
              <a:tblPr firstRow="1" bandRow="1">
                <a:tableStyleId>{5C22544A-7EE6-4342-B048-85BDC9FD1C3A}</a:tableStyleId>
              </a:tblPr>
              <a:tblGrid>
                <a:gridCol w="798882">
                  <a:extLst>
                    <a:ext uri="{9D8B030D-6E8A-4147-A177-3AD203B41FA5}">
                      <a16:colId xmlns:a16="http://schemas.microsoft.com/office/drawing/2014/main" val="690964280"/>
                    </a:ext>
                  </a:extLst>
                </a:gridCol>
                <a:gridCol w="761078">
                  <a:extLst>
                    <a:ext uri="{9D8B030D-6E8A-4147-A177-3AD203B41FA5}">
                      <a16:colId xmlns:a16="http://schemas.microsoft.com/office/drawing/2014/main" val="159826080"/>
                    </a:ext>
                  </a:extLst>
                </a:gridCol>
                <a:gridCol w="750005">
                  <a:extLst>
                    <a:ext uri="{9D8B030D-6E8A-4147-A177-3AD203B41FA5}">
                      <a16:colId xmlns:a16="http://schemas.microsoft.com/office/drawing/2014/main" val="1126700714"/>
                    </a:ext>
                  </a:extLst>
                </a:gridCol>
                <a:gridCol w="745737">
                  <a:extLst>
                    <a:ext uri="{9D8B030D-6E8A-4147-A177-3AD203B41FA5}">
                      <a16:colId xmlns:a16="http://schemas.microsoft.com/office/drawing/2014/main" val="383494118"/>
                    </a:ext>
                  </a:extLst>
                </a:gridCol>
                <a:gridCol w="745737">
                  <a:extLst>
                    <a:ext uri="{9D8B030D-6E8A-4147-A177-3AD203B41FA5}">
                      <a16:colId xmlns:a16="http://schemas.microsoft.com/office/drawing/2014/main" val="898736156"/>
                    </a:ext>
                  </a:extLst>
                </a:gridCol>
              </a:tblGrid>
              <a:tr h="78036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4166913"/>
                  </a:ext>
                </a:extLst>
              </a:tr>
            </a:tbl>
          </a:graphicData>
        </a:graphic>
      </p:graphicFrame>
      <p:sp>
        <p:nvSpPr>
          <p:cNvPr id="15" name="TextBox 14">
            <a:extLst>
              <a:ext uri="{FF2B5EF4-FFF2-40B4-BE49-F238E27FC236}">
                <a16:creationId xmlns:a16="http://schemas.microsoft.com/office/drawing/2014/main" id="{61CFA475-543C-C27E-E12C-43EBD85DC7E0}"/>
              </a:ext>
            </a:extLst>
          </p:cNvPr>
          <p:cNvSpPr txBox="1"/>
          <p:nvPr/>
        </p:nvSpPr>
        <p:spPr>
          <a:xfrm>
            <a:off x="1493429" y="2658119"/>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I</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12E2C28-B0D1-67A7-F075-F24F7ACBFD9A}"/>
              </a:ext>
            </a:extLst>
          </p:cNvPr>
          <p:cNvSpPr txBox="1"/>
          <p:nvPr/>
        </p:nvSpPr>
        <p:spPr>
          <a:xfrm>
            <a:off x="2068716" y="2658119"/>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M</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FD53690-C6D3-0E5E-86F5-D48D9CC6B936}"/>
              </a:ext>
            </a:extLst>
          </p:cNvPr>
          <p:cNvSpPr txBox="1"/>
          <p:nvPr/>
        </p:nvSpPr>
        <p:spPr>
          <a:xfrm>
            <a:off x="2897411" y="2658119"/>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D</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72C5AA9-515E-F79A-C737-3D30DD8C8CF7}"/>
              </a:ext>
            </a:extLst>
          </p:cNvPr>
          <p:cNvSpPr txBox="1"/>
          <p:nvPr/>
        </p:nvSpPr>
        <p:spPr>
          <a:xfrm>
            <a:off x="3691838" y="2658119"/>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I</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C2FFF71-A634-C54A-7018-0E150D7228AB}"/>
              </a:ext>
            </a:extLst>
          </p:cNvPr>
          <p:cNvSpPr txBox="1"/>
          <p:nvPr/>
        </p:nvSpPr>
        <p:spPr>
          <a:xfrm>
            <a:off x="7816329" y="261469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C</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77F4250-A676-84FF-2807-D48699658445}"/>
              </a:ext>
            </a:extLst>
          </p:cNvPr>
          <p:cNvSpPr txBox="1"/>
          <p:nvPr/>
        </p:nvSpPr>
        <p:spPr>
          <a:xfrm>
            <a:off x="5801490" y="2652658"/>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Č</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38B0512-31A2-5B4B-A625-3E0183C9FC8F}"/>
              </a:ext>
            </a:extLst>
          </p:cNvPr>
          <p:cNvSpPr txBox="1"/>
          <p:nvPr/>
        </p:nvSpPr>
        <p:spPr>
          <a:xfrm>
            <a:off x="6901339" y="2642333"/>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R</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aphicFrame>
        <p:nvGraphicFramePr>
          <p:cNvPr id="22" name="Table 21">
            <a:extLst>
              <a:ext uri="{FF2B5EF4-FFF2-40B4-BE49-F238E27FC236}">
                <a16:creationId xmlns:a16="http://schemas.microsoft.com/office/drawing/2014/main" id="{46781E38-67C1-A066-D3CE-FA1AA5EDAF9A}"/>
              </a:ext>
            </a:extLst>
          </p:cNvPr>
          <p:cNvGraphicFramePr>
            <a:graphicFrameLocks noGrp="1"/>
          </p:cNvGraphicFramePr>
          <p:nvPr>
            <p:extLst>
              <p:ext uri="{D42A27DB-BD31-4B8C-83A1-F6EECF244321}">
                <p14:modId xmlns:p14="http://schemas.microsoft.com/office/powerpoint/2010/main" val="3344856186"/>
              </p:ext>
            </p:extLst>
          </p:nvPr>
        </p:nvGraphicFramePr>
        <p:xfrm>
          <a:off x="462335" y="3901776"/>
          <a:ext cx="4524078" cy="866890"/>
        </p:xfrm>
        <a:graphic>
          <a:graphicData uri="http://schemas.openxmlformats.org/drawingml/2006/table">
            <a:tbl>
              <a:tblPr firstRow="1" bandRow="1">
                <a:tableStyleId>{5C22544A-7EE6-4342-B048-85BDC9FD1C3A}</a:tableStyleId>
              </a:tblPr>
              <a:tblGrid>
                <a:gridCol w="794824">
                  <a:extLst>
                    <a:ext uri="{9D8B030D-6E8A-4147-A177-3AD203B41FA5}">
                      <a16:colId xmlns:a16="http://schemas.microsoft.com/office/drawing/2014/main" val="690964280"/>
                    </a:ext>
                  </a:extLst>
                </a:gridCol>
                <a:gridCol w="757212">
                  <a:extLst>
                    <a:ext uri="{9D8B030D-6E8A-4147-A177-3AD203B41FA5}">
                      <a16:colId xmlns:a16="http://schemas.microsoft.com/office/drawing/2014/main" val="159826080"/>
                    </a:ext>
                  </a:extLst>
                </a:gridCol>
                <a:gridCol w="746195">
                  <a:extLst>
                    <a:ext uri="{9D8B030D-6E8A-4147-A177-3AD203B41FA5}">
                      <a16:colId xmlns:a16="http://schemas.microsoft.com/office/drawing/2014/main" val="1126700714"/>
                    </a:ext>
                  </a:extLst>
                </a:gridCol>
                <a:gridCol w="741949">
                  <a:extLst>
                    <a:ext uri="{9D8B030D-6E8A-4147-A177-3AD203B41FA5}">
                      <a16:colId xmlns:a16="http://schemas.microsoft.com/office/drawing/2014/main" val="383494118"/>
                    </a:ext>
                  </a:extLst>
                </a:gridCol>
                <a:gridCol w="741949">
                  <a:extLst>
                    <a:ext uri="{9D8B030D-6E8A-4147-A177-3AD203B41FA5}">
                      <a16:colId xmlns:a16="http://schemas.microsoft.com/office/drawing/2014/main" val="898736156"/>
                    </a:ext>
                  </a:extLst>
                </a:gridCol>
                <a:gridCol w="741949">
                  <a:extLst>
                    <a:ext uri="{9D8B030D-6E8A-4147-A177-3AD203B41FA5}">
                      <a16:colId xmlns:a16="http://schemas.microsoft.com/office/drawing/2014/main" val="2160437621"/>
                    </a:ext>
                  </a:extLst>
                </a:gridCol>
              </a:tblGrid>
              <a:tr h="86689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4166913"/>
                  </a:ext>
                </a:extLst>
              </a:tr>
            </a:tbl>
          </a:graphicData>
        </a:graphic>
      </p:graphicFrame>
      <p:sp>
        <p:nvSpPr>
          <p:cNvPr id="23" name="TextBox 22">
            <a:extLst>
              <a:ext uri="{FF2B5EF4-FFF2-40B4-BE49-F238E27FC236}">
                <a16:creationId xmlns:a16="http://schemas.microsoft.com/office/drawing/2014/main" id="{D8F9CE36-51D3-CD5C-9CB0-D5F4FBED337F}"/>
              </a:ext>
            </a:extLst>
          </p:cNvPr>
          <p:cNvSpPr txBox="1"/>
          <p:nvPr/>
        </p:nvSpPr>
        <p:spPr>
          <a:xfrm>
            <a:off x="1470456" y="3950498"/>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I</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D942584-6F74-16BA-E621-D0CA5B14464C}"/>
              </a:ext>
            </a:extLst>
          </p:cNvPr>
          <p:cNvSpPr txBox="1"/>
          <p:nvPr/>
        </p:nvSpPr>
        <p:spPr>
          <a:xfrm>
            <a:off x="565214" y="395050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B</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08BDE800-AF3E-1DD3-40B1-0EC780D0E026}"/>
              </a:ext>
            </a:extLst>
          </p:cNvPr>
          <p:cNvSpPr txBox="1"/>
          <p:nvPr/>
        </p:nvSpPr>
        <p:spPr>
          <a:xfrm>
            <a:off x="2094220" y="3950499"/>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K</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9A4C607-51BE-CEE3-362D-1CE5E3AAA7C4}"/>
              </a:ext>
            </a:extLst>
          </p:cNvPr>
          <p:cNvSpPr txBox="1"/>
          <p:nvPr/>
        </p:nvSpPr>
        <p:spPr>
          <a:xfrm>
            <a:off x="3623226" y="3941835"/>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E</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C3AC248-4AD0-F98A-582E-310A8C3973CE}"/>
              </a:ext>
            </a:extLst>
          </p:cNvPr>
          <p:cNvSpPr txBox="1"/>
          <p:nvPr/>
        </p:nvSpPr>
        <p:spPr>
          <a:xfrm>
            <a:off x="4354395" y="3941834"/>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S</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39B4848-C708-728E-4965-4A692CF30810}"/>
              </a:ext>
            </a:extLst>
          </p:cNvPr>
          <p:cNvSpPr txBox="1"/>
          <p:nvPr/>
        </p:nvSpPr>
        <p:spPr>
          <a:xfrm>
            <a:off x="5793497" y="3941833"/>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D</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DE793806-FF17-CED3-0B79-B2B7199C817C}"/>
              </a:ext>
            </a:extLst>
          </p:cNvPr>
          <p:cNvSpPr txBox="1"/>
          <p:nvPr/>
        </p:nvSpPr>
        <p:spPr>
          <a:xfrm>
            <a:off x="7784120" y="3950498"/>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Z</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42C1793A-F3F8-0F38-5153-E2F48B85CE1C}"/>
              </a:ext>
            </a:extLst>
          </p:cNvPr>
          <p:cNvSpPr txBox="1"/>
          <p:nvPr/>
        </p:nvSpPr>
        <p:spPr>
          <a:xfrm>
            <a:off x="6836723" y="3941832"/>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S</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aphicFrame>
        <p:nvGraphicFramePr>
          <p:cNvPr id="32" name="Table 31">
            <a:extLst>
              <a:ext uri="{FF2B5EF4-FFF2-40B4-BE49-F238E27FC236}">
                <a16:creationId xmlns:a16="http://schemas.microsoft.com/office/drawing/2014/main" id="{33A2FEB7-EA6E-F072-7EC1-EB7F9A7118F1}"/>
              </a:ext>
            </a:extLst>
          </p:cNvPr>
          <p:cNvGraphicFramePr>
            <a:graphicFrameLocks noGrp="1"/>
          </p:cNvGraphicFramePr>
          <p:nvPr>
            <p:extLst>
              <p:ext uri="{D42A27DB-BD31-4B8C-83A1-F6EECF244321}">
                <p14:modId xmlns:p14="http://schemas.microsoft.com/office/powerpoint/2010/main" val="3107448566"/>
              </p:ext>
            </p:extLst>
          </p:nvPr>
        </p:nvGraphicFramePr>
        <p:xfrm>
          <a:off x="462335" y="5242882"/>
          <a:ext cx="4524078" cy="866890"/>
        </p:xfrm>
        <a:graphic>
          <a:graphicData uri="http://schemas.openxmlformats.org/drawingml/2006/table">
            <a:tbl>
              <a:tblPr firstRow="1" bandRow="1">
                <a:tableStyleId>{5C22544A-7EE6-4342-B048-85BDC9FD1C3A}</a:tableStyleId>
              </a:tblPr>
              <a:tblGrid>
                <a:gridCol w="794824">
                  <a:extLst>
                    <a:ext uri="{9D8B030D-6E8A-4147-A177-3AD203B41FA5}">
                      <a16:colId xmlns:a16="http://schemas.microsoft.com/office/drawing/2014/main" val="690964280"/>
                    </a:ext>
                  </a:extLst>
                </a:gridCol>
                <a:gridCol w="757212">
                  <a:extLst>
                    <a:ext uri="{9D8B030D-6E8A-4147-A177-3AD203B41FA5}">
                      <a16:colId xmlns:a16="http://schemas.microsoft.com/office/drawing/2014/main" val="159826080"/>
                    </a:ext>
                  </a:extLst>
                </a:gridCol>
                <a:gridCol w="746195">
                  <a:extLst>
                    <a:ext uri="{9D8B030D-6E8A-4147-A177-3AD203B41FA5}">
                      <a16:colId xmlns:a16="http://schemas.microsoft.com/office/drawing/2014/main" val="1126700714"/>
                    </a:ext>
                  </a:extLst>
                </a:gridCol>
                <a:gridCol w="741949">
                  <a:extLst>
                    <a:ext uri="{9D8B030D-6E8A-4147-A177-3AD203B41FA5}">
                      <a16:colId xmlns:a16="http://schemas.microsoft.com/office/drawing/2014/main" val="383494118"/>
                    </a:ext>
                  </a:extLst>
                </a:gridCol>
                <a:gridCol w="741949">
                  <a:extLst>
                    <a:ext uri="{9D8B030D-6E8A-4147-A177-3AD203B41FA5}">
                      <a16:colId xmlns:a16="http://schemas.microsoft.com/office/drawing/2014/main" val="898736156"/>
                    </a:ext>
                  </a:extLst>
                </a:gridCol>
                <a:gridCol w="741949">
                  <a:extLst>
                    <a:ext uri="{9D8B030D-6E8A-4147-A177-3AD203B41FA5}">
                      <a16:colId xmlns:a16="http://schemas.microsoft.com/office/drawing/2014/main" val="2160437621"/>
                    </a:ext>
                  </a:extLst>
                </a:gridCol>
              </a:tblGrid>
              <a:tr h="86689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4166913"/>
                  </a:ext>
                </a:extLst>
              </a:tr>
            </a:tbl>
          </a:graphicData>
        </a:graphic>
      </p:graphicFrame>
      <p:sp>
        <p:nvSpPr>
          <p:cNvPr id="33" name="TextBox 32">
            <a:extLst>
              <a:ext uri="{FF2B5EF4-FFF2-40B4-BE49-F238E27FC236}">
                <a16:creationId xmlns:a16="http://schemas.microsoft.com/office/drawing/2014/main" id="{75D8F4B0-6C22-BA91-68CB-2F21B9D1FCDD}"/>
              </a:ext>
            </a:extLst>
          </p:cNvPr>
          <p:cNvSpPr txBox="1"/>
          <p:nvPr/>
        </p:nvSpPr>
        <p:spPr>
          <a:xfrm>
            <a:off x="1335706" y="5291606"/>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Ā</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B33E8F7-6859-D6DE-713A-0A0F4DF5701B}"/>
              </a:ext>
            </a:extLst>
          </p:cNvPr>
          <p:cNvSpPr txBox="1"/>
          <p:nvPr/>
        </p:nvSpPr>
        <p:spPr>
          <a:xfrm>
            <a:off x="2099200" y="5306860"/>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B</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83DC62D9-7BE2-3AE7-1860-8502391F0C4C}"/>
              </a:ext>
            </a:extLst>
          </p:cNvPr>
          <p:cNvSpPr txBox="1"/>
          <p:nvPr/>
        </p:nvSpPr>
        <p:spPr>
          <a:xfrm>
            <a:off x="2866328" y="5285433"/>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A</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B18B07A3-D7E9-437A-4C60-070ACE7F5197}"/>
              </a:ext>
            </a:extLst>
          </p:cNvPr>
          <p:cNvSpPr txBox="1"/>
          <p:nvPr/>
        </p:nvSpPr>
        <p:spPr>
          <a:xfrm>
            <a:off x="3597497" y="5285432"/>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K</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0968C38B-9BFB-EA9A-F74B-6B8C1AE37F62}"/>
              </a:ext>
            </a:extLst>
          </p:cNvPr>
          <p:cNvSpPr txBox="1"/>
          <p:nvPr/>
        </p:nvSpPr>
        <p:spPr>
          <a:xfrm>
            <a:off x="4364676" y="5289533"/>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I</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67BFFC0-32E9-A9E5-A3F5-AC073EB616F4}"/>
              </a:ext>
            </a:extLst>
          </p:cNvPr>
          <p:cNvSpPr txBox="1"/>
          <p:nvPr/>
        </p:nvSpPr>
        <p:spPr>
          <a:xfrm>
            <a:off x="5818386" y="5306859"/>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Z</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371816FE-E486-A40B-CA74-031BA0E4A9F1}"/>
              </a:ext>
            </a:extLst>
          </p:cNvPr>
          <p:cNvSpPr txBox="1"/>
          <p:nvPr/>
        </p:nvSpPr>
        <p:spPr>
          <a:xfrm>
            <a:off x="6867266" y="5306858"/>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Ž</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2DB78F45-381E-DEDD-8257-97059EE0CD0E}"/>
              </a:ext>
            </a:extLst>
          </p:cNvPr>
          <p:cNvSpPr txBox="1"/>
          <p:nvPr/>
        </p:nvSpPr>
        <p:spPr>
          <a:xfrm>
            <a:off x="7852741" y="5280296"/>
            <a:ext cx="537668" cy="769441"/>
          </a:xfrm>
          <a:prstGeom prst="rect">
            <a:avLst/>
          </a:prstGeom>
          <a:noFill/>
        </p:spPr>
        <p:txBody>
          <a:bodyPr wrap="square" rtlCol="0">
            <a:spAutoFit/>
          </a:bodyPr>
          <a:lstStyle/>
          <a:p>
            <a:r>
              <a:rPr lang="lv-LV" sz="4400" dirty="0">
                <a:solidFill>
                  <a:schemeClr val="tx1">
                    <a:lumMod val="85000"/>
                    <a:lumOff val="15000"/>
                  </a:schemeClr>
                </a:solidFill>
                <a:latin typeface="Times New Roman" panose="02020603050405020304" pitchFamily="18" charset="0"/>
                <a:cs typeface="Times New Roman" panose="02020603050405020304" pitchFamily="18" charset="0"/>
              </a:rPr>
              <a:t>S</a:t>
            </a:r>
            <a:endParaRPr lang="en-GB" sz="4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5" name="p_34336734_163_everita">
            <a:hlinkClick r:id="" action="ppaction://media"/>
            <a:extLst>
              <a:ext uri="{FF2B5EF4-FFF2-40B4-BE49-F238E27FC236}">
                <a16:creationId xmlns:a16="http://schemas.microsoft.com/office/drawing/2014/main" id="{C87C0DBB-81B0-54ED-A0F9-B6D5F78EEE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6576" y="418102"/>
            <a:ext cx="406400" cy="406400"/>
          </a:xfrm>
          <a:prstGeom prst="rect">
            <a:avLst/>
          </a:prstGeom>
        </p:spPr>
      </p:pic>
    </p:spTree>
    <p:extLst>
      <p:ext uri="{BB962C8B-B14F-4D97-AF65-F5344CB8AC3E}">
        <p14:creationId xmlns:p14="http://schemas.microsoft.com/office/powerpoint/2010/main" val="4376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125E-6 -2.59259E-6 L -0.26549 -0.00069 " pathEditMode="relative" rAng="0" ptsTypes="AA">
                                      <p:cBhvr>
                                        <p:cTn id="20" dur="2000" fill="hold"/>
                                        <p:tgtEl>
                                          <p:spTgt spid="12"/>
                                        </p:tgtEl>
                                        <p:attrNameLst>
                                          <p:attrName>ppt_x</p:attrName>
                                          <p:attrName>ppt_y</p:attrName>
                                        </p:attrNameLst>
                                      </p:cBhvr>
                                      <p:rCtr x="-13281" y="-46"/>
                                    </p:animMotion>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1.04167E-6 1.48148E-6 L -0.59323 0.00162 " pathEditMode="relative" rAng="0" ptsTypes="AA">
                                      <p:cBhvr>
                                        <p:cTn id="25" dur="2000" fill="hold"/>
                                        <p:tgtEl>
                                          <p:spTgt spid="19"/>
                                        </p:tgtEl>
                                        <p:attrNameLst>
                                          <p:attrName>ppt_x</p:attrName>
                                          <p:attrName>ppt_y</p:attrName>
                                        </p:attrNameLst>
                                      </p:cBhvr>
                                      <p:rCtr x="-29661" y="69"/>
                                    </p:animMotion>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9"/>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2.5E-6 2.96296E-6 L -0.32239 -0.00162 " pathEditMode="relative" rAng="0" ptsTypes="AA">
                                      <p:cBhvr>
                                        <p:cTn id="50" dur="2000" fill="hold"/>
                                        <p:tgtEl>
                                          <p:spTgt spid="31"/>
                                        </p:tgtEl>
                                        <p:attrNameLst>
                                          <p:attrName>ppt_x</p:attrName>
                                          <p:attrName>ppt_y</p:attrName>
                                        </p:attrNameLst>
                                      </p:cBhvr>
                                      <p:rCtr x="-16120" y="-93"/>
                                    </p:animMotion>
                                  </p:childTnLst>
                                </p:cTn>
                              </p:par>
                            </p:childTnLst>
                          </p:cTn>
                        </p:par>
                      </p:childTnLst>
                    </p:cTn>
                  </p:par>
                </p:childTnLst>
              </p:cTn>
              <p:nextCondLst>
                <p:cond evt="onClick" delay="0">
                  <p:tgtEl>
                    <p:spTgt spid="31"/>
                  </p:tgtEl>
                </p:cond>
              </p:nextCondLst>
            </p:seq>
            <p:seq concurrent="1" nextAc="seek">
              <p:cTn id="51" restart="whenNotActive" fill="hold" evtFilter="cancelBubble" nodeType="interactiveSeq">
                <p:stCondLst>
                  <p:cond evt="onClick" delay="0">
                    <p:tgtEl>
                      <p:spTgt spid="38"/>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grpId="0" nodeType="clickEffect">
                                  <p:stCondLst>
                                    <p:cond delay="0"/>
                                  </p:stCondLst>
                                  <p:childTnLst>
                                    <p:animMotion origin="layout" path="M 1.25E-6 -1.11111E-6 L -0.42669 -0.0044 " pathEditMode="relative" rAng="0" ptsTypes="AA">
                                      <p:cBhvr>
                                        <p:cTn id="55" dur="2000" fill="hold"/>
                                        <p:tgtEl>
                                          <p:spTgt spid="38"/>
                                        </p:tgtEl>
                                        <p:attrNameLst>
                                          <p:attrName>ppt_x</p:attrName>
                                          <p:attrName>ppt_y</p:attrName>
                                        </p:attrNameLst>
                                      </p:cBhvr>
                                      <p:rCtr x="-21341" y="-231"/>
                                    </p:animMotion>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66" fill="hold" display="0">
                  <p:stCondLst>
                    <p:cond delay="indefinite"/>
                  </p:stCondLst>
                  <p:endCondLst>
                    <p:cond evt="onStopAudio" delay="0">
                      <p:tgtEl>
                        <p:sldTgt/>
                      </p:tgtEl>
                    </p:cond>
                  </p:endCondLst>
                </p:cTn>
                <p:tgtEl>
                  <p:spTgt spid="5"/>
                </p:tgtEl>
              </p:cMediaNode>
            </p:audio>
          </p:childTnLst>
        </p:cTn>
      </p:par>
    </p:tnLst>
    <p:bldLst>
      <p:bldP spid="11" grpId="0"/>
      <p:bldP spid="12" grpId="0"/>
      <p:bldP spid="13" grpId="0"/>
      <p:bldP spid="19" grpId="0"/>
      <p:bldP spid="20" grpId="0"/>
      <p:bldP spid="21" grpId="0"/>
      <p:bldP spid="29" grpId="0"/>
      <p:bldP spid="30" grpId="0"/>
      <p:bldP spid="31" grpId="0"/>
      <p:bldP spid="38"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19B69-C045-DA59-600D-B1E16D9C7B4A}"/>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BFE70698-8145-347A-EAAA-FE29BEE1F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11FCB24-25BA-F553-2F6D-2CE5465777D4}"/>
              </a:ext>
            </a:extLst>
          </p:cNvPr>
          <p:cNvSpPr/>
          <p:nvPr/>
        </p:nvSpPr>
        <p:spPr>
          <a:xfrm>
            <a:off x="1652227" y="298137"/>
            <a:ext cx="9149877"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RADOŠĀ DARBĪBA «NEPARASTĀ ZĪMĒŠANA» </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5" name="Online Media 4" title="zīmēšana">
            <a:hlinkClick r:id="" action="ppaction://media"/>
            <a:extLst>
              <a:ext uri="{FF2B5EF4-FFF2-40B4-BE49-F238E27FC236}">
                <a16:creationId xmlns:a16="http://schemas.microsoft.com/office/drawing/2014/main" id="{54045FAC-39B2-FFE4-DAEE-0232B0BB0706}"/>
              </a:ext>
            </a:extLst>
          </p:cNvPr>
          <p:cNvPicPr>
            <a:picLocks noRot="1" noChangeAspect="1"/>
          </p:cNvPicPr>
          <p:nvPr>
            <a:videoFile r:link="rId1"/>
          </p:nvPr>
        </p:nvPicPr>
        <p:blipFill>
          <a:blip r:embed="rId4"/>
          <a:stretch>
            <a:fillRect/>
          </a:stretch>
        </p:blipFill>
        <p:spPr>
          <a:xfrm>
            <a:off x="1652227" y="1369673"/>
            <a:ext cx="9227004" cy="5190190"/>
          </a:xfrm>
          <a:prstGeom prst="rect">
            <a:avLst/>
          </a:prstGeom>
        </p:spPr>
      </p:pic>
    </p:spTree>
    <p:extLst>
      <p:ext uri="{BB962C8B-B14F-4D97-AF65-F5344CB8AC3E}">
        <p14:creationId xmlns:p14="http://schemas.microsoft.com/office/powerpoint/2010/main" val="18695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DF030-0749-495C-7B45-0ED78BD13A1B}"/>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123929E6-1E7F-03B5-588E-5D50FB819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B00733-4E9C-ABCF-0F2A-140671F407FF}"/>
              </a:ext>
            </a:extLst>
          </p:cNvPr>
          <p:cNvSpPr/>
          <p:nvPr/>
        </p:nvSpPr>
        <p:spPr>
          <a:xfrm>
            <a:off x="148712" y="220017"/>
            <a:ext cx="11252760" cy="646331"/>
          </a:xfrm>
          <a:prstGeom prst="rect">
            <a:avLst/>
          </a:prstGeom>
          <a:noFill/>
        </p:spPr>
        <p:txBody>
          <a:bodyPr wrap="none" lIns="91440" tIns="45720" rIns="91440" bIns="45720">
            <a:spAutoFit/>
          </a:bodyPr>
          <a:lstStyle/>
          <a:p>
            <a:pPr algn="ct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PASTĀSTI KĀ TEV ŠODIEN VEICĀS UZDEVUMU IZPILDĒ!</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28" name="Picture 4" descr="Shirt Button Images - Free Download on Freepik">
            <a:extLst>
              <a:ext uri="{FF2B5EF4-FFF2-40B4-BE49-F238E27FC236}">
                <a16:creationId xmlns:a16="http://schemas.microsoft.com/office/drawing/2014/main" id="{74232527-80B5-FD4B-B6C8-8701F1D9D7E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34345" l="0" r="34665">
                        <a14:foregroundMark x1="21406" y1="21885" x2="21406" y2="21885"/>
                      </a14:backgroundRemoval>
                    </a14:imgEffect>
                  </a14:imgLayer>
                </a14:imgProps>
              </a:ext>
              <a:ext uri="{28A0092B-C50C-407E-A947-70E740481C1C}">
                <a14:useLocalDpi xmlns:a14="http://schemas.microsoft.com/office/drawing/2010/main" val="0"/>
              </a:ext>
            </a:extLst>
          </a:blip>
          <a:srcRect r="65565" b="65809"/>
          <a:stretch/>
        </p:blipFill>
        <p:spPr bwMode="auto">
          <a:xfrm>
            <a:off x="9125057" y="2403335"/>
            <a:ext cx="2053226" cy="20386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irt Button Images - Free Download on Freepik">
            <a:extLst>
              <a:ext uri="{FF2B5EF4-FFF2-40B4-BE49-F238E27FC236}">
                <a16:creationId xmlns:a16="http://schemas.microsoft.com/office/drawing/2014/main" id="{173F5D11-DA6B-5EDF-5ECD-2F374CE60D5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64537" b="99681" l="0" r="33866"/>
                    </a14:imgEffect>
                  </a14:imgLayer>
                </a14:imgProps>
              </a:ext>
              <a:ext uri="{28A0092B-C50C-407E-A947-70E740481C1C}">
                <a14:useLocalDpi xmlns:a14="http://schemas.microsoft.com/office/drawing/2010/main" val="0"/>
              </a:ext>
            </a:extLst>
          </a:blip>
          <a:srcRect t="65809" r="65565"/>
          <a:stretch/>
        </p:blipFill>
        <p:spPr bwMode="auto">
          <a:xfrm>
            <a:off x="6538535" y="2403335"/>
            <a:ext cx="2053226" cy="20386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hirt Button Images - Free Download on Freepik">
            <a:extLst>
              <a:ext uri="{FF2B5EF4-FFF2-40B4-BE49-F238E27FC236}">
                <a16:creationId xmlns:a16="http://schemas.microsoft.com/office/drawing/2014/main" id="{24B9D9E5-E3FC-090F-8CE1-5F644715AFC9}"/>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0" b="33227" l="64537" r="100000"/>
                    </a14:imgEffect>
                  </a14:imgLayer>
                </a14:imgProps>
              </a:ext>
              <a:ext uri="{28A0092B-C50C-407E-A947-70E740481C1C}">
                <a14:useLocalDpi xmlns:a14="http://schemas.microsoft.com/office/drawing/2010/main" val="0"/>
              </a:ext>
            </a:extLst>
          </a:blip>
          <a:srcRect l="65565" b="65809"/>
          <a:stretch/>
        </p:blipFill>
        <p:spPr bwMode="auto">
          <a:xfrm>
            <a:off x="3904124" y="2403335"/>
            <a:ext cx="2053227" cy="20386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irt Button Images - Free Download on Freepik">
            <a:extLst>
              <a:ext uri="{FF2B5EF4-FFF2-40B4-BE49-F238E27FC236}">
                <a16:creationId xmlns:a16="http://schemas.microsoft.com/office/drawing/2014/main" id="{74DBFA5D-5F20-9CA3-ABB4-08DC47B65F87}"/>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2748" b="66613" l="34026" r="66613"/>
                    </a14:imgEffect>
                  </a14:imgLayer>
                </a14:imgProps>
              </a:ext>
              <a:ext uri="{28A0092B-C50C-407E-A947-70E740481C1C}">
                <a14:useLocalDpi xmlns:a14="http://schemas.microsoft.com/office/drawing/2010/main" val="0"/>
              </a:ext>
            </a:extLst>
          </a:blip>
          <a:srcRect l="33918" t="32905" r="33516" b="33312"/>
          <a:stretch/>
        </p:blipFill>
        <p:spPr bwMode="auto">
          <a:xfrm>
            <a:off x="1125129" y="2427642"/>
            <a:ext cx="1941815" cy="20143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6DEEAE-9BFC-9D57-7EE9-E2408F1812DE}"/>
              </a:ext>
            </a:extLst>
          </p:cNvPr>
          <p:cNvSpPr/>
          <p:nvPr/>
        </p:nvSpPr>
        <p:spPr>
          <a:xfrm>
            <a:off x="814552" y="5049838"/>
            <a:ext cx="2351734" cy="1015663"/>
          </a:xfrm>
          <a:prstGeom prst="rect">
            <a:avLst/>
          </a:prstGeom>
          <a:noFill/>
        </p:spPr>
        <p:txBody>
          <a:bodyPr wrap="none" lIns="91440" tIns="45720" rIns="91440" bIns="45720">
            <a:spAutoFit/>
          </a:bodyPr>
          <a:lstStyle/>
          <a:p>
            <a:pPr algn="ctr"/>
            <a:r>
              <a:rPr lang="en-GB"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ES LEPOJOS UN </a:t>
            </a:r>
            <a:endParaRPr lang="lv-LV"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r>
              <a:rPr lang="en-GB"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JŪTOS LIELISKI, </a:t>
            </a:r>
            <a:endParaRPr lang="lv-LV"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r>
              <a:rPr lang="en-GB"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VISU PAVEICU PATS</a:t>
            </a:r>
            <a:endParaRPr lang="en-US"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03B06731-C797-0A57-5D63-88FEA440C3CF}"/>
              </a:ext>
            </a:extLst>
          </p:cNvPr>
          <p:cNvSpPr/>
          <p:nvPr/>
        </p:nvSpPr>
        <p:spPr>
          <a:xfrm>
            <a:off x="3416545" y="5049838"/>
            <a:ext cx="2841932" cy="707886"/>
          </a:xfrm>
          <a:prstGeom prst="rect">
            <a:avLst/>
          </a:prstGeom>
          <a:noFill/>
        </p:spPr>
        <p:txBody>
          <a:bodyPr wrap="none" lIns="91440" tIns="45720" rIns="91440" bIns="45720">
            <a:spAutoFit/>
          </a:bodyPr>
          <a:lstStyle/>
          <a:p>
            <a:pPr algn="ctr"/>
            <a:r>
              <a:rPr lang="lv-LV" sz="2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MAN </a:t>
            </a:r>
            <a:r>
              <a:rPr lang="en-GB"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IZDEVĀS UN </a:t>
            </a:r>
            <a:endParaRPr lang="lv-LV"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r>
              <a:rPr lang="en-GB"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VARU PALĪDZĒT CITIEM</a:t>
            </a:r>
            <a:endParaRPr lang="en-US"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8837E819-6FE2-5407-8129-694DF5448778}"/>
              </a:ext>
            </a:extLst>
          </p:cNvPr>
          <p:cNvSpPr/>
          <p:nvPr/>
        </p:nvSpPr>
        <p:spPr>
          <a:xfrm>
            <a:off x="6461717" y="5049838"/>
            <a:ext cx="2404376" cy="1015663"/>
          </a:xfrm>
          <a:prstGeom prst="rect">
            <a:avLst/>
          </a:prstGeom>
          <a:noFill/>
        </p:spPr>
        <p:txBody>
          <a:bodyPr wrap="none" lIns="91440" tIns="45720" rIns="91440" bIns="45720">
            <a:spAutoFit/>
          </a:bodyPr>
          <a:lstStyle/>
          <a:p>
            <a:pPr algn="ctr"/>
            <a:r>
              <a:rPr lang="lv-LV" sz="2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MAN</a:t>
            </a:r>
            <a:r>
              <a:rPr lang="en-GB"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BIJA GRŪTI, </a:t>
            </a:r>
            <a:endParaRPr lang="lv-LV"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r>
              <a:rPr lang="en-GB"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BET AR PALĪDZĪBU </a:t>
            </a:r>
            <a:endParaRPr lang="lv-LV"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algn="ctr"/>
            <a:r>
              <a:rPr lang="en-GB"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ES TO PAVEICU</a:t>
            </a:r>
            <a:endParaRPr lang="en-US"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07DAED3-0682-F6ED-8C40-629D03869BAD}"/>
              </a:ext>
            </a:extLst>
          </p:cNvPr>
          <p:cNvSpPr/>
          <p:nvPr/>
        </p:nvSpPr>
        <p:spPr>
          <a:xfrm>
            <a:off x="9111266" y="5049838"/>
            <a:ext cx="2758063" cy="707886"/>
          </a:xfrm>
          <a:prstGeom prst="rect">
            <a:avLst/>
          </a:prstGeom>
          <a:noFill/>
        </p:spPr>
        <p:txBody>
          <a:bodyPr wrap="none" lIns="91440" tIns="45720" rIns="91440" bIns="45720">
            <a:spAutoFit/>
          </a:bodyPr>
          <a:lstStyle/>
          <a:p>
            <a:pPr algn="ctr"/>
            <a:r>
              <a:rPr lang="lv-LV"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ES ĻOTI CENTOS, </a:t>
            </a:r>
          </a:p>
          <a:p>
            <a:pPr algn="ctr"/>
            <a:r>
              <a:rPr lang="lv-LV"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BET VĒL IR JĀPABEIDZ</a:t>
            </a:r>
            <a:endParaRPr lang="en-US" sz="2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_34336738_193_everita">
            <a:hlinkClick r:id="" action="ppaction://media"/>
            <a:extLst>
              <a:ext uri="{FF2B5EF4-FFF2-40B4-BE49-F238E27FC236}">
                <a16:creationId xmlns:a16="http://schemas.microsoft.com/office/drawing/2014/main" id="{94754681-02F5-2380-5076-74B22BA98E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04582" y="339982"/>
            <a:ext cx="406400" cy="406400"/>
          </a:xfrm>
          <a:prstGeom prst="rect">
            <a:avLst/>
          </a:prstGeom>
        </p:spPr>
      </p:pic>
    </p:spTree>
    <p:extLst>
      <p:ext uri="{BB962C8B-B14F-4D97-AF65-F5344CB8AC3E}">
        <p14:creationId xmlns:p14="http://schemas.microsoft.com/office/powerpoint/2010/main" val="388300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73AFF-52C7-142D-6360-FF390E0DC657}"/>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75DE5675-CA02-37EF-CEBE-94355AE93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2C379C0-79DB-CB06-D252-CBCB55D5C3E9}"/>
              </a:ext>
            </a:extLst>
          </p:cNvPr>
          <p:cNvSpPr/>
          <p:nvPr/>
        </p:nvSpPr>
        <p:spPr>
          <a:xfrm>
            <a:off x="2171264" y="139075"/>
            <a:ext cx="8125943" cy="646331"/>
          </a:xfrm>
          <a:prstGeom prst="rect">
            <a:avLst/>
          </a:prstGeom>
          <a:noFill/>
        </p:spPr>
        <p:txBody>
          <a:bodyPr wrap="none" lIns="91440" tIns="45720" rIns="91440" bIns="45720">
            <a:spAutoFit/>
          </a:bodyPr>
          <a:lstStyle/>
          <a:p>
            <a:pPr algn="ctr"/>
            <a:r>
              <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ATRODI ATT</a:t>
            </a: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ĒLAM ATBILSTOŠU VĀRDU!</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190912F-2160-0558-5D4B-C340790458A0}"/>
              </a:ext>
            </a:extLst>
          </p:cNvPr>
          <p:cNvSpPr/>
          <p:nvPr/>
        </p:nvSpPr>
        <p:spPr>
          <a:xfrm>
            <a:off x="318194" y="1835594"/>
            <a:ext cx="1826141"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CEPURE</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F8BBF8F4-1F3B-9A5F-FB71-DB1FE8DDB5A8}"/>
              </a:ext>
            </a:extLst>
          </p:cNvPr>
          <p:cNvSpPr/>
          <p:nvPr/>
        </p:nvSpPr>
        <p:spPr>
          <a:xfrm>
            <a:off x="507442" y="2687994"/>
            <a:ext cx="1425391" cy="646331"/>
          </a:xfrm>
          <a:prstGeom prst="rect">
            <a:avLst/>
          </a:prstGeom>
          <a:noFill/>
        </p:spPr>
        <p:txBody>
          <a:bodyPr wrap="none" lIns="91440" tIns="45720" rIns="91440" bIns="45720">
            <a:spAutoFit/>
          </a:bodyPr>
          <a:lstStyle/>
          <a:p>
            <a:pPr algn="ctr"/>
            <a:r>
              <a:rPr lang="lv-LV"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CIMDI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F6D5055F-E0AA-207B-8AC9-362BCB499FC5}"/>
              </a:ext>
            </a:extLst>
          </p:cNvPr>
          <p:cNvSpPr/>
          <p:nvPr/>
        </p:nvSpPr>
        <p:spPr>
          <a:xfrm>
            <a:off x="449109" y="4491522"/>
            <a:ext cx="148470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197CA599-B16D-ED35-5D7B-433805C56DA2}"/>
              </a:ext>
            </a:extLst>
          </p:cNvPr>
          <p:cNvSpPr/>
          <p:nvPr/>
        </p:nvSpPr>
        <p:spPr>
          <a:xfrm>
            <a:off x="0" y="5351595"/>
            <a:ext cx="2567306"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DŽEMPERIS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FA3F85E8-0299-86CB-CFCF-80A8BFFA4121}"/>
              </a:ext>
            </a:extLst>
          </p:cNvPr>
          <p:cNvSpPr/>
          <p:nvPr/>
        </p:nvSpPr>
        <p:spPr>
          <a:xfrm>
            <a:off x="358876" y="1003762"/>
            <a:ext cx="1722523"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3074" name="Picture 2" descr="A cartoon of a pair of yellow snow pants with a red background. | Premium  AI-generated vector">
            <a:extLst>
              <a:ext uri="{FF2B5EF4-FFF2-40B4-BE49-F238E27FC236}">
                <a16:creationId xmlns:a16="http://schemas.microsoft.com/office/drawing/2014/main" id="{B436FD2C-987C-727A-474D-B837C9C342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33920" y="980803"/>
            <a:ext cx="4617485" cy="461748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2C3CDFF-BE77-A562-E1AB-564B57078503}"/>
              </a:ext>
            </a:extLst>
          </p:cNvPr>
          <p:cNvSpPr/>
          <p:nvPr/>
        </p:nvSpPr>
        <p:spPr>
          <a:xfrm>
            <a:off x="419342" y="3581485"/>
            <a:ext cx="162384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613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45833E-6 -2.96296E-6 L 0.65664 0.28773 " pathEditMode="relative" rAng="0" ptsTypes="AA">
                                      <p:cBhvr>
                                        <p:cTn id="12" dur="2000" fill="hold"/>
                                        <p:tgtEl>
                                          <p:spTgt spid="15"/>
                                        </p:tgtEl>
                                        <p:attrNameLst>
                                          <p:attrName>ppt_x</p:attrName>
                                          <p:attrName>ppt_y</p:attrName>
                                        </p:attrNameLst>
                                      </p:cBhvr>
                                      <p:rCtr x="32826" y="1437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6"/>
                                        </p:tgtEl>
                                        <p:attrNameLst>
                                          <p:attrName>r</p:attrName>
                                        </p:attrNameLst>
                                      </p:cBhvr>
                                    </p:animRot>
                                    <p:animRot by="-240000">
                                      <p:cBhvr>
                                        <p:cTn id="36" dur="200" fill="hold">
                                          <p:stCondLst>
                                            <p:cond delay="200"/>
                                          </p:stCondLst>
                                        </p:cTn>
                                        <p:tgtEl>
                                          <p:spTgt spid="16"/>
                                        </p:tgtEl>
                                        <p:attrNameLst>
                                          <p:attrName>r</p:attrName>
                                        </p:attrNameLst>
                                      </p:cBhvr>
                                    </p:animRot>
                                    <p:animRot by="240000">
                                      <p:cBhvr>
                                        <p:cTn id="37" dur="200" fill="hold">
                                          <p:stCondLst>
                                            <p:cond delay="400"/>
                                          </p:stCondLst>
                                        </p:cTn>
                                        <p:tgtEl>
                                          <p:spTgt spid="16"/>
                                        </p:tgtEl>
                                        <p:attrNameLst>
                                          <p:attrName>r</p:attrName>
                                        </p:attrNameLst>
                                      </p:cBhvr>
                                    </p:animRot>
                                    <p:animRot by="-240000">
                                      <p:cBhvr>
                                        <p:cTn id="38" dur="200" fill="hold">
                                          <p:stCondLst>
                                            <p:cond delay="600"/>
                                          </p:stCondLst>
                                        </p:cTn>
                                        <p:tgtEl>
                                          <p:spTgt spid="16"/>
                                        </p:tgtEl>
                                        <p:attrNameLst>
                                          <p:attrName>r</p:attrName>
                                        </p:attrNameLst>
                                      </p:cBhvr>
                                    </p:animRot>
                                    <p:animRot by="120000">
                                      <p:cBhvr>
                                        <p:cTn id="39"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7"/>
                                        </p:tgtEl>
                                        <p:attrNameLst>
                                          <p:attrName>r</p:attrName>
                                        </p:attrNameLst>
                                      </p:cBhvr>
                                    </p:animRot>
                                    <p:animRot by="-240000">
                                      <p:cBhvr>
                                        <p:cTn id="45" dur="200" fill="hold">
                                          <p:stCondLst>
                                            <p:cond delay="200"/>
                                          </p:stCondLst>
                                        </p:cTn>
                                        <p:tgtEl>
                                          <p:spTgt spid="17"/>
                                        </p:tgtEl>
                                        <p:attrNameLst>
                                          <p:attrName>r</p:attrName>
                                        </p:attrNameLst>
                                      </p:cBhvr>
                                    </p:animRot>
                                    <p:animRot by="240000">
                                      <p:cBhvr>
                                        <p:cTn id="46" dur="200" fill="hold">
                                          <p:stCondLst>
                                            <p:cond delay="400"/>
                                          </p:stCondLst>
                                        </p:cTn>
                                        <p:tgtEl>
                                          <p:spTgt spid="17"/>
                                        </p:tgtEl>
                                        <p:attrNameLst>
                                          <p:attrName>r</p:attrName>
                                        </p:attrNameLst>
                                      </p:cBhvr>
                                    </p:animRot>
                                    <p:animRot by="-240000">
                                      <p:cBhvr>
                                        <p:cTn id="47" dur="200" fill="hold">
                                          <p:stCondLst>
                                            <p:cond delay="600"/>
                                          </p:stCondLst>
                                        </p:cTn>
                                        <p:tgtEl>
                                          <p:spTgt spid="17"/>
                                        </p:tgtEl>
                                        <p:attrNameLst>
                                          <p:attrName>r</p:attrName>
                                        </p:attrNameLst>
                                      </p:cBhvr>
                                    </p:animRot>
                                    <p:animRot by="120000">
                                      <p:cBhvr>
                                        <p:cTn id="48"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4"/>
                                        </p:tgtEl>
                                        <p:attrNameLst>
                                          <p:attrName>r</p:attrName>
                                        </p:attrNameLst>
                                      </p:cBhvr>
                                    </p:animRot>
                                    <p:animRot by="-240000">
                                      <p:cBhvr>
                                        <p:cTn id="54" dur="200" fill="hold">
                                          <p:stCondLst>
                                            <p:cond delay="200"/>
                                          </p:stCondLst>
                                        </p:cTn>
                                        <p:tgtEl>
                                          <p:spTgt spid="4"/>
                                        </p:tgtEl>
                                        <p:attrNameLst>
                                          <p:attrName>r</p:attrName>
                                        </p:attrNameLst>
                                      </p:cBhvr>
                                    </p:animRot>
                                    <p:animRot by="240000">
                                      <p:cBhvr>
                                        <p:cTn id="55" dur="200" fill="hold">
                                          <p:stCondLst>
                                            <p:cond delay="400"/>
                                          </p:stCondLst>
                                        </p:cTn>
                                        <p:tgtEl>
                                          <p:spTgt spid="4"/>
                                        </p:tgtEl>
                                        <p:attrNameLst>
                                          <p:attrName>r</p:attrName>
                                        </p:attrNameLst>
                                      </p:cBhvr>
                                    </p:animRot>
                                    <p:animRot by="-240000">
                                      <p:cBhvr>
                                        <p:cTn id="56" dur="200" fill="hold">
                                          <p:stCondLst>
                                            <p:cond delay="600"/>
                                          </p:stCondLst>
                                        </p:cTn>
                                        <p:tgtEl>
                                          <p:spTgt spid="4"/>
                                        </p:tgtEl>
                                        <p:attrNameLst>
                                          <p:attrName>r</p:attrName>
                                        </p:attrNameLst>
                                      </p:cBhvr>
                                    </p:animRot>
                                    <p:animRot by="120000">
                                      <p:cBhvr>
                                        <p:cTn id="5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5" grpId="0"/>
      <p:bldP spid="14" grpId="0"/>
      <p:bldP spid="16" grpId="0"/>
      <p:bldP spid="17" grpId="0"/>
      <p:bldP spid="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D9B5D-5CDA-AEDD-B74A-019D637879FF}"/>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54B2140D-F2FE-7DE5-9653-16A1A4AC4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C289FC-DC31-6C5F-5DEC-FA36E39A3AE0}"/>
              </a:ext>
            </a:extLst>
          </p:cNvPr>
          <p:cNvSpPr/>
          <p:nvPr/>
        </p:nvSpPr>
        <p:spPr>
          <a:xfrm>
            <a:off x="2171264" y="139075"/>
            <a:ext cx="8125943" cy="646331"/>
          </a:xfrm>
          <a:prstGeom prst="rect">
            <a:avLst/>
          </a:prstGeom>
          <a:noFill/>
        </p:spPr>
        <p:txBody>
          <a:bodyPr wrap="none" lIns="91440" tIns="45720" rIns="91440" bIns="45720">
            <a:spAutoFit/>
          </a:bodyPr>
          <a:lstStyle/>
          <a:p>
            <a:pPr algn="ctr"/>
            <a:r>
              <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ATRODI ATT</a:t>
            </a: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ĒLAM ATBILSTOŠU VĀRDU!</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0DDBFD49-9C2C-3C19-24ED-3DA364356AC5}"/>
              </a:ext>
            </a:extLst>
          </p:cNvPr>
          <p:cNvSpPr/>
          <p:nvPr/>
        </p:nvSpPr>
        <p:spPr>
          <a:xfrm>
            <a:off x="318194" y="1835594"/>
            <a:ext cx="1826141"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CEPURE</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05C416DA-E7FE-D74B-DF5C-1E8E6CE6F301}"/>
              </a:ext>
            </a:extLst>
          </p:cNvPr>
          <p:cNvSpPr/>
          <p:nvPr/>
        </p:nvSpPr>
        <p:spPr>
          <a:xfrm>
            <a:off x="507442" y="2687994"/>
            <a:ext cx="1425391" cy="646331"/>
          </a:xfrm>
          <a:prstGeom prst="rect">
            <a:avLst/>
          </a:prstGeom>
          <a:noFill/>
        </p:spPr>
        <p:txBody>
          <a:bodyPr wrap="none" lIns="91440" tIns="45720" rIns="91440" bIns="45720">
            <a:spAutoFit/>
          </a:bodyPr>
          <a:lstStyle/>
          <a:p>
            <a:pPr algn="ctr"/>
            <a:r>
              <a:rPr lang="lv-LV"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CIMDI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AEFE2B1B-132D-0A8F-A6D6-83FA8E1EE80E}"/>
              </a:ext>
            </a:extLst>
          </p:cNvPr>
          <p:cNvSpPr/>
          <p:nvPr/>
        </p:nvSpPr>
        <p:spPr>
          <a:xfrm>
            <a:off x="449109" y="4491522"/>
            <a:ext cx="148470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2D759B5B-15C4-17C4-5085-91206DCC8235}"/>
              </a:ext>
            </a:extLst>
          </p:cNvPr>
          <p:cNvSpPr/>
          <p:nvPr/>
        </p:nvSpPr>
        <p:spPr>
          <a:xfrm>
            <a:off x="0" y="5351595"/>
            <a:ext cx="2567306"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DŽEMPERIS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455CCEE1-8236-8D6A-28A8-BD2EC6CFD363}"/>
              </a:ext>
            </a:extLst>
          </p:cNvPr>
          <p:cNvSpPr/>
          <p:nvPr/>
        </p:nvSpPr>
        <p:spPr>
          <a:xfrm>
            <a:off x="358876" y="1003762"/>
            <a:ext cx="1722523"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2DCD720E-2D45-BEE1-4524-D5BCEC3BC77B}"/>
              </a:ext>
            </a:extLst>
          </p:cNvPr>
          <p:cNvSpPr/>
          <p:nvPr/>
        </p:nvSpPr>
        <p:spPr>
          <a:xfrm>
            <a:off x="419342" y="3581485"/>
            <a:ext cx="162384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100" name="Picture 4" descr="Cartoon illustration. Pair of wool winter mittens with pattern. Gloves for  cold weather. Graphic design with contour. Clip-art print for showcase,  greeting card. Isolated on white background 24734334 Vector Art at Vecteezy">
            <a:extLst>
              <a:ext uri="{FF2B5EF4-FFF2-40B4-BE49-F238E27FC236}">
                <a16:creationId xmlns:a16="http://schemas.microsoft.com/office/drawing/2014/main" id="{40EBC569-1856-7BE4-6249-0E2395EB18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12962" y="947773"/>
            <a:ext cx="5131085" cy="5131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08333E-7 1.11111E-6 L 0.62969 0.42292 " pathEditMode="relative" rAng="0" ptsTypes="AA">
                                      <p:cBhvr>
                                        <p:cTn id="12" dur="2000" fill="hold"/>
                                        <p:tgtEl>
                                          <p:spTgt spid="14"/>
                                        </p:tgtEl>
                                        <p:attrNameLst>
                                          <p:attrName>ppt_x</p:attrName>
                                          <p:attrName>ppt_y</p:attrName>
                                        </p:attrNameLst>
                                      </p:cBhvr>
                                      <p:rCtr x="31484" y="2113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4"/>
                                        </p:tgtEl>
                                        <p:attrNameLst>
                                          <p:attrName>r</p:attrName>
                                        </p:attrNameLst>
                                      </p:cBhvr>
                                    </p:animRot>
                                    <p:animRot by="-240000">
                                      <p:cBhvr>
                                        <p:cTn id="45" dur="200" fill="hold">
                                          <p:stCondLst>
                                            <p:cond delay="200"/>
                                          </p:stCondLst>
                                        </p:cTn>
                                        <p:tgtEl>
                                          <p:spTgt spid="4"/>
                                        </p:tgtEl>
                                        <p:attrNameLst>
                                          <p:attrName>r</p:attrName>
                                        </p:attrNameLst>
                                      </p:cBhvr>
                                    </p:animRot>
                                    <p:animRot by="240000">
                                      <p:cBhvr>
                                        <p:cTn id="46" dur="200" fill="hold">
                                          <p:stCondLst>
                                            <p:cond delay="400"/>
                                          </p:stCondLst>
                                        </p:cTn>
                                        <p:tgtEl>
                                          <p:spTgt spid="4"/>
                                        </p:tgtEl>
                                        <p:attrNameLst>
                                          <p:attrName>r</p:attrName>
                                        </p:attrNameLst>
                                      </p:cBhvr>
                                    </p:animRot>
                                    <p:animRot by="-240000">
                                      <p:cBhvr>
                                        <p:cTn id="47" dur="200" fill="hold">
                                          <p:stCondLst>
                                            <p:cond delay="600"/>
                                          </p:stCondLst>
                                        </p:cTn>
                                        <p:tgtEl>
                                          <p:spTgt spid="4"/>
                                        </p:tgtEl>
                                        <p:attrNameLst>
                                          <p:attrName>r</p:attrName>
                                        </p:attrNameLst>
                                      </p:cBhvr>
                                    </p:animRot>
                                    <p:animRot by="120000">
                                      <p:cBhvr>
                                        <p:cTn id="48"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5"/>
                                        </p:tgtEl>
                                        <p:attrNameLst>
                                          <p:attrName>r</p:attrName>
                                        </p:attrNameLst>
                                      </p:cBhvr>
                                    </p:animRot>
                                    <p:animRot by="-240000">
                                      <p:cBhvr>
                                        <p:cTn id="54" dur="200" fill="hold">
                                          <p:stCondLst>
                                            <p:cond delay="200"/>
                                          </p:stCondLst>
                                        </p:cTn>
                                        <p:tgtEl>
                                          <p:spTgt spid="15"/>
                                        </p:tgtEl>
                                        <p:attrNameLst>
                                          <p:attrName>r</p:attrName>
                                        </p:attrNameLst>
                                      </p:cBhvr>
                                    </p:animRot>
                                    <p:animRot by="240000">
                                      <p:cBhvr>
                                        <p:cTn id="55" dur="200" fill="hold">
                                          <p:stCondLst>
                                            <p:cond delay="400"/>
                                          </p:stCondLst>
                                        </p:cTn>
                                        <p:tgtEl>
                                          <p:spTgt spid="15"/>
                                        </p:tgtEl>
                                        <p:attrNameLst>
                                          <p:attrName>r</p:attrName>
                                        </p:attrNameLst>
                                      </p:cBhvr>
                                    </p:animRot>
                                    <p:animRot by="-240000">
                                      <p:cBhvr>
                                        <p:cTn id="56" dur="200" fill="hold">
                                          <p:stCondLst>
                                            <p:cond delay="600"/>
                                          </p:stCondLst>
                                        </p:cTn>
                                        <p:tgtEl>
                                          <p:spTgt spid="15"/>
                                        </p:tgtEl>
                                        <p:attrNameLst>
                                          <p:attrName>r</p:attrName>
                                        </p:attrNameLst>
                                      </p:cBhvr>
                                    </p:animRot>
                                    <p:animRot by="120000">
                                      <p:cBhvr>
                                        <p:cTn id="57"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5" grpId="0"/>
      <p:bldP spid="14" grpId="0"/>
      <p:bldP spid="16" grpId="0"/>
      <p:bldP spid="17" grpId="0"/>
      <p:bldP spid="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6620-82D4-9016-13CA-9FFECA543B9D}"/>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69132CA0-4F28-CF5D-E296-872FCBCFD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C3F5A17-B2F3-152D-324D-EB099B3FD6A7}"/>
              </a:ext>
            </a:extLst>
          </p:cNvPr>
          <p:cNvSpPr/>
          <p:nvPr/>
        </p:nvSpPr>
        <p:spPr>
          <a:xfrm>
            <a:off x="2171264" y="139075"/>
            <a:ext cx="8125943" cy="646331"/>
          </a:xfrm>
          <a:prstGeom prst="rect">
            <a:avLst/>
          </a:prstGeom>
          <a:noFill/>
        </p:spPr>
        <p:txBody>
          <a:bodyPr wrap="none" lIns="91440" tIns="45720" rIns="91440" bIns="45720">
            <a:spAutoFit/>
          </a:bodyPr>
          <a:lstStyle/>
          <a:p>
            <a:pPr algn="ctr"/>
            <a:r>
              <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ATRODI ATT</a:t>
            </a: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ĒLAM ATBILSTOŠU VĀRDU!</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BC913E8E-E488-3CE7-C365-DC14D40049E0}"/>
              </a:ext>
            </a:extLst>
          </p:cNvPr>
          <p:cNvSpPr/>
          <p:nvPr/>
        </p:nvSpPr>
        <p:spPr>
          <a:xfrm>
            <a:off x="318194" y="1835594"/>
            <a:ext cx="1826141"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CEPURE</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09674019-C18F-1AA0-063B-F58805862324}"/>
              </a:ext>
            </a:extLst>
          </p:cNvPr>
          <p:cNvSpPr/>
          <p:nvPr/>
        </p:nvSpPr>
        <p:spPr>
          <a:xfrm>
            <a:off x="507442" y="2687994"/>
            <a:ext cx="1425391" cy="646331"/>
          </a:xfrm>
          <a:prstGeom prst="rect">
            <a:avLst/>
          </a:prstGeom>
          <a:noFill/>
        </p:spPr>
        <p:txBody>
          <a:bodyPr wrap="none" lIns="91440" tIns="45720" rIns="91440" bIns="45720">
            <a:spAutoFit/>
          </a:bodyPr>
          <a:lstStyle/>
          <a:p>
            <a:pPr algn="ctr"/>
            <a:r>
              <a:rPr lang="lv-LV"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CIMDI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9D3087A1-BDF9-7A29-9532-090C53283A56}"/>
              </a:ext>
            </a:extLst>
          </p:cNvPr>
          <p:cNvSpPr/>
          <p:nvPr/>
        </p:nvSpPr>
        <p:spPr>
          <a:xfrm>
            <a:off x="449109" y="4491522"/>
            <a:ext cx="148470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91FDE20D-311B-4A84-EBC8-A02E7A9A96A4}"/>
              </a:ext>
            </a:extLst>
          </p:cNvPr>
          <p:cNvSpPr/>
          <p:nvPr/>
        </p:nvSpPr>
        <p:spPr>
          <a:xfrm>
            <a:off x="0" y="5351595"/>
            <a:ext cx="2567306"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DŽEMPERIS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FB8A01B4-09CD-72F8-A69B-4FF3F03E057D}"/>
              </a:ext>
            </a:extLst>
          </p:cNvPr>
          <p:cNvSpPr/>
          <p:nvPr/>
        </p:nvSpPr>
        <p:spPr>
          <a:xfrm>
            <a:off x="358876" y="1003762"/>
            <a:ext cx="1722523"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2C162AA4-6968-CE30-D135-8051EFFCD498}"/>
              </a:ext>
            </a:extLst>
          </p:cNvPr>
          <p:cNvSpPr/>
          <p:nvPr/>
        </p:nvSpPr>
        <p:spPr>
          <a:xfrm>
            <a:off x="419342" y="3581485"/>
            <a:ext cx="162384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5124" name="Picture 4" descr="Funny cartoon warm socks for winter season, cute vector illustration in  flat style. Red and green colors. Cold season symbol, warm clothes. Print  for sticker, postcard, books, decor 4686762 Vector Art at">
            <a:extLst>
              <a:ext uri="{FF2B5EF4-FFF2-40B4-BE49-F238E27FC236}">
                <a16:creationId xmlns:a16="http://schemas.microsoft.com/office/drawing/2014/main" id="{03530F23-A637-10BC-470F-54F0CC09D8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76" b="98163" l="5000" r="96735"/>
                    </a14:imgEffect>
                  </a14:imgLayer>
                </a14:imgProps>
              </a:ext>
              <a:ext uri="{28A0092B-C50C-407E-A947-70E740481C1C}">
                <a14:useLocalDpi xmlns:a14="http://schemas.microsoft.com/office/drawing/2010/main" val="0"/>
              </a:ext>
            </a:extLst>
          </a:blip>
          <a:srcRect/>
          <a:stretch>
            <a:fillRect/>
          </a:stretch>
        </p:blipFill>
        <p:spPr bwMode="auto">
          <a:xfrm>
            <a:off x="6550631" y="1423912"/>
            <a:ext cx="4315146" cy="431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73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3.75E-6 -1.85185E-6 L 0.65273 0.20394 " pathEditMode="relative" rAng="0" ptsTypes="AA">
                                      <p:cBhvr>
                                        <p:cTn id="12" dur="2000" fill="hold"/>
                                        <p:tgtEl>
                                          <p:spTgt spid="16"/>
                                        </p:tgtEl>
                                        <p:attrNameLst>
                                          <p:attrName>ppt_x</p:attrName>
                                          <p:attrName>ppt_y</p:attrName>
                                        </p:attrNameLst>
                                      </p:cBhvr>
                                      <p:rCtr x="32630" y="1018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5"/>
                                        </p:tgtEl>
                                        <p:attrNameLst>
                                          <p:attrName>r</p:attrName>
                                        </p:attrNameLst>
                                      </p:cBhvr>
                                    </p:animRot>
                                    <p:animRot by="-240000">
                                      <p:cBhvr>
                                        <p:cTn id="45" dur="200" fill="hold">
                                          <p:stCondLst>
                                            <p:cond delay="200"/>
                                          </p:stCondLst>
                                        </p:cTn>
                                        <p:tgtEl>
                                          <p:spTgt spid="15"/>
                                        </p:tgtEl>
                                        <p:attrNameLst>
                                          <p:attrName>r</p:attrName>
                                        </p:attrNameLst>
                                      </p:cBhvr>
                                    </p:animRot>
                                    <p:animRot by="240000">
                                      <p:cBhvr>
                                        <p:cTn id="46" dur="200" fill="hold">
                                          <p:stCondLst>
                                            <p:cond delay="400"/>
                                          </p:stCondLst>
                                        </p:cTn>
                                        <p:tgtEl>
                                          <p:spTgt spid="15"/>
                                        </p:tgtEl>
                                        <p:attrNameLst>
                                          <p:attrName>r</p:attrName>
                                        </p:attrNameLst>
                                      </p:cBhvr>
                                    </p:animRot>
                                    <p:animRot by="-240000">
                                      <p:cBhvr>
                                        <p:cTn id="47" dur="200" fill="hold">
                                          <p:stCondLst>
                                            <p:cond delay="600"/>
                                          </p:stCondLst>
                                        </p:cTn>
                                        <p:tgtEl>
                                          <p:spTgt spid="15"/>
                                        </p:tgtEl>
                                        <p:attrNameLst>
                                          <p:attrName>r</p:attrName>
                                        </p:attrNameLst>
                                      </p:cBhvr>
                                    </p:animRot>
                                    <p:animRot by="120000">
                                      <p:cBhvr>
                                        <p:cTn id="48"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4"/>
                                        </p:tgtEl>
                                        <p:attrNameLst>
                                          <p:attrName>r</p:attrName>
                                        </p:attrNameLst>
                                      </p:cBhvr>
                                    </p:animRot>
                                    <p:animRot by="-240000">
                                      <p:cBhvr>
                                        <p:cTn id="54" dur="200" fill="hold">
                                          <p:stCondLst>
                                            <p:cond delay="200"/>
                                          </p:stCondLst>
                                        </p:cTn>
                                        <p:tgtEl>
                                          <p:spTgt spid="14"/>
                                        </p:tgtEl>
                                        <p:attrNameLst>
                                          <p:attrName>r</p:attrName>
                                        </p:attrNameLst>
                                      </p:cBhvr>
                                    </p:animRot>
                                    <p:animRot by="240000">
                                      <p:cBhvr>
                                        <p:cTn id="55" dur="200" fill="hold">
                                          <p:stCondLst>
                                            <p:cond delay="400"/>
                                          </p:stCondLst>
                                        </p:cTn>
                                        <p:tgtEl>
                                          <p:spTgt spid="14"/>
                                        </p:tgtEl>
                                        <p:attrNameLst>
                                          <p:attrName>r</p:attrName>
                                        </p:attrNameLst>
                                      </p:cBhvr>
                                    </p:animRot>
                                    <p:animRot by="-240000">
                                      <p:cBhvr>
                                        <p:cTn id="56" dur="200" fill="hold">
                                          <p:stCondLst>
                                            <p:cond delay="600"/>
                                          </p:stCondLst>
                                        </p:cTn>
                                        <p:tgtEl>
                                          <p:spTgt spid="14"/>
                                        </p:tgtEl>
                                        <p:attrNameLst>
                                          <p:attrName>r</p:attrName>
                                        </p:attrNameLst>
                                      </p:cBhvr>
                                    </p:animRot>
                                    <p:animRot by="120000">
                                      <p:cBhvr>
                                        <p:cTn id="57"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childTnLst>
        </p:cTn>
      </p:par>
    </p:tnLst>
    <p:bldLst>
      <p:bldP spid="5" grpId="0"/>
      <p:bldP spid="14" grpId="0"/>
      <p:bldP spid="16" grpId="0"/>
      <p:bldP spid="17" grpId="0"/>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6D96B-C3B5-8164-51A1-4CC79ECE2278}"/>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B7F39C03-480C-C4FC-0572-B8E87471A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458B950-D289-AE15-BA69-0BC1EDACA546}"/>
              </a:ext>
            </a:extLst>
          </p:cNvPr>
          <p:cNvSpPr/>
          <p:nvPr/>
        </p:nvSpPr>
        <p:spPr>
          <a:xfrm>
            <a:off x="2171264" y="139075"/>
            <a:ext cx="8125943" cy="646331"/>
          </a:xfrm>
          <a:prstGeom prst="rect">
            <a:avLst/>
          </a:prstGeom>
          <a:noFill/>
        </p:spPr>
        <p:txBody>
          <a:bodyPr wrap="none" lIns="91440" tIns="45720" rIns="91440" bIns="45720">
            <a:spAutoFit/>
          </a:bodyPr>
          <a:lstStyle/>
          <a:p>
            <a:pPr algn="ctr"/>
            <a:r>
              <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ATRODI ATT</a:t>
            </a: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ĒLAM ATBILSTOŠU VĀRDU!</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F2BC6369-8717-C809-1E46-9700A6E6D20E}"/>
              </a:ext>
            </a:extLst>
          </p:cNvPr>
          <p:cNvSpPr/>
          <p:nvPr/>
        </p:nvSpPr>
        <p:spPr>
          <a:xfrm>
            <a:off x="318194" y="1835594"/>
            <a:ext cx="1826141"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CEPURE</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A0A680D7-EA2E-23B2-A4AF-34F67E412C3A}"/>
              </a:ext>
            </a:extLst>
          </p:cNvPr>
          <p:cNvSpPr/>
          <p:nvPr/>
        </p:nvSpPr>
        <p:spPr>
          <a:xfrm>
            <a:off x="507442" y="2687994"/>
            <a:ext cx="1425391" cy="646331"/>
          </a:xfrm>
          <a:prstGeom prst="rect">
            <a:avLst/>
          </a:prstGeom>
          <a:noFill/>
        </p:spPr>
        <p:txBody>
          <a:bodyPr wrap="none" lIns="91440" tIns="45720" rIns="91440" bIns="45720">
            <a:spAutoFit/>
          </a:bodyPr>
          <a:lstStyle/>
          <a:p>
            <a:pPr algn="ctr"/>
            <a:r>
              <a:rPr lang="lv-LV"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CIMDI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2C73EBC-9F58-FE32-4700-31AF42B5BF5F}"/>
              </a:ext>
            </a:extLst>
          </p:cNvPr>
          <p:cNvSpPr/>
          <p:nvPr/>
        </p:nvSpPr>
        <p:spPr>
          <a:xfrm>
            <a:off x="449109" y="4491522"/>
            <a:ext cx="148470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D6D74CF9-9E83-9035-E5D9-F65594E40D9D}"/>
              </a:ext>
            </a:extLst>
          </p:cNvPr>
          <p:cNvSpPr/>
          <p:nvPr/>
        </p:nvSpPr>
        <p:spPr>
          <a:xfrm>
            <a:off x="0" y="5351595"/>
            <a:ext cx="2567306"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DŽEMPERIS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917C71FA-62C8-27B7-112A-855224418D7E}"/>
              </a:ext>
            </a:extLst>
          </p:cNvPr>
          <p:cNvSpPr/>
          <p:nvPr/>
        </p:nvSpPr>
        <p:spPr>
          <a:xfrm>
            <a:off x="358876" y="1003762"/>
            <a:ext cx="1722523"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F398F85-39BA-AD9B-0EAB-D0FDDB7E686F}"/>
              </a:ext>
            </a:extLst>
          </p:cNvPr>
          <p:cNvSpPr/>
          <p:nvPr/>
        </p:nvSpPr>
        <p:spPr>
          <a:xfrm>
            <a:off x="419342" y="3581485"/>
            <a:ext cx="162384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6" name="Picture 12" descr="Hatcartoon Character Images - Free Download on Freepik">
            <a:extLst>
              <a:ext uri="{FF2B5EF4-FFF2-40B4-BE49-F238E27FC236}">
                <a16:creationId xmlns:a16="http://schemas.microsoft.com/office/drawing/2014/main" id="{AB576EBC-0FF2-7972-CA2B-EBF22D1598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360" b="93046" l="53994" r="90256"/>
                    </a14:imgEffect>
                  </a14:imgLayer>
                </a14:imgProps>
              </a:ext>
              <a:ext uri="{28A0092B-C50C-407E-A947-70E740481C1C}">
                <a14:useLocalDpi xmlns:a14="http://schemas.microsoft.com/office/drawing/2010/main" val="0"/>
              </a:ext>
            </a:extLst>
          </a:blip>
          <a:srcRect l="54250" t="50000" r="9296" b="6737"/>
          <a:stretch/>
        </p:blipFill>
        <p:spPr bwMode="auto">
          <a:xfrm>
            <a:off x="6922723" y="1835594"/>
            <a:ext cx="4358302" cy="344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60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45833E-6 -3.33333E-6 L 0.64987 0.55996 " pathEditMode="relative" rAng="0" ptsTypes="AA">
                                      <p:cBhvr>
                                        <p:cTn id="12" dur="2000" fill="hold"/>
                                        <p:tgtEl>
                                          <p:spTgt spid="5"/>
                                        </p:tgtEl>
                                        <p:attrNameLst>
                                          <p:attrName>ppt_x</p:attrName>
                                          <p:attrName>ppt_y</p:attrName>
                                        </p:attrNameLst>
                                      </p:cBhvr>
                                      <p:rCtr x="32487" y="279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17"/>
                                        </p:tgtEl>
                                        <p:attrNameLst>
                                          <p:attrName>r</p:attrName>
                                        </p:attrNameLst>
                                      </p:cBhvr>
                                    </p:animRot>
                                    <p:animRot by="-240000">
                                      <p:cBhvr>
                                        <p:cTn id="18" dur="200" fill="hold">
                                          <p:stCondLst>
                                            <p:cond delay="200"/>
                                          </p:stCondLst>
                                        </p:cTn>
                                        <p:tgtEl>
                                          <p:spTgt spid="17"/>
                                        </p:tgtEl>
                                        <p:attrNameLst>
                                          <p:attrName>r</p:attrName>
                                        </p:attrNameLst>
                                      </p:cBhvr>
                                    </p:animRot>
                                    <p:animRot by="240000">
                                      <p:cBhvr>
                                        <p:cTn id="19" dur="200" fill="hold">
                                          <p:stCondLst>
                                            <p:cond delay="400"/>
                                          </p:stCondLst>
                                        </p:cTn>
                                        <p:tgtEl>
                                          <p:spTgt spid="17"/>
                                        </p:tgtEl>
                                        <p:attrNameLst>
                                          <p:attrName>r</p:attrName>
                                        </p:attrNameLst>
                                      </p:cBhvr>
                                    </p:animRot>
                                    <p:animRot by="-240000">
                                      <p:cBhvr>
                                        <p:cTn id="20" dur="200" fill="hold">
                                          <p:stCondLst>
                                            <p:cond delay="600"/>
                                          </p:stCondLst>
                                        </p:cTn>
                                        <p:tgtEl>
                                          <p:spTgt spid="17"/>
                                        </p:tgtEl>
                                        <p:attrNameLst>
                                          <p:attrName>r</p:attrName>
                                        </p:attrNameLst>
                                      </p:cBhvr>
                                    </p:animRot>
                                    <p:animRot by="120000">
                                      <p:cBhvr>
                                        <p:cTn id="21"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5"/>
                                        </p:tgtEl>
                                        <p:attrNameLst>
                                          <p:attrName>r</p:attrName>
                                        </p:attrNameLst>
                                      </p:cBhvr>
                                    </p:animRot>
                                    <p:animRot by="-240000">
                                      <p:cBhvr>
                                        <p:cTn id="36" dur="200" fill="hold">
                                          <p:stCondLst>
                                            <p:cond delay="200"/>
                                          </p:stCondLst>
                                        </p:cTn>
                                        <p:tgtEl>
                                          <p:spTgt spid="15"/>
                                        </p:tgtEl>
                                        <p:attrNameLst>
                                          <p:attrName>r</p:attrName>
                                        </p:attrNameLst>
                                      </p:cBhvr>
                                    </p:animRot>
                                    <p:animRot by="240000">
                                      <p:cBhvr>
                                        <p:cTn id="37" dur="200" fill="hold">
                                          <p:stCondLst>
                                            <p:cond delay="400"/>
                                          </p:stCondLst>
                                        </p:cTn>
                                        <p:tgtEl>
                                          <p:spTgt spid="15"/>
                                        </p:tgtEl>
                                        <p:attrNameLst>
                                          <p:attrName>r</p:attrName>
                                        </p:attrNameLst>
                                      </p:cBhvr>
                                    </p:animRot>
                                    <p:animRot by="-240000">
                                      <p:cBhvr>
                                        <p:cTn id="38" dur="200" fill="hold">
                                          <p:stCondLst>
                                            <p:cond delay="600"/>
                                          </p:stCondLst>
                                        </p:cTn>
                                        <p:tgtEl>
                                          <p:spTgt spid="15"/>
                                        </p:tgtEl>
                                        <p:attrNameLst>
                                          <p:attrName>r</p:attrName>
                                        </p:attrNameLst>
                                      </p:cBhvr>
                                    </p:animRot>
                                    <p:animRot by="120000">
                                      <p:cBhvr>
                                        <p:cTn id="39"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6"/>
                                        </p:tgtEl>
                                        <p:attrNameLst>
                                          <p:attrName>r</p:attrName>
                                        </p:attrNameLst>
                                      </p:cBhvr>
                                    </p:animRot>
                                    <p:animRot by="-240000">
                                      <p:cBhvr>
                                        <p:cTn id="54" dur="200" fill="hold">
                                          <p:stCondLst>
                                            <p:cond delay="200"/>
                                          </p:stCondLst>
                                        </p:cTn>
                                        <p:tgtEl>
                                          <p:spTgt spid="16"/>
                                        </p:tgtEl>
                                        <p:attrNameLst>
                                          <p:attrName>r</p:attrName>
                                        </p:attrNameLst>
                                      </p:cBhvr>
                                    </p:animRot>
                                    <p:animRot by="240000">
                                      <p:cBhvr>
                                        <p:cTn id="55" dur="200" fill="hold">
                                          <p:stCondLst>
                                            <p:cond delay="400"/>
                                          </p:stCondLst>
                                        </p:cTn>
                                        <p:tgtEl>
                                          <p:spTgt spid="16"/>
                                        </p:tgtEl>
                                        <p:attrNameLst>
                                          <p:attrName>r</p:attrName>
                                        </p:attrNameLst>
                                      </p:cBhvr>
                                    </p:animRot>
                                    <p:animRot by="-240000">
                                      <p:cBhvr>
                                        <p:cTn id="56" dur="200" fill="hold">
                                          <p:stCondLst>
                                            <p:cond delay="600"/>
                                          </p:stCondLst>
                                        </p:cTn>
                                        <p:tgtEl>
                                          <p:spTgt spid="16"/>
                                        </p:tgtEl>
                                        <p:attrNameLst>
                                          <p:attrName>r</p:attrName>
                                        </p:attrNameLst>
                                      </p:cBhvr>
                                    </p:animRot>
                                    <p:animRot by="120000">
                                      <p:cBhvr>
                                        <p:cTn id="57"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6"/>
                  </p:tgtEl>
                </p:cond>
              </p:nextCondLst>
            </p:seq>
          </p:childTnLst>
        </p:cTn>
      </p:par>
    </p:tnLst>
    <p:bldLst>
      <p:bldP spid="5" grpId="0"/>
      <p:bldP spid="14" grpId="0"/>
      <p:bldP spid="16" grpId="0"/>
      <p:bldP spid="17" grpId="0"/>
      <p:bldP spid="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73FEC-A26F-59BB-FAA2-378FB7DB0187}"/>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67B08A55-6528-E9D2-3439-697ECFDA7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18D0F97-B751-E9D3-1B34-EEEC5A777520}"/>
              </a:ext>
            </a:extLst>
          </p:cNvPr>
          <p:cNvSpPr/>
          <p:nvPr/>
        </p:nvSpPr>
        <p:spPr>
          <a:xfrm>
            <a:off x="2171264" y="139075"/>
            <a:ext cx="8125943" cy="646331"/>
          </a:xfrm>
          <a:prstGeom prst="rect">
            <a:avLst/>
          </a:prstGeom>
          <a:noFill/>
        </p:spPr>
        <p:txBody>
          <a:bodyPr wrap="none" lIns="91440" tIns="45720" rIns="91440" bIns="45720">
            <a:spAutoFit/>
          </a:bodyPr>
          <a:lstStyle/>
          <a:p>
            <a:pPr algn="ctr"/>
            <a:r>
              <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ATRODI ATT</a:t>
            </a:r>
            <a:r>
              <a:rPr lang="lv-LV"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ĒLAM ATBILSTOŠU VĀRDU!</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210E91E-3EA7-39C7-58CB-2A2DB72DA7CD}"/>
              </a:ext>
            </a:extLst>
          </p:cNvPr>
          <p:cNvSpPr/>
          <p:nvPr/>
        </p:nvSpPr>
        <p:spPr>
          <a:xfrm>
            <a:off x="318194" y="1835594"/>
            <a:ext cx="1826141"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CEPURE</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15E45DA7-BBE3-1198-47B7-6EB695706FC6}"/>
              </a:ext>
            </a:extLst>
          </p:cNvPr>
          <p:cNvSpPr/>
          <p:nvPr/>
        </p:nvSpPr>
        <p:spPr>
          <a:xfrm>
            <a:off x="507442" y="2687994"/>
            <a:ext cx="1425391" cy="646331"/>
          </a:xfrm>
          <a:prstGeom prst="rect">
            <a:avLst/>
          </a:prstGeom>
          <a:noFill/>
        </p:spPr>
        <p:txBody>
          <a:bodyPr wrap="none" lIns="91440" tIns="45720" rIns="91440" bIns="45720">
            <a:spAutoFit/>
          </a:bodyPr>
          <a:lstStyle/>
          <a:p>
            <a:pPr algn="ctr"/>
            <a:r>
              <a:rPr lang="lv-LV"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CIMDI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9EAC495-4361-9792-6F93-1EC37C1A9CB7}"/>
              </a:ext>
            </a:extLst>
          </p:cNvPr>
          <p:cNvSpPr/>
          <p:nvPr/>
        </p:nvSpPr>
        <p:spPr>
          <a:xfrm>
            <a:off x="449109" y="4491522"/>
            <a:ext cx="148470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ZEĶES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93633BA2-5897-0D9D-542E-731C12D364F1}"/>
              </a:ext>
            </a:extLst>
          </p:cNvPr>
          <p:cNvSpPr/>
          <p:nvPr/>
        </p:nvSpPr>
        <p:spPr>
          <a:xfrm>
            <a:off x="0" y="5351595"/>
            <a:ext cx="2567306"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DŽEMPERIS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EAE4C96F-D85B-3D92-1A92-2A600F37ED6F}"/>
              </a:ext>
            </a:extLst>
          </p:cNvPr>
          <p:cNvSpPr/>
          <p:nvPr/>
        </p:nvSpPr>
        <p:spPr>
          <a:xfrm>
            <a:off x="358876" y="1003762"/>
            <a:ext cx="1722523"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ZĀBAKI</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88C06A4C-6FB4-472D-EDB7-18094B706C07}"/>
              </a:ext>
            </a:extLst>
          </p:cNvPr>
          <p:cNvSpPr/>
          <p:nvPr/>
        </p:nvSpPr>
        <p:spPr>
          <a:xfrm>
            <a:off x="419342" y="3581485"/>
            <a:ext cx="1623842" cy="646331"/>
          </a:xfrm>
          <a:prstGeom prst="rect">
            <a:avLst/>
          </a:prstGeom>
          <a:noFill/>
        </p:spPr>
        <p:txBody>
          <a:bodyPr wrap="none" lIns="91440" tIns="45720" rIns="91440" bIns="45720">
            <a:spAutoFit/>
          </a:bodyPr>
          <a:lstStyle/>
          <a:p>
            <a:pPr algn="ctr"/>
            <a:r>
              <a:rPr lang="lv-LV"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BIKSES</a:t>
            </a:r>
            <a:endParaRPr lang="en-US" sz="36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7" name="Picture 4" descr="Cartoon christmas jumper - Best adult videos and photos">
            <a:extLst>
              <a:ext uri="{FF2B5EF4-FFF2-40B4-BE49-F238E27FC236}">
                <a16:creationId xmlns:a16="http://schemas.microsoft.com/office/drawing/2014/main" id="{2EFF884D-08B0-F780-2A3D-CB9F1BA8C9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004246">
            <a:off x="6798007" y="1547064"/>
            <a:ext cx="4585858" cy="407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7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4"/>
                                        </p:tgtEl>
                                        <p:attrNameLst>
                                          <p:attrName>r</p:attrName>
                                        </p:attrNameLst>
                                      </p:cBhvr>
                                    </p:animRot>
                                    <p:animRot by="-240000">
                                      <p:cBhvr>
                                        <p:cTn id="32" dur="200" fill="hold">
                                          <p:stCondLst>
                                            <p:cond delay="200"/>
                                          </p:stCondLst>
                                        </p:cTn>
                                        <p:tgtEl>
                                          <p:spTgt spid="14"/>
                                        </p:tgtEl>
                                        <p:attrNameLst>
                                          <p:attrName>r</p:attrName>
                                        </p:attrNameLst>
                                      </p:cBhvr>
                                    </p:animRot>
                                    <p:animRot by="240000">
                                      <p:cBhvr>
                                        <p:cTn id="33" dur="200" fill="hold">
                                          <p:stCondLst>
                                            <p:cond delay="400"/>
                                          </p:stCondLst>
                                        </p:cTn>
                                        <p:tgtEl>
                                          <p:spTgt spid="14"/>
                                        </p:tgtEl>
                                        <p:attrNameLst>
                                          <p:attrName>r</p:attrName>
                                        </p:attrNameLst>
                                      </p:cBhvr>
                                    </p:animRot>
                                    <p:animRot by="-240000">
                                      <p:cBhvr>
                                        <p:cTn id="34" dur="200" fill="hold">
                                          <p:stCondLst>
                                            <p:cond delay="600"/>
                                          </p:stCondLst>
                                        </p:cTn>
                                        <p:tgtEl>
                                          <p:spTgt spid="14"/>
                                        </p:tgtEl>
                                        <p:attrNameLst>
                                          <p:attrName>r</p:attrName>
                                        </p:attrNameLst>
                                      </p:cBhvr>
                                    </p:animRot>
                                    <p:animRot by="120000">
                                      <p:cBhvr>
                                        <p:cTn id="35"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16"/>
                                        </p:tgtEl>
                                        <p:attrNameLst>
                                          <p:attrName>r</p:attrName>
                                        </p:attrNameLst>
                                      </p:cBhvr>
                                    </p:animRot>
                                    <p:animRot by="-240000">
                                      <p:cBhvr>
                                        <p:cTn id="41" dur="200" fill="hold">
                                          <p:stCondLst>
                                            <p:cond delay="200"/>
                                          </p:stCondLst>
                                        </p:cTn>
                                        <p:tgtEl>
                                          <p:spTgt spid="16"/>
                                        </p:tgtEl>
                                        <p:attrNameLst>
                                          <p:attrName>r</p:attrName>
                                        </p:attrNameLst>
                                      </p:cBhvr>
                                    </p:animRot>
                                    <p:animRot by="240000">
                                      <p:cBhvr>
                                        <p:cTn id="42" dur="200" fill="hold">
                                          <p:stCondLst>
                                            <p:cond delay="400"/>
                                          </p:stCondLst>
                                        </p:cTn>
                                        <p:tgtEl>
                                          <p:spTgt spid="16"/>
                                        </p:tgtEl>
                                        <p:attrNameLst>
                                          <p:attrName>r</p:attrName>
                                        </p:attrNameLst>
                                      </p:cBhvr>
                                    </p:animRot>
                                    <p:animRot by="-240000">
                                      <p:cBhvr>
                                        <p:cTn id="43" dur="200" fill="hold">
                                          <p:stCondLst>
                                            <p:cond delay="600"/>
                                          </p:stCondLst>
                                        </p:cTn>
                                        <p:tgtEl>
                                          <p:spTgt spid="16"/>
                                        </p:tgtEl>
                                        <p:attrNameLst>
                                          <p:attrName>r</p:attrName>
                                        </p:attrNameLst>
                                      </p:cBhvr>
                                    </p:animRot>
                                    <p:animRot by="120000">
                                      <p:cBhvr>
                                        <p:cTn id="44"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grpId="0" nodeType="clickEffect">
                                  <p:stCondLst>
                                    <p:cond delay="0"/>
                                  </p:stCondLst>
                                  <p:childTnLst>
                                    <p:animRot by="120000">
                                      <p:cBhvr>
                                        <p:cTn id="49" dur="100" fill="hold">
                                          <p:stCondLst>
                                            <p:cond delay="0"/>
                                          </p:stCondLst>
                                        </p:cTn>
                                        <p:tgtEl>
                                          <p:spTgt spid="5"/>
                                        </p:tgtEl>
                                        <p:attrNameLst>
                                          <p:attrName>r</p:attrName>
                                        </p:attrNameLst>
                                      </p:cBhvr>
                                    </p:animRot>
                                    <p:animRot by="-240000">
                                      <p:cBhvr>
                                        <p:cTn id="50" dur="200" fill="hold">
                                          <p:stCondLst>
                                            <p:cond delay="200"/>
                                          </p:stCondLst>
                                        </p:cTn>
                                        <p:tgtEl>
                                          <p:spTgt spid="5"/>
                                        </p:tgtEl>
                                        <p:attrNameLst>
                                          <p:attrName>r</p:attrName>
                                        </p:attrNameLst>
                                      </p:cBhvr>
                                    </p:animRot>
                                    <p:animRot by="240000">
                                      <p:cBhvr>
                                        <p:cTn id="51" dur="200" fill="hold">
                                          <p:stCondLst>
                                            <p:cond delay="400"/>
                                          </p:stCondLst>
                                        </p:cTn>
                                        <p:tgtEl>
                                          <p:spTgt spid="5"/>
                                        </p:tgtEl>
                                        <p:attrNameLst>
                                          <p:attrName>r</p:attrName>
                                        </p:attrNameLst>
                                      </p:cBhvr>
                                    </p:animRot>
                                    <p:animRot by="-240000">
                                      <p:cBhvr>
                                        <p:cTn id="52" dur="200" fill="hold">
                                          <p:stCondLst>
                                            <p:cond delay="600"/>
                                          </p:stCondLst>
                                        </p:cTn>
                                        <p:tgtEl>
                                          <p:spTgt spid="5"/>
                                        </p:tgtEl>
                                        <p:attrNameLst>
                                          <p:attrName>r</p:attrName>
                                        </p:attrNameLst>
                                      </p:cBhvr>
                                    </p:animRot>
                                    <p:animRot by="120000">
                                      <p:cBhvr>
                                        <p:cTn id="53"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1.66667E-6 -4.81481E-6 L 0.62278 0.07848 " pathEditMode="relative" rAng="0" ptsTypes="AA">
                                      <p:cBhvr>
                                        <p:cTn id="58" dur="2000" fill="hold"/>
                                        <p:tgtEl>
                                          <p:spTgt spid="17"/>
                                        </p:tgtEl>
                                        <p:attrNameLst>
                                          <p:attrName>ppt_x</p:attrName>
                                          <p:attrName>ppt_y</p:attrName>
                                        </p:attrNameLst>
                                      </p:cBhvr>
                                      <p:rCtr x="31133" y="3912"/>
                                    </p:animMotion>
                                  </p:childTnLst>
                                </p:cTn>
                              </p:par>
                            </p:childTnLst>
                          </p:cTn>
                        </p:par>
                      </p:childTnLst>
                    </p:cTn>
                  </p:par>
                </p:childTnLst>
              </p:cTn>
              <p:nextCondLst>
                <p:cond evt="onClick" delay="0">
                  <p:tgtEl>
                    <p:spTgt spid="17"/>
                  </p:tgtEl>
                </p:cond>
              </p:nextCondLst>
            </p:seq>
          </p:childTnLst>
        </p:cTn>
      </p:par>
    </p:tnLst>
    <p:bldLst>
      <p:bldP spid="5" grpId="0"/>
      <p:bldP spid="14" grpId="0"/>
      <p:bldP spid="16" grpId="0"/>
      <p:bldP spid="17" grpId="0"/>
      <p:bldP spid="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AC212-1E65-F174-2453-793E657C0911}"/>
            </a:ext>
          </a:extLst>
        </p:cNvPr>
        <p:cNvGrpSpPr/>
        <p:nvPr/>
      </p:nvGrpSpPr>
      <p:grpSpPr>
        <a:xfrm>
          <a:off x="0" y="0"/>
          <a:ext cx="0" cy="0"/>
          <a:chOff x="0" y="0"/>
          <a:chExt cx="0" cy="0"/>
        </a:xfrm>
      </p:grpSpPr>
      <p:pic>
        <p:nvPicPr>
          <p:cNvPr id="2" name="Picture 8" descr="Snow Background Images – Browse 8,263,582 Stock Photos, Vectors, and Video  | Adobe Stock">
            <a:extLst>
              <a:ext uri="{FF2B5EF4-FFF2-40B4-BE49-F238E27FC236}">
                <a16:creationId xmlns:a16="http://schemas.microsoft.com/office/drawing/2014/main" id="{F757CAD0-B7CE-19A1-5B9E-877AD8B6C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16"/>
            <a:ext cx="12220492" cy="6906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00AF1F-FEBC-377A-78E3-60B249391E04}"/>
              </a:ext>
            </a:extLst>
          </p:cNvPr>
          <p:cNvSpPr/>
          <p:nvPr/>
        </p:nvSpPr>
        <p:spPr>
          <a:xfrm>
            <a:off x="4624082" y="139075"/>
            <a:ext cx="3220304" cy="646331"/>
          </a:xfrm>
          <a:prstGeom prst="rect">
            <a:avLst/>
          </a:prstGeom>
          <a:noFill/>
        </p:spPr>
        <p:txBody>
          <a:bodyPr wrap="none" lIns="91440" tIns="45720" rIns="91440" bIns="45720">
            <a:spAutoFit/>
          </a:bodyPr>
          <a:lstStyle/>
          <a:p>
            <a:pPr algn="ctr"/>
            <a:r>
              <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ATRODI </a:t>
            </a:r>
            <a:r>
              <a:rPr lang="en-GB" sz="360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LIEKO!</a:t>
            </a:r>
            <a:endParaRPr lang="en-US" sz="3600" b="0" cap="none" spc="0" dirty="0">
              <a:ln w="0"/>
              <a:solidFill>
                <a:srgbClr val="7030A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8" name="Picture 4" descr="Cartoon illustration. Pair of wool winter mittens with pattern. Gloves for  cold weather. Graphic design with contour. Clip-art print for showcase,  greeting card. Isolated on white background 24734334 Vector Art at Vecteezy">
            <a:extLst>
              <a:ext uri="{FF2B5EF4-FFF2-40B4-BE49-F238E27FC236}">
                <a16:creationId xmlns:a16="http://schemas.microsoft.com/office/drawing/2014/main" id="{87C88A85-D3B6-D28C-BD9D-CEA6BBDE112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57542" y="785406"/>
            <a:ext cx="1754330" cy="17543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unny cartoon warm socks for winter season, cute vector illustration in  flat style. Red and green colors. Cold season symbol, warm clothes. Print  for sticker, postcard, books, decor 4686762 Vector Art at">
            <a:extLst>
              <a:ext uri="{FF2B5EF4-FFF2-40B4-BE49-F238E27FC236}">
                <a16:creationId xmlns:a16="http://schemas.microsoft.com/office/drawing/2014/main" id="{B940E5A2-86D8-504C-9D2A-7C045683D8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776" b="98163" l="5000" r="96735"/>
                    </a14:imgEffect>
                  </a14:imgLayer>
                </a14:imgProps>
              </a:ext>
              <a:ext uri="{28A0092B-C50C-407E-A947-70E740481C1C}">
                <a14:useLocalDpi xmlns:a14="http://schemas.microsoft.com/office/drawing/2010/main" val="0"/>
              </a:ext>
            </a:extLst>
          </a:blip>
          <a:srcRect/>
          <a:stretch>
            <a:fillRect/>
          </a:stretch>
        </p:blipFill>
        <p:spPr bwMode="auto">
          <a:xfrm>
            <a:off x="9849653" y="1059392"/>
            <a:ext cx="1206358" cy="12063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inter Jacket Images - Free Download on Freepik">
            <a:extLst>
              <a:ext uri="{FF2B5EF4-FFF2-40B4-BE49-F238E27FC236}">
                <a16:creationId xmlns:a16="http://schemas.microsoft.com/office/drawing/2014/main" id="{8C277543-FC2B-C856-EADF-176CB2CE66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716" b="42173" l="6550" r="37700">
                        <a14:foregroundMark x1="25719" y1="15974" x2="25719" y2="15974"/>
                        <a14:foregroundMark x1="23642" y1="15016" x2="23642" y2="15016"/>
                        <a14:foregroundMark x1="24121" y1="16773" x2="24121" y2="16773"/>
                        <a14:foregroundMark x1="24441" y1="21725" x2="24441" y2="21725"/>
                        <a14:foregroundMark x1="26518" y1="30990" x2="26518" y2="30990"/>
                        <a14:foregroundMark x1="15176" y1="31470" x2="16294" y2="31949"/>
                        <a14:foregroundMark x1="21565" y1="16613" x2="21565" y2="16613"/>
                      </a14:backgroundRemoval>
                    </a14:imgEffect>
                  </a14:imgLayer>
                </a14:imgProps>
              </a:ext>
              <a:ext uri="{28A0092B-C50C-407E-A947-70E740481C1C}">
                <a14:useLocalDpi xmlns:a14="http://schemas.microsoft.com/office/drawing/2010/main" val="0"/>
              </a:ext>
            </a:extLst>
          </a:blip>
          <a:srcRect l="7037" t="3175" r="62292" b="58055"/>
          <a:stretch/>
        </p:blipFill>
        <p:spPr bwMode="auto">
          <a:xfrm>
            <a:off x="906536" y="2900300"/>
            <a:ext cx="1281860" cy="16203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inter Jumpsuit Stock Illustrations – 329 Winter Jumpsuit Stock  Illustrations, Vectors &amp; Clipart - Dreamstime">
            <a:extLst>
              <a:ext uri="{FF2B5EF4-FFF2-40B4-BE49-F238E27FC236}">
                <a16:creationId xmlns:a16="http://schemas.microsoft.com/office/drawing/2014/main" id="{F905DD1D-55A5-0202-3480-060921D117E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599" r="99800"/>
                    </a14:imgEffect>
                  </a14:imgLayer>
                </a14:imgProps>
              </a:ext>
              <a:ext uri="{28A0092B-C50C-407E-A947-70E740481C1C}">
                <a14:useLocalDpi xmlns:a14="http://schemas.microsoft.com/office/drawing/2010/main" val="0"/>
              </a:ext>
            </a:extLst>
          </a:blip>
          <a:srcRect/>
          <a:stretch>
            <a:fillRect/>
          </a:stretch>
        </p:blipFill>
        <p:spPr bwMode="auto">
          <a:xfrm>
            <a:off x="9977411" y="2840148"/>
            <a:ext cx="950841" cy="170795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38,400+ Kids In Winter Clothes Stock Illustrations, Royalty-Free Vector  Graphics &amp; Clip Art - iStock">
            <a:extLst>
              <a:ext uri="{FF2B5EF4-FFF2-40B4-BE49-F238E27FC236}">
                <a16:creationId xmlns:a16="http://schemas.microsoft.com/office/drawing/2014/main" id="{7AB36871-1D47-BDBF-3EF5-FB5BB07918D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37325" l="64216" r="100000">
                        <a14:foregroundMark x1="80882" y1="21756" x2="80882" y2="21756"/>
                        <a14:foregroundMark x1="72386" y1="29341" x2="72386" y2="29341"/>
                        <a14:foregroundMark x1="93627" y1="31138" x2="93627" y2="31138"/>
                      </a14:backgroundRemoval>
                    </a14:imgEffect>
                  </a14:imgLayer>
                </a14:imgProps>
              </a:ext>
              <a:ext uri="{28A0092B-C50C-407E-A947-70E740481C1C}">
                <a14:useLocalDpi xmlns:a14="http://schemas.microsoft.com/office/drawing/2010/main" val="0"/>
              </a:ext>
            </a:extLst>
          </a:blip>
          <a:srcRect l="64746" b="63237"/>
          <a:stretch/>
        </p:blipFill>
        <p:spPr bwMode="auto">
          <a:xfrm>
            <a:off x="6679856" y="2635484"/>
            <a:ext cx="2055046" cy="175433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16,200+ Kids Tshirt Stock Illustrations, Royalty-Free Vector Graphics &amp;  Clip Art - iStock | Kids tshirt mockup, Kids tshirt on hanger, Kids tshirt  template">
            <a:extLst>
              <a:ext uri="{FF2B5EF4-FFF2-40B4-BE49-F238E27FC236}">
                <a16:creationId xmlns:a16="http://schemas.microsoft.com/office/drawing/2014/main" id="{CC35FD1E-90DC-7E5F-FB56-7EB5AC7FBE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4510" b="96242" l="71569" r="96895"/>
                    </a14:imgEffect>
                  </a14:imgLayer>
                </a14:imgProps>
              </a:ext>
              <a:ext uri="{28A0092B-C50C-407E-A947-70E740481C1C}">
                <a14:useLocalDpi xmlns:a14="http://schemas.microsoft.com/office/drawing/2010/main" val="0"/>
              </a:ext>
            </a:extLst>
          </a:blip>
          <a:srcRect l="72325" t="74190" r="3176" b="4308"/>
          <a:stretch/>
        </p:blipFill>
        <p:spPr bwMode="auto">
          <a:xfrm>
            <a:off x="3739282" y="2900300"/>
            <a:ext cx="1772590" cy="1555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unny cartoon warm socks for winter season, cute vector illustration in  flat style. Red and green colors. Cold season symbol, warm clothes. Print  for sticker, postcard, books, decor 4686762 Vector Art at">
            <a:extLst>
              <a:ext uri="{FF2B5EF4-FFF2-40B4-BE49-F238E27FC236}">
                <a16:creationId xmlns:a16="http://schemas.microsoft.com/office/drawing/2014/main" id="{16F6225F-D944-BDED-AED0-2F6524BD7B5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776" b="98163" l="5000" r="96735"/>
                    </a14:imgEffect>
                  </a14:imgLayer>
                </a14:imgProps>
              </a:ext>
              <a:ext uri="{28A0092B-C50C-407E-A947-70E740481C1C}">
                <a14:useLocalDpi xmlns:a14="http://schemas.microsoft.com/office/drawing/2010/main" val="0"/>
              </a:ext>
            </a:extLst>
          </a:blip>
          <a:srcRect/>
          <a:stretch>
            <a:fillRect/>
          </a:stretch>
        </p:blipFill>
        <p:spPr bwMode="auto">
          <a:xfrm>
            <a:off x="906536" y="5086135"/>
            <a:ext cx="1206358" cy="12063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22,638 Boot Snow Stock Vectors and Vector Art | Shutterstock">
            <a:extLst>
              <a:ext uri="{FF2B5EF4-FFF2-40B4-BE49-F238E27FC236}">
                <a16:creationId xmlns:a16="http://schemas.microsoft.com/office/drawing/2014/main" id="{B29865FC-481A-2068-6019-FC5A06C1EDC6}"/>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60216" y="4923811"/>
            <a:ext cx="1674686" cy="16746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 cartoon of a pair of yellow snow pants with a red background. | Premium  AI-generated vector">
            <a:extLst>
              <a:ext uri="{FF2B5EF4-FFF2-40B4-BE49-F238E27FC236}">
                <a16:creationId xmlns:a16="http://schemas.microsoft.com/office/drawing/2014/main" id="{4F0A5A1C-32D8-0368-2596-9394D0331165}"/>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9108" y="856765"/>
            <a:ext cx="1527470" cy="15274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ids Swimwear Vectors &amp; Illustrations for Free Download | Freepik">
            <a:extLst>
              <a:ext uri="{FF2B5EF4-FFF2-40B4-BE49-F238E27FC236}">
                <a16:creationId xmlns:a16="http://schemas.microsoft.com/office/drawing/2014/main" id="{A990F0C0-6B49-AC4E-EBCD-728F91D2A422}"/>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790" b="53892" l="2077" r="33706">
                        <a14:foregroundMark x1="19649" y1="42515" x2="19649" y2="42515"/>
                        <a14:foregroundMark x1="16613" y1="10180" x2="16613" y2="10180"/>
                        <a14:foregroundMark x1="19329" y1="9980" x2="19329" y2="9980"/>
                      </a14:backgroundRemoval>
                    </a14:imgEffect>
                  </a14:imgLayer>
                </a14:imgProps>
              </a:ext>
              <a:ext uri="{28A0092B-C50C-407E-A947-70E740481C1C}">
                <a14:useLocalDpi xmlns:a14="http://schemas.microsoft.com/office/drawing/2010/main" val="0"/>
              </a:ext>
            </a:extLst>
          </a:blip>
          <a:srcRect l="2322" t="5487" r="67056" b="46071"/>
          <a:stretch/>
        </p:blipFill>
        <p:spPr bwMode="auto">
          <a:xfrm>
            <a:off x="6917929" y="744659"/>
            <a:ext cx="1525666" cy="19315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artoon christmas jumper - Best adult videos and photos">
            <a:extLst>
              <a:ext uri="{FF2B5EF4-FFF2-40B4-BE49-F238E27FC236}">
                <a16:creationId xmlns:a16="http://schemas.microsoft.com/office/drawing/2014/main" id="{41625D5A-3AE1-2231-DA55-80017B69BA23}"/>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004246">
            <a:off x="3986094" y="5236442"/>
            <a:ext cx="1200921" cy="10677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artoon illustration. Pair of wool winter mittens with pattern. Gloves for  cold weather. Graphic design with contour. Clip-art print for showcase,  greeting card. Isolated on white background 24734334 Vector Art at Vecteezy">
            <a:extLst>
              <a:ext uri="{FF2B5EF4-FFF2-40B4-BE49-F238E27FC236}">
                <a16:creationId xmlns:a16="http://schemas.microsoft.com/office/drawing/2014/main" id="{03683548-1D2E-ED78-2D17-39995EA5D9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75666" y="4869667"/>
            <a:ext cx="1754330" cy="1754330"/>
          </a:xfrm>
          <a:prstGeom prst="rect">
            <a:avLst/>
          </a:prstGeom>
          <a:noFill/>
          <a:extLst>
            <a:ext uri="{909E8E84-426E-40DD-AFC4-6F175D3DCCD1}">
              <a14:hiddenFill xmlns:a14="http://schemas.microsoft.com/office/drawing/2010/main">
                <a:solidFill>
                  <a:srgbClr val="FFFFFF"/>
                </a:solidFill>
              </a14:hiddenFill>
            </a:ext>
          </a:extLst>
        </p:spPr>
      </p:pic>
      <p:pic>
        <p:nvPicPr>
          <p:cNvPr id="6" name="p_34336278_491_everita">
            <a:hlinkClick r:id="" action="ppaction://media"/>
            <a:extLst>
              <a:ext uri="{FF2B5EF4-FFF2-40B4-BE49-F238E27FC236}">
                <a16:creationId xmlns:a16="http://schemas.microsoft.com/office/drawing/2014/main" id="{00430D72-0FD1-3CE4-071D-D74AB264585D}"/>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7878633" y="281956"/>
            <a:ext cx="406400" cy="406400"/>
          </a:xfrm>
          <a:prstGeom prst="rect">
            <a:avLst/>
          </a:prstGeom>
        </p:spPr>
      </p:pic>
    </p:spTree>
    <p:extLst>
      <p:ext uri="{BB962C8B-B14F-4D97-AF65-F5344CB8AC3E}">
        <p14:creationId xmlns:p14="http://schemas.microsoft.com/office/powerpoint/2010/main" val="97363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5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6150"/>
                    </p:tgtEl>
                  </p:cond>
                </p:stCondLst>
                <p:endSync evt="end" delay="0">
                  <p:rtn val="all"/>
                </p:endSync>
                <p:childTnLst>
                  <p:par>
                    <p:cTn id="22" fill="hold">
                      <p:stCondLst>
                        <p:cond delay="0"/>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6150"/>
                                        </p:tgtEl>
                                        <p:attrNameLst>
                                          <p:attrName>r</p:attrName>
                                        </p:attrNameLst>
                                      </p:cBhvr>
                                    </p:animRot>
                                  </p:childTnLst>
                                </p:cTn>
                              </p:par>
                            </p:childTnLst>
                          </p:cTn>
                        </p:par>
                      </p:childTnLst>
                    </p:cTn>
                  </p:par>
                </p:childTnLst>
              </p:cTn>
              <p:nextCondLst>
                <p:cond evt="onClick" delay="0">
                  <p:tgtEl>
                    <p:spTgt spid="6150"/>
                  </p:tgtEl>
                </p:cond>
              </p:nextCondLst>
            </p:seq>
            <p:seq concurrent="1" nextAc="seek">
              <p:cTn id="26" restart="whenNotActive" fill="hold" evtFilter="cancelBubble" nodeType="interactiveSeq">
                <p:stCondLst>
                  <p:cond evt="onClick" delay="0">
                    <p:tgtEl>
                      <p:spTgt spid="6154"/>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6154"/>
                                        </p:tgtEl>
                                        <p:attrNameLst>
                                          <p:attrName>r</p:attrName>
                                        </p:attrNameLst>
                                      </p:cBhvr>
                                    </p:animRot>
                                  </p:childTnLst>
                                </p:cTn>
                              </p:par>
                            </p:childTnLst>
                          </p:cTn>
                        </p:par>
                      </p:childTnLst>
                    </p:cTn>
                  </p:par>
                </p:childTnLst>
              </p:cTn>
              <p:nextCondLst>
                <p:cond evt="onClick" delay="0">
                  <p:tgtEl>
                    <p:spTgt spid="6154"/>
                  </p:tgtEl>
                </p:cond>
              </p:nextCondLst>
            </p:seq>
            <p:seq concurrent="1" nextAc="seek">
              <p:cTn id="31" restart="whenNotActive" fill="hold" evtFilter="cancelBubble" nodeType="interactiveSeq">
                <p:stCondLst>
                  <p:cond evt="onClick" delay="0">
                    <p:tgtEl>
                      <p:spTgt spid="6152"/>
                    </p:tgtEl>
                  </p:cond>
                </p:stCondLst>
                <p:endSync evt="end" delay="0">
                  <p:rtn val="all"/>
                </p:endSync>
                <p:childTnLst>
                  <p:par>
                    <p:cTn id="32" fill="hold">
                      <p:stCondLst>
                        <p:cond delay="0"/>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6152"/>
                                        </p:tgtEl>
                                        <p:attrNameLst>
                                          <p:attrName>r</p:attrName>
                                        </p:attrNameLst>
                                      </p:cBhvr>
                                    </p:animRot>
                                  </p:childTnLst>
                                </p:cTn>
                              </p:par>
                            </p:childTnLst>
                          </p:cTn>
                        </p:par>
                      </p:childTnLst>
                    </p:cTn>
                  </p:par>
                </p:childTnLst>
              </p:cTn>
              <p:nextCondLst>
                <p:cond evt="onClick" delay="0">
                  <p:tgtEl>
                    <p:spTgt spid="6152"/>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p:stCondLst>
                        <p:cond delay="0"/>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19"/>
                                        </p:tgtEl>
                                        <p:attrNameLst>
                                          <p:attrName>r</p:attrName>
                                        </p:attrNameLst>
                                      </p:cBhvr>
                                    </p:animRo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1026"/>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8" presetClass="emph" presetSubtype="0" fill="hold" nodeType="clickEffect">
                                  <p:stCondLst>
                                    <p:cond delay="0"/>
                                  </p:stCondLst>
                                  <p:childTnLst>
                                    <p:animRot by="21600000">
                                      <p:cBhvr>
                                        <p:cTn id="60" dur="2000" fill="hold"/>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4"/>
                                        </p:tgtEl>
                                        <p:attrNameLst>
                                          <p:attrName>r</p:attrName>
                                        </p:attrNameLst>
                                      </p:cBhvr>
                                    </p:animRot>
                                  </p:childTnLst>
                                </p:cTn>
                              </p:par>
                            </p:childTnLst>
                          </p:cTn>
                        </p:par>
                      </p:childTnLst>
                    </p:cTn>
                  </p:par>
                </p:childTnLst>
              </p:cTn>
              <p:nextCondLst>
                <p:cond evt="onClick" delay="0">
                  <p:tgtEl>
                    <p:spTgt spid="4"/>
                  </p:tgtEl>
                </p:cond>
              </p:nextCondLst>
            </p:seq>
            <p:audio>
              <p:cMediaNode vol="80000">
                <p:cTn id="66"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3137</TotalTime>
  <Words>461</Words>
  <Application>Microsoft Office PowerPoint</Application>
  <PresentationFormat>Widescreen</PresentationFormat>
  <Paragraphs>220</Paragraphs>
  <Slides>32</Slides>
  <Notes>1</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Krankals Family</dc:creator>
  <cp:lastModifiedBy>Krankals Family</cp:lastModifiedBy>
  <cp:revision>20</cp:revision>
  <dcterms:created xsi:type="dcterms:W3CDTF">2025-01-08T19:32:06Z</dcterms:created>
  <dcterms:modified xsi:type="dcterms:W3CDTF">2025-01-13T08:57:29Z</dcterms:modified>
</cp:coreProperties>
</file>