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8"/>
  </p:notesMasterIdLst>
  <p:handoutMasterIdLst>
    <p:handoutMasterId r:id="rId19"/>
  </p:handoutMasterIdLst>
  <p:sldIdLst>
    <p:sldId id="257" r:id="rId5"/>
    <p:sldId id="265" r:id="rId6"/>
    <p:sldId id="269" r:id="rId7"/>
    <p:sldId id="275" r:id="rId8"/>
    <p:sldId id="276" r:id="rId9"/>
    <p:sldId id="281" r:id="rId10"/>
    <p:sldId id="282" r:id="rId11"/>
    <p:sldId id="286" r:id="rId12"/>
    <p:sldId id="287" r:id="rId13"/>
    <p:sldId id="277" r:id="rId14"/>
    <p:sldId id="283" r:id="rId15"/>
    <p:sldId id="270" r:id="rId16"/>
    <p:sldId id="274"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40BCD6F9-5D22-4CB6-95FB-9DD827879523}">
          <p14:sldIdLst>
            <p14:sldId id="257"/>
            <p14:sldId id="265"/>
            <p14:sldId id="269"/>
            <p14:sldId id="275"/>
            <p14:sldId id="276"/>
          </p14:sldIdLst>
        </p14:section>
        <p14:section name="Untitled Section" id="{6AE78C6F-6D76-4A2C-915A-CD9B292918AC}">
          <p14:sldIdLst>
            <p14:sldId id="281"/>
            <p14:sldId id="282"/>
            <p14:sldId id="286"/>
            <p14:sldId id="287"/>
            <p14:sldId id="277"/>
            <p14:sldId id="283"/>
            <p14:sldId id="270"/>
            <p14:sldId id="274"/>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414280D-B236-0CC4-4934-5FD4CC0D8B0A}" v="13" dt="2024-12-02T12:09:47.684"/>
    <p1510:client id="{49A84092-A289-F8C6-82BC-469FC780C182}" v="27" dt="2024-12-03T19:21:46.525"/>
    <p1510:client id="{4A27A93C-2A2E-B7E5-2A35-3D64229ABE5E}" v="89" dt="2024-12-03T20:35:22.652"/>
    <p1510:client id="{5ED82590-0A4D-68E9-AC21-969751AFA391}" v="22" dt="2024-12-02T12:08:14.124"/>
    <p1510:client id="{800F9B5F-5400-9DA2-EE21-1F14A7472CBE}" v="3" dt="2024-12-04T10:08:43.166"/>
    <p1510:client id="{A2B9FA8A-42D9-5945-5932-C397D773C533}" v="14" dt="2024-12-03T17:11:19.544"/>
    <p1510:client id="{A347D3ED-8D71-5308-F48C-8D50D25879FC}" v="93" dt="2024-12-03T12:33:48.054"/>
    <p1510:client id="{E3E0EE8E-4065-5C1D-51D6-F7E9ADF65B81}" v="11" dt="2024-12-04T05:13:39.928"/>
    <p1510:client id="{E540D17E-0A42-66DE-C413-2F9F07AD4DEB}" v="1" dt="2024-12-03T20:21:26.04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1" d="100"/>
          <a:sy n="81" d="100"/>
        </p:scale>
        <p:origin x="725" y="62"/>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FBE2AAA-2CC7-4F9C-A8C6-8B9F2A3E9EF0}" type="datetimeFigureOut">
              <a:rPr lang="en-US" smtClean="0"/>
              <a:t>12/9/2024</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50AD62A-9EE1-43E3-A7E5-D268F71DF3EB}" type="slidenum">
              <a:rPr lang="en-US" smtClean="0"/>
              <a:t>‹#›</a:t>
            </a:fld>
            <a:endParaRPr lang="en-US"/>
          </a:p>
        </p:txBody>
      </p:sp>
    </p:spTree>
    <p:extLst>
      <p:ext uri="{BB962C8B-B14F-4D97-AF65-F5344CB8AC3E}">
        <p14:creationId xmlns:p14="http://schemas.microsoft.com/office/powerpoint/2010/main" val="143644828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B37ADBA-1AC7-4CD6-8AFF-4E8087BA5487}" type="datetimeFigureOut">
              <a:rPr lang="en-US" smtClean="0"/>
              <a:t>12/9/2024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534C2EF-8A97-4DAF-B099-E567883644D6}" type="slidenum">
              <a:rPr lang="en-US" smtClean="0"/>
              <a:t>‹#›</a:t>
            </a:fld>
            <a:endParaRPr lang="en-US"/>
          </a:p>
        </p:txBody>
      </p:sp>
    </p:spTree>
    <p:extLst>
      <p:ext uri="{BB962C8B-B14F-4D97-AF65-F5344CB8AC3E}">
        <p14:creationId xmlns:p14="http://schemas.microsoft.com/office/powerpoint/2010/main" val="718091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NOTE:</a:t>
            </a:r>
            <a:r>
              <a:rPr lang="en-US" baseline="0"/>
              <a:t> </a:t>
            </a:r>
            <a:r>
              <a:rPr lang="en-US"/>
              <a:t>To change images on this slide, select a picture and delete it. Then click the Insert Picture icon</a:t>
            </a:r>
            <a:r>
              <a:rPr lang="en-US" baseline="0"/>
              <a:t> </a:t>
            </a:r>
            <a:r>
              <a:rPr lang="en-US"/>
              <a:t>in the placeholder to insert your own image.</a:t>
            </a:r>
          </a:p>
        </p:txBody>
      </p:sp>
      <p:sp>
        <p:nvSpPr>
          <p:cNvPr id="4" name="Slide Number Placeholder 3"/>
          <p:cNvSpPr>
            <a:spLocks noGrp="1"/>
          </p:cNvSpPr>
          <p:nvPr>
            <p:ph type="sldNum" sz="quarter" idx="10"/>
          </p:nvPr>
        </p:nvSpPr>
        <p:spPr/>
        <p:txBody>
          <a:bodyPr/>
          <a:lstStyle/>
          <a:p>
            <a:fld id="{5534C2EF-8A97-4DAF-B099-E567883644D6}" type="slidenum">
              <a:rPr lang="en-US" smtClean="0"/>
              <a:t>2</a:t>
            </a:fld>
            <a:endParaRPr lang="en-US"/>
          </a:p>
        </p:txBody>
      </p:sp>
    </p:spTree>
    <p:extLst>
      <p:ext uri="{BB962C8B-B14F-4D97-AF65-F5344CB8AC3E}">
        <p14:creationId xmlns:p14="http://schemas.microsoft.com/office/powerpoint/2010/main" val="388601492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7" name="Picture 6"/>
          <p:cNvPicPr>
            <a:picLocks noChangeAspect="1"/>
          </p:cNvPicPr>
          <p:nvPr/>
        </p:nvPicPr>
        <p:blipFill rotWithShape="1">
          <a:blip r:embed="rId2" cstate="print">
            <a:extLst>
              <a:ext uri="{28A0092B-C50C-407E-A947-70E740481C1C}">
                <a14:useLocalDpi xmlns:a14="http://schemas.microsoft.com/office/drawing/2010/main" val="0"/>
              </a:ext>
            </a:extLst>
          </a:blip>
          <a:srcRect l="2124" r="323" b="422"/>
          <a:stretch/>
        </p:blipFill>
        <p:spPr>
          <a:xfrm>
            <a:off x="1524" y="1"/>
            <a:ext cx="12188952" cy="6858000"/>
          </a:xfrm>
          <a:prstGeom prst="rect">
            <a:avLst/>
          </a:prstGeom>
        </p:spPr>
      </p:pic>
      <p:sp>
        <p:nvSpPr>
          <p:cNvPr id="2" name="Title 1"/>
          <p:cNvSpPr>
            <a:spLocks noGrp="1"/>
          </p:cNvSpPr>
          <p:nvPr>
            <p:ph type="ctrTitle"/>
          </p:nvPr>
        </p:nvSpPr>
        <p:spPr>
          <a:xfrm>
            <a:off x="838200" y="533400"/>
            <a:ext cx="8458200" cy="1828800"/>
          </a:xfrm>
        </p:spPr>
        <p:txBody>
          <a:bodyPr anchor="b">
            <a:normAutofit/>
          </a:bodyPr>
          <a:lstStyle>
            <a:lvl1pPr algn="l">
              <a:defRPr sz="4400"/>
            </a:lvl1pPr>
          </a:lstStyle>
          <a:p>
            <a:r>
              <a:rPr lang="en-US"/>
              <a:t>Click to edit Master title style</a:t>
            </a:r>
          </a:p>
        </p:txBody>
      </p:sp>
      <p:sp>
        <p:nvSpPr>
          <p:cNvPr id="3" name="Subtitle 2"/>
          <p:cNvSpPr>
            <a:spLocks noGrp="1"/>
          </p:cNvSpPr>
          <p:nvPr>
            <p:ph type="subTitle" idx="1"/>
          </p:nvPr>
        </p:nvSpPr>
        <p:spPr>
          <a:xfrm>
            <a:off x="838200" y="2438400"/>
            <a:ext cx="7086600" cy="914400"/>
          </a:xfrm>
        </p:spPr>
        <p:txBody>
          <a:bodyPr>
            <a:normAutofit/>
          </a:bodyPr>
          <a:lstStyle>
            <a:lvl1pPr marL="0" indent="0" algn="l">
              <a:spcBef>
                <a:spcPts val="1200"/>
              </a:spcBef>
              <a:buNone/>
              <a:defRPr sz="2400">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41544510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Two Pictures with Captions">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55" y="1716"/>
            <a:ext cx="12188952" cy="6856284"/>
          </a:xfrm>
          <a:prstGeom prst="rect">
            <a:avLst/>
          </a:prstGeom>
        </p:spPr>
      </p:pic>
      <p:sp>
        <p:nvSpPr>
          <p:cNvPr id="2" name="Title 1"/>
          <p:cNvSpPr>
            <a:spLocks noGrp="1"/>
          </p:cNvSpPr>
          <p:nvPr>
            <p:ph type="title"/>
          </p:nvPr>
        </p:nvSpPr>
        <p:spPr>
          <a:xfrm>
            <a:off x="1028580" y="5791200"/>
            <a:ext cx="8115419" cy="701674"/>
          </a:xfrm>
        </p:spPr>
        <p:txBody>
          <a:bodyPr vert="horz" lIns="91440" tIns="45720" rIns="91440" bIns="45720" rtlCol="0" anchor="b">
            <a:normAutofit/>
          </a:bodyPr>
          <a:lstStyle>
            <a:lvl1pPr>
              <a:defRPr lang="en-US" sz="2400">
                <a:solidFill>
                  <a:schemeClr val="accent1"/>
                </a:solidFill>
              </a:defRPr>
            </a:lvl1pPr>
          </a:lstStyle>
          <a:p>
            <a:pPr lvl="0"/>
            <a:r>
              <a:rPr lang="en-US"/>
              <a:t>Click to edit Master title style</a:t>
            </a:r>
          </a:p>
        </p:txBody>
      </p:sp>
      <p:sp>
        <p:nvSpPr>
          <p:cNvPr id="7" name="Freeform 5"/>
          <p:cNvSpPr>
            <a:spLocks/>
          </p:cNvSpPr>
          <p:nvPr/>
        </p:nvSpPr>
        <p:spPr bwMode="gray">
          <a:xfrm>
            <a:off x="762000" y="933449"/>
            <a:ext cx="4114800" cy="4109465"/>
          </a:xfrm>
          <a:custGeom>
            <a:avLst/>
            <a:gdLst>
              <a:gd name="T0" fmla="*/ 870 w 933"/>
              <a:gd name="T1" fmla="*/ 64 h 1275"/>
              <a:gd name="T2" fmla="*/ 870 w 933"/>
              <a:gd name="T3" fmla="*/ 1213 h 1275"/>
              <a:gd name="T4" fmla="*/ 61 w 933"/>
              <a:gd name="T5" fmla="*/ 1213 h 1275"/>
              <a:gd name="T6" fmla="*/ 61 w 933"/>
              <a:gd name="T7" fmla="*/ 64 h 1275"/>
              <a:gd name="T8" fmla="*/ 870 w 933"/>
              <a:gd name="T9" fmla="*/ 64 h 1275"/>
            </a:gdLst>
            <a:ahLst/>
            <a:cxnLst>
              <a:cxn ang="0">
                <a:pos x="T0" y="T1"/>
              </a:cxn>
              <a:cxn ang="0">
                <a:pos x="T2" y="T3"/>
              </a:cxn>
              <a:cxn ang="0">
                <a:pos x="T4" y="T5"/>
              </a:cxn>
              <a:cxn ang="0">
                <a:pos x="T6" y="T7"/>
              </a:cxn>
              <a:cxn ang="0">
                <a:pos x="T8" y="T9"/>
              </a:cxn>
            </a:cxnLst>
            <a:rect l="0" t="0" r="r" b="b"/>
            <a:pathLst>
              <a:path w="933" h="1275">
                <a:moveTo>
                  <a:pt x="870" y="64"/>
                </a:moveTo>
                <a:cubicBezTo>
                  <a:pt x="933" y="128"/>
                  <a:pt x="922" y="1160"/>
                  <a:pt x="870" y="1213"/>
                </a:cubicBezTo>
                <a:cubicBezTo>
                  <a:pt x="817" y="1266"/>
                  <a:pt x="121" y="1275"/>
                  <a:pt x="61" y="1213"/>
                </a:cubicBezTo>
                <a:cubicBezTo>
                  <a:pt x="0" y="1151"/>
                  <a:pt x="3" y="123"/>
                  <a:pt x="61" y="64"/>
                </a:cubicBezTo>
                <a:cubicBezTo>
                  <a:pt x="118" y="5"/>
                  <a:pt x="806" y="0"/>
                  <a:pt x="870" y="64"/>
                </a:cubicBezTo>
                <a:close/>
              </a:path>
            </a:pathLst>
          </a:custGeom>
          <a:solidFill>
            <a:srgbClr val="FFFFFF"/>
          </a:solidFill>
          <a:effectLst>
            <a:outerShdw blurRad="317500" dist="63500" dir="2700000" algn="tl" rotWithShape="0">
              <a:prstClr val="black">
                <a:alpha val="30000"/>
              </a:prstClr>
            </a:outerShdw>
          </a:effectLst>
        </p:spPr>
        <p:txBody>
          <a:bodyPr vert="horz" wrap="square" lIns="91440" tIns="45720" rIns="91440" bIns="45720" numCol="1" anchor="t" anchorCtr="0" compatLnSpc="1">
            <a:prstTxWarp prst="textNoShape">
              <a:avLst/>
            </a:prstTxWarp>
          </a:bodyPr>
          <a:lstStyle/>
          <a:p>
            <a:endParaRPr lang="en-US"/>
          </a:p>
        </p:txBody>
      </p:sp>
      <p:sp>
        <p:nvSpPr>
          <p:cNvPr id="15" name="Picture Placeholder 14" descr="An empty placeholder to add an image. Click on the placeholder and select the image that you wish to add"/>
          <p:cNvSpPr>
            <a:spLocks noGrp="1"/>
          </p:cNvSpPr>
          <p:nvPr>
            <p:ph type="pic" sz="quarter" idx="13"/>
          </p:nvPr>
        </p:nvSpPr>
        <p:spPr>
          <a:xfrm>
            <a:off x="992435" y="1113022"/>
            <a:ext cx="3638453" cy="3750319"/>
          </a:xfrm>
          <a:custGeom>
            <a:avLst/>
            <a:gdLst>
              <a:gd name="connsiteX0" fmla="*/ 1744346 w 3503695"/>
              <a:gd name="connsiteY0" fmla="*/ 62 h 4031418"/>
              <a:gd name="connsiteX1" fmla="*/ 3334838 w 3503695"/>
              <a:gd name="connsiteY1" fmla="*/ 150223 h 4031418"/>
              <a:gd name="connsiteX2" fmla="*/ 3334838 w 3503695"/>
              <a:gd name="connsiteY2" fmla="*/ 3890810 h 4031418"/>
              <a:gd name="connsiteX3" fmla="*/ 174362 w 3503695"/>
              <a:gd name="connsiteY3" fmla="*/ 3890810 h 4031418"/>
              <a:gd name="connsiteX4" fmla="*/ 174362 w 3503695"/>
              <a:gd name="connsiteY4" fmla="*/ 150223 h 4031418"/>
              <a:gd name="connsiteX5" fmla="*/ 1744346 w 3503695"/>
              <a:gd name="connsiteY5" fmla="*/ 62 h 40314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503695" h="4031418">
                <a:moveTo>
                  <a:pt x="1744346" y="62"/>
                </a:moveTo>
                <a:cubicBezTo>
                  <a:pt x="2475376" y="-1972"/>
                  <a:pt x="3209826" y="46047"/>
                  <a:pt x="3334838" y="150223"/>
                </a:cubicBezTo>
                <a:cubicBezTo>
                  <a:pt x="3580957" y="358576"/>
                  <a:pt x="3537984" y="3718268"/>
                  <a:pt x="3334838" y="3890810"/>
                </a:cubicBezTo>
                <a:cubicBezTo>
                  <a:pt x="3127786" y="4063352"/>
                  <a:pt x="408761" y="4092652"/>
                  <a:pt x="174362" y="3890810"/>
                </a:cubicBezTo>
                <a:cubicBezTo>
                  <a:pt x="-63943" y="3688968"/>
                  <a:pt x="-52223" y="342299"/>
                  <a:pt x="174362" y="150223"/>
                </a:cubicBezTo>
                <a:cubicBezTo>
                  <a:pt x="285702" y="54185"/>
                  <a:pt x="1013315" y="2097"/>
                  <a:pt x="1744346" y="62"/>
                </a:cubicBezTo>
                <a:close/>
              </a:path>
            </a:pathLst>
          </a:custGeom>
          <a:solidFill>
            <a:schemeClr val="accent2">
              <a:lumMod val="20000"/>
              <a:lumOff val="80000"/>
            </a:schemeClr>
          </a:solidFill>
        </p:spPr>
        <p:txBody>
          <a:bodyPr wrap="square" tIns="365760">
            <a:noAutofit/>
          </a:bodyPr>
          <a:lstStyle>
            <a:lvl1pPr marL="0" indent="0" algn="ctr">
              <a:buNone/>
              <a:defRPr/>
            </a:lvl1pPr>
          </a:lstStyle>
          <a:p>
            <a:r>
              <a:rPr lang="en-US"/>
              <a:t>Click icon to add picture</a:t>
            </a:r>
          </a:p>
        </p:txBody>
      </p:sp>
      <p:sp>
        <p:nvSpPr>
          <p:cNvPr id="17" name="Text Placeholder 16"/>
          <p:cNvSpPr>
            <a:spLocks noGrp="1"/>
          </p:cNvSpPr>
          <p:nvPr>
            <p:ph type="body" sz="quarter" idx="14"/>
          </p:nvPr>
        </p:nvSpPr>
        <p:spPr>
          <a:xfrm>
            <a:off x="1028581" y="5181600"/>
            <a:ext cx="3566160" cy="493776"/>
          </a:xfrm>
        </p:spPr>
        <p:txBody>
          <a:bodyPr>
            <a:normAutofit/>
          </a:bodyPr>
          <a:lstStyle>
            <a:lvl1pPr marL="0" indent="0">
              <a:buNone/>
              <a:defRPr sz="1800"/>
            </a:lvl1pPr>
            <a:lvl2pPr marL="0" indent="0">
              <a:spcBef>
                <a:spcPts val="1200"/>
              </a:spcBef>
              <a:buNone/>
              <a:defRPr sz="1800"/>
            </a:lvl2pPr>
            <a:lvl3pPr marL="0" indent="0">
              <a:spcBef>
                <a:spcPts val="1200"/>
              </a:spcBef>
              <a:buNone/>
              <a:defRPr sz="1800"/>
            </a:lvl3pPr>
            <a:lvl4pPr marL="0" indent="0">
              <a:spcBef>
                <a:spcPts val="1200"/>
              </a:spcBef>
              <a:buNone/>
              <a:defRPr sz="1800"/>
            </a:lvl4pPr>
            <a:lvl5pPr marL="0" indent="0">
              <a:spcBef>
                <a:spcPts val="1200"/>
              </a:spcBef>
              <a:buNone/>
              <a:defRPr sz="1800"/>
            </a:lvl5pPr>
          </a:lstStyle>
          <a:p>
            <a:pPr lvl="0"/>
            <a:r>
              <a:rPr lang="en-US"/>
              <a:t>Click to edit Master text styles</a:t>
            </a:r>
          </a:p>
        </p:txBody>
      </p:sp>
      <p:sp>
        <p:nvSpPr>
          <p:cNvPr id="18" name="Freeform 5"/>
          <p:cNvSpPr>
            <a:spLocks/>
          </p:cNvSpPr>
          <p:nvPr/>
        </p:nvSpPr>
        <p:spPr bwMode="gray">
          <a:xfrm>
            <a:off x="5300133" y="933449"/>
            <a:ext cx="4114800" cy="4109465"/>
          </a:xfrm>
          <a:custGeom>
            <a:avLst/>
            <a:gdLst>
              <a:gd name="T0" fmla="*/ 870 w 933"/>
              <a:gd name="T1" fmla="*/ 64 h 1275"/>
              <a:gd name="T2" fmla="*/ 870 w 933"/>
              <a:gd name="T3" fmla="*/ 1213 h 1275"/>
              <a:gd name="T4" fmla="*/ 61 w 933"/>
              <a:gd name="T5" fmla="*/ 1213 h 1275"/>
              <a:gd name="T6" fmla="*/ 61 w 933"/>
              <a:gd name="T7" fmla="*/ 64 h 1275"/>
              <a:gd name="T8" fmla="*/ 870 w 933"/>
              <a:gd name="T9" fmla="*/ 64 h 1275"/>
            </a:gdLst>
            <a:ahLst/>
            <a:cxnLst>
              <a:cxn ang="0">
                <a:pos x="T0" y="T1"/>
              </a:cxn>
              <a:cxn ang="0">
                <a:pos x="T2" y="T3"/>
              </a:cxn>
              <a:cxn ang="0">
                <a:pos x="T4" y="T5"/>
              </a:cxn>
              <a:cxn ang="0">
                <a:pos x="T6" y="T7"/>
              </a:cxn>
              <a:cxn ang="0">
                <a:pos x="T8" y="T9"/>
              </a:cxn>
            </a:cxnLst>
            <a:rect l="0" t="0" r="r" b="b"/>
            <a:pathLst>
              <a:path w="933" h="1275">
                <a:moveTo>
                  <a:pt x="870" y="64"/>
                </a:moveTo>
                <a:cubicBezTo>
                  <a:pt x="933" y="128"/>
                  <a:pt x="922" y="1160"/>
                  <a:pt x="870" y="1213"/>
                </a:cubicBezTo>
                <a:cubicBezTo>
                  <a:pt x="817" y="1266"/>
                  <a:pt x="121" y="1275"/>
                  <a:pt x="61" y="1213"/>
                </a:cubicBezTo>
                <a:cubicBezTo>
                  <a:pt x="0" y="1151"/>
                  <a:pt x="3" y="123"/>
                  <a:pt x="61" y="64"/>
                </a:cubicBezTo>
                <a:cubicBezTo>
                  <a:pt x="118" y="5"/>
                  <a:pt x="806" y="0"/>
                  <a:pt x="870" y="64"/>
                </a:cubicBezTo>
                <a:close/>
              </a:path>
            </a:pathLst>
          </a:custGeom>
          <a:solidFill>
            <a:srgbClr val="FFFFFF"/>
          </a:solidFill>
          <a:effectLst>
            <a:outerShdw blurRad="317500" dist="63500" dir="2700000" algn="tl" rotWithShape="0">
              <a:prstClr val="black">
                <a:alpha val="30000"/>
              </a:prstClr>
            </a:outerShdw>
          </a:effectLst>
        </p:spPr>
        <p:txBody>
          <a:bodyPr vert="horz" wrap="square" lIns="91440" tIns="45720" rIns="91440" bIns="45720" numCol="1" anchor="t" anchorCtr="0" compatLnSpc="1">
            <a:prstTxWarp prst="textNoShape">
              <a:avLst/>
            </a:prstTxWarp>
          </a:bodyPr>
          <a:lstStyle/>
          <a:p>
            <a:endParaRPr lang="en-US"/>
          </a:p>
        </p:txBody>
      </p:sp>
      <p:sp>
        <p:nvSpPr>
          <p:cNvPr id="19" name="Picture Placeholder 18" descr="An empty placeholder to add an image. Click on the placeholder and select the image that you wish to add"/>
          <p:cNvSpPr>
            <a:spLocks noGrp="1"/>
          </p:cNvSpPr>
          <p:nvPr>
            <p:ph type="pic" sz="quarter" idx="15"/>
          </p:nvPr>
        </p:nvSpPr>
        <p:spPr>
          <a:xfrm>
            <a:off x="5530568" y="1113022"/>
            <a:ext cx="3638453" cy="3750319"/>
          </a:xfrm>
          <a:custGeom>
            <a:avLst/>
            <a:gdLst>
              <a:gd name="connsiteX0" fmla="*/ 1744346 w 3503695"/>
              <a:gd name="connsiteY0" fmla="*/ 62 h 4031418"/>
              <a:gd name="connsiteX1" fmla="*/ 3334838 w 3503695"/>
              <a:gd name="connsiteY1" fmla="*/ 150223 h 4031418"/>
              <a:gd name="connsiteX2" fmla="*/ 3334838 w 3503695"/>
              <a:gd name="connsiteY2" fmla="*/ 3890810 h 4031418"/>
              <a:gd name="connsiteX3" fmla="*/ 174362 w 3503695"/>
              <a:gd name="connsiteY3" fmla="*/ 3890810 h 4031418"/>
              <a:gd name="connsiteX4" fmla="*/ 174362 w 3503695"/>
              <a:gd name="connsiteY4" fmla="*/ 150223 h 4031418"/>
              <a:gd name="connsiteX5" fmla="*/ 1744346 w 3503695"/>
              <a:gd name="connsiteY5" fmla="*/ 62 h 40314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503695" h="4031418">
                <a:moveTo>
                  <a:pt x="1744346" y="62"/>
                </a:moveTo>
                <a:cubicBezTo>
                  <a:pt x="2475376" y="-1972"/>
                  <a:pt x="3209826" y="46047"/>
                  <a:pt x="3334838" y="150223"/>
                </a:cubicBezTo>
                <a:cubicBezTo>
                  <a:pt x="3580957" y="358576"/>
                  <a:pt x="3537984" y="3718268"/>
                  <a:pt x="3334838" y="3890810"/>
                </a:cubicBezTo>
                <a:cubicBezTo>
                  <a:pt x="3127786" y="4063352"/>
                  <a:pt x="408761" y="4092652"/>
                  <a:pt x="174362" y="3890810"/>
                </a:cubicBezTo>
                <a:cubicBezTo>
                  <a:pt x="-63943" y="3688968"/>
                  <a:pt x="-52223" y="342299"/>
                  <a:pt x="174362" y="150223"/>
                </a:cubicBezTo>
                <a:cubicBezTo>
                  <a:pt x="285702" y="54185"/>
                  <a:pt x="1013315" y="2097"/>
                  <a:pt x="1744346" y="62"/>
                </a:cubicBezTo>
                <a:close/>
              </a:path>
            </a:pathLst>
          </a:custGeom>
          <a:solidFill>
            <a:schemeClr val="accent2">
              <a:lumMod val="20000"/>
              <a:lumOff val="80000"/>
            </a:schemeClr>
          </a:solidFill>
        </p:spPr>
        <p:txBody>
          <a:bodyPr wrap="square" tIns="365760">
            <a:noAutofit/>
          </a:bodyPr>
          <a:lstStyle>
            <a:lvl1pPr marL="0" indent="0" algn="ctr">
              <a:buNone/>
              <a:defRPr/>
            </a:lvl1pPr>
          </a:lstStyle>
          <a:p>
            <a:r>
              <a:rPr lang="en-US"/>
              <a:t>Click icon to add picture</a:t>
            </a:r>
          </a:p>
        </p:txBody>
      </p:sp>
      <p:sp>
        <p:nvSpPr>
          <p:cNvPr id="20" name="Text Placeholder 16"/>
          <p:cNvSpPr>
            <a:spLocks noGrp="1"/>
          </p:cNvSpPr>
          <p:nvPr>
            <p:ph type="body" sz="quarter" idx="16"/>
          </p:nvPr>
        </p:nvSpPr>
        <p:spPr>
          <a:xfrm>
            <a:off x="5566714" y="5181600"/>
            <a:ext cx="3566160" cy="493776"/>
          </a:xfrm>
        </p:spPr>
        <p:txBody>
          <a:bodyPr>
            <a:normAutofit/>
          </a:bodyPr>
          <a:lstStyle>
            <a:lvl1pPr marL="0" indent="0">
              <a:buNone/>
              <a:defRPr sz="1800"/>
            </a:lvl1pPr>
            <a:lvl2pPr marL="0" indent="0">
              <a:spcBef>
                <a:spcPts val="1200"/>
              </a:spcBef>
              <a:buNone/>
              <a:defRPr sz="1800"/>
            </a:lvl2pPr>
            <a:lvl3pPr marL="0" indent="0">
              <a:spcBef>
                <a:spcPts val="1200"/>
              </a:spcBef>
              <a:buNone/>
              <a:defRPr sz="1800"/>
            </a:lvl3pPr>
            <a:lvl4pPr marL="0" indent="0">
              <a:spcBef>
                <a:spcPts val="1200"/>
              </a:spcBef>
              <a:buNone/>
              <a:defRPr sz="1800"/>
            </a:lvl4pPr>
            <a:lvl5pPr marL="0" indent="0">
              <a:spcBef>
                <a:spcPts val="1200"/>
              </a:spcBef>
              <a:buNone/>
              <a:defRPr sz="1800"/>
            </a:lvl5pPr>
          </a:lstStyle>
          <a:p>
            <a:pPr lvl="0"/>
            <a:r>
              <a:rPr lang="en-US"/>
              <a:t>Click to edit Master text styles</a:t>
            </a:r>
          </a:p>
        </p:txBody>
      </p:sp>
    </p:spTree>
    <p:extLst>
      <p:ext uri="{BB962C8B-B14F-4D97-AF65-F5344CB8AC3E}">
        <p14:creationId xmlns:p14="http://schemas.microsoft.com/office/powerpoint/2010/main" val="20377723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hree Pictures with Caption">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55" y="1716"/>
            <a:ext cx="12188952" cy="6856284"/>
          </a:xfrm>
          <a:prstGeom prst="rect">
            <a:avLst/>
          </a:prstGeom>
        </p:spPr>
      </p:pic>
      <p:sp>
        <p:nvSpPr>
          <p:cNvPr id="2" name="Title 1"/>
          <p:cNvSpPr>
            <a:spLocks noGrp="1"/>
          </p:cNvSpPr>
          <p:nvPr>
            <p:ph type="title"/>
          </p:nvPr>
        </p:nvSpPr>
        <p:spPr>
          <a:xfrm>
            <a:off x="1028580" y="5305424"/>
            <a:ext cx="8104083" cy="579921"/>
          </a:xfrm>
        </p:spPr>
        <p:txBody>
          <a:bodyPr>
            <a:normAutofit/>
          </a:bodyPr>
          <a:lstStyle>
            <a:lvl1pPr>
              <a:defRPr sz="2400">
                <a:solidFill>
                  <a:schemeClr val="accent1"/>
                </a:solidFill>
              </a:defRPr>
            </a:lvl1pPr>
          </a:lstStyle>
          <a:p>
            <a:r>
              <a:rPr lang="en-US"/>
              <a:t>Click to edit Master title style</a:t>
            </a:r>
          </a:p>
        </p:txBody>
      </p:sp>
      <p:sp>
        <p:nvSpPr>
          <p:cNvPr id="7" name="Freeform 5"/>
          <p:cNvSpPr>
            <a:spLocks/>
          </p:cNvSpPr>
          <p:nvPr/>
        </p:nvSpPr>
        <p:spPr bwMode="gray">
          <a:xfrm>
            <a:off x="762000" y="933449"/>
            <a:ext cx="5334000" cy="4109465"/>
          </a:xfrm>
          <a:custGeom>
            <a:avLst/>
            <a:gdLst>
              <a:gd name="T0" fmla="*/ 870 w 933"/>
              <a:gd name="T1" fmla="*/ 64 h 1275"/>
              <a:gd name="T2" fmla="*/ 870 w 933"/>
              <a:gd name="T3" fmla="*/ 1213 h 1275"/>
              <a:gd name="T4" fmla="*/ 61 w 933"/>
              <a:gd name="T5" fmla="*/ 1213 h 1275"/>
              <a:gd name="T6" fmla="*/ 61 w 933"/>
              <a:gd name="T7" fmla="*/ 64 h 1275"/>
              <a:gd name="T8" fmla="*/ 870 w 933"/>
              <a:gd name="T9" fmla="*/ 64 h 1275"/>
            </a:gdLst>
            <a:ahLst/>
            <a:cxnLst>
              <a:cxn ang="0">
                <a:pos x="T0" y="T1"/>
              </a:cxn>
              <a:cxn ang="0">
                <a:pos x="T2" y="T3"/>
              </a:cxn>
              <a:cxn ang="0">
                <a:pos x="T4" y="T5"/>
              </a:cxn>
              <a:cxn ang="0">
                <a:pos x="T6" y="T7"/>
              </a:cxn>
              <a:cxn ang="0">
                <a:pos x="T8" y="T9"/>
              </a:cxn>
            </a:cxnLst>
            <a:rect l="0" t="0" r="r" b="b"/>
            <a:pathLst>
              <a:path w="933" h="1275">
                <a:moveTo>
                  <a:pt x="870" y="64"/>
                </a:moveTo>
                <a:cubicBezTo>
                  <a:pt x="933" y="128"/>
                  <a:pt x="922" y="1160"/>
                  <a:pt x="870" y="1213"/>
                </a:cubicBezTo>
                <a:cubicBezTo>
                  <a:pt x="817" y="1266"/>
                  <a:pt x="121" y="1275"/>
                  <a:pt x="61" y="1213"/>
                </a:cubicBezTo>
                <a:cubicBezTo>
                  <a:pt x="0" y="1151"/>
                  <a:pt x="3" y="123"/>
                  <a:pt x="61" y="64"/>
                </a:cubicBezTo>
                <a:cubicBezTo>
                  <a:pt x="118" y="5"/>
                  <a:pt x="806" y="0"/>
                  <a:pt x="870" y="64"/>
                </a:cubicBezTo>
                <a:close/>
              </a:path>
            </a:pathLst>
          </a:custGeom>
          <a:solidFill>
            <a:srgbClr val="FFFFFF"/>
          </a:solidFill>
          <a:effectLst>
            <a:outerShdw blurRad="317500" dist="63500" dir="2700000" algn="tl" rotWithShape="0">
              <a:prstClr val="black">
                <a:alpha val="30000"/>
              </a:prstClr>
            </a:outerShdw>
          </a:effectLst>
        </p:spPr>
        <p:txBody>
          <a:bodyPr vert="horz" wrap="square" lIns="91440" tIns="45720" rIns="91440" bIns="45720" numCol="1" anchor="t" anchorCtr="0" compatLnSpc="1">
            <a:prstTxWarp prst="textNoShape">
              <a:avLst/>
            </a:prstTxWarp>
          </a:bodyPr>
          <a:lstStyle/>
          <a:p>
            <a:endParaRPr lang="en-US"/>
          </a:p>
        </p:txBody>
      </p:sp>
      <p:sp>
        <p:nvSpPr>
          <p:cNvPr id="15" name="Picture Placeholder 14" descr="An empty placeholder to add an image. Click on the placeholder and select the image that you wish to add"/>
          <p:cNvSpPr>
            <a:spLocks noGrp="1"/>
          </p:cNvSpPr>
          <p:nvPr>
            <p:ph type="pic" sz="quarter" idx="13"/>
          </p:nvPr>
        </p:nvSpPr>
        <p:spPr>
          <a:xfrm>
            <a:off x="991888" y="1113022"/>
            <a:ext cx="4874224" cy="3750319"/>
          </a:xfrm>
          <a:custGeom>
            <a:avLst/>
            <a:gdLst>
              <a:gd name="connsiteX0" fmla="*/ 1744346 w 3503695"/>
              <a:gd name="connsiteY0" fmla="*/ 62 h 4031418"/>
              <a:gd name="connsiteX1" fmla="*/ 3334838 w 3503695"/>
              <a:gd name="connsiteY1" fmla="*/ 150223 h 4031418"/>
              <a:gd name="connsiteX2" fmla="*/ 3334838 w 3503695"/>
              <a:gd name="connsiteY2" fmla="*/ 3890810 h 4031418"/>
              <a:gd name="connsiteX3" fmla="*/ 174362 w 3503695"/>
              <a:gd name="connsiteY3" fmla="*/ 3890810 h 4031418"/>
              <a:gd name="connsiteX4" fmla="*/ 174362 w 3503695"/>
              <a:gd name="connsiteY4" fmla="*/ 150223 h 4031418"/>
              <a:gd name="connsiteX5" fmla="*/ 1744346 w 3503695"/>
              <a:gd name="connsiteY5" fmla="*/ 62 h 40314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503695" h="4031418">
                <a:moveTo>
                  <a:pt x="1744346" y="62"/>
                </a:moveTo>
                <a:cubicBezTo>
                  <a:pt x="2475376" y="-1972"/>
                  <a:pt x="3209826" y="46047"/>
                  <a:pt x="3334838" y="150223"/>
                </a:cubicBezTo>
                <a:cubicBezTo>
                  <a:pt x="3580957" y="358576"/>
                  <a:pt x="3537984" y="3718268"/>
                  <a:pt x="3334838" y="3890810"/>
                </a:cubicBezTo>
                <a:cubicBezTo>
                  <a:pt x="3127786" y="4063352"/>
                  <a:pt x="408761" y="4092652"/>
                  <a:pt x="174362" y="3890810"/>
                </a:cubicBezTo>
                <a:cubicBezTo>
                  <a:pt x="-63943" y="3688968"/>
                  <a:pt x="-52223" y="342299"/>
                  <a:pt x="174362" y="150223"/>
                </a:cubicBezTo>
                <a:cubicBezTo>
                  <a:pt x="285702" y="54185"/>
                  <a:pt x="1013315" y="2097"/>
                  <a:pt x="1744346" y="62"/>
                </a:cubicBezTo>
                <a:close/>
              </a:path>
            </a:pathLst>
          </a:custGeom>
          <a:solidFill>
            <a:schemeClr val="accent2">
              <a:lumMod val="20000"/>
              <a:lumOff val="80000"/>
            </a:schemeClr>
          </a:solidFill>
        </p:spPr>
        <p:txBody>
          <a:bodyPr wrap="square" tIns="365760">
            <a:noAutofit/>
          </a:bodyPr>
          <a:lstStyle>
            <a:lvl1pPr marL="0" indent="0" algn="ctr">
              <a:buNone/>
              <a:defRPr/>
            </a:lvl1pPr>
          </a:lstStyle>
          <a:p>
            <a:r>
              <a:rPr lang="en-US"/>
              <a:t>Click icon to add picture</a:t>
            </a:r>
          </a:p>
        </p:txBody>
      </p:sp>
      <p:sp>
        <p:nvSpPr>
          <p:cNvPr id="18" name="Freeform 5"/>
          <p:cNvSpPr>
            <a:spLocks/>
          </p:cNvSpPr>
          <p:nvPr/>
        </p:nvSpPr>
        <p:spPr bwMode="gray">
          <a:xfrm>
            <a:off x="6323873" y="967316"/>
            <a:ext cx="2990942" cy="1934384"/>
          </a:xfrm>
          <a:custGeom>
            <a:avLst/>
            <a:gdLst>
              <a:gd name="T0" fmla="*/ 870 w 933"/>
              <a:gd name="T1" fmla="*/ 64 h 1275"/>
              <a:gd name="T2" fmla="*/ 870 w 933"/>
              <a:gd name="T3" fmla="*/ 1213 h 1275"/>
              <a:gd name="T4" fmla="*/ 61 w 933"/>
              <a:gd name="T5" fmla="*/ 1213 h 1275"/>
              <a:gd name="T6" fmla="*/ 61 w 933"/>
              <a:gd name="T7" fmla="*/ 64 h 1275"/>
              <a:gd name="T8" fmla="*/ 870 w 933"/>
              <a:gd name="T9" fmla="*/ 64 h 1275"/>
            </a:gdLst>
            <a:ahLst/>
            <a:cxnLst>
              <a:cxn ang="0">
                <a:pos x="T0" y="T1"/>
              </a:cxn>
              <a:cxn ang="0">
                <a:pos x="T2" y="T3"/>
              </a:cxn>
              <a:cxn ang="0">
                <a:pos x="T4" y="T5"/>
              </a:cxn>
              <a:cxn ang="0">
                <a:pos x="T6" y="T7"/>
              </a:cxn>
              <a:cxn ang="0">
                <a:pos x="T8" y="T9"/>
              </a:cxn>
            </a:cxnLst>
            <a:rect l="0" t="0" r="r" b="b"/>
            <a:pathLst>
              <a:path w="933" h="1275">
                <a:moveTo>
                  <a:pt x="870" y="64"/>
                </a:moveTo>
                <a:cubicBezTo>
                  <a:pt x="933" y="128"/>
                  <a:pt x="922" y="1160"/>
                  <a:pt x="870" y="1213"/>
                </a:cubicBezTo>
                <a:cubicBezTo>
                  <a:pt x="817" y="1266"/>
                  <a:pt x="121" y="1275"/>
                  <a:pt x="61" y="1213"/>
                </a:cubicBezTo>
                <a:cubicBezTo>
                  <a:pt x="0" y="1151"/>
                  <a:pt x="3" y="123"/>
                  <a:pt x="61" y="64"/>
                </a:cubicBezTo>
                <a:cubicBezTo>
                  <a:pt x="118" y="5"/>
                  <a:pt x="806" y="0"/>
                  <a:pt x="870" y="64"/>
                </a:cubicBezTo>
                <a:close/>
              </a:path>
            </a:pathLst>
          </a:custGeom>
          <a:solidFill>
            <a:srgbClr val="FFFFFF"/>
          </a:solidFill>
          <a:effectLst>
            <a:outerShdw blurRad="317500" dist="63500" dir="2700000" algn="tl" rotWithShape="0">
              <a:prstClr val="black">
                <a:alpha val="30000"/>
              </a:prstClr>
            </a:outerShdw>
          </a:effectLst>
        </p:spPr>
        <p:txBody>
          <a:bodyPr vert="horz" wrap="square" lIns="91440" tIns="45720" rIns="91440" bIns="45720" numCol="1" anchor="t" anchorCtr="0" compatLnSpc="1">
            <a:prstTxWarp prst="textNoShape">
              <a:avLst/>
            </a:prstTxWarp>
          </a:bodyPr>
          <a:lstStyle/>
          <a:p>
            <a:endParaRPr lang="en-US"/>
          </a:p>
        </p:txBody>
      </p:sp>
      <p:sp>
        <p:nvSpPr>
          <p:cNvPr id="19" name="Picture Placeholder 18" descr="An empty placeholder to add an image. Click on the placeholder and select the image that you wish to add"/>
          <p:cNvSpPr>
            <a:spLocks noGrp="1"/>
          </p:cNvSpPr>
          <p:nvPr>
            <p:ph type="pic" sz="quarter" idx="15"/>
          </p:nvPr>
        </p:nvSpPr>
        <p:spPr>
          <a:xfrm>
            <a:off x="6506025" y="1109743"/>
            <a:ext cx="2626638" cy="1649530"/>
          </a:xfrm>
          <a:custGeom>
            <a:avLst/>
            <a:gdLst>
              <a:gd name="connsiteX0" fmla="*/ 1744346 w 3503695"/>
              <a:gd name="connsiteY0" fmla="*/ 62 h 4031418"/>
              <a:gd name="connsiteX1" fmla="*/ 3334838 w 3503695"/>
              <a:gd name="connsiteY1" fmla="*/ 150223 h 4031418"/>
              <a:gd name="connsiteX2" fmla="*/ 3334838 w 3503695"/>
              <a:gd name="connsiteY2" fmla="*/ 3890810 h 4031418"/>
              <a:gd name="connsiteX3" fmla="*/ 174362 w 3503695"/>
              <a:gd name="connsiteY3" fmla="*/ 3890810 h 4031418"/>
              <a:gd name="connsiteX4" fmla="*/ 174362 w 3503695"/>
              <a:gd name="connsiteY4" fmla="*/ 150223 h 4031418"/>
              <a:gd name="connsiteX5" fmla="*/ 1744346 w 3503695"/>
              <a:gd name="connsiteY5" fmla="*/ 62 h 40314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503695" h="4031418">
                <a:moveTo>
                  <a:pt x="1744346" y="62"/>
                </a:moveTo>
                <a:cubicBezTo>
                  <a:pt x="2475376" y="-1972"/>
                  <a:pt x="3209826" y="46047"/>
                  <a:pt x="3334838" y="150223"/>
                </a:cubicBezTo>
                <a:cubicBezTo>
                  <a:pt x="3580957" y="358576"/>
                  <a:pt x="3537984" y="3718268"/>
                  <a:pt x="3334838" y="3890810"/>
                </a:cubicBezTo>
                <a:cubicBezTo>
                  <a:pt x="3127786" y="4063352"/>
                  <a:pt x="408761" y="4092652"/>
                  <a:pt x="174362" y="3890810"/>
                </a:cubicBezTo>
                <a:cubicBezTo>
                  <a:pt x="-63943" y="3688968"/>
                  <a:pt x="-52223" y="342299"/>
                  <a:pt x="174362" y="150223"/>
                </a:cubicBezTo>
                <a:cubicBezTo>
                  <a:pt x="285702" y="54185"/>
                  <a:pt x="1013315" y="2097"/>
                  <a:pt x="1744346" y="62"/>
                </a:cubicBezTo>
                <a:close/>
              </a:path>
            </a:pathLst>
          </a:custGeom>
          <a:solidFill>
            <a:schemeClr val="accent2">
              <a:lumMod val="20000"/>
              <a:lumOff val="80000"/>
            </a:schemeClr>
          </a:solidFill>
        </p:spPr>
        <p:txBody>
          <a:bodyPr wrap="square" tIns="182880">
            <a:noAutofit/>
          </a:bodyPr>
          <a:lstStyle>
            <a:lvl1pPr marL="0" indent="0" algn="ctr">
              <a:buNone/>
              <a:defRPr/>
            </a:lvl1pPr>
          </a:lstStyle>
          <a:p>
            <a:r>
              <a:rPr lang="en-US"/>
              <a:t>Click icon to add picture</a:t>
            </a:r>
          </a:p>
        </p:txBody>
      </p:sp>
      <p:sp>
        <p:nvSpPr>
          <p:cNvPr id="12" name="Freeform 5"/>
          <p:cNvSpPr>
            <a:spLocks/>
          </p:cNvSpPr>
          <p:nvPr/>
        </p:nvSpPr>
        <p:spPr bwMode="gray">
          <a:xfrm>
            <a:off x="6323873" y="3060954"/>
            <a:ext cx="2990942" cy="1934384"/>
          </a:xfrm>
          <a:custGeom>
            <a:avLst/>
            <a:gdLst>
              <a:gd name="T0" fmla="*/ 870 w 933"/>
              <a:gd name="T1" fmla="*/ 64 h 1275"/>
              <a:gd name="T2" fmla="*/ 870 w 933"/>
              <a:gd name="T3" fmla="*/ 1213 h 1275"/>
              <a:gd name="T4" fmla="*/ 61 w 933"/>
              <a:gd name="T5" fmla="*/ 1213 h 1275"/>
              <a:gd name="T6" fmla="*/ 61 w 933"/>
              <a:gd name="T7" fmla="*/ 64 h 1275"/>
              <a:gd name="T8" fmla="*/ 870 w 933"/>
              <a:gd name="T9" fmla="*/ 64 h 1275"/>
            </a:gdLst>
            <a:ahLst/>
            <a:cxnLst>
              <a:cxn ang="0">
                <a:pos x="T0" y="T1"/>
              </a:cxn>
              <a:cxn ang="0">
                <a:pos x="T2" y="T3"/>
              </a:cxn>
              <a:cxn ang="0">
                <a:pos x="T4" y="T5"/>
              </a:cxn>
              <a:cxn ang="0">
                <a:pos x="T6" y="T7"/>
              </a:cxn>
              <a:cxn ang="0">
                <a:pos x="T8" y="T9"/>
              </a:cxn>
            </a:cxnLst>
            <a:rect l="0" t="0" r="r" b="b"/>
            <a:pathLst>
              <a:path w="933" h="1275">
                <a:moveTo>
                  <a:pt x="870" y="64"/>
                </a:moveTo>
                <a:cubicBezTo>
                  <a:pt x="933" y="128"/>
                  <a:pt x="922" y="1160"/>
                  <a:pt x="870" y="1213"/>
                </a:cubicBezTo>
                <a:cubicBezTo>
                  <a:pt x="817" y="1266"/>
                  <a:pt x="121" y="1275"/>
                  <a:pt x="61" y="1213"/>
                </a:cubicBezTo>
                <a:cubicBezTo>
                  <a:pt x="0" y="1151"/>
                  <a:pt x="3" y="123"/>
                  <a:pt x="61" y="64"/>
                </a:cubicBezTo>
                <a:cubicBezTo>
                  <a:pt x="118" y="5"/>
                  <a:pt x="806" y="0"/>
                  <a:pt x="870" y="64"/>
                </a:cubicBezTo>
                <a:close/>
              </a:path>
            </a:pathLst>
          </a:custGeom>
          <a:solidFill>
            <a:srgbClr val="FFFFFF"/>
          </a:solidFill>
          <a:effectLst>
            <a:outerShdw blurRad="317500" dist="63500" dir="2700000" algn="tl" rotWithShape="0">
              <a:prstClr val="black">
                <a:alpha val="30000"/>
              </a:prstClr>
            </a:outerShdw>
          </a:effectLst>
        </p:spPr>
        <p:txBody>
          <a:bodyPr vert="horz" wrap="square" lIns="91440" tIns="45720" rIns="91440" bIns="45720" numCol="1" anchor="t" anchorCtr="0" compatLnSpc="1">
            <a:prstTxWarp prst="textNoShape">
              <a:avLst/>
            </a:prstTxWarp>
          </a:bodyPr>
          <a:lstStyle/>
          <a:p>
            <a:endParaRPr lang="en-US"/>
          </a:p>
        </p:txBody>
      </p:sp>
      <p:sp>
        <p:nvSpPr>
          <p:cNvPr id="13" name="Picture Placeholder 12" descr="An empty placeholder to add an image. Click on the placeholder and select the image that you wish to add"/>
          <p:cNvSpPr>
            <a:spLocks noGrp="1"/>
          </p:cNvSpPr>
          <p:nvPr>
            <p:ph type="pic" sz="quarter" idx="16"/>
          </p:nvPr>
        </p:nvSpPr>
        <p:spPr>
          <a:xfrm>
            <a:off x="6506025" y="3203381"/>
            <a:ext cx="2626638" cy="1649530"/>
          </a:xfrm>
          <a:custGeom>
            <a:avLst/>
            <a:gdLst>
              <a:gd name="connsiteX0" fmla="*/ 1744346 w 3503695"/>
              <a:gd name="connsiteY0" fmla="*/ 62 h 4031418"/>
              <a:gd name="connsiteX1" fmla="*/ 3334838 w 3503695"/>
              <a:gd name="connsiteY1" fmla="*/ 150223 h 4031418"/>
              <a:gd name="connsiteX2" fmla="*/ 3334838 w 3503695"/>
              <a:gd name="connsiteY2" fmla="*/ 3890810 h 4031418"/>
              <a:gd name="connsiteX3" fmla="*/ 174362 w 3503695"/>
              <a:gd name="connsiteY3" fmla="*/ 3890810 h 4031418"/>
              <a:gd name="connsiteX4" fmla="*/ 174362 w 3503695"/>
              <a:gd name="connsiteY4" fmla="*/ 150223 h 4031418"/>
              <a:gd name="connsiteX5" fmla="*/ 1744346 w 3503695"/>
              <a:gd name="connsiteY5" fmla="*/ 62 h 40314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503695" h="4031418">
                <a:moveTo>
                  <a:pt x="1744346" y="62"/>
                </a:moveTo>
                <a:cubicBezTo>
                  <a:pt x="2475376" y="-1972"/>
                  <a:pt x="3209826" y="46047"/>
                  <a:pt x="3334838" y="150223"/>
                </a:cubicBezTo>
                <a:cubicBezTo>
                  <a:pt x="3580957" y="358576"/>
                  <a:pt x="3537984" y="3718268"/>
                  <a:pt x="3334838" y="3890810"/>
                </a:cubicBezTo>
                <a:cubicBezTo>
                  <a:pt x="3127786" y="4063352"/>
                  <a:pt x="408761" y="4092652"/>
                  <a:pt x="174362" y="3890810"/>
                </a:cubicBezTo>
                <a:cubicBezTo>
                  <a:pt x="-63943" y="3688968"/>
                  <a:pt x="-52223" y="342299"/>
                  <a:pt x="174362" y="150223"/>
                </a:cubicBezTo>
                <a:cubicBezTo>
                  <a:pt x="285702" y="54185"/>
                  <a:pt x="1013315" y="2097"/>
                  <a:pt x="1744346" y="62"/>
                </a:cubicBezTo>
                <a:close/>
              </a:path>
            </a:pathLst>
          </a:custGeom>
          <a:solidFill>
            <a:schemeClr val="accent2">
              <a:lumMod val="20000"/>
              <a:lumOff val="80000"/>
            </a:schemeClr>
          </a:solidFill>
        </p:spPr>
        <p:txBody>
          <a:bodyPr wrap="square" tIns="182880">
            <a:noAutofit/>
          </a:bodyPr>
          <a:lstStyle>
            <a:lvl1pPr marL="0" indent="0" algn="ctr">
              <a:buNone/>
              <a:defRPr/>
            </a:lvl1pPr>
          </a:lstStyle>
          <a:p>
            <a:r>
              <a:rPr lang="en-US"/>
              <a:t>Click icon to add picture</a:t>
            </a:r>
          </a:p>
        </p:txBody>
      </p:sp>
      <p:sp>
        <p:nvSpPr>
          <p:cNvPr id="17" name="Text Placeholder 16"/>
          <p:cNvSpPr>
            <a:spLocks noGrp="1"/>
          </p:cNvSpPr>
          <p:nvPr>
            <p:ph type="body" sz="quarter" idx="14"/>
          </p:nvPr>
        </p:nvSpPr>
        <p:spPr>
          <a:xfrm>
            <a:off x="1028581" y="5919255"/>
            <a:ext cx="8104082" cy="497420"/>
          </a:xfrm>
        </p:spPr>
        <p:txBody>
          <a:bodyPr>
            <a:normAutofit/>
          </a:bodyPr>
          <a:lstStyle>
            <a:lvl1pPr marL="0" indent="0">
              <a:spcBef>
                <a:spcPts val="0"/>
              </a:spcBef>
              <a:buNone/>
              <a:defRPr sz="1600"/>
            </a:lvl1pPr>
            <a:lvl2pPr marL="0" indent="0">
              <a:spcBef>
                <a:spcPts val="1200"/>
              </a:spcBef>
              <a:buNone/>
              <a:defRPr sz="1800"/>
            </a:lvl2pPr>
            <a:lvl3pPr marL="0" indent="0">
              <a:spcBef>
                <a:spcPts val="1200"/>
              </a:spcBef>
              <a:buNone/>
              <a:defRPr sz="1800"/>
            </a:lvl3pPr>
            <a:lvl4pPr marL="0" indent="0">
              <a:spcBef>
                <a:spcPts val="1200"/>
              </a:spcBef>
              <a:buNone/>
              <a:defRPr sz="1800"/>
            </a:lvl4pPr>
            <a:lvl5pPr marL="0" indent="0">
              <a:spcBef>
                <a:spcPts val="1200"/>
              </a:spcBef>
              <a:buNone/>
              <a:defRPr sz="1800"/>
            </a:lvl5pPr>
          </a:lstStyle>
          <a:p>
            <a:pPr lvl="0"/>
            <a:r>
              <a:rPr lang="en-US"/>
              <a:t>Click to edit Master text styles</a:t>
            </a:r>
          </a:p>
        </p:txBody>
      </p:sp>
    </p:spTree>
    <p:extLst>
      <p:ext uri="{BB962C8B-B14F-4D97-AF65-F5344CB8AC3E}">
        <p14:creationId xmlns:p14="http://schemas.microsoft.com/office/powerpoint/2010/main" val="10177923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Five Pictures">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63" y="283"/>
            <a:ext cx="12188952" cy="6859715"/>
          </a:xfrm>
          <a:prstGeom prst="rect">
            <a:avLst/>
          </a:prstGeom>
        </p:spPr>
      </p:pic>
      <p:sp>
        <p:nvSpPr>
          <p:cNvPr id="2" name="Title 1"/>
          <p:cNvSpPr>
            <a:spLocks noGrp="1"/>
          </p:cNvSpPr>
          <p:nvPr>
            <p:ph type="title"/>
          </p:nvPr>
        </p:nvSpPr>
        <p:spPr>
          <a:xfrm>
            <a:off x="9677400" y="365126"/>
            <a:ext cx="2133600" cy="1539874"/>
          </a:xfrm>
        </p:spPr>
        <p:txBody>
          <a:bodyPr vert="horz" lIns="91440" tIns="45720" rIns="91440" bIns="45720" rtlCol="0" anchor="b">
            <a:normAutofit/>
          </a:bodyPr>
          <a:lstStyle>
            <a:lvl1pPr>
              <a:defRPr lang="en-US" sz="2400">
                <a:solidFill>
                  <a:schemeClr val="accent1"/>
                </a:solidFill>
              </a:defRPr>
            </a:lvl1pPr>
          </a:lstStyle>
          <a:p>
            <a:pPr lvl="0"/>
            <a:r>
              <a:rPr lang="en-US"/>
              <a:t>Click to edit Master title style</a:t>
            </a:r>
          </a:p>
        </p:txBody>
      </p:sp>
      <p:sp>
        <p:nvSpPr>
          <p:cNvPr id="8" name="Freeform 5"/>
          <p:cNvSpPr>
            <a:spLocks/>
          </p:cNvSpPr>
          <p:nvPr/>
        </p:nvSpPr>
        <p:spPr bwMode="gray">
          <a:xfrm>
            <a:off x="4182533" y="265044"/>
            <a:ext cx="5232399" cy="3020023"/>
          </a:xfrm>
          <a:custGeom>
            <a:avLst/>
            <a:gdLst>
              <a:gd name="T0" fmla="*/ 870 w 933"/>
              <a:gd name="T1" fmla="*/ 64 h 1275"/>
              <a:gd name="T2" fmla="*/ 870 w 933"/>
              <a:gd name="T3" fmla="*/ 1213 h 1275"/>
              <a:gd name="T4" fmla="*/ 61 w 933"/>
              <a:gd name="T5" fmla="*/ 1213 h 1275"/>
              <a:gd name="T6" fmla="*/ 61 w 933"/>
              <a:gd name="T7" fmla="*/ 64 h 1275"/>
              <a:gd name="T8" fmla="*/ 870 w 933"/>
              <a:gd name="T9" fmla="*/ 64 h 1275"/>
            </a:gdLst>
            <a:ahLst/>
            <a:cxnLst>
              <a:cxn ang="0">
                <a:pos x="T0" y="T1"/>
              </a:cxn>
              <a:cxn ang="0">
                <a:pos x="T2" y="T3"/>
              </a:cxn>
              <a:cxn ang="0">
                <a:pos x="T4" y="T5"/>
              </a:cxn>
              <a:cxn ang="0">
                <a:pos x="T6" y="T7"/>
              </a:cxn>
              <a:cxn ang="0">
                <a:pos x="T8" y="T9"/>
              </a:cxn>
            </a:cxnLst>
            <a:rect l="0" t="0" r="r" b="b"/>
            <a:pathLst>
              <a:path w="933" h="1275">
                <a:moveTo>
                  <a:pt x="870" y="64"/>
                </a:moveTo>
                <a:cubicBezTo>
                  <a:pt x="933" y="128"/>
                  <a:pt x="922" y="1160"/>
                  <a:pt x="870" y="1213"/>
                </a:cubicBezTo>
                <a:cubicBezTo>
                  <a:pt x="817" y="1266"/>
                  <a:pt x="121" y="1275"/>
                  <a:pt x="61" y="1213"/>
                </a:cubicBezTo>
                <a:cubicBezTo>
                  <a:pt x="0" y="1151"/>
                  <a:pt x="3" y="123"/>
                  <a:pt x="61" y="64"/>
                </a:cubicBezTo>
                <a:cubicBezTo>
                  <a:pt x="118" y="5"/>
                  <a:pt x="806" y="0"/>
                  <a:pt x="870" y="64"/>
                </a:cubicBezTo>
                <a:close/>
              </a:path>
            </a:pathLst>
          </a:custGeom>
          <a:solidFill>
            <a:srgbClr val="FFFFFF"/>
          </a:solidFill>
          <a:effectLst>
            <a:outerShdw blurRad="317500" dist="63500" dir="2700000" algn="tl" rotWithShape="0">
              <a:prstClr val="black">
                <a:alpha val="30000"/>
              </a:prstClr>
            </a:outerShdw>
          </a:effectLst>
        </p:spPr>
        <p:txBody>
          <a:bodyPr vert="horz" wrap="square" lIns="91440" tIns="45720" rIns="91440" bIns="45720" numCol="1" anchor="t" anchorCtr="0" compatLnSpc="1">
            <a:prstTxWarp prst="textNoShape">
              <a:avLst/>
            </a:prstTxWarp>
          </a:bodyPr>
          <a:lstStyle/>
          <a:p>
            <a:endParaRPr lang="en-US"/>
          </a:p>
        </p:txBody>
      </p:sp>
      <p:sp>
        <p:nvSpPr>
          <p:cNvPr id="9" name="Picture Placeholder 8" descr="An empty placeholder to add an image. Click on the placeholder and select the image that you wish to add"/>
          <p:cNvSpPr>
            <a:spLocks noGrp="1"/>
          </p:cNvSpPr>
          <p:nvPr>
            <p:ph type="pic" sz="quarter" idx="13"/>
          </p:nvPr>
        </p:nvSpPr>
        <p:spPr>
          <a:xfrm>
            <a:off x="4424435" y="436315"/>
            <a:ext cx="4748594" cy="2677481"/>
          </a:xfrm>
          <a:custGeom>
            <a:avLst/>
            <a:gdLst>
              <a:gd name="connsiteX0" fmla="*/ 1744346 w 3503695"/>
              <a:gd name="connsiteY0" fmla="*/ 62 h 4031418"/>
              <a:gd name="connsiteX1" fmla="*/ 3334838 w 3503695"/>
              <a:gd name="connsiteY1" fmla="*/ 150223 h 4031418"/>
              <a:gd name="connsiteX2" fmla="*/ 3334838 w 3503695"/>
              <a:gd name="connsiteY2" fmla="*/ 3890810 h 4031418"/>
              <a:gd name="connsiteX3" fmla="*/ 174362 w 3503695"/>
              <a:gd name="connsiteY3" fmla="*/ 3890810 h 4031418"/>
              <a:gd name="connsiteX4" fmla="*/ 174362 w 3503695"/>
              <a:gd name="connsiteY4" fmla="*/ 150223 h 4031418"/>
              <a:gd name="connsiteX5" fmla="*/ 1744346 w 3503695"/>
              <a:gd name="connsiteY5" fmla="*/ 62 h 40314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503695" h="4031418">
                <a:moveTo>
                  <a:pt x="1744346" y="62"/>
                </a:moveTo>
                <a:cubicBezTo>
                  <a:pt x="2475376" y="-1972"/>
                  <a:pt x="3209826" y="46047"/>
                  <a:pt x="3334838" y="150223"/>
                </a:cubicBezTo>
                <a:cubicBezTo>
                  <a:pt x="3580957" y="358576"/>
                  <a:pt x="3537984" y="3718268"/>
                  <a:pt x="3334838" y="3890810"/>
                </a:cubicBezTo>
                <a:cubicBezTo>
                  <a:pt x="3127786" y="4063352"/>
                  <a:pt x="408761" y="4092652"/>
                  <a:pt x="174362" y="3890810"/>
                </a:cubicBezTo>
                <a:cubicBezTo>
                  <a:pt x="-63943" y="3688968"/>
                  <a:pt x="-52223" y="342299"/>
                  <a:pt x="174362" y="150223"/>
                </a:cubicBezTo>
                <a:cubicBezTo>
                  <a:pt x="285702" y="54185"/>
                  <a:pt x="1013315" y="2097"/>
                  <a:pt x="1744346" y="62"/>
                </a:cubicBezTo>
                <a:close/>
              </a:path>
            </a:pathLst>
          </a:custGeom>
          <a:solidFill>
            <a:schemeClr val="accent2">
              <a:lumMod val="20000"/>
              <a:lumOff val="80000"/>
            </a:schemeClr>
          </a:solidFill>
        </p:spPr>
        <p:txBody>
          <a:bodyPr wrap="square" tIns="365760">
            <a:noAutofit/>
          </a:bodyPr>
          <a:lstStyle>
            <a:lvl1pPr marL="0" indent="0" algn="ctr">
              <a:buNone/>
              <a:defRPr/>
            </a:lvl1pPr>
          </a:lstStyle>
          <a:p>
            <a:r>
              <a:rPr lang="en-US"/>
              <a:t>Click icon to add picture</a:t>
            </a:r>
          </a:p>
        </p:txBody>
      </p:sp>
      <p:sp>
        <p:nvSpPr>
          <p:cNvPr id="10" name="Freeform 5"/>
          <p:cNvSpPr>
            <a:spLocks/>
          </p:cNvSpPr>
          <p:nvPr/>
        </p:nvSpPr>
        <p:spPr bwMode="gray">
          <a:xfrm>
            <a:off x="816188" y="384723"/>
            <a:ext cx="3146212" cy="1894677"/>
          </a:xfrm>
          <a:custGeom>
            <a:avLst/>
            <a:gdLst>
              <a:gd name="T0" fmla="*/ 870 w 933"/>
              <a:gd name="T1" fmla="*/ 64 h 1275"/>
              <a:gd name="T2" fmla="*/ 870 w 933"/>
              <a:gd name="T3" fmla="*/ 1213 h 1275"/>
              <a:gd name="T4" fmla="*/ 61 w 933"/>
              <a:gd name="T5" fmla="*/ 1213 h 1275"/>
              <a:gd name="T6" fmla="*/ 61 w 933"/>
              <a:gd name="T7" fmla="*/ 64 h 1275"/>
              <a:gd name="T8" fmla="*/ 870 w 933"/>
              <a:gd name="T9" fmla="*/ 64 h 1275"/>
            </a:gdLst>
            <a:ahLst/>
            <a:cxnLst>
              <a:cxn ang="0">
                <a:pos x="T0" y="T1"/>
              </a:cxn>
              <a:cxn ang="0">
                <a:pos x="T2" y="T3"/>
              </a:cxn>
              <a:cxn ang="0">
                <a:pos x="T4" y="T5"/>
              </a:cxn>
              <a:cxn ang="0">
                <a:pos x="T6" y="T7"/>
              </a:cxn>
              <a:cxn ang="0">
                <a:pos x="T8" y="T9"/>
              </a:cxn>
            </a:cxnLst>
            <a:rect l="0" t="0" r="r" b="b"/>
            <a:pathLst>
              <a:path w="933" h="1275">
                <a:moveTo>
                  <a:pt x="870" y="64"/>
                </a:moveTo>
                <a:cubicBezTo>
                  <a:pt x="933" y="128"/>
                  <a:pt x="922" y="1160"/>
                  <a:pt x="870" y="1213"/>
                </a:cubicBezTo>
                <a:cubicBezTo>
                  <a:pt x="817" y="1266"/>
                  <a:pt x="121" y="1275"/>
                  <a:pt x="61" y="1213"/>
                </a:cubicBezTo>
                <a:cubicBezTo>
                  <a:pt x="0" y="1151"/>
                  <a:pt x="3" y="123"/>
                  <a:pt x="61" y="64"/>
                </a:cubicBezTo>
                <a:cubicBezTo>
                  <a:pt x="118" y="5"/>
                  <a:pt x="806" y="0"/>
                  <a:pt x="870" y="64"/>
                </a:cubicBezTo>
                <a:close/>
              </a:path>
            </a:pathLst>
          </a:custGeom>
          <a:solidFill>
            <a:srgbClr val="FFFFFF"/>
          </a:solidFill>
          <a:effectLst>
            <a:outerShdw blurRad="317500" dist="63500" dir="2700000" algn="tl" rotWithShape="0">
              <a:prstClr val="black">
                <a:alpha val="30000"/>
              </a:prstClr>
            </a:outerShdw>
          </a:effectLst>
        </p:spPr>
        <p:txBody>
          <a:bodyPr vert="horz" wrap="square" lIns="91440" tIns="45720" rIns="91440" bIns="45720" numCol="1" anchor="t" anchorCtr="0" compatLnSpc="1">
            <a:prstTxWarp prst="textNoShape">
              <a:avLst/>
            </a:prstTxWarp>
          </a:bodyPr>
          <a:lstStyle/>
          <a:p>
            <a:endParaRPr lang="en-US"/>
          </a:p>
        </p:txBody>
      </p:sp>
      <p:sp>
        <p:nvSpPr>
          <p:cNvPr id="11" name="Picture Placeholder 10" descr="An empty placeholder to add an image. Click on the placeholder and select the image that you wish to add"/>
          <p:cNvSpPr>
            <a:spLocks noGrp="1"/>
          </p:cNvSpPr>
          <p:nvPr>
            <p:ph type="pic" sz="quarter" idx="15"/>
          </p:nvPr>
        </p:nvSpPr>
        <p:spPr>
          <a:xfrm>
            <a:off x="1013022" y="538232"/>
            <a:ext cx="2752545" cy="1587658"/>
          </a:xfrm>
          <a:custGeom>
            <a:avLst/>
            <a:gdLst>
              <a:gd name="connsiteX0" fmla="*/ 1744346 w 3503695"/>
              <a:gd name="connsiteY0" fmla="*/ 62 h 4031418"/>
              <a:gd name="connsiteX1" fmla="*/ 3334838 w 3503695"/>
              <a:gd name="connsiteY1" fmla="*/ 150223 h 4031418"/>
              <a:gd name="connsiteX2" fmla="*/ 3334838 w 3503695"/>
              <a:gd name="connsiteY2" fmla="*/ 3890810 h 4031418"/>
              <a:gd name="connsiteX3" fmla="*/ 174362 w 3503695"/>
              <a:gd name="connsiteY3" fmla="*/ 3890810 h 4031418"/>
              <a:gd name="connsiteX4" fmla="*/ 174362 w 3503695"/>
              <a:gd name="connsiteY4" fmla="*/ 150223 h 4031418"/>
              <a:gd name="connsiteX5" fmla="*/ 1744346 w 3503695"/>
              <a:gd name="connsiteY5" fmla="*/ 62 h 40314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503695" h="4031418">
                <a:moveTo>
                  <a:pt x="1744346" y="62"/>
                </a:moveTo>
                <a:cubicBezTo>
                  <a:pt x="2475376" y="-1972"/>
                  <a:pt x="3209826" y="46047"/>
                  <a:pt x="3334838" y="150223"/>
                </a:cubicBezTo>
                <a:cubicBezTo>
                  <a:pt x="3580957" y="358576"/>
                  <a:pt x="3537984" y="3718268"/>
                  <a:pt x="3334838" y="3890810"/>
                </a:cubicBezTo>
                <a:cubicBezTo>
                  <a:pt x="3127786" y="4063352"/>
                  <a:pt x="408761" y="4092652"/>
                  <a:pt x="174362" y="3890810"/>
                </a:cubicBezTo>
                <a:cubicBezTo>
                  <a:pt x="-63943" y="3688968"/>
                  <a:pt x="-52223" y="342299"/>
                  <a:pt x="174362" y="150223"/>
                </a:cubicBezTo>
                <a:cubicBezTo>
                  <a:pt x="285702" y="54185"/>
                  <a:pt x="1013315" y="2097"/>
                  <a:pt x="1744346" y="62"/>
                </a:cubicBezTo>
                <a:close/>
              </a:path>
            </a:pathLst>
          </a:custGeom>
          <a:solidFill>
            <a:schemeClr val="accent2">
              <a:lumMod val="20000"/>
              <a:lumOff val="80000"/>
            </a:schemeClr>
          </a:solidFill>
        </p:spPr>
        <p:txBody>
          <a:bodyPr wrap="square" tIns="182880">
            <a:noAutofit/>
          </a:bodyPr>
          <a:lstStyle>
            <a:lvl1pPr marL="0" indent="0" algn="ctr">
              <a:buNone/>
              <a:defRPr/>
            </a:lvl1pPr>
          </a:lstStyle>
          <a:p>
            <a:r>
              <a:rPr lang="en-US"/>
              <a:t>Click icon to add picture</a:t>
            </a:r>
          </a:p>
        </p:txBody>
      </p:sp>
      <p:sp>
        <p:nvSpPr>
          <p:cNvPr id="12" name="Freeform 5"/>
          <p:cNvSpPr>
            <a:spLocks/>
          </p:cNvSpPr>
          <p:nvPr/>
        </p:nvSpPr>
        <p:spPr bwMode="gray">
          <a:xfrm>
            <a:off x="816188" y="2478361"/>
            <a:ext cx="3146212" cy="1894677"/>
          </a:xfrm>
          <a:custGeom>
            <a:avLst/>
            <a:gdLst>
              <a:gd name="T0" fmla="*/ 870 w 933"/>
              <a:gd name="T1" fmla="*/ 64 h 1275"/>
              <a:gd name="T2" fmla="*/ 870 w 933"/>
              <a:gd name="T3" fmla="*/ 1213 h 1275"/>
              <a:gd name="T4" fmla="*/ 61 w 933"/>
              <a:gd name="T5" fmla="*/ 1213 h 1275"/>
              <a:gd name="T6" fmla="*/ 61 w 933"/>
              <a:gd name="T7" fmla="*/ 64 h 1275"/>
              <a:gd name="T8" fmla="*/ 870 w 933"/>
              <a:gd name="T9" fmla="*/ 64 h 1275"/>
            </a:gdLst>
            <a:ahLst/>
            <a:cxnLst>
              <a:cxn ang="0">
                <a:pos x="T0" y="T1"/>
              </a:cxn>
              <a:cxn ang="0">
                <a:pos x="T2" y="T3"/>
              </a:cxn>
              <a:cxn ang="0">
                <a:pos x="T4" y="T5"/>
              </a:cxn>
              <a:cxn ang="0">
                <a:pos x="T6" y="T7"/>
              </a:cxn>
              <a:cxn ang="0">
                <a:pos x="T8" y="T9"/>
              </a:cxn>
            </a:cxnLst>
            <a:rect l="0" t="0" r="r" b="b"/>
            <a:pathLst>
              <a:path w="933" h="1275">
                <a:moveTo>
                  <a:pt x="870" y="64"/>
                </a:moveTo>
                <a:cubicBezTo>
                  <a:pt x="933" y="128"/>
                  <a:pt x="922" y="1160"/>
                  <a:pt x="870" y="1213"/>
                </a:cubicBezTo>
                <a:cubicBezTo>
                  <a:pt x="817" y="1266"/>
                  <a:pt x="121" y="1275"/>
                  <a:pt x="61" y="1213"/>
                </a:cubicBezTo>
                <a:cubicBezTo>
                  <a:pt x="0" y="1151"/>
                  <a:pt x="3" y="123"/>
                  <a:pt x="61" y="64"/>
                </a:cubicBezTo>
                <a:cubicBezTo>
                  <a:pt x="118" y="5"/>
                  <a:pt x="806" y="0"/>
                  <a:pt x="870" y="64"/>
                </a:cubicBezTo>
                <a:close/>
              </a:path>
            </a:pathLst>
          </a:custGeom>
          <a:solidFill>
            <a:srgbClr val="FFFFFF"/>
          </a:solidFill>
          <a:effectLst>
            <a:outerShdw blurRad="317500" dist="63500" dir="2700000" algn="tl" rotWithShape="0">
              <a:prstClr val="black">
                <a:alpha val="30000"/>
              </a:prstClr>
            </a:outerShdw>
          </a:effectLst>
        </p:spPr>
        <p:txBody>
          <a:bodyPr vert="horz" wrap="square" lIns="91440" tIns="45720" rIns="91440" bIns="45720" numCol="1" anchor="t" anchorCtr="0" compatLnSpc="1">
            <a:prstTxWarp prst="textNoShape">
              <a:avLst/>
            </a:prstTxWarp>
          </a:bodyPr>
          <a:lstStyle/>
          <a:p>
            <a:endParaRPr lang="en-US"/>
          </a:p>
        </p:txBody>
      </p:sp>
      <p:sp>
        <p:nvSpPr>
          <p:cNvPr id="13" name="Picture Placeholder 12" descr="An empty placeholder to add an image. Click on the placeholder and select the image that you wish to add"/>
          <p:cNvSpPr>
            <a:spLocks noGrp="1"/>
          </p:cNvSpPr>
          <p:nvPr>
            <p:ph type="pic" sz="quarter" idx="16"/>
          </p:nvPr>
        </p:nvSpPr>
        <p:spPr>
          <a:xfrm>
            <a:off x="1013022" y="2631870"/>
            <a:ext cx="2752545" cy="1587658"/>
          </a:xfrm>
          <a:custGeom>
            <a:avLst/>
            <a:gdLst>
              <a:gd name="connsiteX0" fmla="*/ 1744346 w 3503695"/>
              <a:gd name="connsiteY0" fmla="*/ 62 h 4031418"/>
              <a:gd name="connsiteX1" fmla="*/ 3334838 w 3503695"/>
              <a:gd name="connsiteY1" fmla="*/ 150223 h 4031418"/>
              <a:gd name="connsiteX2" fmla="*/ 3334838 w 3503695"/>
              <a:gd name="connsiteY2" fmla="*/ 3890810 h 4031418"/>
              <a:gd name="connsiteX3" fmla="*/ 174362 w 3503695"/>
              <a:gd name="connsiteY3" fmla="*/ 3890810 h 4031418"/>
              <a:gd name="connsiteX4" fmla="*/ 174362 w 3503695"/>
              <a:gd name="connsiteY4" fmla="*/ 150223 h 4031418"/>
              <a:gd name="connsiteX5" fmla="*/ 1744346 w 3503695"/>
              <a:gd name="connsiteY5" fmla="*/ 62 h 40314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503695" h="4031418">
                <a:moveTo>
                  <a:pt x="1744346" y="62"/>
                </a:moveTo>
                <a:cubicBezTo>
                  <a:pt x="2475376" y="-1972"/>
                  <a:pt x="3209826" y="46047"/>
                  <a:pt x="3334838" y="150223"/>
                </a:cubicBezTo>
                <a:cubicBezTo>
                  <a:pt x="3580957" y="358576"/>
                  <a:pt x="3537984" y="3718268"/>
                  <a:pt x="3334838" y="3890810"/>
                </a:cubicBezTo>
                <a:cubicBezTo>
                  <a:pt x="3127786" y="4063352"/>
                  <a:pt x="408761" y="4092652"/>
                  <a:pt x="174362" y="3890810"/>
                </a:cubicBezTo>
                <a:cubicBezTo>
                  <a:pt x="-63943" y="3688968"/>
                  <a:pt x="-52223" y="342299"/>
                  <a:pt x="174362" y="150223"/>
                </a:cubicBezTo>
                <a:cubicBezTo>
                  <a:pt x="285702" y="54185"/>
                  <a:pt x="1013315" y="2097"/>
                  <a:pt x="1744346" y="62"/>
                </a:cubicBezTo>
                <a:close/>
              </a:path>
            </a:pathLst>
          </a:custGeom>
          <a:solidFill>
            <a:schemeClr val="accent2">
              <a:lumMod val="20000"/>
              <a:lumOff val="80000"/>
            </a:schemeClr>
          </a:solidFill>
        </p:spPr>
        <p:txBody>
          <a:bodyPr wrap="square" tIns="182880">
            <a:noAutofit/>
          </a:bodyPr>
          <a:lstStyle>
            <a:lvl1pPr marL="0" indent="0" algn="ctr">
              <a:buNone/>
              <a:defRPr/>
            </a:lvl1pPr>
          </a:lstStyle>
          <a:p>
            <a:r>
              <a:rPr lang="en-US"/>
              <a:t>Click icon to add picture</a:t>
            </a:r>
          </a:p>
        </p:txBody>
      </p:sp>
      <p:sp>
        <p:nvSpPr>
          <p:cNvPr id="14" name="Freeform 5"/>
          <p:cNvSpPr>
            <a:spLocks/>
          </p:cNvSpPr>
          <p:nvPr/>
        </p:nvSpPr>
        <p:spPr bwMode="gray">
          <a:xfrm>
            <a:off x="816188" y="4571999"/>
            <a:ext cx="3146212" cy="1894677"/>
          </a:xfrm>
          <a:custGeom>
            <a:avLst/>
            <a:gdLst>
              <a:gd name="T0" fmla="*/ 870 w 933"/>
              <a:gd name="T1" fmla="*/ 64 h 1275"/>
              <a:gd name="T2" fmla="*/ 870 w 933"/>
              <a:gd name="T3" fmla="*/ 1213 h 1275"/>
              <a:gd name="T4" fmla="*/ 61 w 933"/>
              <a:gd name="T5" fmla="*/ 1213 h 1275"/>
              <a:gd name="T6" fmla="*/ 61 w 933"/>
              <a:gd name="T7" fmla="*/ 64 h 1275"/>
              <a:gd name="T8" fmla="*/ 870 w 933"/>
              <a:gd name="T9" fmla="*/ 64 h 1275"/>
            </a:gdLst>
            <a:ahLst/>
            <a:cxnLst>
              <a:cxn ang="0">
                <a:pos x="T0" y="T1"/>
              </a:cxn>
              <a:cxn ang="0">
                <a:pos x="T2" y="T3"/>
              </a:cxn>
              <a:cxn ang="0">
                <a:pos x="T4" y="T5"/>
              </a:cxn>
              <a:cxn ang="0">
                <a:pos x="T6" y="T7"/>
              </a:cxn>
              <a:cxn ang="0">
                <a:pos x="T8" y="T9"/>
              </a:cxn>
            </a:cxnLst>
            <a:rect l="0" t="0" r="r" b="b"/>
            <a:pathLst>
              <a:path w="933" h="1275">
                <a:moveTo>
                  <a:pt x="870" y="64"/>
                </a:moveTo>
                <a:cubicBezTo>
                  <a:pt x="933" y="128"/>
                  <a:pt x="922" y="1160"/>
                  <a:pt x="870" y="1213"/>
                </a:cubicBezTo>
                <a:cubicBezTo>
                  <a:pt x="817" y="1266"/>
                  <a:pt x="121" y="1275"/>
                  <a:pt x="61" y="1213"/>
                </a:cubicBezTo>
                <a:cubicBezTo>
                  <a:pt x="0" y="1151"/>
                  <a:pt x="3" y="123"/>
                  <a:pt x="61" y="64"/>
                </a:cubicBezTo>
                <a:cubicBezTo>
                  <a:pt x="118" y="5"/>
                  <a:pt x="806" y="0"/>
                  <a:pt x="870" y="64"/>
                </a:cubicBezTo>
                <a:close/>
              </a:path>
            </a:pathLst>
          </a:custGeom>
          <a:solidFill>
            <a:srgbClr val="FFFFFF"/>
          </a:solidFill>
          <a:effectLst>
            <a:outerShdw blurRad="317500" dist="63500" dir="2700000" algn="tl" rotWithShape="0">
              <a:prstClr val="black">
                <a:alpha val="30000"/>
              </a:prstClr>
            </a:outerShdw>
          </a:effectLst>
        </p:spPr>
        <p:txBody>
          <a:bodyPr vert="horz" wrap="square" lIns="91440" tIns="45720" rIns="91440" bIns="45720" numCol="1" anchor="t" anchorCtr="0" compatLnSpc="1">
            <a:prstTxWarp prst="textNoShape">
              <a:avLst/>
            </a:prstTxWarp>
          </a:bodyPr>
          <a:lstStyle/>
          <a:p>
            <a:endParaRPr lang="en-US"/>
          </a:p>
        </p:txBody>
      </p:sp>
      <p:sp>
        <p:nvSpPr>
          <p:cNvPr id="15" name="Picture Placeholder 14" descr="An empty placeholder to add an image. Click on the placeholder and select the image that you wish to add"/>
          <p:cNvSpPr>
            <a:spLocks noGrp="1"/>
          </p:cNvSpPr>
          <p:nvPr>
            <p:ph type="pic" sz="quarter" idx="17"/>
          </p:nvPr>
        </p:nvSpPr>
        <p:spPr>
          <a:xfrm>
            <a:off x="1013022" y="4725508"/>
            <a:ext cx="2752545" cy="1587658"/>
          </a:xfrm>
          <a:custGeom>
            <a:avLst/>
            <a:gdLst>
              <a:gd name="connsiteX0" fmla="*/ 1744346 w 3503695"/>
              <a:gd name="connsiteY0" fmla="*/ 62 h 4031418"/>
              <a:gd name="connsiteX1" fmla="*/ 3334838 w 3503695"/>
              <a:gd name="connsiteY1" fmla="*/ 150223 h 4031418"/>
              <a:gd name="connsiteX2" fmla="*/ 3334838 w 3503695"/>
              <a:gd name="connsiteY2" fmla="*/ 3890810 h 4031418"/>
              <a:gd name="connsiteX3" fmla="*/ 174362 w 3503695"/>
              <a:gd name="connsiteY3" fmla="*/ 3890810 h 4031418"/>
              <a:gd name="connsiteX4" fmla="*/ 174362 w 3503695"/>
              <a:gd name="connsiteY4" fmla="*/ 150223 h 4031418"/>
              <a:gd name="connsiteX5" fmla="*/ 1744346 w 3503695"/>
              <a:gd name="connsiteY5" fmla="*/ 62 h 40314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503695" h="4031418">
                <a:moveTo>
                  <a:pt x="1744346" y="62"/>
                </a:moveTo>
                <a:cubicBezTo>
                  <a:pt x="2475376" y="-1972"/>
                  <a:pt x="3209826" y="46047"/>
                  <a:pt x="3334838" y="150223"/>
                </a:cubicBezTo>
                <a:cubicBezTo>
                  <a:pt x="3580957" y="358576"/>
                  <a:pt x="3537984" y="3718268"/>
                  <a:pt x="3334838" y="3890810"/>
                </a:cubicBezTo>
                <a:cubicBezTo>
                  <a:pt x="3127786" y="4063352"/>
                  <a:pt x="408761" y="4092652"/>
                  <a:pt x="174362" y="3890810"/>
                </a:cubicBezTo>
                <a:cubicBezTo>
                  <a:pt x="-63943" y="3688968"/>
                  <a:pt x="-52223" y="342299"/>
                  <a:pt x="174362" y="150223"/>
                </a:cubicBezTo>
                <a:cubicBezTo>
                  <a:pt x="285702" y="54185"/>
                  <a:pt x="1013315" y="2097"/>
                  <a:pt x="1744346" y="62"/>
                </a:cubicBezTo>
                <a:close/>
              </a:path>
            </a:pathLst>
          </a:custGeom>
          <a:solidFill>
            <a:schemeClr val="accent2">
              <a:lumMod val="20000"/>
              <a:lumOff val="80000"/>
            </a:schemeClr>
          </a:solidFill>
        </p:spPr>
        <p:txBody>
          <a:bodyPr wrap="square" tIns="182880">
            <a:noAutofit/>
          </a:bodyPr>
          <a:lstStyle>
            <a:lvl1pPr marL="0" indent="0" algn="ctr">
              <a:buNone/>
              <a:defRPr/>
            </a:lvl1pPr>
          </a:lstStyle>
          <a:p>
            <a:r>
              <a:rPr lang="en-US"/>
              <a:t>Click icon to add picture</a:t>
            </a:r>
          </a:p>
        </p:txBody>
      </p:sp>
      <p:sp>
        <p:nvSpPr>
          <p:cNvPr id="20" name="Freeform 5"/>
          <p:cNvSpPr>
            <a:spLocks/>
          </p:cNvSpPr>
          <p:nvPr/>
        </p:nvSpPr>
        <p:spPr bwMode="gray">
          <a:xfrm>
            <a:off x="4182533" y="3448511"/>
            <a:ext cx="5232399" cy="3020023"/>
          </a:xfrm>
          <a:custGeom>
            <a:avLst/>
            <a:gdLst>
              <a:gd name="T0" fmla="*/ 870 w 933"/>
              <a:gd name="T1" fmla="*/ 64 h 1275"/>
              <a:gd name="T2" fmla="*/ 870 w 933"/>
              <a:gd name="T3" fmla="*/ 1213 h 1275"/>
              <a:gd name="T4" fmla="*/ 61 w 933"/>
              <a:gd name="T5" fmla="*/ 1213 h 1275"/>
              <a:gd name="T6" fmla="*/ 61 w 933"/>
              <a:gd name="T7" fmla="*/ 64 h 1275"/>
              <a:gd name="T8" fmla="*/ 870 w 933"/>
              <a:gd name="T9" fmla="*/ 64 h 1275"/>
            </a:gdLst>
            <a:ahLst/>
            <a:cxnLst>
              <a:cxn ang="0">
                <a:pos x="T0" y="T1"/>
              </a:cxn>
              <a:cxn ang="0">
                <a:pos x="T2" y="T3"/>
              </a:cxn>
              <a:cxn ang="0">
                <a:pos x="T4" y="T5"/>
              </a:cxn>
              <a:cxn ang="0">
                <a:pos x="T6" y="T7"/>
              </a:cxn>
              <a:cxn ang="0">
                <a:pos x="T8" y="T9"/>
              </a:cxn>
            </a:cxnLst>
            <a:rect l="0" t="0" r="r" b="b"/>
            <a:pathLst>
              <a:path w="933" h="1275">
                <a:moveTo>
                  <a:pt x="870" y="64"/>
                </a:moveTo>
                <a:cubicBezTo>
                  <a:pt x="933" y="128"/>
                  <a:pt x="922" y="1160"/>
                  <a:pt x="870" y="1213"/>
                </a:cubicBezTo>
                <a:cubicBezTo>
                  <a:pt x="817" y="1266"/>
                  <a:pt x="121" y="1275"/>
                  <a:pt x="61" y="1213"/>
                </a:cubicBezTo>
                <a:cubicBezTo>
                  <a:pt x="0" y="1151"/>
                  <a:pt x="3" y="123"/>
                  <a:pt x="61" y="64"/>
                </a:cubicBezTo>
                <a:cubicBezTo>
                  <a:pt x="118" y="5"/>
                  <a:pt x="806" y="0"/>
                  <a:pt x="870" y="64"/>
                </a:cubicBezTo>
                <a:close/>
              </a:path>
            </a:pathLst>
          </a:custGeom>
          <a:solidFill>
            <a:srgbClr val="FFFFFF"/>
          </a:solidFill>
          <a:effectLst>
            <a:outerShdw blurRad="317500" dist="63500" dir="2700000" algn="tl" rotWithShape="0">
              <a:prstClr val="black">
                <a:alpha val="30000"/>
              </a:prstClr>
            </a:outerShdw>
          </a:effectLst>
        </p:spPr>
        <p:txBody>
          <a:bodyPr vert="horz" wrap="square" lIns="91440" tIns="45720" rIns="91440" bIns="45720" numCol="1" anchor="t" anchorCtr="0" compatLnSpc="1">
            <a:prstTxWarp prst="textNoShape">
              <a:avLst/>
            </a:prstTxWarp>
          </a:bodyPr>
          <a:lstStyle/>
          <a:p>
            <a:endParaRPr lang="en-US"/>
          </a:p>
        </p:txBody>
      </p:sp>
      <p:sp>
        <p:nvSpPr>
          <p:cNvPr id="21" name="Picture Placeholder 20" descr="An empty placeholder to add an image. Click on the placeholder and select the image that you wish to add"/>
          <p:cNvSpPr>
            <a:spLocks noGrp="1"/>
          </p:cNvSpPr>
          <p:nvPr>
            <p:ph type="pic" sz="quarter" idx="18"/>
          </p:nvPr>
        </p:nvSpPr>
        <p:spPr>
          <a:xfrm>
            <a:off x="4424435" y="3619782"/>
            <a:ext cx="4748594" cy="2677481"/>
          </a:xfrm>
          <a:custGeom>
            <a:avLst/>
            <a:gdLst>
              <a:gd name="connsiteX0" fmla="*/ 1744346 w 3503695"/>
              <a:gd name="connsiteY0" fmla="*/ 62 h 4031418"/>
              <a:gd name="connsiteX1" fmla="*/ 3334838 w 3503695"/>
              <a:gd name="connsiteY1" fmla="*/ 150223 h 4031418"/>
              <a:gd name="connsiteX2" fmla="*/ 3334838 w 3503695"/>
              <a:gd name="connsiteY2" fmla="*/ 3890810 h 4031418"/>
              <a:gd name="connsiteX3" fmla="*/ 174362 w 3503695"/>
              <a:gd name="connsiteY3" fmla="*/ 3890810 h 4031418"/>
              <a:gd name="connsiteX4" fmla="*/ 174362 w 3503695"/>
              <a:gd name="connsiteY4" fmla="*/ 150223 h 4031418"/>
              <a:gd name="connsiteX5" fmla="*/ 1744346 w 3503695"/>
              <a:gd name="connsiteY5" fmla="*/ 62 h 40314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503695" h="4031418">
                <a:moveTo>
                  <a:pt x="1744346" y="62"/>
                </a:moveTo>
                <a:cubicBezTo>
                  <a:pt x="2475376" y="-1972"/>
                  <a:pt x="3209826" y="46047"/>
                  <a:pt x="3334838" y="150223"/>
                </a:cubicBezTo>
                <a:cubicBezTo>
                  <a:pt x="3580957" y="358576"/>
                  <a:pt x="3537984" y="3718268"/>
                  <a:pt x="3334838" y="3890810"/>
                </a:cubicBezTo>
                <a:cubicBezTo>
                  <a:pt x="3127786" y="4063352"/>
                  <a:pt x="408761" y="4092652"/>
                  <a:pt x="174362" y="3890810"/>
                </a:cubicBezTo>
                <a:cubicBezTo>
                  <a:pt x="-63943" y="3688968"/>
                  <a:pt x="-52223" y="342299"/>
                  <a:pt x="174362" y="150223"/>
                </a:cubicBezTo>
                <a:cubicBezTo>
                  <a:pt x="285702" y="54185"/>
                  <a:pt x="1013315" y="2097"/>
                  <a:pt x="1744346" y="62"/>
                </a:cubicBezTo>
                <a:close/>
              </a:path>
            </a:pathLst>
          </a:custGeom>
          <a:solidFill>
            <a:schemeClr val="accent2">
              <a:lumMod val="20000"/>
              <a:lumOff val="80000"/>
            </a:schemeClr>
          </a:solidFill>
        </p:spPr>
        <p:txBody>
          <a:bodyPr wrap="square" tIns="365760">
            <a:noAutofit/>
          </a:bodyPr>
          <a:lstStyle>
            <a:lvl1pPr marL="0" indent="0" algn="ctr">
              <a:buNone/>
              <a:defRPr/>
            </a:lvl1pPr>
          </a:lstStyle>
          <a:p>
            <a:r>
              <a:rPr lang="en-US"/>
              <a:t>Click icon to add picture</a:t>
            </a:r>
          </a:p>
        </p:txBody>
      </p:sp>
    </p:spTree>
    <p:extLst>
      <p:ext uri="{BB962C8B-B14F-4D97-AF65-F5344CB8AC3E}">
        <p14:creationId xmlns:p14="http://schemas.microsoft.com/office/powerpoint/2010/main" val="8646726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p:txBody>
          <a:bodyPr/>
          <a:lstStyle/>
          <a:p>
            <a:r>
              <a:rPr lang="en-US"/>
              <a:t>Add a footer</a:t>
            </a:r>
          </a:p>
        </p:txBody>
      </p:sp>
      <p:sp>
        <p:nvSpPr>
          <p:cNvPr id="4" name="Date Placeholder 3"/>
          <p:cNvSpPr>
            <a:spLocks noGrp="1"/>
          </p:cNvSpPr>
          <p:nvPr>
            <p:ph type="dt" sz="half" idx="10"/>
          </p:nvPr>
        </p:nvSpPr>
        <p:spPr/>
        <p:txBody>
          <a:bodyPr/>
          <a:lstStyle/>
          <a:p>
            <a:fld id="{7FC8593D-7C47-471E-A8DF-97AC4FFD13F5}" type="datetimeFigureOut">
              <a:rPr lang="en-US" smtClean="0"/>
              <a:t>12/9/2024</a:t>
            </a:fld>
            <a:endParaRPr lang="en-US"/>
          </a:p>
        </p:txBody>
      </p:sp>
      <p:sp>
        <p:nvSpPr>
          <p:cNvPr id="6" name="Slide Number Placeholder 5"/>
          <p:cNvSpPr>
            <a:spLocks noGrp="1"/>
          </p:cNvSpPr>
          <p:nvPr>
            <p:ph type="sldNum" sz="quarter" idx="12"/>
          </p:nvPr>
        </p:nvSpPr>
        <p:spPr/>
        <p:txBody>
          <a:bodyPr/>
          <a:lstStyle/>
          <a:p>
            <a:fld id="{289D71E3-7D81-4C24-B9D8-6B108755C64C}" type="slidenum">
              <a:rPr lang="en-US" smtClean="0"/>
              <a:t>‹#›</a:t>
            </a:fld>
            <a:endParaRPr lang="en-US"/>
          </a:p>
        </p:txBody>
      </p:sp>
    </p:spTree>
    <p:extLst>
      <p:ext uri="{BB962C8B-B14F-4D97-AF65-F5344CB8AC3E}">
        <p14:creationId xmlns:p14="http://schemas.microsoft.com/office/powerpoint/2010/main" val="14432610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365125"/>
            <a:ext cx="1828799" cy="49403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524000" y="365125"/>
            <a:ext cx="6858000" cy="49403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p:txBody>
          <a:bodyPr/>
          <a:lstStyle/>
          <a:p>
            <a:r>
              <a:rPr lang="en-US"/>
              <a:t>Add a footer</a:t>
            </a:r>
          </a:p>
        </p:txBody>
      </p:sp>
      <p:sp>
        <p:nvSpPr>
          <p:cNvPr id="4" name="Date Placeholder 3"/>
          <p:cNvSpPr>
            <a:spLocks noGrp="1"/>
          </p:cNvSpPr>
          <p:nvPr>
            <p:ph type="dt" sz="half" idx="10"/>
          </p:nvPr>
        </p:nvSpPr>
        <p:spPr/>
        <p:txBody>
          <a:bodyPr/>
          <a:lstStyle/>
          <a:p>
            <a:fld id="{7FC8593D-7C47-471E-A8DF-97AC4FFD13F5}" type="datetimeFigureOut">
              <a:rPr lang="en-US" smtClean="0"/>
              <a:t>12/9/2024</a:t>
            </a:fld>
            <a:endParaRPr lang="en-US"/>
          </a:p>
        </p:txBody>
      </p:sp>
      <p:sp>
        <p:nvSpPr>
          <p:cNvPr id="6" name="Slide Number Placeholder 5"/>
          <p:cNvSpPr>
            <a:spLocks noGrp="1"/>
          </p:cNvSpPr>
          <p:nvPr>
            <p:ph type="sldNum" sz="quarter" idx="12"/>
          </p:nvPr>
        </p:nvSpPr>
        <p:spPr/>
        <p:txBody>
          <a:bodyPr/>
          <a:lstStyle/>
          <a:p>
            <a:fld id="{289D71E3-7D81-4C24-B9D8-6B108755C64C}" type="slidenum">
              <a:rPr lang="en-US" smtClean="0"/>
              <a:t>‹#›</a:t>
            </a:fld>
            <a:endParaRPr lang="en-US"/>
          </a:p>
        </p:txBody>
      </p:sp>
    </p:spTree>
    <p:extLst>
      <p:ext uri="{BB962C8B-B14F-4D97-AF65-F5344CB8AC3E}">
        <p14:creationId xmlns:p14="http://schemas.microsoft.com/office/powerpoint/2010/main" val="39262447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p:txBody>
          <a:bodyPr/>
          <a:lstStyle/>
          <a:p>
            <a:r>
              <a:rPr lang="en-US"/>
              <a:t>Add a footer</a:t>
            </a:r>
          </a:p>
        </p:txBody>
      </p:sp>
      <p:sp>
        <p:nvSpPr>
          <p:cNvPr id="4" name="Date Placeholder 3"/>
          <p:cNvSpPr>
            <a:spLocks noGrp="1"/>
          </p:cNvSpPr>
          <p:nvPr>
            <p:ph type="dt" sz="half" idx="10"/>
          </p:nvPr>
        </p:nvSpPr>
        <p:spPr/>
        <p:txBody>
          <a:bodyPr/>
          <a:lstStyle/>
          <a:p>
            <a:fld id="{7FC8593D-7C47-471E-A8DF-97AC4FFD13F5}" type="datetimeFigureOut">
              <a:rPr lang="en-US" smtClean="0"/>
              <a:t>12/9/2024</a:t>
            </a:fld>
            <a:endParaRPr lang="en-US"/>
          </a:p>
        </p:txBody>
      </p:sp>
      <p:sp>
        <p:nvSpPr>
          <p:cNvPr id="6" name="Slide Number Placeholder 5"/>
          <p:cNvSpPr>
            <a:spLocks noGrp="1"/>
          </p:cNvSpPr>
          <p:nvPr>
            <p:ph type="sldNum" sz="quarter" idx="12"/>
          </p:nvPr>
        </p:nvSpPr>
        <p:spPr/>
        <p:txBody>
          <a:bodyPr/>
          <a:lstStyle/>
          <a:p>
            <a:fld id="{289D71E3-7D81-4C24-B9D8-6B108755C64C}" type="slidenum">
              <a:rPr lang="en-US" smtClean="0"/>
              <a:t>‹#›</a:t>
            </a:fld>
            <a:endParaRPr lang="en-US"/>
          </a:p>
        </p:txBody>
      </p:sp>
    </p:spTree>
    <p:extLst>
      <p:ext uri="{BB962C8B-B14F-4D97-AF65-F5344CB8AC3E}">
        <p14:creationId xmlns:p14="http://schemas.microsoft.com/office/powerpoint/2010/main" val="10357397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7" name="Picture 6"/>
          <p:cNvPicPr>
            <a:picLocks noChangeAspect="1"/>
          </p:cNvPicPr>
          <p:nvPr/>
        </p:nvPicPr>
        <p:blipFill rotWithShape="1">
          <a:blip r:embed="rId2" cstate="print">
            <a:extLst>
              <a:ext uri="{28A0092B-C50C-407E-A947-70E740481C1C}">
                <a14:useLocalDpi xmlns:a14="http://schemas.microsoft.com/office/drawing/2010/main" val="0"/>
              </a:ext>
            </a:extLst>
          </a:blip>
          <a:srcRect l="434" t="422"/>
          <a:stretch/>
        </p:blipFill>
        <p:spPr>
          <a:xfrm>
            <a:off x="0" y="0"/>
            <a:ext cx="12188952" cy="6857176"/>
          </a:xfrm>
          <a:prstGeom prst="rect">
            <a:avLst/>
          </a:prstGeom>
        </p:spPr>
      </p:pic>
      <p:sp>
        <p:nvSpPr>
          <p:cNvPr id="2" name="Title 1"/>
          <p:cNvSpPr>
            <a:spLocks noGrp="1"/>
          </p:cNvSpPr>
          <p:nvPr>
            <p:ph type="title"/>
          </p:nvPr>
        </p:nvSpPr>
        <p:spPr>
          <a:xfrm>
            <a:off x="3352800" y="533400"/>
            <a:ext cx="7315200" cy="1828800"/>
          </a:xfrm>
        </p:spPr>
        <p:txBody>
          <a:bodyPr anchor="b">
            <a:normAutofit/>
          </a:bodyPr>
          <a:lstStyle>
            <a:lvl1pPr>
              <a:defRPr sz="4400"/>
            </a:lvl1pPr>
          </a:lstStyle>
          <a:p>
            <a:r>
              <a:rPr lang="en-US"/>
              <a:t>Click to edit Master title style</a:t>
            </a:r>
          </a:p>
        </p:txBody>
      </p:sp>
      <p:sp>
        <p:nvSpPr>
          <p:cNvPr id="3" name="Text Placeholder 2"/>
          <p:cNvSpPr>
            <a:spLocks noGrp="1"/>
          </p:cNvSpPr>
          <p:nvPr>
            <p:ph type="body" idx="1"/>
          </p:nvPr>
        </p:nvSpPr>
        <p:spPr>
          <a:xfrm>
            <a:off x="3352800" y="2438400"/>
            <a:ext cx="5486400" cy="914400"/>
          </a:xfrm>
        </p:spPr>
        <p:txBody>
          <a:bodyPr>
            <a:normAutofit/>
          </a:bodyPr>
          <a:lstStyle>
            <a:lvl1pPr marL="0" indent="0">
              <a:spcBef>
                <a:spcPts val="1200"/>
              </a:spcBef>
              <a:buNone/>
              <a:defRPr sz="2400">
                <a:solidFill>
                  <a:schemeClr val="tx1"/>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22795087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524000" y="1825625"/>
            <a:ext cx="4389120" cy="34747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78880" y="1825625"/>
            <a:ext cx="4389120" cy="34747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11"/>
          </p:nvPr>
        </p:nvSpPr>
        <p:spPr/>
        <p:txBody>
          <a:bodyPr/>
          <a:lstStyle/>
          <a:p>
            <a:r>
              <a:rPr lang="en-US"/>
              <a:t>Add a footer</a:t>
            </a:r>
          </a:p>
        </p:txBody>
      </p:sp>
      <p:sp>
        <p:nvSpPr>
          <p:cNvPr id="5" name="Date Placeholder 4"/>
          <p:cNvSpPr>
            <a:spLocks noGrp="1"/>
          </p:cNvSpPr>
          <p:nvPr>
            <p:ph type="dt" sz="half" idx="10"/>
          </p:nvPr>
        </p:nvSpPr>
        <p:spPr/>
        <p:txBody>
          <a:bodyPr/>
          <a:lstStyle/>
          <a:p>
            <a:fld id="{7FC8593D-7C47-471E-A8DF-97AC4FFD13F5}" type="datetimeFigureOut">
              <a:rPr lang="en-US" smtClean="0"/>
              <a:t>12/9/2024</a:t>
            </a:fld>
            <a:endParaRPr lang="en-US"/>
          </a:p>
        </p:txBody>
      </p:sp>
      <p:sp>
        <p:nvSpPr>
          <p:cNvPr id="7" name="Slide Number Placeholder 6"/>
          <p:cNvSpPr>
            <a:spLocks noGrp="1"/>
          </p:cNvSpPr>
          <p:nvPr>
            <p:ph type="sldNum" sz="quarter" idx="12"/>
          </p:nvPr>
        </p:nvSpPr>
        <p:spPr/>
        <p:txBody>
          <a:bodyPr/>
          <a:lstStyle/>
          <a:p>
            <a:fld id="{289D71E3-7D81-4C24-B9D8-6B108755C64C}" type="slidenum">
              <a:rPr lang="en-US" smtClean="0"/>
              <a:t>‹#›</a:t>
            </a:fld>
            <a:endParaRPr lang="en-US"/>
          </a:p>
        </p:txBody>
      </p:sp>
    </p:spTree>
    <p:extLst>
      <p:ext uri="{BB962C8B-B14F-4D97-AF65-F5344CB8AC3E}">
        <p14:creationId xmlns:p14="http://schemas.microsoft.com/office/powerpoint/2010/main" val="16253026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Text Placeholder 2"/>
          <p:cNvSpPr>
            <a:spLocks noGrp="1"/>
          </p:cNvSpPr>
          <p:nvPr>
            <p:ph type="body" idx="1"/>
          </p:nvPr>
        </p:nvSpPr>
        <p:spPr>
          <a:xfrm>
            <a:off x="1524000" y="1828799"/>
            <a:ext cx="4389120" cy="795867"/>
          </a:xfrm>
        </p:spPr>
        <p:txBody>
          <a:bodyPr anchor="ctr">
            <a:normAutofit/>
          </a:bodyPr>
          <a:lstStyle>
            <a:lvl1pPr marL="0" indent="0">
              <a:spcBef>
                <a:spcPts val="0"/>
              </a:spcBef>
              <a:buNone/>
              <a:defRPr sz="2400" b="0">
                <a:solidFill>
                  <a:schemeClr val="accent4">
                    <a:lumMod val="7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524000" y="2624666"/>
            <a:ext cx="4389120" cy="267546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278880" y="1828799"/>
            <a:ext cx="4389120" cy="795867"/>
          </a:xfrm>
        </p:spPr>
        <p:txBody>
          <a:bodyPr anchor="ctr">
            <a:normAutofit/>
          </a:bodyPr>
          <a:lstStyle>
            <a:lvl1pPr marL="0" indent="0">
              <a:spcBef>
                <a:spcPts val="0"/>
              </a:spcBef>
              <a:buNone/>
              <a:defRPr sz="2400" b="0">
                <a:solidFill>
                  <a:schemeClr val="accent4">
                    <a:lumMod val="7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78880" y="2624666"/>
            <a:ext cx="4389120" cy="267546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ooter Placeholder 7"/>
          <p:cNvSpPr>
            <a:spLocks noGrp="1"/>
          </p:cNvSpPr>
          <p:nvPr>
            <p:ph type="ftr" sz="quarter" idx="11"/>
          </p:nvPr>
        </p:nvSpPr>
        <p:spPr/>
        <p:txBody>
          <a:bodyPr/>
          <a:lstStyle/>
          <a:p>
            <a:r>
              <a:rPr lang="en-US"/>
              <a:t>Add a footer</a:t>
            </a:r>
          </a:p>
        </p:txBody>
      </p:sp>
      <p:sp>
        <p:nvSpPr>
          <p:cNvPr id="7" name="Date Placeholder 6"/>
          <p:cNvSpPr>
            <a:spLocks noGrp="1"/>
          </p:cNvSpPr>
          <p:nvPr>
            <p:ph type="dt" sz="half" idx="10"/>
          </p:nvPr>
        </p:nvSpPr>
        <p:spPr/>
        <p:txBody>
          <a:bodyPr/>
          <a:lstStyle/>
          <a:p>
            <a:fld id="{7FC8593D-7C47-471E-A8DF-97AC4FFD13F5}" type="datetimeFigureOut">
              <a:rPr lang="en-US" smtClean="0"/>
              <a:t>12/9/2024</a:t>
            </a:fld>
            <a:endParaRPr lang="en-US"/>
          </a:p>
        </p:txBody>
      </p:sp>
      <p:sp>
        <p:nvSpPr>
          <p:cNvPr id="9" name="Slide Number Placeholder 8"/>
          <p:cNvSpPr>
            <a:spLocks noGrp="1"/>
          </p:cNvSpPr>
          <p:nvPr>
            <p:ph type="sldNum" sz="quarter" idx="12"/>
          </p:nvPr>
        </p:nvSpPr>
        <p:spPr/>
        <p:txBody>
          <a:bodyPr/>
          <a:lstStyle/>
          <a:p>
            <a:fld id="{289D71E3-7D81-4C24-B9D8-6B108755C64C}" type="slidenum">
              <a:rPr lang="en-US" smtClean="0"/>
              <a:t>‹#›</a:t>
            </a:fld>
            <a:endParaRPr lang="en-US"/>
          </a:p>
        </p:txBody>
      </p:sp>
    </p:spTree>
    <p:extLst>
      <p:ext uri="{BB962C8B-B14F-4D97-AF65-F5344CB8AC3E}">
        <p14:creationId xmlns:p14="http://schemas.microsoft.com/office/powerpoint/2010/main" val="29000862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Footer Placeholder 3"/>
          <p:cNvSpPr>
            <a:spLocks noGrp="1"/>
          </p:cNvSpPr>
          <p:nvPr>
            <p:ph type="ftr" sz="quarter" idx="11"/>
          </p:nvPr>
        </p:nvSpPr>
        <p:spPr/>
        <p:txBody>
          <a:bodyPr/>
          <a:lstStyle/>
          <a:p>
            <a:r>
              <a:rPr lang="en-US"/>
              <a:t>Add a footer</a:t>
            </a:r>
          </a:p>
        </p:txBody>
      </p:sp>
      <p:sp>
        <p:nvSpPr>
          <p:cNvPr id="3" name="Date Placeholder 2"/>
          <p:cNvSpPr>
            <a:spLocks noGrp="1"/>
          </p:cNvSpPr>
          <p:nvPr>
            <p:ph type="dt" sz="half" idx="10"/>
          </p:nvPr>
        </p:nvSpPr>
        <p:spPr/>
        <p:txBody>
          <a:bodyPr/>
          <a:lstStyle/>
          <a:p>
            <a:fld id="{7FC8593D-7C47-471E-A8DF-97AC4FFD13F5}" type="datetimeFigureOut">
              <a:rPr lang="en-US" smtClean="0"/>
              <a:t>12/9/2024</a:t>
            </a:fld>
            <a:endParaRPr lang="en-US"/>
          </a:p>
        </p:txBody>
      </p:sp>
      <p:sp>
        <p:nvSpPr>
          <p:cNvPr id="5" name="Slide Number Placeholder 4"/>
          <p:cNvSpPr>
            <a:spLocks noGrp="1"/>
          </p:cNvSpPr>
          <p:nvPr>
            <p:ph type="sldNum" sz="quarter" idx="12"/>
          </p:nvPr>
        </p:nvSpPr>
        <p:spPr/>
        <p:txBody>
          <a:bodyPr/>
          <a:lstStyle/>
          <a:p>
            <a:fld id="{289D71E3-7D81-4C24-B9D8-6B108755C64C}" type="slidenum">
              <a:rPr lang="en-US" smtClean="0"/>
              <a:t>‹#›</a:t>
            </a:fld>
            <a:endParaRPr lang="en-US"/>
          </a:p>
        </p:txBody>
      </p:sp>
    </p:spTree>
    <p:extLst>
      <p:ext uri="{BB962C8B-B14F-4D97-AF65-F5344CB8AC3E}">
        <p14:creationId xmlns:p14="http://schemas.microsoft.com/office/powerpoint/2010/main" val="6450255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a:t>Add a footer</a:t>
            </a:r>
          </a:p>
        </p:txBody>
      </p:sp>
      <p:sp>
        <p:nvSpPr>
          <p:cNvPr id="2" name="Date Placeholder 1"/>
          <p:cNvSpPr>
            <a:spLocks noGrp="1"/>
          </p:cNvSpPr>
          <p:nvPr>
            <p:ph type="dt" sz="half" idx="10"/>
          </p:nvPr>
        </p:nvSpPr>
        <p:spPr/>
        <p:txBody>
          <a:bodyPr/>
          <a:lstStyle/>
          <a:p>
            <a:fld id="{7FC8593D-7C47-471E-A8DF-97AC4FFD13F5}" type="datetimeFigureOut">
              <a:rPr lang="en-US" smtClean="0"/>
              <a:t>12/9/2024</a:t>
            </a:fld>
            <a:endParaRPr lang="en-US"/>
          </a:p>
        </p:txBody>
      </p:sp>
      <p:sp>
        <p:nvSpPr>
          <p:cNvPr id="4" name="Slide Number Placeholder 3"/>
          <p:cNvSpPr>
            <a:spLocks noGrp="1"/>
          </p:cNvSpPr>
          <p:nvPr>
            <p:ph type="sldNum" sz="quarter" idx="12"/>
          </p:nvPr>
        </p:nvSpPr>
        <p:spPr/>
        <p:txBody>
          <a:bodyPr/>
          <a:lstStyle/>
          <a:p>
            <a:fld id="{289D71E3-7D81-4C24-B9D8-6B108755C64C}" type="slidenum">
              <a:rPr lang="en-US" smtClean="0"/>
              <a:t>‹#›</a:t>
            </a:fld>
            <a:endParaRPr lang="en-US"/>
          </a:p>
        </p:txBody>
      </p:sp>
    </p:spTree>
    <p:extLst>
      <p:ext uri="{BB962C8B-B14F-4D97-AF65-F5344CB8AC3E}">
        <p14:creationId xmlns:p14="http://schemas.microsoft.com/office/powerpoint/2010/main" val="35800713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4724400" y="1828800"/>
            <a:ext cx="5943600" cy="3476625"/>
          </a:xfrm>
        </p:spPr>
        <p:txBody>
          <a:bodyPr>
            <a:normAutofit/>
          </a:bodyPr>
          <a:lstStyle>
            <a:lvl1pPr>
              <a:defRPr sz="2000"/>
            </a:lvl1pPr>
            <a:lvl2pPr>
              <a:defRPr sz="1800"/>
            </a:lvl2pPr>
            <a:lvl3pPr>
              <a:defRPr sz="1600"/>
            </a:lvl3pPr>
            <a:lvl4pPr>
              <a:defRPr sz="1400"/>
            </a:lvl4pPr>
            <a:lvl5pPr>
              <a:defRPr sz="14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523999" y="1828800"/>
            <a:ext cx="2926080" cy="3476625"/>
          </a:xfrm>
        </p:spPr>
        <p:txBody>
          <a:bodyPr>
            <a:normAutofit/>
          </a:bodyPr>
          <a:lstStyle>
            <a:lvl1pPr marL="0" indent="0">
              <a:spcBef>
                <a:spcPts val="1200"/>
              </a:spcBef>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a:t>Add a footer</a:t>
            </a:r>
          </a:p>
        </p:txBody>
      </p:sp>
      <p:sp>
        <p:nvSpPr>
          <p:cNvPr id="5" name="Date Placeholder 4"/>
          <p:cNvSpPr>
            <a:spLocks noGrp="1"/>
          </p:cNvSpPr>
          <p:nvPr>
            <p:ph type="dt" sz="half" idx="10"/>
          </p:nvPr>
        </p:nvSpPr>
        <p:spPr/>
        <p:txBody>
          <a:bodyPr/>
          <a:lstStyle/>
          <a:p>
            <a:fld id="{7FC8593D-7C47-471E-A8DF-97AC4FFD13F5}" type="datetimeFigureOut">
              <a:rPr lang="en-US" smtClean="0"/>
              <a:t>12/9/2024</a:t>
            </a:fld>
            <a:endParaRPr lang="en-US"/>
          </a:p>
        </p:txBody>
      </p:sp>
      <p:sp>
        <p:nvSpPr>
          <p:cNvPr id="7" name="Slide Number Placeholder 6"/>
          <p:cNvSpPr>
            <a:spLocks noGrp="1"/>
          </p:cNvSpPr>
          <p:nvPr>
            <p:ph type="sldNum" sz="quarter" idx="12"/>
          </p:nvPr>
        </p:nvSpPr>
        <p:spPr/>
        <p:txBody>
          <a:bodyPr/>
          <a:lstStyle/>
          <a:p>
            <a:fld id="{289D71E3-7D81-4C24-B9D8-6B108755C64C}" type="slidenum">
              <a:rPr lang="en-US" smtClean="0"/>
              <a:t>‹#›</a:t>
            </a:fld>
            <a:endParaRPr lang="en-US"/>
          </a:p>
        </p:txBody>
      </p:sp>
    </p:spTree>
    <p:extLst>
      <p:ext uri="{BB962C8B-B14F-4D97-AF65-F5344CB8AC3E}">
        <p14:creationId xmlns:p14="http://schemas.microsoft.com/office/powerpoint/2010/main" val="8073542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8" name="Freeform 5"/>
          <p:cNvSpPr>
            <a:spLocks/>
          </p:cNvSpPr>
          <p:nvPr/>
        </p:nvSpPr>
        <p:spPr bwMode="gray">
          <a:xfrm>
            <a:off x="804333" y="1695450"/>
            <a:ext cx="5596467" cy="3295650"/>
          </a:xfrm>
          <a:custGeom>
            <a:avLst/>
            <a:gdLst>
              <a:gd name="T0" fmla="*/ 1279 w 1347"/>
              <a:gd name="T1" fmla="*/ 919 h 986"/>
              <a:gd name="T2" fmla="*/ 65 w 1347"/>
              <a:gd name="T3" fmla="*/ 919 h 986"/>
              <a:gd name="T4" fmla="*/ 65 w 1347"/>
              <a:gd name="T5" fmla="*/ 64 h 986"/>
              <a:gd name="T6" fmla="*/ 1279 w 1347"/>
              <a:gd name="T7" fmla="*/ 64 h 986"/>
              <a:gd name="T8" fmla="*/ 1279 w 1347"/>
              <a:gd name="T9" fmla="*/ 919 h 986"/>
            </a:gdLst>
            <a:ahLst/>
            <a:cxnLst>
              <a:cxn ang="0">
                <a:pos x="T0" y="T1"/>
              </a:cxn>
              <a:cxn ang="0">
                <a:pos x="T2" y="T3"/>
              </a:cxn>
              <a:cxn ang="0">
                <a:pos x="T4" y="T5"/>
              </a:cxn>
              <a:cxn ang="0">
                <a:pos x="T6" y="T7"/>
              </a:cxn>
              <a:cxn ang="0">
                <a:pos x="T8" y="T9"/>
              </a:cxn>
            </a:cxnLst>
            <a:rect l="0" t="0" r="r" b="b"/>
            <a:pathLst>
              <a:path w="1347" h="986">
                <a:moveTo>
                  <a:pt x="1279" y="919"/>
                </a:moveTo>
                <a:cubicBezTo>
                  <a:pt x="1211" y="986"/>
                  <a:pt x="121" y="974"/>
                  <a:pt x="65" y="919"/>
                </a:cubicBezTo>
                <a:cubicBezTo>
                  <a:pt x="9" y="863"/>
                  <a:pt x="0" y="128"/>
                  <a:pt x="65" y="64"/>
                </a:cubicBezTo>
                <a:cubicBezTo>
                  <a:pt x="130" y="0"/>
                  <a:pt x="1217" y="3"/>
                  <a:pt x="1279" y="64"/>
                </a:cubicBezTo>
                <a:cubicBezTo>
                  <a:pt x="1341" y="125"/>
                  <a:pt x="1347" y="852"/>
                  <a:pt x="1279" y="919"/>
                </a:cubicBezTo>
                <a:close/>
              </a:path>
            </a:pathLst>
          </a:custGeom>
          <a:solidFill>
            <a:srgbClr val="FFFFFF"/>
          </a:solidFill>
          <a:ln>
            <a:noFill/>
          </a:ln>
          <a:effectLst>
            <a:outerShdw blurRad="317500" dist="63500" dir="2700000" algn="tl" rotWithShape="0">
              <a:prstClr val="black">
                <a:alpha val="30000"/>
              </a:prstClr>
            </a:outerShdw>
          </a:effectLst>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p:txBody>
          <a:bodyPr anchor="b"/>
          <a:lstStyle>
            <a:lvl1pPr>
              <a:defRPr sz="3200"/>
            </a:lvl1pPr>
          </a:lstStyle>
          <a:p>
            <a:r>
              <a:rPr lang="en-US"/>
              <a:t>Click to edit Master title style</a:t>
            </a:r>
          </a:p>
        </p:txBody>
      </p:sp>
      <p:sp>
        <p:nvSpPr>
          <p:cNvPr id="12" name="Picture Placeholder 11" descr="An empty placeholder to add an image. Click on the placeholder and select the image that you wish to add"/>
          <p:cNvSpPr>
            <a:spLocks noGrp="1"/>
          </p:cNvSpPr>
          <p:nvPr>
            <p:ph type="pic" idx="1"/>
          </p:nvPr>
        </p:nvSpPr>
        <p:spPr>
          <a:xfrm>
            <a:off x="1006022" y="1874520"/>
            <a:ext cx="5193089" cy="2937510"/>
          </a:xfrm>
          <a:custGeom>
            <a:avLst/>
            <a:gdLst>
              <a:gd name="connsiteX0" fmla="*/ 2531359 w 5066932"/>
              <a:gd name="connsiteY0" fmla="*/ 21 h 2945784"/>
              <a:gd name="connsiteX1" fmla="*/ 4878015 w 5066932"/>
              <a:gd name="connsiteY1" fmla="*/ 145719 h 2945784"/>
              <a:gd name="connsiteX2" fmla="*/ 4878015 w 5066932"/>
              <a:gd name="connsiteY2" fmla="*/ 2803241 h 2945784"/>
              <a:gd name="connsiteX3" fmla="*/ 175988 w 5066932"/>
              <a:gd name="connsiteY3" fmla="*/ 2803241 h 2945784"/>
              <a:gd name="connsiteX4" fmla="*/ 175988 w 5066932"/>
              <a:gd name="connsiteY4" fmla="*/ 145719 h 2945784"/>
              <a:gd name="connsiteX5" fmla="*/ 2531359 w 5066932"/>
              <a:gd name="connsiteY5" fmla="*/ 21 h 29457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066932" h="2945784">
                <a:moveTo>
                  <a:pt x="2531359" y="21"/>
                </a:moveTo>
                <a:cubicBezTo>
                  <a:pt x="3645379" y="1187"/>
                  <a:pt x="4757946" y="50918"/>
                  <a:pt x="4878015" y="145719"/>
                </a:cubicBezTo>
                <a:cubicBezTo>
                  <a:pt x="5118151" y="335320"/>
                  <a:pt x="5141390" y="2594991"/>
                  <a:pt x="4878015" y="2803241"/>
                </a:cubicBezTo>
                <a:cubicBezTo>
                  <a:pt x="4614639" y="3011491"/>
                  <a:pt x="392886" y="2974193"/>
                  <a:pt x="175988" y="2803241"/>
                </a:cubicBezTo>
                <a:cubicBezTo>
                  <a:pt x="-40909" y="2629181"/>
                  <a:pt x="-75768" y="344644"/>
                  <a:pt x="175988" y="145719"/>
                </a:cubicBezTo>
                <a:cubicBezTo>
                  <a:pt x="301866" y="46256"/>
                  <a:pt x="1417339" y="-1144"/>
                  <a:pt x="2531359" y="21"/>
                </a:cubicBezTo>
                <a:close/>
              </a:path>
            </a:pathLst>
          </a:custGeom>
          <a:solidFill>
            <a:schemeClr val="accent2">
              <a:lumMod val="20000"/>
              <a:lumOff val="80000"/>
            </a:schemeClr>
          </a:solidFill>
        </p:spPr>
        <p:txBody>
          <a:bodyPr wrap="square" tIns="365760">
            <a:no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7010400" y="2245995"/>
            <a:ext cx="3657600" cy="2194560"/>
          </a:xfrm>
        </p:spPr>
        <p:txBody>
          <a:bodyPr>
            <a:normAutofit/>
          </a:bodyPr>
          <a:lstStyle>
            <a:lvl1pPr marL="0" indent="0">
              <a:spcBef>
                <a:spcPts val="1200"/>
              </a:spcBef>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a:t>Add a footer</a:t>
            </a:r>
          </a:p>
        </p:txBody>
      </p:sp>
      <p:sp>
        <p:nvSpPr>
          <p:cNvPr id="5" name="Date Placeholder 4"/>
          <p:cNvSpPr>
            <a:spLocks noGrp="1"/>
          </p:cNvSpPr>
          <p:nvPr>
            <p:ph type="dt" sz="half" idx="10"/>
          </p:nvPr>
        </p:nvSpPr>
        <p:spPr/>
        <p:txBody>
          <a:bodyPr/>
          <a:lstStyle/>
          <a:p>
            <a:fld id="{7FC8593D-7C47-471E-A8DF-97AC4FFD13F5}" type="datetimeFigureOut">
              <a:rPr lang="en-US" smtClean="0"/>
              <a:t>12/9/2024</a:t>
            </a:fld>
            <a:endParaRPr lang="en-US"/>
          </a:p>
        </p:txBody>
      </p:sp>
      <p:sp>
        <p:nvSpPr>
          <p:cNvPr id="7" name="Slide Number Placeholder 6"/>
          <p:cNvSpPr>
            <a:spLocks noGrp="1"/>
          </p:cNvSpPr>
          <p:nvPr>
            <p:ph type="sldNum" sz="quarter" idx="12"/>
          </p:nvPr>
        </p:nvSpPr>
        <p:spPr/>
        <p:txBody>
          <a:bodyPr/>
          <a:lstStyle/>
          <a:p>
            <a:fld id="{289D71E3-7D81-4C24-B9D8-6B108755C64C}" type="slidenum">
              <a:rPr lang="en-US" smtClean="0"/>
              <a:t>‹#›</a:t>
            </a:fld>
            <a:endParaRPr lang="en-US"/>
          </a:p>
        </p:txBody>
      </p:sp>
    </p:spTree>
    <p:extLst>
      <p:ext uri="{BB962C8B-B14F-4D97-AF65-F5344CB8AC3E}">
        <p14:creationId xmlns:p14="http://schemas.microsoft.com/office/powerpoint/2010/main" val="6513188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rotWithShape="1">
          <a:blip r:embed="rId16" cstate="print">
            <a:extLst>
              <a:ext uri="{28A0092B-C50C-407E-A947-70E740481C1C}">
                <a14:useLocalDpi xmlns:a14="http://schemas.microsoft.com/office/drawing/2010/main" val="0"/>
              </a:ext>
            </a:extLst>
          </a:blip>
          <a:srcRect l="525" t="511" r="525" b="2999"/>
          <a:stretch/>
        </p:blipFill>
        <p:spPr>
          <a:xfrm>
            <a:off x="0" y="0"/>
            <a:ext cx="12188826" cy="6858000"/>
          </a:xfrm>
          <a:prstGeom prst="rect">
            <a:avLst/>
          </a:prstGeom>
        </p:spPr>
      </p:pic>
      <p:sp>
        <p:nvSpPr>
          <p:cNvPr id="2" name="Title Placeholder 1"/>
          <p:cNvSpPr>
            <a:spLocks noGrp="1"/>
          </p:cNvSpPr>
          <p:nvPr>
            <p:ph type="title"/>
          </p:nvPr>
        </p:nvSpPr>
        <p:spPr>
          <a:xfrm>
            <a:off x="838200" y="365126"/>
            <a:ext cx="9829800" cy="1082674"/>
          </a:xfrm>
          <a:prstGeom prst="rect">
            <a:avLst/>
          </a:prstGeom>
        </p:spPr>
        <p:txBody>
          <a:bodyPr vert="horz" lIns="91440" tIns="45720" rIns="91440" bIns="45720" rtlCol="0" anchor="b">
            <a:normAutofit/>
          </a:bodyPr>
          <a:lstStyle/>
          <a:p>
            <a:r>
              <a:rPr lang="en-US"/>
              <a:t>Click to edit Master title style</a:t>
            </a:r>
          </a:p>
        </p:txBody>
      </p:sp>
      <p:sp>
        <p:nvSpPr>
          <p:cNvPr id="3" name="Text Placeholder 2"/>
          <p:cNvSpPr>
            <a:spLocks noGrp="1"/>
          </p:cNvSpPr>
          <p:nvPr>
            <p:ph type="body" idx="1"/>
          </p:nvPr>
        </p:nvSpPr>
        <p:spPr>
          <a:xfrm>
            <a:off x="1524000" y="1828800"/>
            <a:ext cx="9144000" cy="347472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3"/>
          </p:nvPr>
        </p:nvSpPr>
        <p:spPr>
          <a:xfrm>
            <a:off x="2209800" y="6416675"/>
            <a:ext cx="4572000" cy="365125"/>
          </a:xfrm>
          <a:prstGeom prst="rect">
            <a:avLst/>
          </a:prstGeom>
        </p:spPr>
        <p:txBody>
          <a:bodyPr vert="horz" lIns="91440" tIns="45720" rIns="91440" bIns="45720" rtlCol="0" anchor="ctr"/>
          <a:lstStyle>
            <a:lvl1pPr algn="l">
              <a:defRPr sz="1100">
                <a:solidFill>
                  <a:schemeClr val="tx1"/>
                </a:solidFill>
              </a:defRPr>
            </a:lvl1pPr>
          </a:lstStyle>
          <a:p>
            <a:r>
              <a:rPr lang="en-US"/>
              <a:t>Add a footer</a:t>
            </a:r>
          </a:p>
        </p:txBody>
      </p:sp>
      <p:sp>
        <p:nvSpPr>
          <p:cNvPr id="4" name="Date Placeholder 3"/>
          <p:cNvSpPr>
            <a:spLocks noGrp="1"/>
          </p:cNvSpPr>
          <p:nvPr>
            <p:ph type="dt" sz="half" idx="2"/>
          </p:nvPr>
        </p:nvSpPr>
        <p:spPr>
          <a:xfrm>
            <a:off x="7010400" y="6416675"/>
            <a:ext cx="1371600" cy="365125"/>
          </a:xfrm>
          <a:prstGeom prst="rect">
            <a:avLst/>
          </a:prstGeom>
        </p:spPr>
        <p:txBody>
          <a:bodyPr vert="horz" lIns="91440" tIns="45720" rIns="91440" bIns="45720" rtlCol="0" anchor="ctr"/>
          <a:lstStyle>
            <a:lvl1pPr algn="r">
              <a:defRPr sz="1100">
                <a:solidFill>
                  <a:schemeClr val="tx1"/>
                </a:solidFill>
              </a:defRPr>
            </a:lvl1pPr>
          </a:lstStyle>
          <a:p>
            <a:fld id="{7FC8593D-7C47-471E-A8DF-97AC4FFD13F5}" type="datetimeFigureOut">
              <a:rPr lang="en-US" smtClean="0"/>
              <a:pPr/>
              <a:t>12/9/2024</a:t>
            </a:fld>
            <a:endParaRPr lang="en-US"/>
          </a:p>
        </p:txBody>
      </p:sp>
      <p:sp>
        <p:nvSpPr>
          <p:cNvPr id="6" name="Slide Number Placeholder 5"/>
          <p:cNvSpPr>
            <a:spLocks noGrp="1"/>
          </p:cNvSpPr>
          <p:nvPr>
            <p:ph type="sldNum" sz="quarter" idx="4"/>
          </p:nvPr>
        </p:nvSpPr>
        <p:spPr>
          <a:xfrm>
            <a:off x="8610600" y="6416675"/>
            <a:ext cx="838200" cy="365125"/>
          </a:xfrm>
          <a:prstGeom prst="rect">
            <a:avLst/>
          </a:prstGeom>
        </p:spPr>
        <p:txBody>
          <a:bodyPr vert="horz" lIns="91440" tIns="45720" rIns="91440" bIns="45720" rtlCol="0" anchor="ctr"/>
          <a:lstStyle>
            <a:lvl1pPr algn="r">
              <a:defRPr sz="1100">
                <a:solidFill>
                  <a:schemeClr val="tx1"/>
                </a:solidFill>
              </a:defRPr>
            </a:lvl1pPr>
          </a:lstStyle>
          <a:p>
            <a:fld id="{289D71E3-7D81-4C24-B9D8-6B108755C64C}" type="slidenum">
              <a:rPr lang="en-US" smtClean="0"/>
              <a:pPr/>
              <a:t>‹#›</a:t>
            </a:fld>
            <a:endParaRPr lang="en-US"/>
          </a:p>
        </p:txBody>
      </p:sp>
    </p:spTree>
    <p:extLst>
      <p:ext uri="{BB962C8B-B14F-4D97-AF65-F5344CB8AC3E}">
        <p14:creationId xmlns:p14="http://schemas.microsoft.com/office/powerpoint/2010/main" val="3616545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2" r:id="rId11"/>
    <p:sldLayoutId id="2147483661" r:id="rId12"/>
    <p:sldLayoutId id="2147483658" r:id="rId13"/>
    <p:sldLayoutId id="2147483659" r:id="rId14"/>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32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800"/>
        </a:spcBef>
        <a:buFont typeface="Arial" panose="020B0604020202020204" pitchFamily="34" charset="0"/>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1200"/>
        </a:spcBef>
        <a:buFont typeface="Arial" panose="020B0604020202020204" pitchFamily="34" charset="0"/>
        <a:buChar char="•"/>
        <a:defRPr sz="1800" kern="1200">
          <a:solidFill>
            <a:schemeClr val="tx1"/>
          </a:solidFill>
          <a:latin typeface="+mn-lt"/>
          <a:ea typeface="+mn-ea"/>
          <a:cs typeface="+mn-cs"/>
        </a:defRPr>
      </a:lvl2pPr>
      <a:lvl3pPr marL="685800" indent="-182880" algn="l" defTabSz="914400" rtl="0" eaLnBrk="1" latinLnBrk="0" hangingPunct="1">
        <a:lnSpc>
          <a:spcPct val="90000"/>
        </a:lnSpc>
        <a:spcBef>
          <a:spcPts val="600"/>
        </a:spcBef>
        <a:buFont typeface="Arial" panose="020B0604020202020204" pitchFamily="34" charset="0"/>
        <a:buChar char="•"/>
        <a:defRPr sz="1600" kern="1200">
          <a:solidFill>
            <a:schemeClr val="tx1"/>
          </a:solidFill>
          <a:latin typeface="+mn-lt"/>
          <a:ea typeface="+mn-ea"/>
          <a:cs typeface="+mn-cs"/>
        </a:defRPr>
      </a:lvl3pPr>
      <a:lvl4pPr marL="914400" indent="-182880" algn="l" defTabSz="914400" rtl="0" eaLnBrk="1" latinLnBrk="0" hangingPunct="1">
        <a:lnSpc>
          <a:spcPct val="90000"/>
        </a:lnSpc>
        <a:spcBef>
          <a:spcPts val="600"/>
        </a:spcBef>
        <a:buFont typeface="Arial" panose="020B0604020202020204" pitchFamily="34" charset="0"/>
        <a:buChar char="•"/>
        <a:defRPr sz="1400" kern="1200">
          <a:solidFill>
            <a:schemeClr val="tx1"/>
          </a:solidFill>
          <a:latin typeface="+mn-lt"/>
          <a:ea typeface="+mn-ea"/>
          <a:cs typeface="+mn-cs"/>
        </a:defRPr>
      </a:lvl4pPr>
      <a:lvl5pPr marL="1143000" indent="-182880" algn="l" defTabSz="914400" rtl="0" eaLnBrk="1" latinLnBrk="0" hangingPunct="1">
        <a:lnSpc>
          <a:spcPct val="90000"/>
        </a:lnSpc>
        <a:spcBef>
          <a:spcPts val="600"/>
        </a:spcBef>
        <a:buFont typeface="Arial" panose="020B0604020202020204" pitchFamily="34" charset="0"/>
        <a:buChar char="•"/>
        <a:defRPr sz="1400" kern="1200">
          <a:solidFill>
            <a:schemeClr val="tx1"/>
          </a:solidFill>
          <a:latin typeface="+mn-lt"/>
          <a:ea typeface="+mn-ea"/>
          <a:cs typeface="+mn-cs"/>
        </a:defRPr>
      </a:lvl5pPr>
      <a:lvl6pPr marL="1371600" indent="-182880" algn="l" defTabSz="914400" rtl="0" eaLnBrk="1" latinLnBrk="0" hangingPunct="1">
        <a:lnSpc>
          <a:spcPct val="90000"/>
        </a:lnSpc>
        <a:spcBef>
          <a:spcPts val="600"/>
        </a:spcBef>
        <a:buFont typeface="Arial" panose="020B0604020202020204" pitchFamily="34" charset="0"/>
        <a:buChar char="•"/>
        <a:defRPr sz="1400" kern="1200">
          <a:solidFill>
            <a:schemeClr val="tx1"/>
          </a:solidFill>
          <a:latin typeface="+mn-lt"/>
          <a:ea typeface="+mn-ea"/>
          <a:cs typeface="+mn-cs"/>
        </a:defRPr>
      </a:lvl6pPr>
      <a:lvl7pPr marL="1600200" indent="-182880" algn="l" defTabSz="914400" rtl="0" eaLnBrk="1" latinLnBrk="0" hangingPunct="1">
        <a:lnSpc>
          <a:spcPct val="90000"/>
        </a:lnSpc>
        <a:spcBef>
          <a:spcPts val="600"/>
        </a:spcBef>
        <a:buFont typeface="Arial" panose="020B0604020202020204" pitchFamily="34" charset="0"/>
        <a:buChar char="•"/>
        <a:defRPr sz="1400" kern="1200">
          <a:solidFill>
            <a:schemeClr val="tx1"/>
          </a:solidFill>
          <a:latin typeface="+mn-lt"/>
          <a:ea typeface="+mn-ea"/>
          <a:cs typeface="+mn-cs"/>
        </a:defRPr>
      </a:lvl7pPr>
      <a:lvl8pPr marL="1828800" indent="-182880" algn="l" defTabSz="914400" rtl="0" eaLnBrk="1" latinLnBrk="0" hangingPunct="1">
        <a:lnSpc>
          <a:spcPct val="90000"/>
        </a:lnSpc>
        <a:spcBef>
          <a:spcPts val="600"/>
        </a:spcBef>
        <a:buFont typeface="Arial" panose="020B0604020202020204" pitchFamily="34" charset="0"/>
        <a:buChar char="•"/>
        <a:defRPr sz="1400" kern="1200">
          <a:solidFill>
            <a:schemeClr val="tx1"/>
          </a:solidFill>
          <a:latin typeface="+mn-lt"/>
          <a:ea typeface="+mn-ea"/>
          <a:cs typeface="+mn-cs"/>
        </a:defRPr>
      </a:lvl8pPr>
      <a:lvl9pPr marL="2057400" indent="-182880" algn="l" defTabSz="914400" rtl="0" eaLnBrk="1" latinLnBrk="0" hangingPunct="1">
        <a:lnSpc>
          <a:spcPct val="90000"/>
        </a:lnSpc>
        <a:spcBef>
          <a:spcPts val="6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xm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lv-LV"/>
              <a:t>Rīgas Lietuviešu vidusskolas</a:t>
            </a:r>
            <a:br>
              <a:rPr lang="lv-LV"/>
            </a:br>
            <a:r>
              <a:rPr lang="lv-LV"/>
              <a:t> pedagogu palīgu pieredze sākumskolā</a:t>
            </a:r>
            <a:endParaRPr lang="en-US"/>
          </a:p>
        </p:txBody>
      </p:sp>
      <p:sp>
        <p:nvSpPr>
          <p:cNvPr id="3" name="Subtitle 2"/>
          <p:cNvSpPr>
            <a:spLocks noGrp="1"/>
          </p:cNvSpPr>
          <p:nvPr>
            <p:ph type="subTitle" idx="1"/>
          </p:nvPr>
        </p:nvSpPr>
        <p:spPr>
          <a:xfrm>
            <a:off x="6096000" y="4725144"/>
            <a:ext cx="2448272" cy="1296144"/>
          </a:xfrm>
        </p:spPr>
        <p:txBody>
          <a:bodyPr/>
          <a:lstStyle/>
          <a:p>
            <a:r>
              <a:rPr lang="lv-LV"/>
              <a:t>Jolanta Nagle</a:t>
            </a:r>
          </a:p>
          <a:p>
            <a:r>
              <a:rPr lang="lv-LV"/>
              <a:t>04.12.2024.</a:t>
            </a:r>
            <a:endParaRPr lang="en-US"/>
          </a:p>
        </p:txBody>
      </p:sp>
    </p:spTree>
    <p:extLst>
      <p:ext uri="{BB962C8B-B14F-4D97-AF65-F5344CB8AC3E}">
        <p14:creationId xmlns:p14="http://schemas.microsoft.com/office/powerpoint/2010/main" val="27980470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D74A48-AAE4-4B62-BAAA-9509FA80B431}"/>
              </a:ext>
            </a:extLst>
          </p:cNvPr>
          <p:cNvSpPr>
            <a:spLocks noGrp="1"/>
          </p:cNvSpPr>
          <p:nvPr>
            <p:ph type="title"/>
          </p:nvPr>
        </p:nvSpPr>
        <p:spPr>
          <a:xfrm>
            <a:off x="1197562" y="-320486"/>
            <a:ext cx="9470438" cy="2155119"/>
          </a:xfrm>
        </p:spPr>
        <p:txBody>
          <a:bodyPr>
            <a:normAutofit fontScale="90000"/>
          </a:bodyPr>
          <a:lstStyle/>
          <a:p>
            <a:r>
              <a:rPr lang="lv-LV" sz="1600" dirty="0">
                <a:cs typeface="Times New Roman"/>
              </a:rPr>
              <a:t> </a:t>
            </a:r>
            <a:br>
              <a:rPr lang="lv-LV" sz="1600" dirty="0">
                <a:cs typeface="Times New Roman"/>
              </a:rPr>
            </a:br>
            <a:endParaRPr lang="lv-LV" sz="2400" dirty="0">
              <a:cs typeface="Times New Roman"/>
            </a:endParaRPr>
          </a:p>
          <a:p>
            <a:br>
              <a:rPr lang="lv-LV" sz="2400" dirty="0">
                <a:cs typeface="Times New Roman"/>
              </a:rPr>
            </a:br>
            <a:br>
              <a:rPr lang="lv-LV" sz="2400" dirty="0">
                <a:cs typeface="Times New Roman"/>
              </a:rPr>
            </a:br>
            <a:br>
              <a:rPr lang="lv-LV" sz="2400" dirty="0">
                <a:cs typeface="Times New Roman"/>
              </a:rPr>
            </a:br>
            <a:br>
              <a:rPr lang="lv-LV" sz="2400" dirty="0">
                <a:cs typeface="Times New Roman"/>
              </a:rPr>
            </a:br>
            <a:r>
              <a:rPr lang="lv-LV" sz="2400" dirty="0">
                <a:cs typeface="Times New Roman"/>
              </a:rPr>
              <a:t>Mācību stunda - Latviešu valoda 1. klasē</a:t>
            </a:r>
          </a:p>
          <a:p>
            <a:r>
              <a:rPr lang="lv-LV" sz="2400" dirty="0">
                <a:cs typeface="Times New Roman"/>
              </a:rPr>
              <a:t>Stundas tēma - Patskaņi.</a:t>
            </a:r>
          </a:p>
          <a:p>
            <a:r>
              <a:rPr lang="lv-LV" sz="2400" dirty="0">
                <a:ea typeface="+mj-lt"/>
                <a:cs typeface="+mj-lt"/>
              </a:rPr>
              <a:t>SR. Nosauc un saskata patskaņus tekstā. Mācās izteiksmīgi lasīt, ievērojot pieturzīmes.</a:t>
            </a:r>
            <a:endParaRPr lang="lv-LV" sz="2400" dirty="0">
              <a:cs typeface="Times New Roman"/>
            </a:endParaRPr>
          </a:p>
          <a:p>
            <a:endParaRPr lang="lv-LV" sz="2400" dirty="0">
              <a:cs typeface="Times New Roman"/>
            </a:endParaRPr>
          </a:p>
        </p:txBody>
      </p:sp>
      <p:sp>
        <p:nvSpPr>
          <p:cNvPr id="3" name="Content Placeholder 2">
            <a:extLst>
              <a:ext uri="{FF2B5EF4-FFF2-40B4-BE49-F238E27FC236}">
                <a16:creationId xmlns:a16="http://schemas.microsoft.com/office/drawing/2014/main" id="{59046DE0-5579-41EB-9EF4-D764B2B069F3}"/>
              </a:ext>
            </a:extLst>
          </p:cNvPr>
          <p:cNvSpPr>
            <a:spLocks noGrp="1"/>
          </p:cNvSpPr>
          <p:nvPr>
            <p:ph idx="1"/>
          </p:nvPr>
        </p:nvSpPr>
        <p:spPr/>
        <p:txBody>
          <a:bodyPr vert="horz" lIns="91440" tIns="45720" rIns="91440" bIns="45720" rtlCol="0" anchor="t">
            <a:noAutofit/>
          </a:bodyPr>
          <a:lstStyle/>
          <a:p>
            <a:pPr marL="0" indent="0">
              <a:buNone/>
            </a:pPr>
            <a:r>
              <a:rPr lang="lv-LV" dirty="0">
                <a:latin typeface="Times New Roman"/>
                <a:ea typeface="Calibri"/>
                <a:cs typeface="Calibri"/>
              </a:rPr>
              <a:t>Metodiskais komentārs: skolotāja palīga atbalsts. Zemākajam līmenim, kā </a:t>
            </a:r>
            <a:r>
              <a:rPr lang="lv-LV" dirty="0" err="1">
                <a:latin typeface="Times New Roman"/>
                <a:ea typeface="Calibri"/>
                <a:cs typeface="Calibri"/>
              </a:rPr>
              <a:t>papildlīdzeklis</a:t>
            </a:r>
            <a:r>
              <a:rPr lang="lv-LV" dirty="0">
                <a:latin typeface="Times New Roman"/>
                <a:ea typeface="Calibri"/>
                <a:cs typeface="Calibri"/>
              </a:rPr>
              <a:t> izmantota </a:t>
            </a:r>
            <a:r>
              <a:rPr lang="lv-LV" b="1" dirty="0">
                <a:latin typeface="Times New Roman"/>
                <a:ea typeface="Calibri"/>
                <a:cs typeface="Calibri"/>
              </a:rPr>
              <a:t>Saldava-</a:t>
            </a:r>
            <a:r>
              <a:rPr lang="lv-LV" b="1" dirty="0" err="1">
                <a:latin typeface="Times New Roman"/>
                <a:ea typeface="Calibri"/>
                <a:cs typeface="Calibri"/>
              </a:rPr>
              <a:t>Reice,V</a:t>
            </a:r>
            <a:r>
              <a:rPr lang="lv-LV" b="1" dirty="0">
                <a:latin typeface="Times New Roman"/>
                <a:ea typeface="Calibri"/>
                <a:cs typeface="Calibri"/>
              </a:rPr>
              <a:t>., Groza I., </a:t>
            </a:r>
            <a:r>
              <a:rPr lang="lv-LV" b="1" dirty="0" err="1">
                <a:latin typeface="Times New Roman"/>
                <a:ea typeface="Calibri"/>
                <a:cs typeface="Calibri"/>
              </a:rPr>
              <a:t>Šķirmante</a:t>
            </a:r>
            <a:r>
              <a:rPr lang="lv-LV" b="1" dirty="0">
                <a:latin typeface="Times New Roman"/>
                <a:ea typeface="Calibri"/>
                <a:cs typeface="Calibri"/>
              </a:rPr>
              <a:t>, M. </a:t>
            </a:r>
            <a:r>
              <a:rPr lang="lv-LV" b="1" i="1" dirty="0">
                <a:latin typeface="Times New Roman"/>
                <a:ea typeface="Calibri"/>
                <a:cs typeface="Calibri"/>
              </a:rPr>
              <a:t>Gudrā Ābece</a:t>
            </a:r>
            <a:r>
              <a:rPr lang="lv-LV" b="1" dirty="0">
                <a:latin typeface="Times New Roman"/>
                <a:ea typeface="Calibri"/>
                <a:cs typeface="Calibri"/>
              </a:rPr>
              <a:t>, 2018., Izdevniecība RAKA. </a:t>
            </a:r>
            <a:r>
              <a:rPr lang="lv-LV" i="1" dirty="0">
                <a:latin typeface="Times New Roman"/>
                <a:ea typeface="Calibri"/>
                <a:cs typeface="Calibri"/>
              </a:rPr>
              <a:t>Mācību līdzeklis paredzēts bērniem, kuriem ir grūtības apgūt lasīšanu un rakstītprasmi.</a:t>
            </a:r>
            <a:endParaRPr lang="en-US" dirty="0">
              <a:cs typeface="Arial"/>
            </a:endParaRPr>
          </a:p>
          <a:p>
            <a:pPr marL="0" indent="0">
              <a:buNone/>
            </a:pPr>
            <a:r>
              <a:rPr lang="lv-LV" dirty="0">
                <a:latin typeface="Times New Roman"/>
                <a:ea typeface="Calibri"/>
                <a:cs typeface="Times New Roman"/>
              </a:rPr>
              <a:t>Ievads:</a:t>
            </a:r>
          </a:p>
          <a:p>
            <a:r>
              <a:rPr lang="lv-LV" dirty="0">
                <a:latin typeface="Times New Roman"/>
                <a:ea typeface="Calibri"/>
                <a:cs typeface="Times New Roman"/>
              </a:rPr>
              <a:t>Atkārto, kas ir patskaņi. </a:t>
            </a:r>
            <a:endParaRPr lang="lv-LV" dirty="0">
              <a:latin typeface="Arial"/>
              <a:ea typeface="Calibri"/>
              <a:cs typeface="Arial"/>
            </a:endParaRPr>
          </a:p>
          <a:p>
            <a:r>
              <a:rPr lang="lv-LV" dirty="0">
                <a:latin typeface="Times New Roman"/>
                <a:ea typeface="Calibri"/>
                <a:cs typeface="Times New Roman"/>
              </a:rPr>
              <a:t>Skolēni katrs nosauc vienu vārdu, kas sākas ar patskani (atgādne uz sienas). </a:t>
            </a:r>
            <a:r>
              <a:rPr lang="lv-LV" i="1" dirty="0">
                <a:latin typeface="Times New Roman"/>
                <a:ea typeface="Calibri"/>
                <a:cs typeface="Times New Roman"/>
              </a:rPr>
              <a:t>Skolēni, kas spēj, nosauc paši, kam nepieciešams - ieskatās atgādnē.</a:t>
            </a:r>
            <a:endParaRPr lang="lv-LV" dirty="0">
              <a:cs typeface="Arial"/>
            </a:endParaRPr>
          </a:p>
          <a:p>
            <a:endParaRPr lang="lv-LV" i="1" dirty="0">
              <a:latin typeface="Times New Roman"/>
              <a:ea typeface="Calibri"/>
              <a:cs typeface="Calibri"/>
            </a:endParaRPr>
          </a:p>
        </p:txBody>
      </p:sp>
    </p:spTree>
    <p:extLst>
      <p:ext uri="{BB962C8B-B14F-4D97-AF65-F5344CB8AC3E}">
        <p14:creationId xmlns:p14="http://schemas.microsoft.com/office/powerpoint/2010/main" val="36195656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AB16C8-6DFF-4F71-8DD2-BC6296961B75}"/>
              </a:ext>
            </a:extLst>
          </p:cNvPr>
          <p:cNvSpPr>
            <a:spLocks noGrp="1"/>
          </p:cNvSpPr>
          <p:nvPr>
            <p:ph type="title"/>
          </p:nvPr>
        </p:nvSpPr>
        <p:spPr/>
        <p:txBody>
          <a:bodyPr/>
          <a:lstStyle/>
          <a:p>
            <a:r>
              <a:rPr lang="lv-LV" sz="2400">
                <a:cs typeface="Times New Roman"/>
              </a:rPr>
              <a:t>Galvenā stundas daļa: </a:t>
            </a:r>
            <a:endParaRPr lang="en-US" sz="2400">
              <a:cs typeface="Times New Roman"/>
            </a:endParaRPr>
          </a:p>
          <a:p>
            <a:endParaRPr lang="lv-LV">
              <a:cs typeface="Times New Roman"/>
            </a:endParaRPr>
          </a:p>
        </p:txBody>
      </p:sp>
      <p:sp>
        <p:nvSpPr>
          <p:cNvPr id="3" name="Content Placeholder 2">
            <a:extLst>
              <a:ext uri="{FF2B5EF4-FFF2-40B4-BE49-F238E27FC236}">
                <a16:creationId xmlns:a16="http://schemas.microsoft.com/office/drawing/2014/main" id="{FAE81014-09E0-4B7B-933C-E545249C6969}"/>
              </a:ext>
            </a:extLst>
          </p:cNvPr>
          <p:cNvSpPr>
            <a:spLocks noGrp="1"/>
          </p:cNvSpPr>
          <p:nvPr>
            <p:ph idx="1"/>
          </p:nvPr>
        </p:nvSpPr>
        <p:spPr>
          <a:xfrm>
            <a:off x="1524000" y="1452880"/>
            <a:ext cx="9144000" cy="3850640"/>
          </a:xfrm>
        </p:spPr>
        <p:txBody>
          <a:bodyPr vert="horz" lIns="91440" tIns="45720" rIns="91440" bIns="45720" rtlCol="0" anchor="t">
            <a:noAutofit/>
          </a:bodyPr>
          <a:lstStyle/>
          <a:p>
            <a:r>
              <a:rPr lang="lv-LV" sz="2400" dirty="0">
                <a:latin typeface="Times New Roman"/>
                <a:cs typeface="Times New Roman"/>
              </a:rPr>
              <a:t>Lasa tekstu MG. 35. lpp. </a:t>
            </a:r>
            <a:r>
              <a:rPr lang="lv-LV" sz="2400" dirty="0" err="1">
                <a:latin typeface="Times New Roman"/>
                <a:cs typeface="Times New Roman"/>
              </a:rPr>
              <a:t>Ļudēns</a:t>
            </a:r>
            <a:r>
              <a:rPr lang="lv-LV" sz="2400" dirty="0">
                <a:latin typeface="Times New Roman"/>
                <a:cs typeface="Times New Roman"/>
              </a:rPr>
              <a:t> V. “Teikšana.”</a:t>
            </a:r>
            <a:endParaRPr lang="lv-LV" sz="2400" dirty="0">
              <a:latin typeface="Times New Roman"/>
              <a:cs typeface="Arial" panose="020B0604020202020204"/>
            </a:endParaRPr>
          </a:p>
          <a:p>
            <a:r>
              <a:rPr lang="lv-LV" sz="2400" b="1" i="1" dirty="0">
                <a:latin typeface="Times New Roman"/>
                <a:cs typeface="Times New Roman"/>
              </a:rPr>
              <a:t>Augstākais līmenis </a:t>
            </a:r>
            <a:r>
              <a:rPr lang="lv-LV" sz="2400" i="1" dirty="0">
                <a:latin typeface="Times New Roman"/>
                <a:cs typeface="Times New Roman"/>
              </a:rPr>
              <a:t>1. Izteiksmīgi lasa tekstu, ievērojot pieturzīmes. Lasa plūstoši. </a:t>
            </a:r>
            <a:endParaRPr lang="lv-LV" sz="2400" dirty="0">
              <a:latin typeface="Times New Roman"/>
              <a:cs typeface="Times New Roman"/>
            </a:endParaRPr>
          </a:p>
          <a:p>
            <a:r>
              <a:rPr lang="lv-LV" sz="2400" b="1" i="1" dirty="0">
                <a:latin typeface="Times New Roman"/>
                <a:cs typeface="Times New Roman"/>
              </a:rPr>
              <a:t>Vidējais līmenis. </a:t>
            </a:r>
            <a:r>
              <a:rPr lang="lv-LV" sz="2400" i="1" dirty="0">
                <a:latin typeface="Times New Roman"/>
                <a:cs typeface="Times New Roman"/>
              </a:rPr>
              <a:t>2. Lasa tekstu, neievērojot atbilstošas pieturzīmes. Lasa lēni, savienojot zilbes. </a:t>
            </a:r>
            <a:endParaRPr lang="lv-LV" sz="2400" dirty="0">
              <a:latin typeface="Times New Roman"/>
              <a:cs typeface="Times New Roman"/>
            </a:endParaRPr>
          </a:p>
          <a:p>
            <a:r>
              <a:rPr lang="lv-LV" sz="2400" b="1" i="1" dirty="0">
                <a:latin typeface="Times New Roman"/>
                <a:cs typeface="Times New Roman"/>
              </a:rPr>
              <a:t>Zemākais līmenis (nepietiekamas latviešu valodas zināšanas) </a:t>
            </a:r>
            <a:r>
              <a:rPr lang="lv-LV" sz="2400" i="1" dirty="0">
                <a:latin typeface="Times New Roman"/>
                <a:cs typeface="Times New Roman"/>
              </a:rPr>
              <a:t>3.</a:t>
            </a:r>
            <a:r>
              <a:rPr lang="lv-LV" sz="2400" b="1" i="1" dirty="0">
                <a:latin typeface="Times New Roman"/>
                <a:cs typeface="Times New Roman"/>
              </a:rPr>
              <a:t> </a:t>
            </a:r>
            <a:r>
              <a:rPr lang="lv-LV" sz="2400" i="1" dirty="0">
                <a:latin typeface="Times New Roman"/>
                <a:cs typeface="Times New Roman"/>
              </a:rPr>
              <a:t>Ar skolotāja palīga atbalstu lasa burtus, ko jau zina tekstā, izrunā zināmas skaņas. Ar Ābeces palīdzību veido saikni starp zināmiem burtiem un attēliem, mācās vārdus (piemērs- Ā- ābols). </a:t>
            </a:r>
            <a:endParaRPr lang="lv-LV" sz="2400" dirty="0">
              <a:latin typeface="Times New Roman"/>
              <a:cs typeface="Times New Roman"/>
            </a:endParaRPr>
          </a:p>
          <a:p>
            <a:endParaRPr lang="lv-LV" dirty="0">
              <a:cs typeface="Arial"/>
            </a:endParaRPr>
          </a:p>
        </p:txBody>
      </p:sp>
    </p:spTree>
    <p:extLst>
      <p:ext uri="{BB962C8B-B14F-4D97-AF65-F5344CB8AC3E}">
        <p14:creationId xmlns:p14="http://schemas.microsoft.com/office/powerpoint/2010/main" val="10652525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err="1"/>
              <a:t>Tekstā</a:t>
            </a:r>
            <a:r>
              <a:rPr lang="en-US" sz="2400" dirty="0"/>
              <a:t> </a:t>
            </a:r>
            <a:r>
              <a:rPr lang="en-US" sz="2400" dirty="0" err="1"/>
              <a:t>nosaka</a:t>
            </a:r>
            <a:r>
              <a:rPr lang="en-US" sz="2400" dirty="0"/>
              <a:t> </a:t>
            </a:r>
            <a:r>
              <a:rPr lang="en-US" sz="2400" dirty="0" err="1"/>
              <a:t>patskaņus</a:t>
            </a:r>
            <a:r>
              <a:rPr lang="en-US" sz="2400" dirty="0"/>
              <a:t>. </a:t>
            </a:r>
            <a:r>
              <a:rPr lang="en-US" sz="2400" i="1" dirty="0" err="1">
                <a:solidFill>
                  <a:srgbClr val="FF0000"/>
                </a:solidFill>
              </a:rPr>
              <a:t>Ar</a:t>
            </a:r>
            <a:r>
              <a:rPr lang="en-US" sz="2400" i="1" dirty="0">
                <a:solidFill>
                  <a:srgbClr val="FF0000"/>
                </a:solidFill>
              </a:rPr>
              <a:t> </a:t>
            </a:r>
            <a:r>
              <a:rPr lang="en-US" sz="2400" i="1" dirty="0" err="1">
                <a:solidFill>
                  <a:srgbClr val="FF0000"/>
                </a:solidFill>
              </a:rPr>
              <a:t>vai</a:t>
            </a:r>
            <a:r>
              <a:rPr lang="en-US" sz="2400" i="1" dirty="0">
                <a:solidFill>
                  <a:srgbClr val="FF0000"/>
                </a:solidFill>
              </a:rPr>
              <a:t> bez </a:t>
            </a:r>
            <a:r>
              <a:rPr lang="en-US" sz="2400" i="1" dirty="0" err="1">
                <a:solidFill>
                  <a:srgbClr val="FF0000"/>
                </a:solidFill>
              </a:rPr>
              <a:t>atgādnes</a:t>
            </a:r>
            <a:r>
              <a:rPr lang="en-US" sz="2400" i="1" dirty="0">
                <a:solidFill>
                  <a:srgbClr val="FF0000"/>
                </a:solidFill>
              </a:rPr>
              <a:t> </a:t>
            </a:r>
            <a:r>
              <a:rPr lang="en-US" sz="2400" i="1" dirty="0" err="1">
                <a:solidFill>
                  <a:srgbClr val="FF0000"/>
                </a:solidFill>
              </a:rPr>
              <a:t>palīdzīb</a:t>
            </a:r>
            <a:r>
              <a:rPr lang="lv-LV" sz="2400" i="1" dirty="0">
                <a:solidFill>
                  <a:srgbClr val="FF0000"/>
                </a:solidFill>
              </a:rPr>
              <a:t>u</a:t>
            </a:r>
            <a:r>
              <a:rPr lang="en-US" sz="2400" i="1" dirty="0">
                <a:solidFill>
                  <a:srgbClr val="FF0000"/>
                </a:solidFill>
              </a:rPr>
              <a:t>.</a:t>
            </a:r>
            <a:endParaRPr lang="en-US" sz="2400" dirty="0">
              <a:cs typeface="Times New Roman" panose="02020603050405020304"/>
            </a:endParaRPr>
          </a:p>
          <a:p>
            <a:r>
              <a:rPr lang="en-US" sz="2400" dirty="0" err="1"/>
              <a:t>Veic</a:t>
            </a:r>
            <a:r>
              <a:rPr lang="en-US" sz="2400" dirty="0"/>
              <a:t> </a:t>
            </a:r>
            <a:r>
              <a:rPr lang="en-US" sz="2400" dirty="0" err="1"/>
              <a:t>norakstu</a:t>
            </a:r>
            <a:r>
              <a:rPr lang="en-US" sz="2400" dirty="0"/>
              <a:t> no </a:t>
            </a:r>
            <a:r>
              <a:rPr lang="en-US" sz="2400" dirty="0" err="1"/>
              <a:t>grāmatas</a:t>
            </a:r>
            <a:r>
              <a:rPr lang="en-US" sz="2400" dirty="0"/>
              <a:t>, </a:t>
            </a:r>
            <a:r>
              <a:rPr lang="en-US" sz="2400" dirty="0" err="1"/>
              <a:t>pasvītro</a:t>
            </a:r>
            <a:r>
              <a:rPr lang="en-US" sz="2400" dirty="0"/>
              <a:t> </a:t>
            </a:r>
            <a:r>
              <a:rPr lang="en-US" sz="2400" dirty="0" err="1"/>
              <a:t>patskaņus</a:t>
            </a:r>
            <a:r>
              <a:rPr lang="en-US" sz="2400" dirty="0"/>
              <a:t>. </a:t>
            </a:r>
            <a:endParaRPr lang="en-US" sz="2400" dirty="0">
              <a:cs typeface="Times New Roman" panose="02020603050405020304"/>
            </a:endParaRPr>
          </a:p>
          <a:p>
            <a:endParaRPr lang="en-US" sz="2000" dirty="0">
              <a:cs typeface="Times New Roman"/>
            </a:endParaRPr>
          </a:p>
        </p:txBody>
      </p:sp>
      <p:sp>
        <p:nvSpPr>
          <p:cNvPr id="3" name="Content Placeholder 2"/>
          <p:cNvSpPr>
            <a:spLocks noGrp="1"/>
          </p:cNvSpPr>
          <p:nvPr>
            <p:ph sz="half" idx="1"/>
          </p:nvPr>
        </p:nvSpPr>
        <p:spPr/>
        <p:txBody>
          <a:bodyPr vert="horz" lIns="91440" tIns="45720" rIns="91440" bIns="45720" rtlCol="0" anchor="t">
            <a:normAutofit/>
          </a:bodyPr>
          <a:lstStyle/>
          <a:p>
            <a:r>
              <a:rPr lang="en-US" sz="2400" b="1" i="1" dirty="0" err="1">
                <a:latin typeface="Times New Roman"/>
                <a:cs typeface="Times New Roman"/>
              </a:rPr>
              <a:t>Augstākais</a:t>
            </a:r>
            <a:r>
              <a:rPr lang="en-US" sz="2400" b="1" i="1" dirty="0">
                <a:latin typeface="Times New Roman"/>
                <a:cs typeface="Times New Roman"/>
              </a:rPr>
              <a:t> </a:t>
            </a:r>
            <a:r>
              <a:rPr lang="en-US" sz="2400" b="1" i="1" dirty="0" err="1">
                <a:latin typeface="Times New Roman"/>
                <a:cs typeface="Times New Roman"/>
              </a:rPr>
              <a:t>līmenis</a:t>
            </a:r>
            <a:r>
              <a:rPr lang="en-US" sz="2400" b="1" i="1" dirty="0">
                <a:latin typeface="Times New Roman"/>
                <a:cs typeface="Times New Roman"/>
              </a:rPr>
              <a:t> </a:t>
            </a:r>
            <a:r>
              <a:rPr lang="en-US" sz="2400" i="1" dirty="0">
                <a:latin typeface="Times New Roman"/>
                <a:cs typeface="Times New Roman"/>
              </a:rPr>
              <a:t>1. Bez </a:t>
            </a:r>
            <a:r>
              <a:rPr lang="en-US" sz="2400" i="1" dirty="0" err="1">
                <a:latin typeface="Times New Roman"/>
                <a:cs typeface="Times New Roman"/>
              </a:rPr>
              <a:t>palīdzības</a:t>
            </a:r>
            <a:r>
              <a:rPr lang="en-US" sz="2400" i="1" dirty="0">
                <a:latin typeface="Times New Roman"/>
                <a:cs typeface="Times New Roman"/>
              </a:rPr>
              <a:t> </a:t>
            </a:r>
            <a:r>
              <a:rPr lang="en-US" sz="2400" i="1" dirty="0" err="1">
                <a:latin typeface="Times New Roman"/>
                <a:cs typeface="Times New Roman"/>
              </a:rPr>
              <a:t>veic</a:t>
            </a:r>
            <a:r>
              <a:rPr lang="en-US" sz="2400" i="1" dirty="0">
                <a:latin typeface="Times New Roman"/>
                <a:cs typeface="Times New Roman"/>
              </a:rPr>
              <a:t> </a:t>
            </a:r>
            <a:r>
              <a:rPr lang="en-US" sz="2400" i="1" dirty="0" err="1">
                <a:latin typeface="Times New Roman"/>
                <a:cs typeface="Times New Roman"/>
              </a:rPr>
              <a:t>norakstu</a:t>
            </a:r>
            <a:r>
              <a:rPr lang="en-US" sz="2400" i="1" dirty="0">
                <a:latin typeface="Times New Roman"/>
                <a:cs typeface="Times New Roman"/>
              </a:rPr>
              <a:t> no </a:t>
            </a:r>
            <a:r>
              <a:rPr lang="en-US" sz="2400" i="1" dirty="0" err="1">
                <a:latin typeface="Times New Roman"/>
                <a:cs typeface="Times New Roman"/>
              </a:rPr>
              <a:t>mācību</a:t>
            </a:r>
            <a:r>
              <a:rPr lang="en-US" sz="2400" i="1" dirty="0">
                <a:latin typeface="Times New Roman"/>
                <a:cs typeface="Times New Roman"/>
              </a:rPr>
              <a:t> </a:t>
            </a:r>
            <a:r>
              <a:rPr lang="en-US" sz="2400" i="1" dirty="0" err="1">
                <a:latin typeface="Times New Roman"/>
                <a:cs typeface="Times New Roman"/>
              </a:rPr>
              <a:t>grāmatas</a:t>
            </a:r>
            <a:r>
              <a:rPr lang="en-US" sz="2400" i="1" dirty="0">
                <a:latin typeface="Times New Roman"/>
                <a:cs typeface="Times New Roman"/>
              </a:rPr>
              <a:t>, </a:t>
            </a:r>
            <a:r>
              <a:rPr lang="en-US" sz="2400" i="1" dirty="0" err="1">
                <a:latin typeface="Times New Roman"/>
                <a:cs typeface="Times New Roman"/>
              </a:rPr>
              <a:t>ievēro</a:t>
            </a:r>
            <a:r>
              <a:rPr lang="en-US" sz="2400" i="1" dirty="0">
                <a:latin typeface="Times New Roman"/>
                <a:cs typeface="Times New Roman"/>
              </a:rPr>
              <a:t> </a:t>
            </a:r>
            <a:r>
              <a:rPr lang="en-US" sz="2400" i="1" dirty="0" err="1">
                <a:latin typeface="Times New Roman"/>
                <a:cs typeface="Times New Roman"/>
              </a:rPr>
              <a:t>literatūru</a:t>
            </a:r>
            <a:r>
              <a:rPr lang="en-US" sz="2400" i="1" dirty="0">
                <a:latin typeface="Times New Roman"/>
                <a:cs typeface="Times New Roman"/>
              </a:rPr>
              <a:t>, </a:t>
            </a:r>
            <a:r>
              <a:rPr lang="en-US" sz="2400" i="1" dirty="0" err="1">
                <a:latin typeface="Times New Roman"/>
                <a:cs typeface="Times New Roman"/>
              </a:rPr>
              <a:t>savieno</a:t>
            </a:r>
            <a:r>
              <a:rPr lang="en-US" sz="2400" i="1" dirty="0">
                <a:latin typeface="Times New Roman"/>
                <a:cs typeface="Times New Roman"/>
              </a:rPr>
              <a:t> </a:t>
            </a:r>
            <a:r>
              <a:rPr lang="en-US" sz="2400" i="1" dirty="0" err="1">
                <a:latin typeface="Times New Roman"/>
                <a:cs typeface="Times New Roman"/>
              </a:rPr>
              <a:t>rakstītos</a:t>
            </a:r>
            <a:r>
              <a:rPr lang="en-US" sz="2400" i="1" dirty="0">
                <a:latin typeface="Times New Roman"/>
                <a:cs typeface="Times New Roman"/>
              </a:rPr>
              <a:t> </a:t>
            </a:r>
            <a:r>
              <a:rPr lang="en-US" sz="2400" i="1" dirty="0" err="1">
                <a:latin typeface="Times New Roman"/>
                <a:cs typeface="Times New Roman"/>
              </a:rPr>
              <a:t>burtus</a:t>
            </a:r>
            <a:r>
              <a:rPr lang="en-US" sz="2400" i="1" dirty="0">
                <a:latin typeface="Times New Roman"/>
                <a:cs typeface="Times New Roman"/>
              </a:rPr>
              <a:t>, </a:t>
            </a:r>
            <a:r>
              <a:rPr lang="en-US" sz="2400" i="1" dirty="0" err="1">
                <a:latin typeface="Times New Roman"/>
                <a:cs typeface="Times New Roman"/>
              </a:rPr>
              <a:t>pasvītro</a:t>
            </a:r>
            <a:r>
              <a:rPr lang="en-US" sz="2400" i="1" dirty="0">
                <a:latin typeface="Times New Roman"/>
                <a:cs typeface="Times New Roman"/>
              </a:rPr>
              <a:t> </a:t>
            </a:r>
            <a:r>
              <a:rPr lang="en-US" sz="2400" i="1" dirty="0" err="1">
                <a:latin typeface="Times New Roman"/>
                <a:cs typeface="Times New Roman"/>
              </a:rPr>
              <a:t>patskaņus</a:t>
            </a:r>
            <a:r>
              <a:rPr lang="lv-LV" sz="2400" i="1" dirty="0">
                <a:latin typeface="Times New Roman"/>
                <a:cs typeface="Times New Roman"/>
              </a:rPr>
              <a:t>.</a:t>
            </a:r>
            <a:endParaRPr lang="en-US" sz="2400" dirty="0">
              <a:latin typeface="Times New Roman"/>
              <a:cs typeface="Arial" panose="020B0604020202020204"/>
            </a:endParaRPr>
          </a:p>
          <a:p>
            <a:r>
              <a:rPr lang="en-US" sz="2400" b="1" i="1" dirty="0" err="1">
                <a:latin typeface="Times New Roman"/>
                <a:cs typeface="Times New Roman"/>
              </a:rPr>
              <a:t>Vidējais</a:t>
            </a:r>
            <a:r>
              <a:rPr lang="en-US" sz="2400" b="1" i="1" dirty="0">
                <a:latin typeface="Times New Roman"/>
                <a:cs typeface="Times New Roman"/>
              </a:rPr>
              <a:t> </a:t>
            </a:r>
            <a:r>
              <a:rPr lang="en-US" sz="2400" b="1" i="1" dirty="0" err="1">
                <a:latin typeface="Times New Roman"/>
                <a:cs typeface="Times New Roman"/>
              </a:rPr>
              <a:t>līmenis</a:t>
            </a:r>
            <a:r>
              <a:rPr lang="en-US" sz="2400" b="1" i="1" dirty="0">
                <a:latin typeface="Times New Roman"/>
                <a:cs typeface="Times New Roman"/>
              </a:rPr>
              <a:t>. </a:t>
            </a:r>
            <a:r>
              <a:rPr lang="en-US" sz="2400" i="1" dirty="0">
                <a:latin typeface="Times New Roman"/>
                <a:cs typeface="Times New Roman"/>
              </a:rPr>
              <a:t>2. </a:t>
            </a:r>
            <a:r>
              <a:rPr lang="en-US" sz="2400" i="1" dirty="0" err="1">
                <a:latin typeface="Times New Roman"/>
                <a:cs typeface="Times New Roman"/>
              </a:rPr>
              <a:t>Ar</a:t>
            </a:r>
            <a:r>
              <a:rPr lang="en-US" sz="2400" i="1" dirty="0">
                <a:latin typeface="Times New Roman"/>
                <a:cs typeface="Times New Roman"/>
              </a:rPr>
              <a:t> </a:t>
            </a:r>
            <a:r>
              <a:rPr lang="en-US" sz="2400" i="1" dirty="0" err="1">
                <a:latin typeface="Times New Roman"/>
                <a:cs typeface="Times New Roman"/>
              </a:rPr>
              <a:t>skolotāja</a:t>
            </a:r>
            <a:r>
              <a:rPr lang="en-US" sz="2400" i="1" dirty="0">
                <a:latin typeface="Times New Roman"/>
                <a:cs typeface="Times New Roman"/>
              </a:rPr>
              <a:t> </a:t>
            </a:r>
            <a:r>
              <a:rPr lang="en-US" sz="2400" i="1" dirty="0" err="1">
                <a:latin typeface="Times New Roman"/>
                <a:cs typeface="Times New Roman"/>
              </a:rPr>
              <a:t>palīdzību</a:t>
            </a:r>
            <a:r>
              <a:rPr lang="en-US" sz="2400" i="1" dirty="0">
                <a:latin typeface="Times New Roman"/>
                <a:cs typeface="Times New Roman"/>
              </a:rPr>
              <a:t> </a:t>
            </a:r>
            <a:r>
              <a:rPr lang="en-US" sz="2400" i="1" dirty="0" err="1">
                <a:latin typeface="Times New Roman"/>
                <a:cs typeface="Times New Roman"/>
              </a:rPr>
              <a:t>veic</a:t>
            </a:r>
            <a:r>
              <a:rPr lang="en-US" sz="2400" i="1" dirty="0">
                <a:latin typeface="Times New Roman"/>
                <a:cs typeface="Times New Roman"/>
              </a:rPr>
              <a:t> </a:t>
            </a:r>
            <a:r>
              <a:rPr lang="en-US" sz="2400" i="1" dirty="0" err="1">
                <a:latin typeface="Times New Roman"/>
                <a:cs typeface="Times New Roman"/>
              </a:rPr>
              <a:t>norakstu</a:t>
            </a:r>
            <a:r>
              <a:rPr lang="en-US" sz="2400" i="1" dirty="0">
                <a:latin typeface="Times New Roman"/>
                <a:cs typeface="Times New Roman"/>
              </a:rPr>
              <a:t> no </a:t>
            </a:r>
            <a:r>
              <a:rPr lang="en-US" sz="2400" i="1" dirty="0" err="1">
                <a:latin typeface="Times New Roman"/>
                <a:cs typeface="Times New Roman"/>
              </a:rPr>
              <a:t>mācību</a:t>
            </a:r>
            <a:r>
              <a:rPr lang="en-US" sz="2400" i="1" dirty="0">
                <a:latin typeface="Times New Roman"/>
                <a:cs typeface="Times New Roman"/>
              </a:rPr>
              <a:t> </a:t>
            </a:r>
            <a:r>
              <a:rPr lang="en-US" sz="2400" i="1" dirty="0" err="1">
                <a:latin typeface="Times New Roman"/>
                <a:cs typeface="Times New Roman"/>
              </a:rPr>
              <a:t>grāmatas</a:t>
            </a:r>
            <a:r>
              <a:rPr lang="en-US" sz="2400" i="1" dirty="0">
                <a:latin typeface="Times New Roman"/>
                <a:cs typeface="Times New Roman"/>
              </a:rPr>
              <a:t>, </a:t>
            </a:r>
            <a:r>
              <a:rPr lang="en-US" sz="2400" i="1" dirty="0" err="1">
                <a:latin typeface="Times New Roman"/>
                <a:cs typeface="Times New Roman"/>
              </a:rPr>
              <a:t>pasvītro</a:t>
            </a:r>
            <a:r>
              <a:rPr lang="en-US" sz="2400" i="1" dirty="0">
                <a:latin typeface="Times New Roman"/>
                <a:cs typeface="Times New Roman"/>
              </a:rPr>
              <a:t> </a:t>
            </a:r>
            <a:r>
              <a:rPr lang="en-US" sz="2400" i="1" dirty="0" err="1">
                <a:latin typeface="Times New Roman"/>
                <a:cs typeface="Times New Roman"/>
              </a:rPr>
              <a:t>patskaņus</a:t>
            </a:r>
            <a:r>
              <a:rPr lang="lv-LV" sz="2400" i="1" dirty="0">
                <a:latin typeface="Times New Roman"/>
                <a:cs typeface="Times New Roman"/>
              </a:rPr>
              <a:t>,</a:t>
            </a:r>
            <a:r>
              <a:rPr lang="en-US" sz="2400" i="1" dirty="0">
                <a:latin typeface="Times New Roman"/>
                <a:cs typeface="Times New Roman"/>
              </a:rPr>
              <a:t> </a:t>
            </a:r>
            <a:r>
              <a:rPr lang="en-US" sz="2400" i="1" dirty="0" err="1">
                <a:latin typeface="Times New Roman"/>
                <a:cs typeface="Times New Roman"/>
              </a:rPr>
              <a:t>izmantojot</a:t>
            </a:r>
            <a:r>
              <a:rPr lang="en-US" sz="2400" i="1" dirty="0">
                <a:latin typeface="Times New Roman"/>
                <a:cs typeface="Times New Roman"/>
              </a:rPr>
              <a:t> </a:t>
            </a:r>
            <a:r>
              <a:rPr lang="en-US" sz="2400" i="1" dirty="0" err="1">
                <a:latin typeface="Times New Roman"/>
                <a:cs typeface="Times New Roman"/>
              </a:rPr>
              <a:t>atgādni</a:t>
            </a:r>
            <a:r>
              <a:rPr lang="en-US" sz="2400" i="1" dirty="0">
                <a:latin typeface="Times New Roman"/>
                <a:cs typeface="Times New Roman"/>
              </a:rPr>
              <a:t>. </a:t>
            </a:r>
            <a:endParaRPr lang="en-US" sz="2400" dirty="0">
              <a:latin typeface="Times New Roman"/>
              <a:cs typeface="Times New Roman"/>
            </a:endParaRPr>
          </a:p>
          <a:p>
            <a:endParaRPr lang="en-US" dirty="0">
              <a:latin typeface="Times New Roman"/>
              <a:cs typeface="Arial"/>
            </a:endParaRPr>
          </a:p>
        </p:txBody>
      </p:sp>
      <p:sp>
        <p:nvSpPr>
          <p:cNvPr id="4" name="Content Placeholder 3"/>
          <p:cNvSpPr>
            <a:spLocks noGrp="1"/>
          </p:cNvSpPr>
          <p:nvPr>
            <p:ph sz="half" idx="2"/>
          </p:nvPr>
        </p:nvSpPr>
        <p:spPr>
          <a:xfrm>
            <a:off x="6278880" y="1449705"/>
            <a:ext cx="4693920" cy="3850640"/>
          </a:xfrm>
        </p:spPr>
        <p:txBody>
          <a:bodyPr vert="horz" lIns="91440" tIns="45720" rIns="91440" bIns="45720" rtlCol="0" anchor="t">
            <a:noAutofit/>
          </a:bodyPr>
          <a:lstStyle/>
          <a:p>
            <a:r>
              <a:rPr lang="en-US" sz="2400" b="1" i="1" dirty="0" err="1">
                <a:latin typeface="Times New Roman"/>
                <a:cs typeface="Times New Roman"/>
              </a:rPr>
              <a:t>Zemākais</a:t>
            </a:r>
            <a:r>
              <a:rPr lang="en-US" sz="2400" b="1" i="1" dirty="0">
                <a:latin typeface="Times New Roman"/>
                <a:cs typeface="Times New Roman"/>
              </a:rPr>
              <a:t> </a:t>
            </a:r>
            <a:r>
              <a:rPr lang="en-US" sz="2400" b="1" i="1" dirty="0" err="1">
                <a:latin typeface="Times New Roman"/>
                <a:cs typeface="Times New Roman"/>
              </a:rPr>
              <a:t>līmenis</a:t>
            </a:r>
            <a:r>
              <a:rPr lang="en-US" sz="2400" b="1" i="1" dirty="0">
                <a:latin typeface="Times New Roman"/>
                <a:cs typeface="Times New Roman"/>
              </a:rPr>
              <a:t> (</a:t>
            </a:r>
            <a:r>
              <a:rPr lang="en-US" sz="2400" b="1" i="1" dirty="0" err="1">
                <a:latin typeface="Times New Roman"/>
                <a:cs typeface="Times New Roman"/>
              </a:rPr>
              <a:t>nepietiekamas</a:t>
            </a:r>
            <a:r>
              <a:rPr lang="en-US" sz="2400" b="1" i="1" dirty="0">
                <a:latin typeface="Times New Roman"/>
                <a:cs typeface="Times New Roman"/>
              </a:rPr>
              <a:t> </a:t>
            </a:r>
            <a:r>
              <a:rPr lang="lv-LV" sz="2400" b="1" i="1" dirty="0">
                <a:latin typeface="Times New Roman"/>
                <a:cs typeface="Times New Roman"/>
              </a:rPr>
              <a:t>l</a:t>
            </a:r>
            <a:r>
              <a:rPr lang="en-US" sz="2400" b="1" i="1" dirty="0" err="1">
                <a:latin typeface="Times New Roman"/>
                <a:cs typeface="Times New Roman"/>
              </a:rPr>
              <a:t>atviešu</a:t>
            </a:r>
            <a:r>
              <a:rPr lang="en-US" sz="2400" b="1" i="1" dirty="0">
                <a:latin typeface="Times New Roman"/>
                <a:cs typeface="Times New Roman"/>
              </a:rPr>
              <a:t> </a:t>
            </a:r>
            <a:r>
              <a:rPr lang="en-US" sz="2400" b="1" i="1" dirty="0" err="1">
                <a:latin typeface="Times New Roman"/>
                <a:cs typeface="Times New Roman"/>
              </a:rPr>
              <a:t>valodas</a:t>
            </a:r>
            <a:r>
              <a:rPr lang="en-US" sz="2400" b="1" i="1" dirty="0">
                <a:latin typeface="Times New Roman"/>
                <a:cs typeface="Times New Roman"/>
              </a:rPr>
              <a:t> </a:t>
            </a:r>
            <a:r>
              <a:rPr lang="en-US" sz="2400" b="1" i="1" dirty="0" err="1">
                <a:latin typeface="Times New Roman"/>
                <a:cs typeface="Times New Roman"/>
              </a:rPr>
              <a:t>zināšanas</a:t>
            </a:r>
            <a:r>
              <a:rPr lang="en-US" sz="2400" i="1" dirty="0">
                <a:latin typeface="Times New Roman"/>
                <a:cs typeface="Times New Roman"/>
              </a:rPr>
              <a:t>) 3. </a:t>
            </a:r>
            <a:r>
              <a:rPr lang="en-US" sz="2400" i="1" dirty="0" err="1">
                <a:latin typeface="Times New Roman"/>
                <a:cs typeface="Times New Roman"/>
              </a:rPr>
              <a:t>Ar</a:t>
            </a:r>
            <a:r>
              <a:rPr lang="en-US" sz="2400" i="1" dirty="0">
                <a:latin typeface="Times New Roman"/>
                <a:cs typeface="Times New Roman"/>
              </a:rPr>
              <a:t> </a:t>
            </a:r>
            <a:r>
              <a:rPr lang="en-US" sz="2400" i="1" dirty="0" err="1">
                <a:latin typeface="Times New Roman"/>
                <a:cs typeface="Times New Roman"/>
              </a:rPr>
              <a:t>skolotāja</a:t>
            </a:r>
            <a:r>
              <a:rPr lang="en-US" sz="2400" i="1" dirty="0">
                <a:latin typeface="Times New Roman"/>
                <a:cs typeface="Times New Roman"/>
              </a:rPr>
              <a:t> </a:t>
            </a:r>
            <a:r>
              <a:rPr lang="en-US" sz="2400" i="1" dirty="0" err="1">
                <a:latin typeface="Times New Roman"/>
                <a:cs typeface="Times New Roman"/>
              </a:rPr>
              <a:t>palīga</a:t>
            </a:r>
            <a:r>
              <a:rPr lang="en-US" sz="2400" i="1" dirty="0">
                <a:latin typeface="Times New Roman"/>
                <a:cs typeface="Times New Roman"/>
              </a:rPr>
              <a:t> </a:t>
            </a:r>
            <a:r>
              <a:rPr lang="en-US" sz="2400" i="1" dirty="0" err="1">
                <a:latin typeface="Times New Roman"/>
                <a:cs typeface="Times New Roman"/>
              </a:rPr>
              <a:t>atbalstu</a:t>
            </a:r>
            <a:r>
              <a:rPr lang="en-US" sz="2400" i="1" dirty="0">
                <a:latin typeface="Times New Roman"/>
                <a:cs typeface="Times New Roman"/>
              </a:rPr>
              <a:t> </a:t>
            </a:r>
            <a:r>
              <a:rPr lang="en-US" sz="2400" i="1" dirty="0" err="1">
                <a:latin typeface="Times New Roman"/>
                <a:cs typeface="Times New Roman"/>
              </a:rPr>
              <a:t>veic</a:t>
            </a:r>
            <a:r>
              <a:rPr lang="en-US" sz="2400" i="1" dirty="0">
                <a:latin typeface="Times New Roman"/>
                <a:cs typeface="Times New Roman"/>
              </a:rPr>
              <a:t> </a:t>
            </a:r>
            <a:r>
              <a:rPr lang="en-US" sz="2400" i="1" dirty="0" err="1">
                <a:latin typeface="Times New Roman"/>
                <a:cs typeface="Times New Roman"/>
              </a:rPr>
              <a:t>norakstu</a:t>
            </a:r>
            <a:r>
              <a:rPr lang="en-US" sz="2400" i="1" dirty="0">
                <a:latin typeface="Times New Roman"/>
                <a:cs typeface="Times New Roman"/>
              </a:rPr>
              <a:t> no </a:t>
            </a:r>
            <a:r>
              <a:rPr lang="en-US" sz="2400" i="1" dirty="0" err="1">
                <a:latin typeface="Times New Roman"/>
                <a:cs typeface="Times New Roman"/>
              </a:rPr>
              <a:t>mācību</a:t>
            </a:r>
            <a:r>
              <a:rPr lang="en-US" sz="2400" i="1" dirty="0">
                <a:latin typeface="Times New Roman"/>
                <a:cs typeface="Times New Roman"/>
              </a:rPr>
              <a:t> </a:t>
            </a:r>
            <a:r>
              <a:rPr lang="en-US" sz="2400" i="1" dirty="0" err="1">
                <a:latin typeface="Times New Roman"/>
                <a:cs typeface="Times New Roman"/>
              </a:rPr>
              <a:t>grāmatas</a:t>
            </a:r>
            <a:r>
              <a:rPr lang="en-US" sz="2400" i="1" dirty="0">
                <a:latin typeface="Times New Roman"/>
                <a:cs typeface="Times New Roman"/>
              </a:rPr>
              <a:t>, </a:t>
            </a:r>
            <a:r>
              <a:rPr lang="en-US" sz="2400" i="1" dirty="0" err="1">
                <a:latin typeface="Times New Roman"/>
                <a:cs typeface="Times New Roman"/>
              </a:rPr>
              <a:t>atsevišķi</a:t>
            </a:r>
            <a:r>
              <a:rPr lang="en-US" sz="2400" i="1" dirty="0">
                <a:latin typeface="Times New Roman"/>
                <a:cs typeface="Times New Roman"/>
              </a:rPr>
              <a:t> </a:t>
            </a:r>
            <a:r>
              <a:rPr lang="en-US" sz="2400" i="1" dirty="0" err="1">
                <a:latin typeface="Times New Roman"/>
                <a:cs typeface="Times New Roman"/>
              </a:rPr>
              <a:t>izraksta</a:t>
            </a:r>
            <a:r>
              <a:rPr lang="en-US" sz="2400" i="1" dirty="0">
                <a:latin typeface="Times New Roman"/>
                <a:cs typeface="Times New Roman"/>
              </a:rPr>
              <a:t> </a:t>
            </a:r>
            <a:r>
              <a:rPr lang="en-US" sz="2400" i="1" dirty="0" err="1">
                <a:latin typeface="Times New Roman"/>
                <a:cs typeface="Times New Roman"/>
              </a:rPr>
              <a:t>patskaņus</a:t>
            </a:r>
            <a:r>
              <a:rPr lang="en-US" sz="2400" i="1" dirty="0">
                <a:latin typeface="Times New Roman"/>
                <a:cs typeface="Times New Roman"/>
              </a:rPr>
              <a:t>. </a:t>
            </a:r>
            <a:r>
              <a:rPr lang="en-US" sz="2400" i="1" dirty="0" err="1">
                <a:latin typeface="Times New Roman"/>
                <a:cs typeface="Times New Roman"/>
              </a:rPr>
              <a:t>Ar</a:t>
            </a:r>
            <a:r>
              <a:rPr lang="en-US" sz="2400" i="1" dirty="0">
                <a:latin typeface="Times New Roman"/>
                <a:cs typeface="Times New Roman"/>
              </a:rPr>
              <a:t> </a:t>
            </a:r>
            <a:r>
              <a:rPr lang="en-US" sz="2400" i="1" dirty="0" err="1">
                <a:latin typeface="Times New Roman"/>
                <a:cs typeface="Times New Roman"/>
              </a:rPr>
              <a:t>skolotāja</a:t>
            </a:r>
            <a:r>
              <a:rPr lang="en-US" sz="2400" i="1" dirty="0">
                <a:latin typeface="Times New Roman"/>
                <a:cs typeface="Times New Roman"/>
              </a:rPr>
              <a:t> </a:t>
            </a:r>
            <a:r>
              <a:rPr lang="en-US" sz="2400" i="1" dirty="0" err="1">
                <a:latin typeface="Times New Roman"/>
                <a:cs typeface="Times New Roman"/>
              </a:rPr>
              <a:t>palīdzību</a:t>
            </a:r>
            <a:r>
              <a:rPr lang="en-US" sz="2400" i="1" dirty="0">
                <a:latin typeface="Times New Roman"/>
                <a:cs typeface="Times New Roman"/>
              </a:rPr>
              <a:t> </a:t>
            </a:r>
            <a:r>
              <a:rPr lang="en-US" sz="2400" i="1" dirty="0" err="1">
                <a:latin typeface="Times New Roman"/>
                <a:cs typeface="Times New Roman"/>
              </a:rPr>
              <a:t>mācās</a:t>
            </a:r>
            <a:r>
              <a:rPr lang="en-US" sz="2400" i="1" dirty="0">
                <a:latin typeface="Times New Roman"/>
                <a:cs typeface="Times New Roman"/>
              </a:rPr>
              <a:t> </a:t>
            </a:r>
            <a:r>
              <a:rPr lang="en-US" sz="2400" i="1" dirty="0" err="1">
                <a:latin typeface="Times New Roman"/>
                <a:cs typeface="Times New Roman"/>
              </a:rPr>
              <a:t>atpazīt</a:t>
            </a:r>
            <a:r>
              <a:rPr lang="en-US" sz="2400" i="1" dirty="0">
                <a:latin typeface="Times New Roman"/>
                <a:cs typeface="Times New Roman"/>
              </a:rPr>
              <a:t> </a:t>
            </a:r>
            <a:r>
              <a:rPr lang="en-US" sz="2400" i="1" dirty="0" err="1">
                <a:latin typeface="Times New Roman"/>
                <a:cs typeface="Times New Roman"/>
              </a:rPr>
              <a:t>burtus</a:t>
            </a:r>
            <a:r>
              <a:rPr lang="en-US" sz="2400" i="1" dirty="0">
                <a:latin typeface="Times New Roman"/>
                <a:cs typeface="Times New Roman"/>
              </a:rPr>
              <a:t> un </a:t>
            </a:r>
            <a:r>
              <a:rPr lang="en-US" sz="2400" i="1" dirty="0" err="1">
                <a:latin typeface="Times New Roman"/>
                <a:cs typeface="Times New Roman"/>
              </a:rPr>
              <a:t>skaņas</a:t>
            </a:r>
            <a:r>
              <a:rPr lang="en-US" sz="2400" i="1" dirty="0">
                <a:latin typeface="Times New Roman"/>
                <a:cs typeface="Times New Roman"/>
              </a:rPr>
              <a:t>, </a:t>
            </a:r>
            <a:r>
              <a:rPr lang="en-US" sz="2400" i="1" dirty="0" err="1">
                <a:latin typeface="Times New Roman"/>
                <a:cs typeface="Times New Roman"/>
              </a:rPr>
              <a:t>raksta</a:t>
            </a:r>
            <a:r>
              <a:rPr lang="en-US" sz="2400" i="1" dirty="0">
                <a:latin typeface="Times New Roman"/>
                <a:cs typeface="Times New Roman"/>
              </a:rPr>
              <a:t> </a:t>
            </a:r>
            <a:r>
              <a:rPr lang="en-US" sz="2400" i="1" dirty="0" err="1">
                <a:latin typeface="Times New Roman"/>
                <a:cs typeface="Times New Roman"/>
              </a:rPr>
              <a:t>burtus</a:t>
            </a:r>
            <a:r>
              <a:rPr lang="en-US" sz="2400" i="1" dirty="0">
                <a:latin typeface="Times New Roman"/>
                <a:cs typeface="Times New Roman"/>
              </a:rPr>
              <a:t> A,Ā,I,Ī,U,Ū,O un </a:t>
            </a:r>
            <a:r>
              <a:rPr lang="en-US" sz="2400" i="1" dirty="0" err="1">
                <a:latin typeface="Times New Roman"/>
                <a:cs typeface="Times New Roman"/>
              </a:rPr>
              <a:t>skaļi</a:t>
            </a:r>
            <a:r>
              <a:rPr lang="en-US" sz="2400" i="1" dirty="0">
                <a:latin typeface="Times New Roman"/>
                <a:cs typeface="Times New Roman"/>
              </a:rPr>
              <a:t> </a:t>
            </a:r>
            <a:r>
              <a:rPr lang="en-US" sz="2400" i="1" dirty="0" err="1">
                <a:latin typeface="Times New Roman"/>
                <a:cs typeface="Times New Roman"/>
              </a:rPr>
              <a:t>izrunā</a:t>
            </a:r>
            <a:r>
              <a:rPr lang="en-US" sz="2400" i="1" dirty="0">
                <a:latin typeface="Times New Roman"/>
                <a:cs typeface="Times New Roman"/>
              </a:rPr>
              <a:t> </a:t>
            </a:r>
            <a:r>
              <a:rPr lang="en-US" sz="2400" i="1" dirty="0" err="1">
                <a:latin typeface="Times New Roman"/>
                <a:cs typeface="Times New Roman"/>
              </a:rPr>
              <a:t>skaņas</a:t>
            </a:r>
            <a:r>
              <a:rPr lang="en-US" sz="2400" i="1" dirty="0">
                <a:latin typeface="Times New Roman"/>
                <a:cs typeface="Times New Roman"/>
              </a:rPr>
              <a:t> (</a:t>
            </a:r>
            <a:r>
              <a:rPr lang="en-US" sz="2400" i="1" dirty="0" err="1">
                <a:latin typeface="Times New Roman"/>
                <a:cs typeface="Times New Roman"/>
              </a:rPr>
              <a:t>jēdziens</a:t>
            </a:r>
            <a:r>
              <a:rPr lang="en-US" sz="2400" i="1" dirty="0">
                <a:latin typeface="Times New Roman"/>
                <a:cs typeface="Times New Roman"/>
              </a:rPr>
              <a:t> </a:t>
            </a:r>
            <a:r>
              <a:rPr lang="en-US" sz="2400" i="1" dirty="0" err="1">
                <a:latin typeface="Times New Roman"/>
                <a:cs typeface="Times New Roman"/>
              </a:rPr>
              <a:t>līdzskanis</a:t>
            </a:r>
            <a:r>
              <a:rPr lang="en-US" sz="2400" i="1" dirty="0">
                <a:latin typeface="Times New Roman"/>
                <a:cs typeface="Times New Roman"/>
              </a:rPr>
              <a:t> nav </a:t>
            </a:r>
            <a:r>
              <a:rPr lang="en-US" sz="2400" i="1" dirty="0" err="1">
                <a:latin typeface="Times New Roman"/>
                <a:cs typeface="Times New Roman"/>
              </a:rPr>
              <a:t>skaidrs</a:t>
            </a:r>
            <a:r>
              <a:rPr lang="en-US" sz="2400" i="1" dirty="0">
                <a:latin typeface="Times New Roman"/>
                <a:cs typeface="Times New Roman"/>
              </a:rPr>
              <a:t>, jo </a:t>
            </a:r>
            <a:r>
              <a:rPr lang="en-US" sz="2400" i="1" dirty="0" err="1">
                <a:latin typeface="Times New Roman"/>
                <a:cs typeface="Times New Roman"/>
              </a:rPr>
              <a:t>nepietiekamas</a:t>
            </a:r>
            <a:r>
              <a:rPr lang="en-US" sz="2400" i="1" dirty="0">
                <a:latin typeface="Times New Roman"/>
                <a:cs typeface="Times New Roman"/>
              </a:rPr>
              <a:t> </a:t>
            </a:r>
            <a:r>
              <a:rPr lang="en-US" sz="2400" i="1" dirty="0" err="1">
                <a:latin typeface="Times New Roman"/>
                <a:cs typeface="Times New Roman"/>
              </a:rPr>
              <a:t>valodas</a:t>
            </a:r>
            <a:r>
              <a:rPr lang="en-US" sz="2400" i="1" dirty="0">
                <a:latin typeface="Times New Roman"/>
                <a:cs typeface="Times New Roman"/>
              </a:rPr>
              <a:t> </a:t>
            </a:r>
            <a:r>
              <a:rPr lang="en-US" sz="2400" i="1" dirty="0" err="1">
                <a:latin typeface="Times New Roman"/>
                <a:cs typeface="Times New Roman"/>
              </a:rPr>
              <a:t>zināšanas</a:t>
            </a:r>
            <a:r>
              <a:rPr lang="en-US" sz="2400" i="1" dirty="0">
                <a:latin typeface="Times New Roman"/>
                <a:cs typeface="Times New Roman"/>
              </a:rPr>
              <a:t>). </a:t>
            </a:r>
            <a:endParaRPr lang="en-US" sz="2400" dirty="0">
              <a:latin typeface="Times New Roman"/>
              <a:cs typeface="Arial" panose="020B0604020202020204"/>
            </a:endParaRPr>
          </a:p>
          <a:p>
            <a:endParaRPr lang="en-US" dirty="0">
              <a:latin typeface="Times New Roman"/>
              <a:cs typeface="Arial" panose="020B0604020202020204"/>
            </a:endParaRPr>
          </a:p>
        </p:txBody>
      </p:sp>
    </p:spTree>
    <p:extLst>
      <p:ext uri="{BB962C8B-B14F-4D97-AF65-F5344CB8AC3E}">
        <p14:creationId xmlns:p14="http://schemas.microsoft.com/office/powerpoint/2010/main" val="13599991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buNone/>
            </a:pPr>
            <a:r>
              <a:rPr lang="lv-LV" sz="5400" dirty="0">
                <a:latin typeface="+mj-lt"/>
              </a:rPr>
              <a:t>Paldies!</a:t>
            </a:r>
            <a:endParaRPr lang="en-US" sz="5400" dirty="0">
              <a:latin typeface="+mj-lt"/>
            </a:endParaRPr>
          </a:p>
        </p:txBody>
      </p:sp>
    </p:spTree>
    <p:extLst>
      <p:ext uri="{BB962C8B-B14F-4D97-AF65-F5344CB8AC3E}">
        <p14:creationId xmlns:p14="http://schemas.microsoft.com/office/powerpoint/2010/main" val="30329478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b="1" dirty="0"/>
              <a:t>Mērķis</a:t>
            </a:r>
            <a:endParaRPr lang="en-US" b="1" dirty="0"/>
          </a:p>
        </p:txBody>
      </p:sp>
      <p:sp>
        <p:nvSpPr>
          <p:cNvPr id="3" name="Text Placeholder 2"/>
          <p:cNvSpPr>
            <a:spLocks noGrp="1"/>
          </p:cNvSpPr>
          <p:nvPr>
            <p:ph type="body" sz="half" idx="2"/>
          </p:nvPr>
        </p:nvSpPr>
        <p:spPr>
          <a:xfrm>
            <a:off x="6600056" y="1874520"/>
            <a:ext cx="5472608" cy="2566035"/>
          </a:xfrm>
        </p:spPr>
        <p:txBody>
          <a:bodyPr>
            <a:noAutofit/>
          </a:bodyPr>
          <a:lstStyle/>
          <a:p>
            <a:r>
              <a:rPr lang="lv-LV" sz="2800">
                <a:latin typeface="+mj-lt"/>
              </a:rPr>
              <a:t>RLV pedagoga palīga galvenais mērķis, strādājot ar latviski nerunājošiem bērniem, ir radīt drošu, atbalstošu un iedvesmojošu vidi, kurā bērni var efektīvi apgūt latviešu valodu un integrēties Latvijas sabiedrībā.</a:t>
            </a:r>
            <a:endParaRPr lang="en-US" sz="2800">
              <a:latin typeface="+mj-lt"/>
            </a:endParaRPr>
          </a:p>
        </p:txBody>
      </p:sp>
      <p:pic>
        <p:nvPicPr>
          <p:cNvPr id="9" name="Picture Placeholder 6" descr="A girl and boy in raincoats">
            <a:extLst>
              <a:ext uri="{FF2B5EF4-FFF2-40B4-BE49-F238E27FC236}">
                <a16:creationId xmlns:a16="http://schemas.microsoft.com/office/drawing/2014/main" id="{73B6981E-15E9-4F19-9EEC-62C19CB5647D}"/>
              </a:ext>
            </a:extLst>
          </p:cNvPr>
          <p:cNvPicPr>
            <a:picLocks noGrp="1" noChangeAspect="1"/>
          </p:cNvPicPr>
          <p:nvPr>
            <p:ph type="pic" idx="1"/>
          </p:nvPr>
        </p:nvPicPr>
        <p:blipFill rotWithShape="1">
          <a:blip r:embed="rId3" cstate="print">
            <a:extLst>
              <a:ext uri="{28A0092B-C50C-407E-A947-70E740481C1C}">
                <a14:useLocalDpi xmlns:a14="http://schemas.microsoft.com/office/drawing/2010/main" val="0"/>
              </a:ext>
            </a:extLst>
          </a:blip>
          <a:srcRect t="1170" b="1170"/>
          <a:stretch/>
        </p:blipFill>
        <p:spPr>
          <a:xfrm>
            <a:off x="697631" y="1709751"/>
            <a:ext cx="5654516" cy="3309065"/>
          </a:xfrm>
        </p:spPr>
      </p:pic>
    </p:spTree>
    <p:extLst>
      <p:ext uri="{BB962C8B-B14F-4D97-AF65-F5344CB8AC3E}">
        <p14:creationId xmlns:p14="http://schemas.microsoft.com/office/powerpoint/2010/main" val="23338939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b="1"/>
              <a:t>Valodas prasmju attīstīšana:</a:t>
            </a:r>
            <a:endParaRPr lang="en-US"/>
          </a:p>
        </p:txBody>
      </p:sp>
      <p:sp>
        <p:nvSpPr>
          <p:cNvPr id="3" name="Content Placeholder 2"/>
          <p:cNvSpPr>
            <a:spLocks noGrp="1"/>
          </p:cNvSpPr>
          <p:nvPr>
            <p:ph idx="1"/>
          </p:nvPr>
        </p:nvSpPr>
        <p:spPr/>
        <p:txBody>
          <a:bodyPr/>
          <a:lstStyle/>
          <a:p>
            <a:pPr>
              <a:buFont typeface="Arial" panose="020B0604020202020204" pitchFamily="34" charset="0"/>
              <a:buChar char="•"/>
            </a:pPr>
            <a:r>
              <a:rPr lang="lv-LV" sz="2400">
                <a:latin typeface="+mj-lt"/>
              </a:rPr>
              <a:t>Palīdzēt bērniem apgūt latviešu valodu visās tās aspektos - runāšanu, klausīšanos, lasīšanu un rakstīšanu.</a:t>
            </a:r>
          </a:p>
          <a:p>
            <a:pPr>
              <a:buFont typeface="Arial" panose="020B0604020202020204" pitchFamily="34" charset="0"/>
              <a:buChar char="•"/>
            </a:pPr>
            <a:r>
              <a:rPr lang="lv-LV" sz="2400">
                <a:latin typeface="+mj-lt"/>
              </a:rPr>
              <a:t>Izmantot dažādas mācīšanas metodes, lai nodrošinātu, ka valodas apguve notiek dabiski un rotaļīgi.</a:t>
            </a:r>
          </a:p>
          <a:p>
            <a:pPr>
              <a:buFont typeface="Arial" panose="020B0604020202020204" pitchFamily="34" charset="0"/>
              <a:buChar char="•"/>
            </a:pPr>
            <a:r>
              <a:rPr lang="lv-LV" sz="2400">
                <a:latin typeface="+mj-lt"/>
              </a:rPr>
              <a:t>Veicināt bērnu komunikācijas prasmes, lai viņi varētu pārliecinoši izteikt savas domas un jūtas.</a:t>
            </a:r>
          </a:p>
          <a:p>
            <a:endParaRPr lang="en-US"/>
          </a:p>
        </p:txBody>
      </p:sp>
    </p:spTree>
    <p:extLst>
      <p:ext uri="{BB962C8B-B14F-4D97-AF65-F5344CB8AC3E}">
        <p14:creationId xmlns:p14="http://schemas.microsoft.com/office/powerpoint/2010/main" val="22003354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4072E1-B7F0-4D57-8675-2BC490B0B462}"/>
              </a:ext>
            </a:extLst>
          </p:cNvPr>
          <p:cNvSpPr>
            <a:spLocks noGrp="1"/>
          </p:cNvSpPr>
          <p:nvPr>
            <p:ph type="title"/>
          </p:nvPr>
        </p:nvSpPr>
        <p:spPr/>
        <p:txBody>
          <a:bodyPr/>
          <a:lstStyle/>
          <a:p>
            <a:r>
              <a:rPr lang="lv-LV" b="1"/>
              <a:t>Sociālās adaptācijas veicināšana:</a:t>
            </a:r>
          </a:p>
        </p:txBody>
      </p:sp>
      <p:sp>
        <p:nvSpPr>
          <p:cNvPr id="4" name="Rectangle 1">
            <a:extLst>
              <a:ext uri="{FF2B5EF4-FFF2-40B4-BE49-F238E27FC236}">
                <a16:creationId xmlns:a16="http://schemas.microsoft.com/office/drawing/2014/main" id="{85ECACDC-68EB-48CA-8A8E-B867358A597C}"/>
              </a:ext>
            </a:extLst>
          </p:cNvPr>
          <p:cNvSpPr>
            <a:spLocks noGrp="1" noChangeArrowheads="1"/>
          </p:cNvSpPr>
          <p:nvPr>
            <p:ph idx="1"/>
          </p:nvPr>
        </p:nvSpPr>
        <p:spPr bwMode="auto">
          <a:xfrm>
            <a:off x="1415480" y="2115491"/>
            <a:ext cx="10009112" cy="22159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lv-LV" altLang="lv-LV" sz="2400" b="0" i="0" u="none" strike="noStrike" cap="none" normalizeH="0" baseline="0">
                <a:ln>
                  <a:noFill/>
                </a:ln>
                <a:effectLst/>
                <a:latin typeface="Times New Roman"/>
                <a:cs typeface="Times New Roman"/>
              </a:rPr>
              <a:t>Palīdzēt bērniem integrēties klasē un veidot pozitīvas attiecības ar citiem bērniem un skolotājiem. </a:t>
            </a:r>
            <a:endParaRPr lang="lv-LV" altLang="lv-LV" sz="2400" b="0" i="0" u="none" strike="noStrike" cap="none" normalizeH="0" baseline="0">
              <a:ln>
                <a:noFill/>
              </a:ln>
              <a:effectLst/>
              <a:latin typeface="Times New Roman"/>
              <a:cs typeface="Times New Roman"/>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lv-LV" altLang="lv-LV" sz="2400" b="0" i="0" u="none" strike="noStrike" cap="none" normalizeH="0" baseline="0">
                <a:ln>
                  <a:noFill/>
                </a:ln>
                <a:effectLst/>
                <a:latin typeface="Times New Roman"/>
                <a:cs typeface="Times New Roman"/>
              </a:rPr>
              <a:t>Atbalstīt </a:t>
            </a:r>
            <a:r>
              <a:rPr kumimoji="0" lang="lv-LV" altLang="lv-LV" sz="2400" b="0" i="0" u="none" strike="noStrike" cap="none" normalizeH="0" baseline="0">
                <a:ln>
                  <a:noFill/>
                </a:ln>
                <a:effectLst/>
                <a:latin typeface="+mj-lt"/>
              </a:rPr>
              <a:t>bērnu</a:t>
            </a:r>
            <a:r>
              <a:rPr kumimoji="0" lang="lv-LV" altLang="lv-LV" sz="2400" b="0" i="0" u="none" strike="noStrike" cap="none" normalizeH="0" baseline="0">
                <a:ln>
                  <a:noFill/>
                </a:ln>
                <a:effectLst/>
                <a:latin typeface="Times New Roman"/>
                <a:cs typeface="Times New Roman"/>
              </a:rPr>
              <a:t> emocionālo attīstību un palīdzēt viņiem pielāgoties jaunajai kultūrai un videi. </a:t>
            </a:r>
            <a:endParaRPr lang="lv-LV" altLang="lv-LV" sz="2400" b="0" i="0" u="none" strike="noStrike" cap="none" normalizeH="0" baseline="0">
              <a:ln>
                <a:noFill/>
              </a:ln>
              <a:effectLst/>
              <a:latin typeface="Times New Roman"/>
              <a:cs typeface="Times New Roman"/>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lv-LV" altLang="lv-LV" sz="2400" b="0" i="0" u="none" strike="noStrike" cap="none" normalizeH="0" baseline="0">
                <a:ln>
                  <a:noFill/>
                </a:ln>
                <a:effectLst/>
                <a:latin typeface="Times New Roman"/>
                <a:cs typeface="Times New Roman"/>
              </a:rPr>
              <a:t>Veicināt bērnu pašapziņu un pārliecību par savām spējām. </a:t>
            </a:r>
            <a:endParaRPr lang="lv-LV" altLang="lv-LV" sz="2400" b="0" i="0" u="none" strike="noStrike" cap="none" normalizeH="0" baseline="0">
              <a:ln>
                <a:noFill/>
              </a:ln>
              <a:effectLst/>
              <a:latin typeface="Times New Roman"/>
              <a:cs typeface="Times New Roman"/>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lv-LV" altLang="lv-LV"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9146029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ADA07F-EB09-43D9-8334-F1A56F0058FE}"/>
              </a:ext>
            </a:extLst>
          </p:cNvPr>
          <p:cNvSpPr>
            <a:spLocks noGrp="1"/>
          </p:cNvSpPr>
          <p:nvPr>
            <p:ph type="title"/>
          </p:nvPr>
        </p:nvSpPr>
        <p:spPr/>
        <p:txBody>
          <a:bodyPr/>
          <a:lstStyle/>
          <a:p>
            <a:r>
              <a:rPr lang="lv-LV" b="1"/>
              <a:t>Atbalsta sniegšana bērniem un viņu ģimenēm:</a:t>
            </a:r>
            <a:endParaRPr lang="lv-LV" b="1">
              <a:cs typeface="Times New Roman"/>
            </a:endParaRPr>
          </a:p>
        </p:txBody>
      </p:sp>
      <p:sp>
        <p:nvSpPr>
          <p:cNvPr id="4" name="Rectangle 1">
            <a:extLst>
              <a:ext uri="{FF2B5EF4-FFF2-40B4-BE49-F238E27FC236}">
                <a16:creationId xmlns:a16="http://schemas.microsoft.com/office/drawing/2014/main" id="{910B3526-E348-4E7E-A229-8852399ECE5B}"/>
              </a:ext>
            </a:extLst>
          </p:cNvPr>
          <p:cNvSpPr>
            <a:spLocks noGrp="1" noChangeArrowheads="1"/>
          </p:cNvSpPr>
          <p:nvPr>
            <p:ph idx="1"/>
          </p:nvPr>
        </p:nvSpPr>
        <p:spPr bwMode="auto">
          <a:xfrm>
            <a:off x="1524000" y="2227332"/>
            <a:ext cx="8676456" cy="26776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lv-LV" altLang="lv-LV" sz="2400" b="0" i="0" u="none" strike="noStrike" cap="none" normalizeH="0" baseline="0">
              <a:ln>
                <a:noFill/>
              </a:ln>
              <a:solidFill>
                <a:schemeClr val="tx1"/>
              </a:solidFill>
              <a:effectLst/>
              <a:latin typeface="+mj-l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lv-LV" altLang="lv-LV" sz="2400" b="0" i="0" u="none" strike="noStrike" cap="none" normalizeH="0" baseline="0">
                <a:ln>
                  <a:noFill/>
                </a:ln>
                <a:solidFill>
                  <a:schemeClr val="tx1"/>
                </a:solidFill>
                <a:effectLst/>
                <a:latin typeface="+mj-lt"/>
              </a:rPr>
              <a:t>Nodrošināt bērniem individuālu atbalstu, lai viņi varētu sasniegt savus mācību mērķus.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lv-LV" altLang="lv-LV" sz="2400" b="0" i="0" u="none" strike="noStrike" cap="none" normalizeH="0" baseline="0">
                <a:ln>
                  <a:noFill/>
                </a:ln>
                <a:solidFill>
                  <a:schemeClr val="tx1"/>
                </a:solidFill>
                <a:effectLst/>
                <a:latin typeface="+mj-lt"/>
              </a:rPr>
              <a:t>Sniegt informāciju un atbalstu bērnu ģimenēm par izglītības sistēmu Latvijā un par to, kā viņi var atbalstīt sava bērna mācīšanos.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lv-LV" altLang="lv-LV" sz="2400" b="0" i="0" u="none" strike="noStrike" cap="none" normalizeH="0" baseline="0">
                <a:ln>
                  <a:noFill/>
                </a:ln>
                <a:solidFill>
                  <a:schemeClr val="tx1"/>
                </a:solidFill>
                <a:effectLst/>
                <a:latin typeface="+mj-lt"/>
              </a:rPr>
              <a:t>Veidot ciešas sadarbības attiecības ar bērnu ģimenēm, lai kopīgi strādātu pie bērna veiksmīgas integrācijas. </a:t>
            </a:r>
          </a:p>
        </p:txBody>
      </p:sp>
    </p:spTree>
    <p:extLst>
      <p:ext uri="{BB962C8B-B14F-4D97-AF65-F5344CB8AC3E}">
        <p14:creationId xmlns:p14="http://schemas.microsoft.com/office/powerpoint/2010/main" val="15600765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3465AC-4090-4438-9859-28EE0F657818}"/>
              </a:ext>
            </a:extLst>
          </p:cNvPr>
          <p:cNvSpPr>
            <a:spLocks noGrp="1"/>
          </p:cNvSpPr>
          <p:nvPr>
            <p:ph type="title"/>
          </p:nvPr>
        </p:nvSpPr>
        <p:spPr/>
        <p:txBody>
          <a:bodyPr/>
          <a:lstStyle/>
          <a:p>
            <a:r>
              <a:rPr lang="lv-LV" b="1" dirty="0"/>
              <a:t>Lai sasniegtu šos mērķus, pedagogu palīgam ir svarīgi:</a:t>
            </a:r>
          </a:p>
        </p:txBody>
      </p:sp>
      <p:sp>
        <p:nvSpPr>
          <p:cNvPr id="3" name="Text Placeholder 2">
            <a:extLst>
              <a:ext uri="{FF2B5EF4-FFF2-40B4-BE49-F238E27FC236}">
                <a16:creationId xmlns:a16="http://schemas.microsoft.com/office/drawing/2014/main" id="{BDBE04E7-D7C2-41FE-AE71-C79249F6B7C6}"/>
              </a:ext>
            </a:extLst>
          </p:cNvPr>
          <p:cNvSpPr>
            <a:spLocks noGrp="1"/>
          </p:cNvSpPr>
          <p:nvPr>
            <p:ph type="body" idx="1"/>
          </p:nvPr>
        </p:nvSpPr>
        <p:spPr/>
        <p:txBody>
          <a:bodyPr/>
          <a:lstStyle/>
          <a:p>
            <a:r>
              <a:rPr lang="lv-LV" b="1"/>
              <a:t>Būt pacietīgam un saprotošam:</a:t>
            </a:r>
            <a:endParaRPr lang="lv-LV"/>
          </a:p>
        </p:txBody>
      </p:sp>
      <p:sp>
        <p:nvSpPr>
          <p:cNvPr id="4" name="Content Placeholder 3">
            <a:extLst>
              <a:ext uri="{FF2B5EF4-FFF2-40B4-BE49-F238E27FC236}">
                <a16:creationId xmlns:a16="http://schemas.microsoft.com/office/drawing/2014/main" id="{9B1A1F32-DC6C-4218-B2DF-80C24FC80434}"/>
              </a:ext>
            </a:extLst>
          </p:cNvPr>
          <p:cNvSpPr>
            <a:spLocks noGrp="1"/>
          </p:cNvSpPr>
          <p:nvPr>
            <p:ph sz="half" idx="2"/>
          </p:nvPr>
        </p:nvSpPr>
        <p:spPr/>
        <p:txBody>
          <a:bodyPr>
            <a:normAutofit/>
          </a:bodyPr>
          <a:lstStyle/>
          <a:p>
            <a:r>
              <a:rPr lang="lv-LV" sz="2400">
                <a:latin typeface="+mj-lt"/>
              </a:rPr>
              <a:t>Bērniem, kas apgūst jaunu valodu, var būt nepieciešams vairāk laika, lai sasniegtu noteiktus mērķus.</a:t>
            </a:r>
          </a:p>
        </p:txBody>
      </p:sp>
      <p:sp>
        <p:nvSpPr>
          <p:cNvPr id="5" name="Text Placeholder 4">
            <a:extLst>
              <a:ext uri="{FF2B5EF4-FFF2-40B4-BE49-F238E27FC236}">
                <a16:creationId xmlns:a16="http://schemas.microsoft.com/office/drawing/2014/main" id="{3A4B28CF-8273-49A5-B696-1D2EEB1E97A1}"/>
              </a:ext>
            </a:extLst>
          </p:cNvPr>
          <p:cNvSpPr>
            <a:spLocks noGrp="1"/>
          </p:cNvSpPr>
          <p:nvPr>
            <p:ph type="body" sz="quarter" idx="3"/>
          </p:nvPr>
        </p:nvSpPr>
        <p:spPr/>
        <p:txBody>
          <a:bodyPr/>
          <a:lstStyle/>
          <a:p>
            <a:r>
              <a:rPr lang="lv-LV" b="1"/>
              <a:t>Izmantot dažādas mācīšanas metodes:</a:t>
            </a:r>
          </a:p>
        </p:txBody>
      </p:sp>
      <p:sp>
        <p:nvSpPr>
          <p:cNvPr id="6" name="Content Placeholder 5">
            <a:extLst>
              <a:ext uri="{FF2B5EF4-FFF2-40B4-BE49-F238E27FC236}">
                <a16:creationId xmlns:a16="http://schemas.microsoft.com/office/drawing/2014/main" id="{17E68739-319B-4CDC-8D89-5CDBF2EA0BDD}"/>
              </a:ext>
            </a:extLst>
          </p:cNvPr>
          <p:cNvSpPr>
            <a:spLocks noGrp="1"/>
          </p:cNvSpPr>
          <p:nvPr>
            <p:ph sz="quarter" idx="4"/>
          </p:nvPr>
        </p:nvSpPr>
        <p:spPr/>
        <p:txBody>
          <a:bodyPr>
            <a:normAutofit/>
          </a:bodyPr>
          <a:lstStyle/>
          <a:p>
            <a:r>
              <a:rPr lang="lv-LV" sz="2400">
                <a:latin typeface="+mj-lt"/>
              </a:rPr>
              <a:t>Spēles, dziesmas, stāsti un citas interaktīvas aktivitātes var padarīt mācīšanos jautru un aizraujošu.</a:t>
            </a:r>
          </a:p>
        </p:txBody>
      </p:sp>
    </p:spTree>
    <p:extLst>
      <p:ext uri="{BB962C8B-B14F-4D97-AF65-F5344CB8AC3E}">
        <p14:creationId xmlns:p14="http://schemas.microsoft.com/office/powerpoint/2010/main" val="29326878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257A6B-1B75-4BED-87A8-7D195E73FE79}"/>
              </a:ext>
            </a:extLst>
          </p:cNvPr>
          <p:cNvSpPr>
            <a:spLocks noGrp="1"/>
          </p:cNvSpPr>
          <p:nvPr>
            <p:ph type="title"/>
          </p:nvPr>
        </p:nvSpPr>
        <p:spPr/>
        <p:txBody>
          <a:bodyPr/>
          <a:lstStyle/>
          <a:p>
            <a:r>
              <a:rPr lang="lv-LV" b="1" dirty="0"/>
              <a:t>Pedagogu palīgam ir svarīgi:</a:t>
            </a:r>
          </a:p>
        </p:txBody>
      </p:sp>
      <p:sp>
        <p:nvSpPr>
          <p:cNvPr id="3" name="Text Placeholder 2">
            <a:extLst>
              <a:ext uri="{FF2B5EF4-FFF2-40B4-BE49-F238E27FC236}">
                <a16:creationId xmlns:a16="http://schemas.microsoft.com/office/drawing/2014/main" id="{697CB98B-A58D-4F43-B837-EB9DEBC9B085}"/>
              </a:ext>
            </a:extLst>
          </p:cNvPr>
          <p:cNvSpPr>
            <a:spLocks noGrp="1"/>
          </p:cNvSpPr>
          <p:nvPr>
            <p:ph type="body" idx="1"/>
          </p:nvPr>
        </p:nvSpPr>
        <p:spPr/>
        <p:txBody>
          <a:bodyPr/>
          <a:lstStyle/>
          <a:p>
            <a:r>
              <a:rPr lang="lv-LV" b="1"/>
              <a:t>Radīt pozitīvu un atbalstošu mācīšanās vidi:</a:t>
            </a:r>
          </a:p>
        </p:txBody>
      </p:sp>
      <p:sp>
        <p:nvSpPr>
          <p:cNvPr id="4" name="Content Placeholder 3">
            <a:extLst>
              <a:ext uri="{FF2B5EF4-FFF2-40B4-BE49-F238E27FC236}">
                <a16:creationId xmlns:a16="http://schemas.microsoft.com/office/drawing/2014/main" id="{D9394581-3095-4948-99BD-303C591A84E9}"/>
              </a:ext>
            </a:extLst>
          </p:cNvPr>
          <p:cNvSpPr>
            <a:spLocks noGrp="1"/>
          </p:cNvSpPr>
          <p:nvPr>
            <p:ph sz="half" idx="2"/>
          </p:nvPr>
        </p:nvSpPr>
        <p:spPr/>
        <p:txBody>
          <a:bodyPr>
            <a:normAutofit/>
          </a:bodyPr>
          <a:lstStyle/>
          <a:p>
            <a:r>
              <a:rPr lang="lv-LV" sz="2400">
                <a:latin typeface="+mj-lt"/>
              </a:rPr>
              <a:t>Bērniem ir jājūtas droši un atbalstītiem, lai viņi varētu efektīvi mācīties.</a:t>
            </a:r>
          </a:p>
        </p:txBody>
      </p:sp>
      <p:sp>
        <p:nvSpPr>
          <p:cNvPr id="5" name="Text Placeholder 4">
            <a:extLst>
              <a:ext uri="{FF2B5EF4-FFF2-40B4-BE49-F238E27FC236}">
                <a16:creationId xmlns:a16="http://schemas.microsoft.com/office/drawing/2014/main" id="{B24AC83B-ECAC-40A0-8367-B505CD621477}"/>
              </a:ext>
            </a:extLst>
          </p:cNvPr>
          <p:cNvSpPr>
            <a:spLocks noGrp="1"/>
          </p:cNvSpPr>
          <p:nvPr>
            <p:ph type="body" sz="quarter" idx="3"/>
          </p:nvPr>
        </p:nvSpPr>
        <p:spPr/>
        <p:txBody>
          <a:bodyPr/>
          <a:lstStyle/>
          <a:p>
            <a:r>
              <a:rPr lang="lv-LV" b="1"/>
              <a:t>Strādāt kopā ar citiem speciālistiem:</a:t>
            </a:r>
            <a:endParaRPr lang="lv-LV"/>
          </a:p>
        </p:txBody>
      </p:sp>
      <p:sp>
        <p:nvSpPr>
          <p:cNvPr id="6" name="Content Placeholder 5">
            <a:extLst>
              <a:ext uri="{FF2B5EF4-FFF2-40B4-BE49-F238E27FC236}">
                <a16:creationId xmlns:a16="http://schemas.microsoft.com/office/drawing/2014/main" id="{73A32CA0-EC51-4146-86D4-75C7BA3EB2EE}"/>
              </a:ext>
            </a:extLst>
          </p:cNvPr>
          <p:cNvSpPr>
            <a:spLocks noGrp="1"/>
          </p:cNvSpPr>
          <p:nvPr>
            <p:ph sz="quarter" idx="4"/>
          </p:nvPr>
        </p:nvSpPr>
        <p:spPr/>
        <p:txBody>
          <a:bodyPr>
            <a:normAutofit/>
          </a:bodyPr>
          <a:lstStyle/>
          <a:p>
            <a:r>
              <a:rPr lang="lv-LV" sz="2400">
                <a:latin typeface="+mj-lt"/>
              </a:rPr>
              <a:t>Sadarbība ar skolotājiem, logopēdiem un citiem speciālistiem var palīdzēt nodrošināt bērniem vispusīgu atbalstu.</a:t>
            </a:r>
          </a:p>
        </p:txBody>
      </p:sp>
    </p:spTree>
    <p:extLst>
      <p:ext uri="{BB962C8B-B14F-4D97-AF65-F5344CB8AC3E}">
        <p14:creationId xmlns:p14="http://schemas.microsoft.com/office/powerpoint/2010/main" val="726968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F72175-BA0C-4877-E63B-7846FEAF14DC}"/>
              </a:ext>
            </a:extLst>
          </p:cNvPr>
          <p:cNvSpPr>
            <a:spLocks noGrp="1"/>
          </p:cNvSpPr>
          <p:nvPr>
            <p:ph type="title"/>
          </p:nvPr>
        </p:nvSpPr>
        <p:spPr/>
        <p:txBody>
          <a:bodyPr/>
          <a:lstStyle/>
          <a:p>
            <a:r>
              <a:rPr lang="en-US" b="1" dirty="0" err="1">
                <a:cs typeface="Times New Roman"/>
              </a:rPr>
              <a:t>Pedagoga</a:t>
            </a:r>
            <a:r>
              <a:rPr lang="en-US" b="1" dirty="0">
                <a:cs typeface="Times New Roman"/>
              </a:rPr>
              <a:t> </a:t>
            </a:r>
            <a:r>
              <a:rPr lang="en-US" b="1" dirty="0" err="1">
                <a:cs typeface="Times New Roman"/>
              </a:rPr>
              <a:t>kompetences</a:t>
            </a:r>
            <a:endParaRPr lang="en-US" b="1" dirty="0"/>
          </a:p>
        </p:txBody>
      </p:sp>
      <p:sp>
        <p:nvSpPr>
          <p:cNvPr id="3" name="Content Placeholder 2">
            <a:extLst>
              <a:ext uri="{FF2B5EF4-FFF2-40B4-BE49-F238E27FC236}">
                <a16:creationId xmlns:a16="http://schemas.microsoft.com/office/drawing/2014/main" id="{1EA3D76A-E19D-99A6-4B8A-26C98B07BB54}"/>
              </a:ext>
            </a:extLst>
          </p:cNvPr>
          <p:cNvSpPr>
            <a:spLocks noGrp="1"/>
          </p:cNvSpPr>
          <p:nvPr>
            <p:ph idx="1"/>
          </p:nvPr>
        </p:nvSpPr>
        <p:spPr>
          <a:xfrm>
            <a:off x="998838" y="1694935"/>
            <a:ext cx="10441459" cy="3474720"/>
          </a:xfrm>
        </p:spPr>
        <p:txBody>
          <a:bodyPr vert="horz" lIns="91440" tIns="45720" rIns="91440" bIns="45720" rtlCol="0" anchor="t">
            <a:normAutofit/>
          </a:bodyPr>
          <a:lstStyle/>
          <a:p>
            <a:pPr algn="just"/>
            <a:r>
              <a:rPr lang="lv-LV" dirty="0">
                <a:latin typeface="Times New Roman"/>
                <a:ea typeface="+mn-lt"/>
                <a:cs typeface="+mn-lt"/>
              </a:rPr>
              <a:t>Uz zināšanām un profesionālajam kompetencēm orientēts pedagogs/ pedagoga palīgs nodos šīs īpašības arī saviem skolēniem, tāpēc ir svarīgi, lai pedagogs prot saistoši pasniegt mācību procesu, dalīties ar zināšanām, būt līderis ar plašu teorētisko un praktisko sagatavotību, spēju padarīt mācību procesu interesantu, izmantojot uzlabotus mācību materiālus un līdzekļus (</a:t>
            </a:r>
            <a:r>
              <a:rPr lang="lv-LV" dirty="0" err="1">
                <a:latin typeface="Times New Roman"/>
                <a:ea typeface="+mn-lt"/>
                <a:cs typeface="+mn-lt"/>
              </a:rPr>
              <a:t>Arthur</a:t>
            </a:r>
            <a:r>
              <a:rPr lang="lv-LV" dirty="0">
                <a:latin typeface="Times New Roman"/>
                <a:ea typeface="+mn-lt"/>
                <a:cs typeface="+mn-lt"/>
              </a:rPr>
              <a:t> et.al., 1989; </a:t>
            </a:r>
            <a:r>
              <a:rPr lang="lv-LV" dirty="0" err="1">
                <a:latin typeface="Times New Roman"/>
                <a:ea typeface="+mn-lt"/>
                <a:cs typeface="+mn-lt"/>
              </a:rPr>
              <a:t>Canrinus</a:t>
            </a:r>
            <a:r>
              <a:rPr lang="lv-LV" dirty="0">
                <a:latin typeface="Times New Roman"/>
                <a:ea typeface="+mn-lt"/>
                <a:cs typeface="+mn-lt"/>
              </a:rPr>
              <a:t>, 2011; Sproģe, 2019; </a:t>
            </a:r>
            <a:r>
              <a:rPr lang="lv-LV" dirty="0" err="1">
                <a:latin typeface="Times New Roman"/>
                <a:ea typeface="+mn-lt"/>
                <a:cs typeface="+mn-lt"/>
              </a:rPr>
              <a:t>Woo</a:t>
            </a:r>
            <a:r>
              <a:rPr lang="lv-LV" dirty="0">
                <a:latin typeface="Times New Roman"/>
                <a:ea typeface="+mn-lt"/>
                <a:cs typeface="+mn-lt"/>
              </a:rPr>
              <a:t>, 2013; </a:t>
            </a:r>
            <a:r>
              <a:rPr lang="lv-LV" dirty="0" err="1">
                <a:latin typeface="Times New Roman"/>
                <a:ea typeface="+mn-lt"/>
                <a:cs typeface="+mn-lt"/>
              </a:rPr>
              <a:t>Maslo</a:t>
            </a:r>
            <a:r>
              <a:rPr lang="lv-LV" dirty="0">
                <a:latin typeface="Times New Roman"/>
                <a:ea typeface="+mn-lt"/>
                <a:cs typeface="+mn-lt"/>
              </a:rPr>
              <a:t>, 2008).</a:t>
            </a:r>
            <a:endParaRPr lang="lv-LV" dirty="0">
              <a:latin typeface="Times New Roman"/>
              <a:cs typeface="Times New Roman"/>
            </a:endParaRPr>
          </a:p>
          <a:p>
            <a:pPr algn="just"/>
            <a:r>
              <a:rPr lang="lv-LV" dirty="0">
                <a:solidFill>
                  <a:srgbClr val="404040"/>
                </a:solidFill>
                <a:latin typeface="Times New Roman"/>
                <a:ea typeface="+mn-lt"/>
                <a:cs typeface="+mn-lt"/>
              </a:rPr>
              <a:t>Starptautiskās komisijas ziņojumā par XXI gs. izglītību ,,Izglītība: apslēptais dārgums’’ </a:t>
            </a:r>
            <a:r>
              <a:rPr lang="lv-LV" dirty="0" err="1">
                <a:solidFill>
                  <a:srgbClr val="404040"/>
                </a:solidFill>
                <a:latin typeface="Times New Roman"/>
                <a:ea typeface="+mn-lt"/>
                <a:cs typeface="+mn-lt"/>
              </a:rPr>
              <a:t>Ž.Depors</a:t>
            </a:r>
            <a:r>
              <a:rPr lang="lv-LV" dirty="0">
                <a:solidFill>
                  <a:srgbClr val="404040"/>
                </a:solidFill>
                <a:latin typeface="Times New Roman"/>
                <a:ea typeface="+mn-lt"/>
                <a:cs typeface="+mn-lt"/>
              </a:rPr>
              <a:t> min galvenās globālās kompetences: iemācīties izzināt, iemācīties darīt, iemācīties dzīvot kopā, iemācīties dzīvot (</a:t>
            </a:r>
            <a:r>
              <a:rPr lang="lv-LV" dirty="0" err="1">
                <a:solidFill>
                  <a:srgbClr val="404040"/>
                </a:solidFill>
                <a:latin typeface="Times New Roman"/>
                <a:ea typeface="+mn-lt"/>
                <a:cs typeface="+mn-lt"/>
              </a:rPr>
              <a:t>Depors</a:t>
            </a:r>
            <a:r>
              <a:rPr lang="lv-LV" dirty="0">
                <a:solidFill>
                  <a:srgbClr val="404040"/>
                </a:solidFill>
                <a:latin typeface="Times New Roman"/>
                <a:ea typeface="+mn-lt"/>
                <a:cs typeface="+mn-lt"/>
              </a:rPr>
              <a:t>, 1996).</a:t>
            </a:r>
            <a:endParaRPr lang="lv-LV" dirty="0">
              <a:latin typeface="Times New Roman"/>
              <a:cs typeface="Arial"/>
            </a:endParaRPr>
          </a:p>
          <a:p>
            <a:endParaRPr lang="en-US" dirty="0">
              <a:cs typeface="Arial"/>
            </a:endParaRPr>
          </a:p>
          <a:p>
            <a:endParaRPr lang="en-US" dirty="0">
              <a:cs typeface="Arial"/>
            </a:endParaRPr>
          </a:p>
          <a:p>
            <a:endParaRPr lang="en-US" dirty="0">
              <a:cs typeface="Arial"/>
            </a:endParaRPr>
          </a:p>
        </p:txBody>
      </p:sp>
    </p:spTree>
    <p:extLst>
      <p:ext uri="{BB962C8B-B14F-4D97-AF65-F5344CB8AC3E}">
        <p14:creationId xmlns:p14="http://schemas.microsoft.com/office/powerpoint/2010/main" val="10234328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17A0345-E316-E1A2-37B7-92C8963D162A}"/>
              </a:ext>
            </a:extLst>
          </p:cNvPr>
          <p:cNvSpPr>
            <a:spLocks noGrp="1"/>
          </p:cNvSpPr>
          <p:nvPr>
            <p:ph idx="1"/>
          </p:nvPr>
        </p:nvSpPr>
        <p:spPr>
          <a:xfrm>
            <a:off x="710514" y="531341"/>
            <a:ext cx="11172566" cy="4772179"/>
          </a:xfrm>
        </p:spPr>
        <p:txBody>
          <a:bodyPr vert="horz" lIns="91440" tIns="45720" rIns="91440" bIns="45720" rtlCol="0" anchor="t">
            <a:normAutofit/>
          </a:bodyPr>
          <a:lstStyle/>
          <a:p>
            <a:pPr>
              <a:buNone/>
            </a:pPr>
            <a:r>
              <a:rPr lang="en-US" sz="2800" b="1" dirty="0" err="1">
                <a:solidFill>
                  <a:srgbClr val="000000"/>
                </a:solidFill>
                <a:ea typeface="+mn-lt"/>
                <a:cs typeface="+mn-lt"/>
              </a:rPr>
              <a:t>P</a:t>
            </a:r>
            <a:r>
              <a:rPr lang="en-US" sz="2800" b="1" dirty="0" err="1">
                <a:solidFill>
                  <a:srgbClr val="000000"/>
                </a:solidFill>
                <a:latin typeface="Times New Roman"/>
                <a:ea typeface="+mn-lt"/>
                <a:cs typeface="+mn-lt"/>
              </a:rPr>
              <a:t>amatojoties</a:t>
            </a:r>
            <a:r>
              <a:rPr lang="en-US" sz="2800" b="1" dirty="0">
                <a:solidFill>
                  <a:srgbClr val="000000"/>
                </a:solidFill>
                <a:latin typeface="Times New Roman"/>
                <a:ea typeface="+mn-lt"/>
                <a:cs typeface="+mn-lt"/>
              </a:rPr>
              <a:t> </a:t>
            </a:r>
            <a:r>
              <a:rPr lang="en-US" sz="2800" b="1" dirty="0" err="1">
                <a:solidFill>
                  <a:srgbClr val="000000"/>
                </a:solidFill>
                <a:latin typeface="Times New Roman"/>
                <a:ea typeface="+mn-lt"/>
                <a:cs typeface="+mn-lt"/>
              </a:rPr>
              <a:t>uz</a:t>
            </a:r>
            <a:r>
              <a:rPr lang="en-US" sz="2800" b="1" dirty="0">
                <a:solidFill>
                  <a:srgbClr val="000000"/>
                </a:solidFill>
                <a:latin typeface="Times New Roman"/>
                <a:ea typeface="+mn-lt"/>
                <a:cs typeface="+mn-lt"/>
              </a:rPr>
              <a:t> </a:t>
            </a:r>
            <a:r>
              <a:rPr lang="en-US" sz="2800" b="1" dirty="0" err="1">
                <a:solidFill>
                  <a:srgbClr val="000000"/>
                </a:solidFill>
                <a:latin typeface="Times New Roman"/>
                <a:ea typeface="+mn-lt"/>
                <a:cs typeface="+mn-lt"/>
              </a:rPr>
              <a:t>izglītības</a:t>
            </a:r>
            <a:r>
              <a:rPr lang="en-US" sz="2800" b="1" dirty="0">
                <a:solidFill>
                  <a:srgbClr val="000000"/>
                </a:solidFill>
                <a:latin typeface="Times New Roman"/>
                <a:ea typeface="+mn-lt"/>
                <a:cs typeface="+mn-lt"/>
              </a:rPr>
              <a:t> </a:t>
            </a:r>
            <a:r>
              <a:rPr lang="en-US" sz="2800" b="1" dirty="0" err="1">
                <a:solidFill>
                  <a:srgbClr val="000000"/>
                </a:solidFill>
                <a:latin typeface="Times New Roman"/>
                <a:ea typeface="+mn-lt"/>
                <a:cs typeface="+mn-lt"/>
              </a:rPr>
              <a:t>humanizācijas</a:t>
            </a:r>
            <a:r>
              <a:rPr lang="en-US" sz="2800" b="1" dirty="0">
                <a:solidFill>
                  <a:srgbClr val="000000"/>
                </a:solidFill>
                <a:latin typeface="Times New Roman"/>
                <a:ea typeface="+mn-lt"/>
                <a:cs typeface="+mn-lt"/>
              </a:rPr>
              <a:t> </a:t>
            </a:r>
            <a:r>
              <a:rPr lang="en-US" sz="2800" b="1" dirty="0" err="1">
                <a:solidFill>
                  <a:srgbClr val="000000"/>
                </a:solidFill>
                <a:latin typeface="Times New Roman"/>
                <a:ea typeface="+mn-lt"/>
                <a:cs typeface="+mn-lt"/>
              </a:rPr>
              <a:t>galvenajām</a:t>
            </a:r>
            <a:r>
              <a:rPr lang="en-US" sz="2800" b="1" dirty="0">
                <a:solidFill>
                  <a:srgbClr val="000000"/>
                </a:solidFill>
                <a:latin typeface="Times New Roman"/>
                <a:ea typeface="+mn-lt"/>
                <a:cs typeface="+mn-lt"/>
              </a:rPr>
              <a:t> </a:t>
            </a:r>
            <a:r>
              <a:rPr lang="en-US" sz="2800" b="1" dirty="0" err="1">
                <a:solidFill>
                  <a:srgbClr val="000000"/>
                </a:solidFill>
                <a:latin typeface="Times New Roman"/>
                <a:ea typeface="+mn-lt"/>
                <a:cs typeface="+mn-lt"/>
              </a:rPr>
              <a:t>idejām</a:t>
            </a:r>
            <a:r>
              <a:rPr lang="en-US" sz="2800" b="1" dirty="0">
                <a:solidFill>
                  <a:srgbClr val="000000"/>
                </a:solidFill>
                <a:latin typeface="Times New Roman"/>
                <a:ea typeface="+mn-lt"/>
                <a:cs typeface="+mn-lt"/>
              </a:rPr>
              <a:t>, var </a:t>
            </a:r>
            <a:r>
              <a:rPr lang="en-US" sz="2800" b="1" dirty="0" err="1">
                <a:solidFill>
                  <a:srgbClr val="000000"/>
                </a:solidFill>
                <a:latin typeface="Times New Roman"/>
                <a:ea typeface="+mn-lt"/>
                <a:cs typeface="+mn-lt"/>
              </a:rPr>
              <a:t>apgalvot</a:t>
            </a:r>
            <a:r>
              <a:rPr lang="en-US" sz="2800" b="1" dirty="0">
                <a:solidFill>
                  <a:srgbClr val="000000"/>
                </a:solidFill>
                <a:latin typeface="Times New Roman"/>
                <a:ea typeface="+mn-lt"/>
                <a:cs typeface="+mn-lt"/>
              </a:rPr>
              <a:t>, ka </a:t>
            </a:r>
            <a:r>
              <a:rPr lang="en-US" sz="2800" b="1" dirty="0" err="1">
                <a:solidFill>
                  <a:srgbClr val="000000"/>
                </a:solidFill>
                <a:latin typeface="Times New Roman"/>
                <a:ea typeface="+mn-lt"/>
                <a:cs typeface="+mn-lt"/>
              </a:rPr>
              <a:t>pedagoga</a:t>
            </a:r>
            <a:r>
              <a:rPr lang="en-US" sz="2800" b="1" dirty="0">
                <a:solidFill>
                  <a:srgbClr val="000000"/>
                </a:solidFill>
                <a:latin typeface="Times New Roman"/>
                <a:ea typeface="+mn-lt"/>
                <a:cs typeface="+mn-lt"/>
              </a:rPr>
              <a:t> </a:t>
            </a:r>
            <a:r>
              <a:rPr lang="en-US" sz="2800" b="1" dirty="0" err="1">
                <a:solidFill>
                  <a:srgbClr val="000000"/>
                </a:solidFill>
                <a:latin typeface="Times New Roman"/>
                <a:ea typeface="+mn-lt"/>
                <a:cs typeface="+mn-lt"/>
              </a:rPr>
              <a:t>profesionālās</a:t>
            </a:r>
            <a:r>
              <a:rPr lang="en-US" sz="2800" b="1" dirty="0">
                <a:solidFill>
                  <a:srgbClr val="000000"/>
                </a:solidFill>
                <a:latin typeface="Times New Roman"/>
                <a:ea typeface="+mn-lt"/>
                <a:cs typeface="+mn-lt"/>
              </a:rPr>
              <a:t> </a:t>
            </a:r>
            <a:r>
              <a:rPr lang="en-US" sz="2800" b="1" dirty="0" err="1">
                <a:solidFill>
                  <a:srgbClr val="000000"/>
                </a:solidFill>
                <a:latin typeface="Times New Roman"/>
                <a:ea typeface="+mn-lt"/>
                <a:cs typeface="+mn-lt"/>
              </a:rPr>
              <a:t>kompetences</a:t>
            </a:r>
            <a:r>
              <a:rPr lang="en-US" sz="2800" b="1" dirty="0">
                <a:solidFill>
                  <a:srgbClr val="000000"/>
                </a:solidFill>
                <a:latin typeface="Times New Roman"/>
                <a:ea typeface="+mn-lt"/>
                <a:cs typeface="+mn-lt"/>
              </a:rPr>
              <a:t> </a:t>
            </a:r>
            <a:r>
              <a:rPr lang="en-US" sz="2800" b="1" dirty="0" err="1">
                <a:solidFill>
                  <a:srgbClr val="000000"/>
                </a:solidFill>
                <a:latin typeface="Times New Roman"/>
                <a:ea typeface="+mn-lt"/>
                <a:cs typeface="+mn-lt"/>
              </a:rPr>
              <a:t>saturā</a:t>
            </a:r>
            <a:r>
              <a:rPr lang="en-US" sz="2800" b="1" dirty="0">
                <a:solidFill>
                  <a:srgbClr val="000000"/>
                </a:solidFill>
                <a:latin typeface="Times New Roman"/>
                <a:ea typeface="+mn-lt"/>
                <a:cs typeface="+mn-lt"/>
              </a:rPr>
              <a:t> </a:t>
            </a:r>
            <a:r>
              <a:rPr lang="en-US" sz="2800" b="1" dirty="0" err="1">
                <a:solidFill>
                  <a:srgbClr val="000000"/>
                </a:solidFill>
                <a:latin typeface="Times New Roman"/>
                <a:ea typeface="+mn-lt"/>
                <a:cs typeface="+mn-lt"/>
              </a:rPr>
              <a:t>ir</a:t>
            </a:r>
            <a:r>
              <a:rPr lang="en-US" sz="2800" b="1" dirty="0">
                <a:solidFill>
                  <a:srgbClr val="000000"/>
                </a:solidFill>
                <a:latin typeface="Times New Roman"/>
                <a:ea typeface="+mn-lt"/>
                <a:cs typeface="+mn-lt"/>
              </a:rPr>
              <a:t> </a:t>
            </a:r>
            <a:r>
              <a:rPr lang="en-US" sz="2800" b="1" dirty="0" err="1">
                <a:solidFill>
                  <a:srgbClr val="000000"/>
                </a:solidFill>
                <a:latin typeface="Times New Roman"/>
                <a:ea typeface="+mn-lt"/>
                <a:cs typeface="+mn-lt"/>
              </a:rPr>
              <a:t>trīs</a:t>
            </a:r>
            <a:r>
              <a:rPr lang="en-US" sz="2800" b="1" dirty="0">
                <a:solidFill>
                  <a:srgbClr val="000000"/>
                </a:solidFill>
                <a:latin typeface="Times New Roman"/>
                <a:ea typeface="+mn-lt"/>
                <a:cs typeface="+mn-lt"/>
              </a:rPr>
              <a:t> </a:t>
            </a:r>
            <a:r>
              <a:rPr lang="en-US" sz="2800" b="1" dirty="0" err="1">
                <a:solidFill>
                  <a:srgbClr val="000000"/>
                </a:solidFill>
                <a:latin typeface="Times New Roman"/>
                <a:ea typeface="+mn-lt"/>
                <a:cs typeface="+mn-lt"/>
              </a:rPr>
              <a:t>komponenti</a:t>
            </a:r>
            <a:r>
              <a:rPr lang="en-US" sz="2800" b="1" dirty="0">
                <a:solidFill>
                  <a:srgbClr val="000000"/>
                </a:solidFill>
                <a:latin typeface="Times New Roman"/>
                <a:ea typeface="+mn-lt"/>
                <a:cs typeface="+mn-lt"/>
              </a:rPr>
              <a:t>:</a:t>
            </a:r>
            <a:endParaRPr lang="en-US" sz="2800" b="1">
              <a:latin typeface="Times New Roman"/>
              <a:ea typeface="+mn-lt"/>
              <a:cs typeface="+mn-lt"/>
            </a:endParaRPr>
          </a:p>
          <a:p>
            <a:pPr>
              <a:buNone/>
            </a:pPr>
            <a:r>
              <a:rPr lang="en-US" sz="2800" dirty="0">
                <a:latin typeface="Times New Roman"/>
                <a:cs typeface="Arial"/>
              </a:rPr>
              <a:t>•</a:t>
            </a:r>
            <a:r>
              <a:rPr lang="en-US" sz="2800" dirty="0" err="1">
                <a:solidFill>
                  <a:srgbClr val="000000"/>
                </a:solidFill>
                <a:latin typeface="Times New Roman"/>
                <a:ea typeface="+mn-lt"/>
                <a:cs typeface="+mn-lt"/>
              </a:rPr>
              <a:t>pedagoga</a:t>
            </a:r>
            <a:r>
              <a:rPr lang="en-US" sz="2800" dirty="0">
                <a:solidFill>
                  <a:srgbClr val="000000"/>
                </a:solidFill>
                <a:latin typeface="Times New Roman"/>
                <a:ea typeface="+mn-lt"/>
                <a:cs typeface="+mn-lt"/>
              </a:rPr>
              <a:t> </a:t>
            </a:r>
            <a:r>
              <a:rPr lang="en-US" sz="2800" dirty="0" err="1">
                <a:solidFill>
                  <a:srgbClr val="000000"/>
                </a:solidFill>
                <a:latin typeface="Times New Roman"/>
                <a:ea typeface="+mn-lt"/>
                <a:cs typeface="+mn-lt"/>
              </a:rPr>
              <a:t>izziņas</a:t>
            </a:r>
            <a:r>
              <a:rPr lang="en-US" sz="2800" dirty="0">
                <a:solidFill>
                  <a:srgbClr val="000000"/>
                </a:solidFill>
                <a:latin typeface="Times New Roman"/>
                <a:ea typeface="+mn-lt"/>
                <a:cs typeface="+mn-lt"/>
              </a:rPr>
              <a:t> </a:t>
            </a:r>
            <a:r>
              <a:rPr lang="en-US" sz="2800" dirty="0" err="1">
                <a:solidFill>
                  <a:srgbClr val="000000"/>
                </a:solidFill>
                <a:latin typeface="Times New Roman"/>
                <a:ea typeface="+mn-lt"/>
                <a:cs typeface="+mn-lt"/>
              </a:rPr>
              <a:t>kultūra</a:t>
            </a:r>
            <a:r>
              <a:rPr lang="en-US" sz="2800" dirty="0">
                <a:solidFill>
                  <a:srgbClr val="000000"/>
                </a:solidFill>
                <a:latin typeface="Times New Roman"/>
                <a:ea typeface="+mn-lt"/>
                <a:cs typeface="+mn-lt"/>
              </a:rPr>
              <a:t> (</a:t>
            </a:r>
            <a:r>
              <a:rPr lang="en-US" sz="2800" dirty="0" err="1">
                <a:solidFill>
                  <a:srgbClr val="000000"/>
                </a:solidFill>
                <a:latin typeface="Times New Roman"/>
                <a:ea typeface="+mn-lt"/>
                <a:cs typeface="+mn-lt"/>
              </a:rPr>
              <a:t>zināšanas</a:t>
            </a:r>
            <a:r>
              <a:rPr lang="en-US" sz="2800" dirty="0">
                <a:solidFill>
                  <a:srgbClr val="000000"/>
                </a:solidFill>
                <a:latin typeface="Times New Roman"/>
                <a:ea typeface="+mn-lt"/>
                <a:cs typeface="+mn-lt"/>
              </a:rPr>
              <a:t>, </a:t>
            </a:r>
            <a:r>
              <a:rPr lang="en-US" sz="2800" dirty="0" err="1">
                <a:solidFill>
                  <a:srgbClr val="000000"/>
                </a:solidFill>
                <a:latin typeface="Times New Roman"/>
                <a:ea typeface="+mn-lt"/>
                <a:cs typeface="+mn-lt"/>
              </a:rPr>
              <a:t>prasmes</a:t>
            </a:r>
            <a:r>
              <a:rPr lang="en-US" sz="2800" dirty="0">
                <a:solidFill>
                  <a:srgbClr val="000000"/>
                </a:solidFill>
                <a:latin typeface="Times New Roman"/>
                <a:ea typeface="+mn-lt"/>
                <a:cs typeface="+mn-lt"/>
              </a:rPr>
              <a:t>, </a:t>
            </a:r>
            <a:r>
              <a:rPr lang="en-US" sz="2800" dirty="0" err="1">
                <a:solidFill>
                  <a:srgbClr val="000000"/>
                </a:solidFill>
                <a:latin typeface="Times New Roman"/>
                <a:ea typeface="+mn-lt"/>
                <a:cs typeface="+mn-lt"/>
              </a:rPr>
              <a:t>izziņas</a:t>
            </a:r>
            <a:r>
              <a:rPr lang="en-US" sz="2800" dirty="0">
                <a:solidFill>
                  <a:srgbClr val="000000"/>
                </a:solidFill>
                <a:latin typeface="Times New Roman"/>
                <a:ea typeface="+mn-lt"/>
                <a:cs typeface="+mn-lt"/>
              </a:rPr>
              <a:t> </a:t>
            </a:r>
            <a:r>
              <a:rPr lang="en-US" sz="2800" dirty="0" err="1">
                <a:solidFill>
                  <a:srgbClr val="000000"/>
                </a:solidFill>
                <a:latin typeface="Times New Roman"/>
                <a:ea typeface="+mn-lt"/>
                <a:cs typeface="+mn-lt"/>
              </a:rPr>
              <a:t>pieredze</a:t>
            </a:r>
            <a:r>
              <a:rPr lang="en-US" sz="2800" dirty="0">
                <a:solidFill>
                  <a:srgbClr val="000000"/>
                </a:solidFill>
                <a:latin typeface="Times New Roman"/>
                <a:ea typeface="+mn-lt"/>
                <a:cs typeface="+mn-lt"/>
              </a:rPr>
              <a:t>);</a:t>
            </a:r>
            <a:endParaRPr lang="en-US" sz="2800">
              <a:latin typeface="Times New Roman"/>
              <a:ea typeface="+mn-lt"/>
              <a:cs typeface="+mn-lt"/>
            </a:endParaRPr>
          </a:p>
          <a:p>
            <a:pPr>
              <a:buNone/>
            </a:pPr>
            <a:r>
              <a:rPr lang="en-US" sz="2800" dirty="0">
                <a:latin typeface="Times New Roman"/>
                <a:cs typeface="Arial"/>
              </a:rPr>
              <a:t>•</a:t>
            </a:r>
            <a:r>
              <a:rPr lang="en-US" sz="2800" dirty="0" err="1">
                <a:solidFill>
                  <a:srgbClr val="000000"/>
                </a:solidFill>
                <a:latin typeface="Times New Roman"/>
                <a:ea typeface="+mn-lt"/>
                <a:cs typeface="+mn-lt"/>
              </a:rPr>
              <a:t>pedagoga</a:t>
            </a:r>
            <a:r>
              <a:rPr lang="en-US" sz="2800" dirty="0">
                <a:solidFill>
                  <a:srgbClr val="000000"/>
                </a:solidFill>
                <a:latin typeface="Times New Roman"/>
                <a:ea typeface="+mn-lt"/>
                <a:cs typeface="+mn-lt"/>
              </a:rPr>
              <a:t> </a:t>
            </a:r>
            <a:r>
              <a:rPr lang="en-US" sz="2800" dirty="0" err="1">
                <a:solidFill>
                  <a:srgbClr val="000000"/>
                </a:solidFill>
                <a:latin typeface="Times New Roman"/>
                <a:ea typeface="+mn-lt"/>
                <a:cs typeface="+mn-lt"/>
              </a:rPr>
              <a:t>psiholoģiski</a:t>
            </a:r>
            <a:r>
              <a:rPr lang="en-US" sz="2800" dirty="0">
                <a:solidFill>
                  <a:srgbClr val="000000"/>
                </a:solidFill>
                <a:latin typeface="Times New Roman"/>
                <a:ea typeface="+mn-lt"/>
                <a:cs typeface="+mn-lt"/>
              </a:rPr>
              <a:t> </a:t>
            </a:r>
            <a:r>
              <a:rPr lang="en-US" sz="2800" dirty="0" err="1">
                <a:solidFill>
                  <a:srgbClr val="000000"/>
                </a:solidFill>
                <a:latin typeface="Times New Roman"/>
                <a:ea typeface="+mn-lt"/>
                <a:cs typeface="+mn-lt"/>
              </a:rPr>
              <a:t>pedagoģiskā</a:t>
            </a:r>
            <a:r>
              <a:rPr lang="en-US" sz="2800" dirty="0">
                <a:solidFill>
                  <a:srgbClr val="000000"/>
                </a:solidFill>
                <a:latin typeface="Times New Roman"/>
                <a:ea typeface="+mn-lt"/>
                <a:cs typeface="+mn-lt"/>
              </a:rPr>
              <a:t> </a:t>
            </a:r>
            <a:r>
              <a:rPr lang="en-US" sz="2800" dirty="0" err="1">
                <a:solidFill>
                  <a:srgbClr val="000000"/>
                </a:solidFill>
                <a:latin typeface="Times New Roman"/>
                <a:ea typeface="+mn-lt"/>
                <a:cs typeface="+mn-lt"/>
              </a:rPr>
              <a:t>kultūra</a:t>
            </a:r>
            <a:r>
              <a:rPr lang="en-US" sz="2800" dirty="0">
                <a:solidFill>
                  <a:srgbClr val="000000"/>
                </a:solidFill>
                <a:latin typeface="Times New Roman"/>
                <a:ea typeface="+mn-lt"/>
                <a:cs typeface="+mn-lt"/>
              </a:rPr>
              <a:t> (</a:t>
            </a:r>
            <a:r>
              <a:rPr lang="en-US" sz="2800" dirty="0" err="1">
                <a:solidFill>
                  <a:srgbClr val="000000"/>
                </a:solidFill>
                <a:latin typeface="Times New Roman"/>
                <a:ea typeface="+mn-lt"/>
                <a:cs typeface="+mn-lt"/>
              </a:rPr>
              <a:t>attieksmju</a:t>
            </a:r>
            <a:r>
              <a:rPr lang="en-US" sz="2800" dirty="0">
                <a:solidFill>
                  <a:srgbClr val="000000"/>
                </a:solidFill>
                <a:latin typeface="Times New Roman"/>
                <a:ea typeface="+mn-lt"/>
                <a:cs typeface="+mn-lt"/>
              </a:rPr>
              <a:t> </a:t>
            </a:r>
            <a:r>
              <a:rPr lang="en-US" sz="2800" dirty="0" err="1">
                <a:solidFill>
                  <a:srgbClr val="000000"/>
                </a:solidFill>
                <a:latin typeface="Times New Roman"/>
                <a:ea typeface="+mn-lt"/>
                <a:cs typeface="+mn-lt"/>
              </a:rPr>
              <a:t>sistēma</a:t>
            </a:r>
            <a:r>
              <a:rPr lang="en-US" sz="2800" dirty="0">
                <a:solidFill>
                  <a:srgbClr val="000000"/>
                </a:solidFill>
                <a:latin typeface="Times New Roman"/>
                <a:ea typeface="+mn-lt"/>
                <a:cs typeface="+mn-lt"/>
              </a:rPr>
              <a:t>, </a:t>
            </a:r>
            <a:r>
              <a:rPr lang="en-US" sz="2800" dirty="0" err="1">
                <a:solidFill>
                  <a:srgbClr val="000000"/>
                </a:solidFill>
                <a:latin typeface="Times New Roman"/>
                <a:ea typeface="+mn-lt"/>
                <a:cs typeface="+mn-lt"/>
              </a:rPr>
              <a:t>vērtību</a:t>
            </a:r>
            <a:r>
              <a:rPr lang="en-US" sz="2800" dirty="0">
                <a:solidFill>
                  <a:srgbClr val="000000"/>
                </a:solidFill>
                <a:latin typeface="Times New Roman"/>
                <a:ea typeface="+mn-lt"/>
                <a:cs typeface="+mn-lt"/>
              </a:rPr>
              <a:t> </a:t>
            </a:r>
            <a:r>
              <a:rPr lang="en-US" sz="2800" dirty="0" err="1">
                <a:solidFill>
                  <a:srgbClr val="000000"/>
                </a:solidFill>
                <a:latin typeface="Times New Roman"/>
                <a:ea typeface="+mn-lt"/>
                <a:cs typeface="+mn-lt"/>
              </a:rPr>
              <a:t>sistēma</a:t>
            </a:r>
            <a:r>
              <a:rPr lang="en-US" sz="2800" dirty="0">
                <a:solidFill>
                  <a:srgbClr val="000000"/>
                </a:solidFill>
                <a:latin typeface="Times New Roman"/>
                <a:ea typeface="+mn-lt"/>
                <a:cs typeface="+mn-lt"/>
              </a:rPr>
              <a:t>);</a:t>
            </a:r>
            <a:endParaRPr lang="en-US" sz="2800">
              <a:latin typeface="Times New Roman"/>
              <a:ea typeface="+mn-lt"/>
              <a:cs typeface="+mn-lt"/>
            </a:endParaRPr>
          </a:p>
          <a:p>
            <a:pPr>
              <a:buNone/>
            </a:pPr>
            <a:r>
              <a:rPr lang="en-US" sz="2800" dirty="0">
                <a:latin typeface="Times New Roman"/>
                <a:cs typeface="Arial"/>
              </a:rPr>
              <a:t>•</a:t>
            </a:r>
            <a:r>
              <a:rPr lang="en-US" sz="2800" dirty="0" err="1">
                <a:solidFill>
                  <a:srgbClr val="000000"/>
                </a:solidFill>
                <a:latin typeface="Times New Roman"/>
                <a:ea typeface="+mn-lt"/>
                <a:cs typeface="+mn-lt"/>
              </a:rPr>
              <a:t>darbības</a:t>
            </a:r>
            <a:r>
              <a:rPr lang="en-US" sz="2800" dirty="0">
                <a:solidFill>
                  <a:srgbClr val="000000"/>
                </a:solidFill>
                <a:latin typeface="Times New Roman"/>
                <a:ea typeface="+mn-lt"/>
                <a:cs typeface="+mn-lt"/>
              </a:rPr>
              <a:t> </a:t>
            </a:r>
            <a:r>
              <a:rPr lang="en-US" sz="2800" dirty="0" err="1">
                <a:solidFill>
                  <a:srgbClr val="000000"/>
                </a:solidFill>
                <a:latin typeface="Times New Roman"/>
                <a:ea typeface="+mn-lt"/>
                <a:cs typeface="+mn-lt"/>
              </a:rPr>
              <a:t>didaktiskā</a:t>
            </a:r>
            <a:r>
              <a:rPr lang="en-US" sz="2800" dirty="0">
                <a:solidFill>
                  <a:srgbClr val="000000"/>
                </a:solidFill>
                <a:latin typeface="Times New Roman"/>
                <a:ea typeface="+mn-lt"/>
                <a:cs typeface="+mn-lt"/>
              </a:rPr>
              <a:t> </a:t>
            </a:r>
            <a:r>
              <a:rPr lang="en-US" sz="2800" dirty="0" err="1">
                <a:solidFill>
                  <a:srgbClr val="000000"/>
                </a:solidFill>
                <a:latin typeface="Times New Roman"/>
                <a:ea typeface="+mn-lt"/>
                <a:cs typeface="+mn-lt"/>
              </a:rPr>
              <a:t>kultūra</a:t>
            </a:r>
            <a:r>
              <a:rPr lang="en-US" sz="2800" dirty="0">
                <a:solidFill>
                  <a:srgbClr val="000000"/>
                </a:solidFill>
                <a:latin typeface="Times New Roman"/>
                <a:ea typeface="+mn-lt"/>
                <a:cs typeface="+mn-lt"/>
              </a:rPr>
              <a:t> (</a:t>
            </a:r>
            <a:r>
              <a:rPr lang="en-US" sz="2800" dirty="0" err="1">
                <a:solidFill>
                  <a:srgbClr val="000000"/>
                </a:solidFill>
                <a:latin typeface="Times New Roman"/>
                <a:ea typeface="+mn-lt"/>
                <a:cs typeface="+mn-lt"/>
              </a:rPr>
              <a:t>prasme</a:t>
            </a:r>
            <a:r>
              <a:rPr lang="en-US" sz="2800" dirty="0">
                <a:solidFill>
                  <a:srgbClr val="000000"/>
                </a:solidFill>
                <a:latin typeface="Times New Roman"/>
                <a:ea typeface="+mn-lt"/>
                <a:cs typeface="+mn-lt"/>
              </a:rPr>
              <a:t> </a:t>
            </a:r>
            <a:r>
              <a:rPr lang="en-US" sz="2800" dirty="0" err="1">
                <a:solidFill>
                  <a:srgbClr val="000000"/>
                </a:solidFill>
                <a:latin typeface="Times New Roman"/>
                <a:ea typeface="+mn-lt"/>
                <a:cs typeface="+mn-lt"/>
              </a:rPr>
              <a:t>organizēt</a:t>
            </a:r>
            <a:r>
              <a:rPr lang="en-US" sz="2800" dirty="0">
                <a:solidFill>
                  <a:srgbClr val="000000"/>
                </a:solidFill>
                <a:latin typeface="Times New Roman"/>
                <a:ea typeface="+mn-lt"/>
                <a:cs typeface="+mn-lt"/>
              </a:rPr>
              <a:t> un </a:t>
            </a:r>
            <a:r>
              <a:rPr lang="en-US" sz="2800" dirty="0" err="1">
                <a:solidFill>
                  <a:srgbClr val="000000"/>
                </a:solidFill>
                <a:latin typeface="Times New Roman"/>
                <a:ea typeface="+mn-lt"/>
                <a:cs typeface="+mn-lt"/>
              </a:rPr>
              <a:t>novērtēt</a:t>
            </a:r>
            <a:r>
              <a:rPr lang="en-US" sz="2800" dirty="0">
                <a:solidFill>
                  <a:srgbClr val="000000"/>
                </a:solidFill>
                <a:latin typeface="Times New Roman"/>
                <a:ea typeface="+mn-lt"/>
                <a:cs typeface="+mn-lt"/>
              </a:rPr>
              <a:t> </a:t>
            </a:r>
            <a:r>
              <a:rPr lang="en-US" sz="2800" dirty="0" err="1">
                <a:solidFill>
                  <a:srgbClr val="000000"/>
                </a:solidFill>
                <a:latin typeface="Times New Roman"/>
                <a:ea typeface="+mn-lt"/>
                <a:cs typeface="+mn-lt"/>
              </a:rPr>
              <a:t>darbību</a:t>
            </a:r>
            <a:r>
              <a:rPr lang="en-US" sz="2800" dirty="0">
                <a:solidFill>
                  <a:srgbClr val="000000"/>
                </a:solidFill>
                <a:latin typeface="Times New Roman"/>
                <a:ea typeface="+mn-lt"/>
                <a:cs typeface="+mn-lt"/>
              </a:rPr>
              <a:t>).</a:t>
            </a:r>
            <a:endParaRPr lang="en-US" sz="2800">
              <a:latin typeface="Times New Roman"/>
              <a:ea typeface="+mn-lt"/>
              <a:cs typeface="+mn-lt"/>
            </a:endParaRPr>
          </a:p>
          <a:p>
            <a:pPr marL="0" indent="0">
              <a:buNone/>
            </a:pPr>
            <a:endParaRPr lang="en-US">
              <a:cs typeface="Arial"/>
            </a:endParaRPr>
          </a:p>
        </p:txBody>
      </p:sp>
    </p:spTree>
    <p:extLst>
      <p:ext uri="{BB962C8B-B14F-4D97-AF65-F5344CB8AC3E}">
        <p14:creationId xmlns:p14="http://schemas.microsoft.com/office/powerpoint/2010/main" val="30516735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Children Friends 16x9">
  <a:themeElements>
    <a:clrScheme name="ChildrenFriends">
      <a:dk1>
        <a:srgbClr val="404040"/>
      </a:dk1>
      <a:lt1>
        <a:sysClr val="window" lastClr="FFFFFF"/>
      </a:lt1>
      <a:dk2>
        <a:srgbClr val="000000"/>
      </a:dk2>
      <a:lt2>
        <a:srgbClr val="EAEAEA"/>
      </a:lt2>
      <a:accent1>
        <a:srgbClr val="A63121"/>
      </a:accent1>
      <a:accent2>
        <a:srgbClr val="318DCB"/>
      </a:accent2>
      <a:accent3>
        <a:srgbClr val="F28330"/>
      </a:accent3>
      <a:accent4>
        <a:srgbClr val="50B852"/>
      </a:accent4>
      <a:accent5>
        <a:srgbClr val="EEAD1D"/>
      </a:accent5>
      <a:accent6>
        <a:srgbClr val="A68555"/>
      </a:accent6>
      <a:hlink>
        <a:srgbClr val="F28330"/>
      </a:hlink>
      <a:folHlink>
        <a:srgbClr val="969696"/>
      </a:folHlink>
    </a:clrScheme>
    <a:fontScheme name="Times New Roman-Arial">
      <a:majorFont>
        <a:latin typeface="Times New Roman" panose="02020603050405020304"/>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panose="020B0604020202020204"/>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choolyard kids education presentation, album (widescreen).potx" id="{B61009BD-7448-452D-9EB3-A92629EDAAF7}" vid="{D5A61431-CA5A-45CA-9A81-30AAFC8F1B2C}"/>
    </a:ext>
  </a:extLst>
</a:theme>
</file>

<file path=ppt/theme/theme2.xml><?xml version="1.0" encoding="utf-8"?>
<a:theme xmlns:a="http://schemas.openxmlformats.org/drawingml/2006/main" name="Office Theme">
  <a:themeElements>
    <a:clrScheme name="ChildrenFriends">
      <a:dk1>
        <a:srgbClr val="404040"/>
      </a:dk1>
      <a:lt1>
        <a:sysClr val="window" lastClr="FFFFFF"/>
      </a:lt1>
      <a:dk2>
        <a:srgbClr val="000000"/>
      </a:dk2>
      <a:lt2>
        <a:srgbClr val="EAEAEA"/>
      </a:lt2>
      <a:accent1>
        <a:srgbClr val="A63121"/>
      </a:accent1>
      <a:accent2>
        <a:srgbClr val="318DCB"/>
      </a:accent2>
      <a:accent3>
        <a:srgbClr val="F28330"/>
      </a:accent3>
      <a:accent4>
        <a:srgbClr val="50B852"/>
      </a:accent4>
      <a:accent5>
        <a:srgbClr val="EEAD1D"/>
      </a:accent5>
      <a:accent6>
        <a:srgbClr val="A68555"/>
      </a:accent6>
      <a:hlink>
        <a:srgbClr val="F28330"/>
      </a:hlink>
      <a:folHlink>
        <a:srgbClr val="969696"/>
      </a:folHlink>
    </a:clrScheme>
    <a:fontScheme name="Times New Roman-Arial">
      <a:majorFont>
        <a:latin typeface="Times New Roman" panose="02020603050405020304"/>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panose="020B0604020202020204"/>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ChildrenFriends">
      <a:dk1>
        <a:srgbClr val="404040"/>
      </a:dk1>
      <a:lt1>
        <a:sysClr val="window" lastClr="FFFFFF"/>
      </a:lt1>
      <a:dk2>
        <a:srgbClr val="000000"/>
      </a:dk2>
      <a:lt2>
        <a:srgbClr val="EAEAEA"/>
      </a:lt2>
      <a:accent1>
        <a:srgbClr val="A63121"/>
      </a:accent1>
      <a:accent2>
        <a:srgbClr val="318DCB"/>
      </a:accent2>
      <a:accent3>
        <a:srgbClr val="F28330"/>
      </a:accent3>
      <a:accent4>
        <a:srgbClr val="50B852"/>
      </a:accent4>
      <a:accent5>
        <a:srgbClr val="EEAD1D"/>
      </a:accent5>
      <a:accent6>
        <a:srgbClr val="A68555"/>
      </a:accent6>
      <a:hlink>
        <a:srgbClr val="F28330"/>
      </a:hlink>
      <a:folHlink>
        <a:srgbClr val="969696"/>
      </a:folHlink>
    </a:clrScheme>
    <a:fontScheme name="Times New Roman-Arial">
      <a:majorFont>
        <a:latin typeface="Times New Roman" panose="02020603050405020304"/>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panose="020B0604020202020204"/>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AAD714EF39A9C4D855BC2F5143A0056" ma:contentTypeVersion="15" ma:contentTypeDescription="Create a new document." ma:contentTypeScope="" ma:versionID="f76f62e6af3f267de5655d0d462ebb29">
  <xsd:schema xmlns:xsd="http://www.w3.org/2001/XMLSchema" xmlns:xs="http://www.w3.org/2001/XMLSchema" xmlns:p="http://schemas.microsoft.com/office/2006/metadata/properties" xmlns:ns3="fb282797-e579-4ec8-8e22-eb6047517790" xmlns:ns4="1751df2c-deb0-4c54-b9d8-44b139a54b37" targetNamespace="http://schemas.microsoft.com/office/2006/metadata/properties" ma:root="true" ma:fieldsID="0f4aa4567297321bff000ecae90fe464" ns3:_="" ns4:_="">
    <xsd:import namespace="fb282797-e579-4ec8-8e22-eb6047517790"/>
    <xsd:import namespace="1751df2c-deb0-4c54-b9d8-44b139a54b37"/>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DateTaken" minOccurs="0"/>
                <xsd:element ref="ns4:MediaServiceAutoTags" minOccurs="0"/>
                <xsd:element ref="ns4:MediaServiceGenerationTime" minOccurs="0"/>
                <xsd:element ref="ns4:MediaServiceEventHashCode" minOccurs="0"/>
                <xsd:element ref="ns4:MediaServiceObjectDetectorVersions" minOccurs="0"/>
                <xsd:element ref="ns4:_activity" minOccurs="0"/>
                <xsd:element ref="ns4:MediaServiceSearchProperties" minOccurs="0"/>
                <xsd:element ref="ns4:MediaServiceSystemTags" minOccurs="0"/>
                <xsd:element ref="ns4:MediaServiceOCR" minOccurs="0"/>
                <xsd:element ref="ns4: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b282797-e579-4ec8-8e22-eb6047517790"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SharingHintHash" ma:index="10" nillable="true" ma:displayName="Sharing Hint Hash"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751df2c-deb0-4c54-b9d8-44b139a54b37"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Tags" ma:index="14" nillable="true" ma:displayName="Tags" ma:internalName="MediaServiceAutoTag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bjectDetectorVersions" ma:index="17" nillable="true" ma:displayName="MediaServiceObjectDetectorVersions" ma:hidden="true" ma:indexed="true" ma:internalName="MediaServiceObjectDetectorVersions" ma:readOnly="true">
      <xsd:simpleType>
        <xsd:restriction base="dms:Text"/>
      </xsd:simpleType>
    </xsd:element>
    <xsd:element name="_activity" ma:index="18" nillable="true" ma:displayName="_activity" ma:hidden="true" ma:internalName="_activity">
      <xsd:simpleType>
        <xsd:restriction base="dms:Note"/>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MediaServiceSystemTags" ma:index="20" nillable="true" ma:displayName="MediaServiceSystemTags" ma:hidden="true" ma:internalName="MediaServiceSystemTags" ma:readOnly="true">
      <xsd:simpleType>
        <xsd:restriction base="dms:Note"/>
      </xsd:simpleType>
    </xsd:element>
    <xsd:element name="MediaServiceOCR" ma:index="21" nillable="true" ma:displayName="Extracted Text" ma:internalName="MediaServiceOCR" ma:readOnly="true">
      <xsd:simpleType>
        <xsd:restriction base="dms:Note">
          <xsd:maxLength value="255"/>
        </xsd:restriction>
      </xsd:simpleType>
    </xsd:element>
    <xsd:element name="MediaLengthInSeconds" ma:index="22"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activity xmlns="1751df2c-deb0-4c54-b9d8-44b139a54b37"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148E821-113C-47EA-AB19-8201DFF7E944}">
  <ds:schemaRefs>
    <ds:schemaRef ds:uri="1751df2c-deb0-4c54-b9d8-44b139a54b37"/>
    <ds:schemaRef ds:uri="fb282797-e579-4ec8-8e22-eb6047517790"/>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1DA15C6C-6BB6-4DB6-B7D6-7F14EAB2CC5C}">
  <ds:schemaRefs>
    <ds:schemaRef ds:uri="1751df2c-deb0-4c54-b9d8-44b139a54b37"/>
    <ds:schemaRef ds:uri="fb282797-e579-4ec8-8e22-eb6047517790"/>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9EDF6667-B669-49A4-BBE6-2132BA71C0C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Schoolyard kids education presentation, album (widescreen)</Template>
  <TotalTime>10</TotalTime>
  <Words>839</Words>
  <Application>Microsoft Office PowerPoint</Application>
  <PresentationFormat>Platekrāna</PresentationFormat>
  <Paragraphs>57</Paragraphs>
  <Slides>13</Slides>
  <Notes>1</Notes>
  <HiddenSlides>0</HiddenSlides>
  <MMClips>0</MMClips>
  <ScaleCrop>false</ScaleCrop>
  <HeadingPairs>
    <vt:vector size="6" baseType="variant">
      <vt:variant>
        <vt:lpstr>Lietotie fonti</vt:lpstr>
      </vt:variant>
      <vt:variant>
        <vt:i4>2</vt:i4>
      </vt:variant>
      <vt:variant>
        <vt:lpstr>Dizains</vt:lpstr>
      </vt:variant>
      <vt:variant>
        <vt:i4>1</vt:i4>
      </vt:variant>
      <vt:variant>
        <vt:lpstr>Slaidu virsraksti</vt:lpstr>
      </vt:variant>
      <vt:variant>
        <vt:i4>13</vt:i4>
      </vt:variant>
    </vt:vector>
  </HeadingPairs>
  <TitlesOfParts>
    <vt:vector size="16" baseType="lpstr">
      <vt:lpstr>Arial</vt:lpstr>
      <vt:lpstr>Times New Roman</vt:lpstr>
      <vt:lpstr>Children Friends 16x9</vt:lpstr>
      <vt:lpstr>Rīgas Lietuviešu vidusskolas  pedagogu palīgu pieredze sākumskolā</vt:lpstr>
      <vt:lpstr>Mērķis</vt:lpstr>
      <vt:lpstr>Valodas prasmju attīstīšana:</vt:lpstr>
      <vt:lpstr>Sociālās adaptācijas veicināšana:</vt:lpstr>
      <vt:lpstr>Atbalsta sniegšana bērniem un viņu ģimenēm:</vt:lpstr>
      <vt:lpstr>Lai sasniegtu šos mērķus, pedagogu palīgam ir svarīgi:</vt:lpstr>
      <vt:lpstr>Pedagogu palīgam ir svarīgi:</vt:lpstr>
      <vt:lpstr>Pedagoga kompetences</vt:lpstr>
      <vt:lpstr>PowerPoint prezentācija</vt:lpstr>
      <vt:lpstr>       Mācību stunda - Latviešu valoda 1. klasē Stundas tēma - Patskaņi. SR. Nosauc un saskata patskaņus tekstā. Mācās izteiksmīgi lasīt, ievērojot pieturzīmes. </vt:lpstr>
      <vt:lpstr>Galvenā stundas daļa:  </vt:lpstr>
      <vt:lpstr>Tekstā nosaka patskaņus. Ar vai bez atgādnes palīdzību. Veic norakstu no grāmatas, pasvītro patskaņus.  </vt:lpstr>
      <vt:lpstr>PowerPoint prezentācija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Rīgas Lietuviešu vidusskolas pedagogi palīgu pieredze sākumskolā</dc:title>
  <dc:creator>Jolanta Nagle</dc:creator>
  <cp:keywords/>
  <cp:lastModifiedBy>Sandra Zalcmane</cp:lastModifiedBy>
  <cp:revision>16</cp:revision>
  <dcterms:created xsi:type="dcterms:W3CDTF">2024-12-02T11:26:36Z</dcterms:created>
  <dcterms:modified xsi:type="dcterms:W3CDTF">2024-12-09T16:04:52Z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TC038961019991</vt:lpwstr>
  </property>
  <property fmtid="{D5CDD505-2E9C-101B-9397-08002B2CF9AE}" pid="3" name="ContentTypeId">
    <vt:lpwstr>0x010100CAAD714EF39A9C4D855BC2F5143A0056</vt:lpwstr>
  </property>
</Properties>
</file>