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546" r:id="rId2"/>
    <p:sldId id="547" r:id="rId3"/>
    <p:sldId id="284" r:id="rId4"/>
    <p:sldId id="285" r:id="rId5"/>
    <p:sldId id="286" r:id="rId6"/>
    <p:sldId id="287" r:id="rId7"/>
    <p:sldId id="288" r:id="rId8"/>
    <p:sldId id="289" r:id="rId9"/>
    <p:sldId id="548" r:id="rId10"/>
    <p:sldId id="291" r:id="rId11"/>
    <p:sldId id="549" r:id="rId12"/>
    <p:sldId id="293" r:id="rId13"/>
    <p:sldId id="55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31T13:00:36.180"/>
    </inkml:context>
    <inkml:brush xml:id="br0">
      <inkml:brushProperty name="width" value="0.05" units="cm"/>
      <inkml:brushProperty name="height" value="0.05" units="cm"/>
      <inkml:brushProperty name="color" value="#F2F222"/>
    </inkml:brush>
  </inkml:definitions>
  <inkml:trace contextRef="#ctx0" brushRef="#br0">1 0 24575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31T12:58:09.912"/>
    </inkml:context>
    <inkml:brush xml:id="br0">
      <inkml:brushProperty name="width" value="0.05" units="cm"/>
      <inkml:brushProperty name="height" value="0.05" units="cm"/>
      <inkml:brushProperty name="color" value="#F2F222"/>
    </inkml:brush>
  </inkml:definitions>
  <inkml:trace contextRef="#ctx0" brushRef="#br0">1 1 24575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31T12:59:45.860"/>
    </inkml:context>
    <inkml:brush xml:id="br0">
      <inkml:brushProperty name="width" value="0.05" units="cm"/>
      <inkml:brushProperty name="height" value="0.05" units="cm"/>
      <inkml:brushProperty name="color" value="#F2F222"/>
    </inkml:brush>
  </inkml:definitions>
  <inkml:trace contextRef="#ctx0" brushRef="#br0">1 1 24575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31T13:00:36.180"/>
    </inkml:context>
    <inkml:brush xml:id="br0">
      <inkml:brushProperty name="width" value="0.05" units="cm"/>
      <inkml:brushProperty name="height" value="0.05" units="cm"/>
      <inkml:brushProperty name="color" value="#F2F222"/>
    </inkml:brush>
  </inkml:definitions>
  <inkml:trace contextRef="#ctx0" brushRef="#br0">1 0 24575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C9727-A4E5-40F8-B3E0-3514529B4CE1}" type="datetimeFigureOut">
              <a:rPr lang="en-US" smtClean="0"/>
              <a:t>12.04.2026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FCC723-DE1A-484A-BDDE-7993277E8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232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Thank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to the </a:t>
            </a:r>
            <a:r>
              <a:rPr lang="sv-SE" dirty="0" err="1"/>
              <a:t>Latvian</a:t>
            </a:r>
            <a:r>
              <a:rPr lang="sv-SE" dirty="0"/>
              <a:t> </a:t>
            </a:r>
            <a:r>
              <a:rPr lang="sv-SE" dirty="0" err="1"/>
              <a:t>Presidency</a:t>
            </a:r>
            <a:r>
              <a:rPr lang="sv-SE" dirty="0"/>
              <a:t> for </a:t>
            </a:r>
            <a:r>
              <a:rPr lang="sv-SE" dirty="0" err="1"/>
              <a:t>inviting</a:t>
            </a:r>
            <a:r>
              <a:rPr lang="sv-SE" dirty="0"/>
              <a:t> </a:t>
            </a:r>
            <a:r>
              <a:rPr lang="sv-SE" dirty="0" err="1"/>
              <a:t>me</a:t>
            </a:r>
            <a:r>
              <a:rPr lang="sv-SE" dirty="0"/>
              <a:t> </a:t>
            </a:r>
            <a:r>
              <a:rPr lang="sv-SE" dirty="0" err="1"/>
              <a:t>today</a:t>
            </a:r>
            <a:r>
              <a:rPr lang="sv-SE" dirty="0"/>
              <a:t>. I </a:t>
            </a:r>
            <a:r>
              <a:rPr lang="sv-SE" dirty="0" err="1"/>
              <a:t>am</a:t>
            </a:r>
            <a:r>
              <a:rPr lang="sv-SE" dirty="0"/>
              <a:t> so happy to be </a:t>
            </a:r>
            <a:r>
              <a:rPr lang="sv-SE" dirty="0" err="1"/>
              <a:t>here</a:t>
            </a:r>
            <a:r>
              <a:rPr lang="sv-SE" dirty="0"/>
              <a:t> at my </a:t>
            </a:r>
            <a:r>
              <a:rPr lang="sv-SE" dirty="0" err="1"/>
              <a:t>first</a:t>
            </a:r>
            <a:r>
              <a:rPr lang="sv-SE" dirty="0"/>
              <a:t> </a:t>
            </a:r>
            <a:r>
              <a:rPr lang="sv-SE" dirty="0" err="1"/>
              <a:t>Teachers</a:t>
            </a:r>
            <a:r>
              <a:rPr lang="sv-SE" dirty="0"/>
              <a:t>’ forum. I </a:t>
            </a:r>
            <a:r>
              <a:rPr lang="sv-SE" dirty="0" err="1"/>
              <a:t>know</a:t>
            </a:r>
            <a:r>
              <a:rPr lang="sv-SE" dirty="0"/>
              <a:t> I </a:t>
            </a:r>
            <a:r>
              <a:rPr lang="sv-SE" dirty="0" err="1"/>
              <a:t>don’t</a:t>
            </a:r>
            <a:r>
              <a:rPr lang="sv-SE" dirty="0"/>
              <a:t> </a:t>
            </a:r>
            <a:r>
              <a:rPr lang="sv-SE" dirty="0" err="1"/>
              <a:t>know</a:t>
            </a:r>
            <a:r>
              <a:rPr lang="sv-SE" dirty="0"/>
              <a:t> all of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but</a:t>
            </a:r>
            <a:r>
              <a:rPr lang="sv-SE" dirty="0"/>
              <a:t> </a:t>
            </a:r>
            <a:r>
              <a:rPr lang="sv-SE" dirty="0" err="1"/>
              <a:t>maybe</a:t>
            </a:r>
            <a:r>
              <a:rPr lang="sv-SE" dirty="0"/>
              <a:t> I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seen</a:t>
            </a:r>
            <a:r>
              <a:rPr lang="sv-SE" dirty="0"/>
              <a:t> </a:t>
            </a:r>
            <a:r>
              <a:rPr lang="sv-SE" dirty="0" err="1"/>
              <a:t>some</a:t>
            </a:r>
            <a:r>
              <a:rPr lang="sv-SE" dirty="0"/>
              <a:t> of </a:t>
            </a:r>
            <a:r>
              <a:rPr lang="sv-SE" dirty="0" err="1"/>
              <a:t>you</a:t>
            </a:r>
            <a:r>
              <a:rPr lang="sv-SE" dirty="0"/>
              <a:t> and </a:t>
            </a:r>
            <a:r>
              <a:rPr lang="sv-SE" dirty="0" err="1"/>
              <a:t>maybe</a:t>
            </a:r>
            <a:r>
              <a:rPr lang="sv-SE" dirty="0"/>
              <a:t> </a:t>
            </a:r>
            <a:r>
              <a:rPr lang="sv-SE" dirty="0" err="1"/>
              <a:t>some</a:t>
            </a:r>
            <a:r>
              <a:rPr lang="sv-SE" dirty="0"/>
              <a:t> of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actually</a:t>
            </a:r>
            <a:r>
              <a:rPr lang="sv-SE" dirty="0"/>
              <a:t> </a:t>
            </a:r>
            <a:r>
              <a:rPr lang="sv-SE" dirty="0" err="1"/>
              <a:t>seen</a:t>
            </a:r>
            <a:r>
              <a:rPr lang="sv-SE" dirty="0"/>
              <a:t> </a:t>
            </a:r>
            <a:r>
              <a:rPr lang="sv-SE" dirty="0" err="1"/>
              <a:t>me.</a:t>
            </a:r>
            <a:r>
              <a:rPr lang="sv-SE" dirty="0"/>
              <a:t> </a:t>
            </a:r>
          </a:p>
          <a:p>
            <a:endParaRPr lang="sv-SE" dirty="0"/>
          </a:p>
          <a:p>
            <a:r>
              <a:rPr lang="sv-SE" dirty="0"/>
              <a:t>As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see</a:t>
            </a:r>
            <a:r>
              <a:rPr lang="sv-SE" dirty="0"/>
              <a:t> my </a:t>
            </a:r>
            <a:r>
              <a:rPr lang="sv-SE" dirty="0" err="1"/>
              <a:t>name</a:t>
            </a:r>
            <a:r>
              <a:rPr lang="sv-SE" dirty="0"/>
              <a:t> is Linda Blomdahl and </a:t>
            </a:r>
            <a:r>
              <a:rPr lang="sv-SE" dirty="0" err="1"/>
              <a:t>I’m</a:t>
            </a:r>
            <a:r>
              <a:rPr lang="sv-SE" dirty="0"/>
              <a:t> the Swedish </a:t>
            </a:r>
            <a:r>
              <a:rPr lang="sv-SE" dirty="0" err="1"/>
              <a:t>inspector</a:t>
            </a:r>
            <a:r>
              <a:rPr lang="sv-SE" dirty="0"/>
              <a:t>. Before I </a:t>
            </a:r>
            <a:r>
              <a:rPr lang="sv-SE" dirty="0" err="1"/>
              <a:t>became</a:t>
            </a:r>
            <a:r>
              <a:rPr lang="sv-SE" dirty="0"/>
              <a:t> an </a:t>
            </a:r>
            <a:r>
              <a:rPr lang="sv-SE" dirty="0" err="1"/>
              <a:t>inspector</a:t>
            </a:r>
            <a:r>
              <a:rPr lang="sv-SE" dirty="0"/>
              <a:t> I </a:t>
            </a:r>
            <a:r>
              <a:rPr lang="sv-SE" dirty="0" err="1"/>
              <a:t>was</a:t>
            </a:r>
            <a:r>
              <a:rPr lang="sv-SE" dirty="0"/>
              <a:t> a director for </a:t>
            </a:r>
            <a:r>
              <a:rPr lang="sv-SE" dirty="0" err="1"/>
              <a:t>almost</a:t>
            </a:r>
            <a:r>
              <a:rPr lang="sv-SE" dirty="0"/>
              <a:t> ten </a:t>
            </a:r>
            <a:r>
              <a:rPr lang="sv-SE" dirty="0" err="1"/>
              <a:t>years</a:t>
            </a:r>
            <a:r>
              <a:rPr lang="sv-SE" dirty="0"/>
              <a:t> and </a:t>
            </a:r>
            <a:r>
              <a:rPr lang="sv-SE" dirty="0" err="1"/>
              <a:t>before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I </a:t>
            </a:r>
            <a:r>
              <a:rPr lang="sv-SE" dirty="0" err="1"/>
              <a:t>was</a:t>
            </a:r>
            <a:r>
              <a:rPr lang="sv-SE" dirty="0"/>
              <a:t> a </a:t>
            </a:r>
            <a:r>
              <a:rPr lang="sv-SE" dirty="0" err="1"/>
              <a:t>teacher</a:t>
            </a:r>
            <a:r>
              <a:rPr lang="sv-SE" dirty="0"/>
              <a:t> for </a:t>
            </a:r>
            <a:r>
              <a:rPr lang="sv-SE" dirty="0" err="1"/>
              <a:t>about</a:t>
            </a:r>
            <a:r>
              <a:rPr lang="sv-SE" dirty="0"/>
              <a:t> </a:t>
            </a:r>
            <a:r>
              <a:rPr lang="sv-SE" dirty="0" err="1"/>
              <a:t>fifteen</a:t>
            </a:r>
            <a:r>
              <a:rPr lang="sv-SE" dirty="0"/>
              <a:t> </a:t>
            </a:r>
            <a:r>
              <a:rPr lang="sv-SE" dirty="0" err="1"/>
              <a:t>years</a:t>
            </a:r>
            <a:r>
              <a:rPr lang="sv-SE" dirty="0"/>
              <a:t>. In 2020 I </a:t>
            </a:r>
            <a:r>
              <a:rPr lang="sv-SE" dirty="0" err="1"/>
              <a:t>wrote</a:t>
            </a:r>
            <a:r>
              <a:rPr lang="sv-SE" dirty="0"/>
              <a:t> and </a:t>
            </a:r>
            <a:r>
              <a:rPr lang="sv-SE" dirty="0" err="1"/>
              <a:t>published</a:t>
            </a:r>
            <a:r>
              <a:rPr lang="sv-SE" dirty="0"/>
              <a:t> my </a:t>
            </a:r>
            <a:r>
              <a:rPr lang="sv-SE" dirty="0" err="1"/>
              <a:t>first</a:t>
            </a:r>
            <a:r>
              <a:rPr lang="sv-SE" dirty="0"/>
              <a:t> </a:t>
            </a:r>
            <a:r>
              <a:rPr lang="sv-SE" dirty="0" err="1"/>
              <a:t>book</a:t>
            </a:r>
            <a:r>
              <a:rPr lang="sv-SE" dirty="0"/>
              <a:t> </a:t>
            </a:r>
            <a:r>
              <a:rPr lang="sv-SE" dirty="0" err="1"/>
              <a:t>about</a:t>
            </a:r>
            <a:r>
              <a:rPr lang="sv-SE" dirty="0"/>
              <a:t> </a:t>
            </a:r>
            <a:r>
              <a:rPr lang="sv-SE" dirty="0" err="1"/>
              <a:t>wellbeing</a:t>
            </a:r>
            <a:r>
              <a:rPr lang="sv-SE" dirty="0"/>
              <a:t> in </a:t>
            </a:r>
            <a:r>
              <a:rPr lang="sv-SE" dirty="0" err="1"/>
              <a:t>schools</a:t>
            </a:r>
            <a:r>
              <a:rPr lang="sv-SE" dirty="0"/>
              <a:t>. </a:t>
            </a:r>
            <a:r>
              <a:rPr lang="sv-SE" dirty="0" err="1"/>
              <a:t>It’s</a:t>
            </a:r>
            <a:r>
              <a:rPr lang="sv-SE" dirty="0"/>
              <a:t> </a:t>
            </a:r>
            <a:r>
              <a:rPr lang="sv-SE" dirty="0" err="1"/>
              <a:t>subtitle</a:t>
            </a:r>
            <a:r>
              <a:rPr lang="sv-SE" dirty="0"/>
              <a:t> is </a:t>
            </a:r>
            <a:r>
              <a:rPr lang="sv-SE" dirty="0" err="1"/>
              <a:t>actually</a:t>
            </a:r>
            <a:r>
              <a:rPr lang="sv-SE" dirty="0"/>
              <a:t> the same as the </a:t>
            </a:r>
            <a:r>
              <a:rPr lang="sv-SE" dirty="0" err="1"/>
              <a:t>title</a:t>
            </a:r>
            <a:r>
              <a:rPr lang="sv-SE" dirty="0"/>
              <a:t> of my </a:t>
            </a:r>
            <a:r>
              <a:rPr lang="sv-SE" dirty="0" err="1"/>
              <a:t>little</a:t>
            </a:r>
            <a:r>
              <a:rPr lang="sv-SE" dirty="0"/>
              <a:t> </a:t>
            </a:r>
            <a:r>
              <a:rPr lang="sv-SE" dirty="0" err="1"/>
              <a:t>speech</a:t>
            </a:r>
            <a:r>
              <a:rPr lang="sv-SE" dirty="0"/>
              <a:t> </a:t>
            </a:r>
            <a:r>
              <a:rPr lang="sv-SE" dirty="0" err="1"/>
              <a:t>her</a:t>
            </a:r>
            <a:r>
              <a:rPr lang="sv-SE" dirty="0"/>
              <a:t> </a:t>
            </a:r>
            <a:r>
              <a:rPr lang="sv-SE" dirty="0" err="1"/>
              <a:t>today</a:t>
            </a:r>
            <a:r>
              <a:rPr lang="sv-SE" dirty="0"/>
              <a:t>: Personal </a:t>
            </a:r>
            <a:r>
              <a:rPr lang="sv-SE" dirty="0" err="1"/>
              <a:t>Growth</a:t>
            </a:r>
            <a:r>
              <a:rPr lang="sv-SE" dirty="0"/>
              <a:t>- </a:t>
            </a:r>
            <a:r>
              <a:rPr lang="sv-SE" dirty="0" err="1"/>
              <a:t>Collective</a:t>
            </a:r>
            <a:r>
              <a:rPr lang="sv-SE" dirty="0"/>
              <a:t> </a:t>
            </a:r>
            <a:r>
              <a:rPr lang="sv-SE" dirty="0" err="1"/>
              <a:t>Success</a:t>
            </a:r>
            <a:r>
              <a:rPr lang="sv-SE" dirty="0"/>
              <a:t>. </a:t>
            </a:r>
          </a:p>
          <a:p>
            <a:endParaRPr lang="sv-SE" dirty="0"/>
          </a:p>
          <a:p>
            <a:r>
              <a:rPr lang="sv-SE" dirty="0"/>
              <a:t>Most of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probably</a:t>
            </a:r>
            <a:r>
              <a:rPr lang="sv-SE" dirty="0"/>
              <a:t> </a:t>
            </a:r>
            <a:r>
              <a:rPr lang="sv-SE" dirty="0" err="1"/>
              <a:t>very</a:t>
            </a:r>
            <a:r>
              <a:rPr lang="sv-SE" dirty="0"/>
              <a:t> </a:t>
            </a:r>
            <a:r>
              <a:rPr lang="sv-SE" dirty="0" err="1"/>
              <a:t>interested</a:t>
            </a:r>
            <a:r>
              <a:rPr lang="sv-SE" dirty="0"/>
              <a:t> in the area of </a:t>
            </a:r>
            <a:r>
              <a:rPr lang="sv-SE" dirty="0" err="1"/>
              <a:t>Wellbeing</a:t>
            </a:r>
            <a:r>
              <a:rPr lang="sv-SE" dirty="0"/>
              <a:t>. Still, I </a:t>
            </a:r>
            <a:r>
              <a:rPr lang="sv-SE" dirty="0" err="1"/>
              <a:t>hope</a:t>
            </a:r>
            <a:r>
              <a:rPr lang="sv-SE" dirty="0"/>
              <a:t> I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give</a:t>
            </a:r>
            <a:r>
              <a:rPr lang="sv-SE" dirty="0"/>
              <a:t> </a:t>
            </a:r>
            <a:r>
              <a:rPr lang="sv-SE" dirty="0" err="1"/>
              <a:t>some</a:t>
            </a:r>
            <a:r>
              <a:rPr lang="sv-SE" dirty="0"/>
              <a:t> new </a:t>
            </a:r>
            <a:r>
              <a:rPr lang="sv-SE" dirty="0" err="1"/>
              <a:t>light</a:t>
            </a:r>
            <a:r>
              <a:rPr lang="sv-SE" dirty="0"/>
              <a:t> </a:t>
            </a:r>
            <a:r>
              <a:rPr lang="sv-SE" dirty="0" err="1"/>
              <a:t>about</a:t>
            </a:r>
            <a:r>
              <a:rPr lang="sv-SE" dirty="0"/>
              <a:t> </a:t>
            </a:r>
            <a:r>
              <a:rPr lang="sv-SE" dirty="0" err="1"/>
              <a:t>how</a:t>
            </a:r>
            <a:r>
              <a:rPr lang="sv-SE" dirty="0"/>
              <a:t> </a:t>
            </a:r>
            <a:r>
              <a:rPr lang="sv-SE" dirty="0" err="1"/>
              <a:t>our</a:t>
            </a:r>
            <a:r>
              <a:rPr lang="sv-SE" dirty="0"/>
              <a:t> </a:t>
            </a:r>
            <a:r>
              <a:rPr lang="sv-SE" dirty="0" err="1"/>
              <a:t>own</a:t>
            </a:r>
            <a:r>
              <a:rPr lang="sv-SE" dirty="0"/>
              <a:t> personal </a:t>
            </a:r>
            <a:r>
              <a:rPr lang="sv-SE" dirty="0" err="1"/>
              <a:t>growth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lead</a:t>
            </a:r>
            <a:r>
              <a:rPr lang="sv-SE" dirty="0"/>
              <a:t> to a </a:t>
            </a:r>
            <a:r>
              <a:rPr lang="sv-SE" dirty="0" err="1"/>
              <a:t>postive</a:t>
            </a:r>
            <a:r>
              <a:rPr lang="sv-SE" dirty="0"/>
              <a:t> </a:t>
            </a:r>
            <a:r>
              <a:rPr lang="sv-SE" dirty="0" err="1"/>
              <a:t>school</a:t>
            </a:r>
            <a:r>
              <a:rPr lang="sv-SE" dirty="0"/>
              <a:t> </a:t>
            </a:r>
            <a:r>
              <a:rPr lang="sv-SE" dirty="0" err="1"/>
              <a:t>climate</a:t>
            </a:r>
            <a:r>
              <a:rPr lang="sv-SE" dirty="0"/>
              <a:t>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CA6AD5-CF9B-45A8-A13F-328BEF4D2040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2138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err="1"/>
              <a:t>Wellbeing</a:t>
            </a:r>
            <a:r>
              <a:rPr lang="sv-SE" dirty="0"/>
              <a:t> is a </a:t>
            </a:r>
            <a:r>
              <a:rPr lang="sv-SE" dirty="0" err="1"/>
              <a:t>state</a:t>
            </a:r>
            <a:r>
              <a:rPr lang="sv-SE" dirty="0"/>
              <a:t> of </a:t>
            </a:r>
            <a:r>
              <a:rPr lang="sv-SE" dirty="0" err="1"/>
              <a:t>health</a:t>
            </a:r>
            <a:r>
              <a:rPr lang="sv-SE" dirty="0"/>
              <a:t>, </a:t>
            </a:r>
            <a:r>
              <a:rPr lang="sv-SE" dirty="0" err="1"/>
              <a:t>hapiness</a:t>
            </a:r>
            <a:r>
              <a:rPr lang="sv-SE" dirty="0"/>
              <a:t> and positive </a:t>
            </a:r>
            <a:r>
              <a:rPr lang="sv-SE" dirty="0" err="1"/>
              <a:t>engagement</a:t>
            </a:r>
            <a:r>
              <a:rPr lang="sv-SE" dirty="0"/>
              <a:t> in </a:t>
            </a:r>
            <a:r>
              <a:rPr lang="sv-SE" dirty="0" err="1"/>
              <a:t>learning</a:t>
            </a:r>
            <a:r>
              <a:rPr lang="sv-SE" dirty="0"/>
              <a:t>.</a:t>
            </a:r>
          </a:p>
          <a:p>
            <a:endParaRPr lang="sv-SE" dirty="0"/>
          </a:p>
          <a:p>
            <a:r>
              <a:rPr lang="sv-SE" dirty="0" err="1"/>
              <a:t>There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many</a:t>
            </a:r>
            <a:r>
              <a:rPr lang="sv-SE" dirty="0"/>
              <a:t> </a:t>
            </a:r>
            <a:r>
              <a:rPr lang="sv-SE" dirty="0" err="1"/>
              <a:t>models</a:t>
            </a:r>
            <a:r>
              <a:rPr lang="sv-SE" dirty="0"/>
              <a:t> </a:t>
            </a:r>
            <a:r>
              <a:rPr lang="sv-SE" dirty="0" err="1"/>
              <a:t>describing</a:t>
            </a:r>
            <a:r>
              <a:rPr lang="sv-SE" dirty="0"/>
              <a:t> </a:t>
            </a:r>
            <a:r>
              <a:rPr lang="sv-SE" dirty="0" err="1"/>
              <a:t>how</a:t>
            </a:r>
            <a:r>
              <a:rPr lang="sv-SE" dirty="0"/>
              <a:t> to </a:t>
            </a:r>
            <a:r>
              <a:rPr lang="sv-SE" dirty="0" err="1"/>
              <a:t>navigate</a:t>
            </a:r>
            <a:r>
              <a:rPr lang="sv-SE" dirty="0"/>
              <a:t> </a:t>
            </a:r>
            <a:r>
              <a:rPr lang="sv-SE" dirty="0" err="1"/>
              <a:t>towards</a:t>
            </a:r>
            <a:r>
              <a:rPr lang="sv-SE" dirty="0"/>
              <a:t> a </a:t>
            </a:r>
            <a:r>
              <a:rPr lang="sv-SE" dirty="0" err="1"/>
              <a:t>goal</a:t>
            </a:r>
            <a:r>
              <a:rPr lang="sv-SE" dirty="0"/>
              <a:t>. </a:t>
            </a:r>
          </a:p>
          <a:p>
            <a:endParaRPr lang="sv-SE" dirty="0"/>
          </a:p>
          <a:p>
            <a:r>
              <a:rPr lang="sv-SE" dirty="0" err="1"/>
              <a:t>Desire</a:t>
            </a:r>
            <a:r>
              <a:rPr lang="sv-SE" dirty="0"/>
              <a:t>: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want</a:t>
            </a:r>
            <a:r>
              <a:rPr lang="sv-SE" dirty="0"/>
              <a:t> to </a:t>
            </a:r>
            <a:r>
              <a:rPr lang="sv-SE" dirty="0" err="1"/>
              <a:t>increase</a:t>
            </a:r>
            <a:r>
              <a:rPr lang="sv-SE" dirty="0"/>
              <a:t> the </a:t>
            </a:r>
            <a:r>
              <a:rPr lang="sv-SE" dirty="0" err="1"/>
              <a:t>wellbeing</a:t>
            </a:r>
            <a:r>
              <a:rPr lang="sv-SE" dirty="0"/>
              <a:t> in </a:t>
            </a:r>
            <a:r>
              <a:rPr lang="sv-SE" dirty="0" err="1"/>
              <a:t>our</a:t>
            </a:r>
            <a:r>
              <a:rPr lang="sv-SE" dirty="0"/>
              <a:t> </a:t>
            </a:r>
            <a:r>
              <a:rPr lang="sv-SE" dirty="0" err="1"/>
              <a:t>schools</a:t>
            </a:r>
            <a:r>
              <a:rPr lang="sv-SE" dirty="0"/>
              <a:t>.</a:t>
            </a:r>
          </a:p>
          <a:p>
            <a:r>
              <a:rPr lang="sv-SE" dirty="0" err="1"/>
              <a:t>Define</a:t>
            </a:r>
            <a:r>
              <a:rPr lang="sv-SE" dirty="0"/>
              <a:t> it: </a:t>
            </a:r>
            <a:r>
              <a:rPr lang="sv-SE" dirty="0" err="1"/>
              <a:t>what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the areas </a:t>
            </a:r>
            <a:r>
              <a:rPr lang="sv-SE" dirty="0" err="1"/>
              <a:t>which</a:t>
            </a:r>
            <a:r>
              <a:rPr lang="sv-SE" dirty="0"/>
              <a:t>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want</a:t>
            </a:r>
            <a:r>
              <a:rPr lang="sv-SE" dirty="0"/>
              <a:t> to </a:t>
            </a:r>
            <a:r>
              <a:rPr lang="sv-SE" dirty="0" err="1"/>
              <a:t>work</a:t>
            </a:r>
            <a:r>
              <a:rPr lang="sv-SE" dirty="0"/>
              <a:t> on?</a:t>
            </a:r>
          </a:p>
          <a:p>
            <a:r>
              <a:rPr lang="sv-SE" dirty="0" err="1"/>
              <a:t>Discover</a:t>
            </a:r>
            <a:r>
              <a:rPr lang="sv-SE" dirty="0"/>
              <a:t>: </a:t>
            </a:r>
            <a:r>
              <a:rPr lang="sv-SE" dirty="0" err="1"/>
              <a:t>What</a:t>
            </a:r>
            <a:r>
              <a:rPr lang="sv-SE" dirty="0"/>
              <a:t> is </a:t>
            </a:r>
            <a:r>
              <a:rPr lang="sv-SE" dirty="0" err="1"/>
              <a:t>already</a:t>
            </a:r>
            <a:r>
              <a:rPr lang="sv-SE" dirty="0"/>
              <a:t> </a:t>
            </a:r>
            <a:r>
              <a:rPr lang="sv-SE" dirty="0" err="1"/>
              <a:t>working</a:t>
            </a:r>
            <a:r>
              <a:rPr lang="sv-SE" dirty="0"/>
              <a:t> </a:t>
            </a:r>
            <a:r>
              <a:rPr lang="sv-SE" dirty="0" err="1"/>
              <a:t>well</a:t>
            </a:r>
            <a:r>
              <a:rPr lang="sv-SE" dirty="0"/>
              <a:t> in </a:t>
            </a:r>
            <a:r>
              <a:rPr lang="sv-SE" dirty="0" err="1"/>
              <a:t>our</a:t>
            </a:r>
            <a:r>
              <a:rPr lang="sv-SE" dirty="0"/>
              <a:t> </a:t>
            </a:r>
            <a:r>
              <a:rPr lang="sv-SE" dirty="0" err="1"/>
              <a:t>schools</a:t>
            </a:r>
            <a:r>
              <a:rPr lang="sv-SE" dirty="0"/>
              <a:t>?</a:t>
            </a:r>
          </a:p>
          <a:p>
            <a:r>
              <a:rPr lang="sv-SE" dirty="0"/>
              <a:t>Dream: </a:t>
            </a:r>
            <a:r>
              <a:rPr lang="sv-SE" dirty="0" err="1"/>
              <a:t>Allow</a:t>
            </a:r>
            <a:r>
              <a:rPr lang="sv-SE" dirty="0"/>
              <a:t> </a:t>
            </a:r>
            <a:r>
              <a:rPr lang="sv-SE" dirty="0" err="1"/>
              <a:t>yourselves</a:t>
            </a:r>
            <a:r>
              <a:rPr lang="sv-SE" dirty="0"/>
              <a:t> to </a:t>
            </a:r>
            <a:r>
              <a:rPr lang="sv-SE" dirty="0" err="1"/>
              <a:t>dream</a:t>
            </a:r>
            <a:r>
              <a:rPr lang="sv-SE" dirty="0"/>
              <a:t> </a:t>
            </a:r>
            <a:r>
              <a:rPr lang="sv-SE" dirty="0" err="1"/>
              <a:t>about</a:t>
            </a:r>
            <a:r>
              <a:rPr lang="sv-SE" dirty="0"/>
              <a:t> it. </a:t>
            </a:r>
            <a:r>
              <a:rPr lang="sv-SE" dirty="0" err="1"/>
              <a:t>What</a:t>
            </a:r>
            <a:r>
              <a:rPr lang="sv-SE" dirty="0"/>
              <a:t> </a:t>
            </a:r>
            <a:r>
              <a:rPr lang="sv-SE" dirty="0" err="1"/>
              <a:t>would</a:t>
            </a:r>
            <a:r>
              <a:rPr lang="sv-SE" dirty="0"/>
              <a:t> it be like </a:t>
            </a:r>
            <a:r>
              <a:rPr lang="sv-SE" dirty="0" err="1"/>
              <a:t>if</a:t>
            </a:r>
            <a:r>
              <a:rPr lang="sv-SE" dirty="0"/>
              <a:t> all </a:t>
            </a:r>
            <a:r>
              <a:rPr lang="sv-SE" dirty="0" err="1"/>
              <a:t>our</a:t>
            </a:r>
            <a:r>
              <a:rPr lang="sv-SE" dirty="0"/>
              <a:t> </a:t>
            </a:r>
            <a:r>
              <a:rPr lang="sv-SE" dirty="0" err="1"/>
              <a:t>wishes</a:t>
            </a:r>
            <a:r>
              <a:rPr lang="sv-SE" dirty="0"/>
              <a:t> </a:t>
            </a:r>
            <a:r>
              <a:rPr lang="sv-SE" dirty="0" err="1"/>
              <a:t>came</a:t>
            </a:r>
            <a:r>
              <a:rPr lang="sv-SE" dirty="0"/>
              <a:t> </a:t>
            </a:r>
            <a:r>
              <a:rPr lang="sv-SE" dirty="0" err="1"/>
              <a:t>true</a:t>
            </a:r>
            <a:r>
              <a:rPr lang="sv-SE" dirty="0"/>
              <a:t>? </a:t>
            </a:r>
            <a:r>
              <a:rPr lang="sv-SE" dirty="0" err="1"/>
              <a:t>What</a:t>
            </a:r>
            <a:r>
              <a:rPr lang="sv-SE" dirty="0"/>
              <a:t> is </a:t>
            </a:r>
            <a:r>
              <a:rPr lang="sv-SE" dirty="0" err="1"/>
              <a:t>our</a:t>
            </a:r>
            <a:r>
              <a:rPr lang="sv-SE" dirty="0"/>
              <a:t> vision?</a:t>
            </a:r>
          </a:p>
          <a:p>
            <a:r>
              <a:rPr lang="sv-SE" dirty="0"/>
              <a:t>Design: </a:t>
            </a:r>
            <a:r>
              <a:rPr lang="sv-SE" dirty="0" err="1"/>
              <a:t>Let’s</a:t>
            </a:r>
            <a:r>
              <a:rPr lang="sv-SE" dirty="0"/>
              <a:t> make the plans for </a:t>
            </a:r>
            <a:r>
              <a:rPr lang="sv-SE" dirty="0" err="1"/>
              <a:t>this</a:t>
            </a:r>
            <a:r>
              <a:rPr lang="sv-SE" dirty="0"/>
              <a:t> positive </a:t>
            </a:r>
            <a:r>
              <a:rPr lang="sv-SE" dirty="0" err="1"/>
              <a:t>change</a:t>
            </a:r>
            <a:r>
              <a:rPr lang="sv-SE" dirty="0"/>
              <a:t>.</a:t>
            </a:r>
          </a:p>
          <a:p>
            <a:r>
              <a:rPr lang="sv-SE" dirty="0" err="1"/>
              <a:t>Deliver</a:t>
            </a:r>
            <a:r>
              <a:rPr lang="sv-SE" dirty="0"/>
              <a:t>: </a:t>
            </a:r>
            <a:r>
              <a:rPr lang="sv-SE" dirty="0" err="1"/>
              <a:t>Decide</a:t>
            </a:r>
            <a:r>
              <a:rPr lang="sv-SE" dirty="0"/>
              <a:t> </a:t>
            </a:r>
            <a:r>
              <a:rPr lang="sv-SE" dirty="0" err="1"/>
              <a:t>what</a:t>
            </a:r>
            <a:r>
              <a:rPr lang="sv-SE" dirty="0"/>
              <a:t> steps to </a:t>
            </a:r>
            <a:r>
              <a:rPr lang="sv-SE" dirty="0" err="1"/>
              <a:t>take</a:t>
            </a:r>
            <a:r>
              <a:rPr lang="sv-SE" dirty="0"/>
              <a:t>, the </a:t>
            </a:r>
            <a:r>
              <a:rPr lang="sv-SE" dirty="0" err="1"/>
              <a:t>needs</a:t>
            </a:r>
            <a:r>
              <a:rPr lang="sv-SE" dirty="0"/>
              <a:t>, the support, the actions.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CA6AD5-CF9B-45A8-A13F-328BEF4D2040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76280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Let’s</a:t>
            </a:r>
            <a:r>
              <a:rPr lang="sv-SE" dirty="0"/>
              <a:t> end </a:t>
            </a:r>
            <a:r>
              <a:rPr lang="sv-SE" dirty="0" err="1"/>
              <a:t>wtih</a:t>
            </a:r>
            <a:r>
              <a:rPr lang="sv-SE" dirty="0"/>
              <a:t> a practical </a:t>
            </a:r>
            <a:r>
              <a:rPr lang="sv-SE" dirty="0" err="1"/>
              <a:t>example</a:t>
            </a:r>
            <a:r>
              <a:rPr lang="sv-SE" dirty="0"/>
              <a:t>.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going to start </a:t>
            </a:r>
            <a:r>
              <a:rPr lang="sv-SE" dirty="0" err="1"/>
              <a:t>with</a:t>
            </a:r>
            <a:r>
              <a:rPr lang="sv-SE" dirty="0"/>
              <a:t> a </a:t>
            </a:r>
            <a:r>
              <a:rPr lang="sv-SE" dirty="0" err="1"/>
              <a:t>behaviour</a:t>
            </a:r>
            <a:r>
              <a:rPr lang="sv-SE" dirty="0"/>
              <a:t> </a:t>
            </a:r>
            <a:r>
              <a:rPr lang="sv-SE" dirty="0" err="1"/>
              <a:t>which</a:t>
            </a:r>
            <a:r>
              <a:rPr lang="sv-SE" dirty="0"/>
              <a:t>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hopefully</a:t>
            </a:r>
            <a:r>
              <a:rPr lang="sv-SE" dirty="0"/>
              <a:t> </a:t>
            </a:r>
            <a:r>
              <a:rPr lang="sv-SE" dirty="0" err="1"/>
              <a:t>give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a feeling and </a:t>
            </a:r>
            <a:r>
              <a:rPr lang="sv-SE" dirty="0" err="1"/>
              <a:t>leave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a </a:t>
            </a:r>
            <a:r>
              <a:rPr lang="sv-SE" dirty="0" err="1"/>
              <a:t>thought</a:t>
            </a:r>
            <a:r>
              <a:rPr lang="sv-SE" dirty="0"/>
              <a:t>. And I </a:t>
            </a:r>
            <a:r>
              <a:rPr lang="sv-SE" dirty="0" err="1"/>
              <a:t>want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to </a:t>
            </a:r>
            <a:r>
              <a:rPr lang="sv-SE" dirty="0" err="1"/>
              <a:t>pay</a:t>
            </a:r>
            <a:r>
              <a:rPr lang="sv-SE" dirty="0"/>
              <a:t> attention to the feeling and I </a:t>
            </a:r>
            <a:r>
              <a:rPr lang="sv-SE" dirty="0" err="1"/>
              <a:t>want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to </a:t>
            </a:r>
            <a:r>
              <a:rPr lang="sv-SE" dirty="0" err="1"/>
              <a:t>remember</a:t>
            </a:r>
            <a:r>
              <a:rPr lang="sv-SE" dirty="0"/>
              <a:t> it </a:t>
            </a:r>
            <a:r>
              <a:rPr lang="sv-SE" dirty="0" err="1"/>
              <a:t>afterwards</a:t>
            </a:r>
            <a:r>
              <a:rPr lang="sv-SE" dirty="0"/>
              <a:t> and I </a:t>
            </a:r>
            <a:r>
              <a:rPr lang="sv-SE" dirty="0" err="1"/>
              <a:t>want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to </a:t>
            </a:r>
            <a:r>
              <a:rPr lang="sv-SE" dirty="0" err="1"/>
              <a:t>think</a:t>
            </a:r>
            <a:r>
              <a:rPr lang="sv-SE" dirty="0"/>
              <a:t> </a:t>
            </a:r>
            <a:r>
              <a:rPr lang="sv-SE" dirty="0" err="1"/>
              <a:t>about</a:t>
            </a:r>
            <a:r>
              <a:rPr lang="sv-SE" dirty="0"/>
              <a:t> </a:t>
            </a:r>
            <a:r>
              <a:rPr lang="sv-SE" dirty="0" err="1"/>
              <a:t>what</a:t>
            </a:r>
            <a:r>
              <a:rPr lang="sv-SE" dirty="0"/>
              <a:t> </a:t>
            </a:r>
            <a:r>
              <a:rPr lang="sv-SE" dirty="0" err="1"/>
              <a:t>happens</a:t>
            </a:r>
            <a:r>
              <a:rPr lang="sv-SE" dirty="0"/>
              <a:t>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start by </a:t>
            </a:r>
            <a:r>
              <a:rPr lang="sv-SE" dirty="0" err="1"/>
              <a:t>changing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behaviour</a:t>
            </a:r>
            <a:r>
              <a:rPr lang="sv-SE" dirty="0"/>
              <a:t> </a:t>
            </a:r>
            <a:r>
              <a:rPr lang="sv-SE" dirty="0" err="1"/>
              <a:t>instead</a:t>
            </a:r>
            <a:r>
              <a:rPr lang="sv-SE" dirty="0"/>
              <a:t> of </a:t>
            </a:r>
            <a:r>
              <a:rPr lang="sv-SE" dirty="0" err="1"/>
              <a:t>trying</a:t>
            </a:r>
            <a:r>
              <a:rPr lang="sv-SE" dirty="0"/>
              <a:t> to </a:t>
            </a:r>
            <a:r>
              <a:rPr lang="sv-SE" dirty="0" err="1"/>
              <a:t>change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thoughts</a:t>
            </a:r>
            <a:r>
              <a:rPr lang="sv-SE" dirty="0"/>
              <a:t> or feelings. </a:t>
            </a:r>
          </a:p>
          <a:p>
            <a:endParaRPr lang="sv-SE" dirty="0"/>
          </a:p>
          <a:p>
            <a:r>
              <a:rPr lang="sv-SE" dirty="0"/>
              <a:t>I </a:t>
            </a:r>
            <a:r>
              <a:rPr lang="sv-SE" dirty="0" err="1"/>
              <a:t>want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to look at the person </a:t>
            </a:r>
            <a:r>
              <a:rPr lang="sv-SE" dirty="0" err="1"/>
              <a:t>next</a:t>
            </a:r>
            <a:r>
              <a:rPr lang="sv-SE" dirty="0"/>
              <a:t> to </a:t>
            </a:r>
            <a:r>
              <a:rPr lang="sv-SE" dirty="0" err="1"/>
              <a:t>you</a:t>
            </a:r>
            <a:r>
              <a:rPr lang="sv-SE" dirty="0"/>
              <a:t>. Make sure </a:t>
            </a:r>
            <a:r>
              <a:rPr lang="sv-SE" dirty="0" err="1"/>
              <a:t>you</a:t>
            </a:r>
            <a:r>
              <a:rPr lang="sv-SE" dirty="0"/>
              <a:t> all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someone</a:t>
            </a:r>
            <a:r>
              <a:rPr lang="sv-SE" dirty="0"/>
              <a:t> to look at. </a:t>
            </a:r>
            <a:r>
              <a:rPr lang="sv-SE" dirty="0" err="1"/>
              <a:t>Then</a:t>
            </a:r>
            <a:r>
              <a:rPr lang="sv-SE" dirty="0"/>
              <a:t> I </a:t>
            </a:r>
            <a:r>
              <a:rPr lang="sv-SE" dirty="0" err="1"/>
              <a:t>want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look </a:t>
            </a:r>
            <a:r>
              <a:rPr lang="sv-SE" dirty="0" err="1"/>
              <a:t>him</a:t>
            </a:r>
            <a:r>
              <a:rPr lang="sv-SE" dirty="0"/>
              <a:t> or </a:t>
            </a:r>
            <a:r>
              <a:rPr lang="sv-SE" dirty="0" err="1"/>
              <a:t>her</a:t>
            </a:r>
            <a:r>
              <a:rPr lang="sv-SE" dirty="0"/>
              <a:t> in the </a:t>
            </a:r>
            <a:r>
              <a:rPr lang="sv-SE" dirty="0" err="1"/>
              <a:t>eyes</a:t>
            </a:r>
            <a:r>
              <a:rPr lang="sv-SE" dirty="0"/>
              <a:t>, to </a:t>
            </a:r>
            <a:r>
              <a:rPr lang="sv-SE" dirty="0" err="1"/>
              <a:t>smile</a:t>
            </a:r>
            <a:r>
              <a:rPr lang="sv-SE" dirty="0"/>
              <a:t>. I </a:t>
            </a:r>
            <a:r>
              <a:rPr lang="sv-SE" dirty="0" err="1"/>
              <a:t>want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to </a:t>
            </a:r>
            <a:r>
              <a:rPr lang="sv-SE" dirty="0" err="1"/>
              <a:t>smile</a:t>
            </a:r>
            <a:r>
              <a:rPr lang="sv-SE" dirty="0"/>
              <a:t> in a </a:t>
            </a:r>
            <a:r>
              <a:rPr lang="sv-SE" dirty="0" err="1"/>
              <a:t>way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reaches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eyes</a:t>
            </a:r>
            <a:r>
              <a:rPr lang="sv-SE" dirty="0"/>
              <a:t>, I </a:t>
            </a:r>
            <a:r>
              <a:rPr lang="sv-SE" dirty="0" err="1"/>
              <a:t>want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to </a:t>
            </a:r>
            <a:r>
              <a:rPr lang="sv-SE" dirty="0" err="1"/>
              <a:t>give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neighbour</a:t>
            </a:r>
            <a:r>
              <a:rPr lang="sv-SE" dirty="0"/>
              <a:t> an </a:t>
            </a:r>
            <a:r>
              <a:rPr lang="sv-SE" dirty="0" err="1"/>
              <a:t>honest</a:t>
            </a:r>
            <a:r>
              <a:rPr lang="sv-SE" dirty="0"/>
              <a:t> </a:t>
            </a:r>
            <a:r>
              <a:rPr lang="sv-SE" dirty="0" err="1"/>
              <a:t>smile</a:t>
            </a:r>
            <a:r>
              <a:rPr lang="sv-SE" dirty="0"/>
              <a:t> and I </a:t>
            </a:r>
            <a:r>
              <a:rPr lang="sv-SE" dirty="0" err="1"/>
              <a:t>want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to </a:t>
            </a:r>
            <a:r>
              <a:rPr lang="sv-SE" dirty="0" err="1"/>
              <a:t>feel</a:t>
            </a:r>
            <a:r>
              <a:rPr lang="sv-SE" dirty="0"/>
              <a:t> the </a:t>
            </a:r>
            <a:r>
              <a:rPr lang="sv-SE" dirty="0" err="1"/>
              <a:t>smile</a:t>
            </a:r>
            <a:r>
              <a:rPr lang="sv-SE" dirty="0"/>
              <a:t> </a:t>
            </a:r>
            <a:r>
              <a:rPr lang="sv-SE" dirty="0" err="1"/>
              <a:t>even</a:t>
            </a:r>
            <a:r>
              <a:rPr lang="sv-SE" dirty="0"/>
              <a:t> in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toes</a:t>
            </a:r>
            <a:r>
              <a:rPr lang="sv-SE" dirty="0"/>
              <a:t>. And I </a:t>
            </a:r>
            <a:r>
              <a:rPr lang="sv-SE" dirty="0" err="1"/>
              <a:t>want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to try to </a:t>
            </a:r>
            <a:r>
              <a:rPr lang="sv-SE" dirty="0" err="1"/>
              <a:t>keep</a:t>
            </a:r>
            <a:r>
              <a:rPr lang="sv-SE" dirty="0"/>
              <a:t> </a:t>
            </a:r>
            <a:r>
              <a:rPr lang="sv-SE" dirty="0" err="1"/>
              <a:t>this</a:t>
            </a:r>
            <a:r>
              <a:rPr lang="sv-SE" dirty="0"/>
              <a:t> feeling </a:t>
            </a:r>
            <a:r>
              <a:rPr lang="sv-SE" dirty="0" err="1"/>
              <a:t>during</a:t>
            </a:r>
            <a:r>
              <a:rPr lang="sv-SE" dirty="0"/>
              <a:t> the break.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CA6AD5-CF9B-45A8-A13F-328BEF4D2040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5868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So I </a:t>
            </a:r>
            <a:r>
              <a:rPr lang="sv-SE" dirty="0" err="1"/>
              <a:t>will</a:t>
            </a:r>
            <a:r>
              <a:rPr lang="sv-SE" dirty="0"/>
              <a:t> start </a:t>
            </a:r>
            <a:r>
              <a:rPr lang="sv-SE" dirty="0" err="1"/>
              <a:t>with</a:t>
            </a:r>
            <a:r>
              <a:rPr lang="sv-SE" dirty="0"/>
              <a:t> a </a:t>
            </a:r>
            <a:r>
              <a:rPr lang="sv-SE" dirty="0" err="1"/>
              <a:t>provocative</a:t>
            </a:r>
            <a:r>
              <a:rPr lang="sv-SE" dirty="0"/>
              <a:t> </a:t>
            </a:r>
            <a:r>
              <a:rPr lang="sv-SE" dirty="0" err="1"/>
              <a:t>statement</a:t>
            </a:r>
            <a:r>
              <a:rPr lang="sv-SE" dirty="0"/>
              <a:t>. </a:t>
            </a:r>
            <a:r>
              <a:rPr lang="sv-SE" dirty="0" err="1"/>
              <a:t>What</a:t>
            </a:r>
            <a:r>
              <a:rPr lang="sv-SE" dirty="0"/>
              <a:t>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could</a:t>
            </a:r>
            <a:r>
              <a:rPr lang="sv-SE" dirty="0"/>
              <a:t> </a:t>
            </a:r>
            <a:r>
              <a:rPr lang="sv-SE" dirty="0" err="1"/>
              <a:t>rule</a:t>
            </a:r>
            <a:r>
              <a:rPr lang="sv-SE" dirty="0"/>
              <a:t> </a:t>
            </a:r>
            <a:r>
              <a:rPr lang="sv-SE" dirty="0" err="1"/>
              <a:t>our</a:t>
            </a:r>
            <a:r>
              <a:rPr lang="sv-SE" dirty="0"/>
              <a:t> </a:t>
            </a:r>
            <a:r>
              <a:rPr lang="sv-SE" dirty="0" err="1"/>
              <a:t>minds</a:t>
            </a:r>
            <a:r>
              <a:rPr lang="sv-SE" dirty="0"/>
              <a:t>. </a:t>
            </a:r>
            <a:r>
              <a:rPr lang="sv-SE" dirty="0" err="1"/>
              <a:t>What</a:t>
            </a:r>
            <a:r>
              <a:rPr lang="sv-SE" dirty="0"/>
              <a:t>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could</a:t>
            </a:r>
            <a:r>
              <a:rPr lang="sv-SE" dirty="0"/>
              <a:t> </a:t>
            </a:r>
            <a:r>
              <a:rPr lang="sv-SE" dirty="0" err="1"/>
              <a:t>decide</a:t>
            </a:r>
            <a:r>
              <a:rPr lang="sv-SE" dirty="0"/>
              <a:t> </a:t>
            </a:r>
            <a:r>
              <a:rPr lang="sv-SE" dirty="0" err="1"/>
              <a:t>what</a:t>
            </a:r>
            <a:r>
              <a:rPr lang="sv-SE" dirty="0"/>
              <a:t> to </a:t>
            </a:r>
            <a:r>
              <a:rPr lang="sv-SE" dirty="0" err="1"/>
              <a:t>think</a:t>
            </a:r>
            <a:r>
              <a:rPr lang="sv-SE" dirty="0"/>
              <a:t>, </a:t>
            </a:r>
            <a:r>
              <a:rPr lang="sv-SE" dirty="0" err="1"/>
              <a:t>how</a:t>
            </a:r>
            <a:r>
              <a:rPr lang="sv-SE" dirty="0"/>
              <a:t> to </a:t>
            </a:r>
            <a:r>
              <a:rPr lang="sv-SE" dirty="0" err="1"/>
              <a:t>feel</a:t>
            </a:r>
            <a:r>
              <a:rPr lang="sv-SE" dirty="0"/>
              <a:t> and </a:t>
            </a:r>
            <a:r>
              <a:rPr lang="sv-SE" dirty="0" err="1"/>
              <a:t>how</a:t>
            </a:r>
            <a:r>
              <a:rPr lang="sv-SE" dirty="0"/>
              <a:t> to </a:t>
            </a:r>
            <a:r>
              <a:rPr lang="sv-SE" dirty="0" err="1"/>
              <a:t>behave</a:t>
            </a:r>
            <a:r>
              <a:rPr lang="sv-SE" dirty="0"/>
              <a:t>? </a:t>
            </a:r>
            <a:r>
              <a:rPr lang="sv-SE" dirty="0" err="1"/>
              <a:t>What</a:t>
            </a:r>
            <a:r>
              <a:rPr lang="sv-SE" dirty="0"/>
              <a:t>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everything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see</a:t>
            </a:r>
            <a:r>
              <a:rPr lang="sv-SE" dirty="0"/>
              <a:t> in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room</a:t>
            </a:r>
            <a:r>
              <a:rPr lang="sv-SE" dirty="0"/>
              <a:t> </a:t>
            </a:r>
            <a:r>
              <a:rPr lang="sv-SE" dirty="0" err="1"/>
              <a:t>actually</a:t>
            </a:r>
            <a:r>
              <a:rPr lang="sv-SE" dirty="0"/>
              <a:t> </a:t>
            </a:r>
            <a:r>
              <a:rPr lang="sv-SE" dirty="0" err="1"/>
              <a:t>started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a </a:t>
            </a:r>
            <a:r>
              <a:rPr lang="sv-SE" dirty="0" err="1"/>
              <a:t>thought</a:t>
            </a:r>
            <a:r>
              <a:rPr lang="sv-SE" dirty="0"/>
              <a:t>? </a:t>
            </a:r>
            <a:r>
              <a:rPr lang="sv-SE" dirty="0" err="1"/>
              <a:t>Someones</a:t>
            </a:r>
            <a:r>
              <a:rPr lang="sv-SE" dirty="0"/>
              <a:t> </a:t>
            </a:r>
            <a:r>
              <a:rPr lang="sv-SE" dirty="0" err="1"/>
              <a:t>idea</a:t>
            </a:r>
            <a:r>
              <a:rPr lang="sv-SE" dirty="0"/>
              <a:t> </a:t>
            </a:r>
            <a:r>
              <a:rPr lang="sv-SE" dirty="0" err="1"/>
              <a:t>about</a:t>
            </a:r>
            <a:r>
              <a:rPr lang="sv-SE" dirty="0"/>
              <a:t> </a:t>
            </a:r>
            <a:r>
              <a:rPr lang="sv-SE" dirty="0" err="1"/>
              <a:t>creating</a:t>
            </a:r>
            <a:r>
              <a:rPr lang="sv-SE" dirty="0"/>
              <a:t>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building</a:t>
            </a:r>
            <a:r>
              <a:rPr lang="sv-SE" dirty="0"/>
              <a:t>. Like going to the </a:t>
            </a:r>
            <a:r>
              <a:rPr lang="sv-SE" dirty="0" err="1"/>
              <a:t>moon</a:t>
            </a:r>
            <a:r>
              <a:rPr lang="sv-SE" dirty="0"/>
              <a:t>, </a:t>
            </a:r>
            <a:r>
              <a:rPr lang="sv-SE" dirty="0" err="1"/>
              <a:t>what</a:t>
            </a:r>
            <a:r>
              <a:rPr lang="sv-SE" dirty="0"/>
              <a:t> </a:t>
            </a:r>
            <a:r>
              <a:rPr lang="sv-SE" dirty="0" err="1"/>
              <a:t>if</a:t>
            </a:r>
            <a:r>
              <a:rPr lang="sv-SE" dirty="0"/>
              <a:t> it all </a:t>
            </a:r>
            <a:r>
              <a:rPr lang="sv-SE" dirty="0" err="1"/>
              <a:t>started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someones</a:t>
            </a:r>
            <a:r>
              <a:rPr lang="sv-SE" dirty="0"/>
              <a:t> </a:t>
            </a:r>
            <a:r>
              <a:rPr lang="sv-SE" dirty="0" err="1"/>
              <a:t>thought</a:t>
            </a:r>
            <a:r>
              <a:rPr lang="sv-SE" dirty="0"/>
              <a:t> </a:t>
            </a:r>
            <a:r>
              <a:rPr lang="sv-SE" dirty="0" err="1"/>
              <a:t>about</a:t>
            </a:r>
            <a:r>
              <a:rPr lang="sv-SE" dirty="0"/>
              <a:t> </a:t>
            </a:r>
            <a:r>
              <a:rPr lang="sv-SE" dirty="0" err="1"/>
              <a:t>actually</a:t>
            </a:r>
            <a:r>
              <a:rPr lang="sv-SE" dirty="0"/>
              <a:t> going </a:t>
            </a:r>
            <a:r>
              <a:rPr lang="sv-SE" dirty="0" err="1"/>
              <a:t>there</a:t>
            </a:r>
            <a:r>
              <a:rPr lang="sv-SE" dirty="0"/>
              <a:t>?</a:t>
            </a:r>
          </a:p>
          <a:p>
            <a:endParaRPr lang="sv-SE" dirty="0"/>
          </a:p>
          <a:p>
            <a:r>
              <a:rPr lang="sv-SE" dirty="0"/>
              <a:t>I </a:t>
            </a:r>
            <a:r>
              <a:rPr lang="sv-SE" dirty="0" err="1"/>
              <a:t>think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see</a:t>
            </a:r>
            <a:r>
              <a:rPr lang="sv-SE" dirty="0"/>
              <a:t> </a:t>
            </a:r>
            <a:r>
              <a:rPr lang="sv-SE" dirty="0" err="1"/>
              <a:t>where</a:t>
            </a:r>
            <a:r>
              <a:rPr lang="sv-SE" dirty="0"/>
              <a:t> I </a:t>
            </a:r>
            <a:r>
              <a:rPr lang="sv-SE" dirty="0" err="1"/>
              <a:t>am</a:t>
            </a:r>
            <a:r>
              <a:rPr lang="sv-SE" dirty="0"/>
              <a:t> going…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CA6AD5-CF9B-45A8-A13F-328BEF4D2040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0376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Lets</a:t>
            </a:r>
            <a:r>
              <a:rPr lang="sv-SE" dirty="0"/>
              <a:t> make an </a:t>
            </a:r>
            <a:r>
              <a:rPr lang="sv-SE" dirty="0" err="1"/>
              <a:t>exercise</a:t>
            </a:r>
            <a:r>
              <a:rPr lang="sv-SE" dirty="0"/>
              <a:t>. </a:t>
            </a:r>
          </a:p>
          <a:p>
            <a:endParaRPr lang="sv-SE" dirty="0"/>
          </a:p>
          <a:p>
            <a:r>
              <a:rPr lang="sv-SE" dirty="0"/>
              <a:t>I </a:t>
            </a:r>
            <a:r>
              <a:rPr lang="sv-SE" dirty="0" err="1"/>
              <a:t>want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to </a:t>
            </a:r>
            <a:r>
              <a:rPr lang="sv-SE" dirty="0" err="1"/>
              <a:t>think</a:t>
            </a:r>
            <a:r>
              <a:rPr lang="sv-SE" dirty="0"/>
              <a:t> </a:t>
            </a:r>
            <a:r>
              <a:rPr lang="sv-SE" dirty="0" err="1"/>
              <a:t>about</a:t>
            </a:r>
            <a:r>
              <a:rPr lang="sv-SE" dirty="0"/>
              <a:t> </a:t>
            </a:r>
            <a:r>
              <a:rPr lang="sv-SE" dirty="0" err="1"/>
              <a:t>someone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makes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really</a:t>
            </a:r>
            <a:r>
              <a:rPr lang="sv-SE" dirty="0"/>
              <a:t> happy. It </a:t>
            </a:r>
            <a:r>
              <a:rPr lang="sv-SE" dirty="0" err="1"/>
              <a:t>could</a:t>
            </a:r>
            <a:r>
              <a:rPr lang="sv-SE" dirty="0"/>
              <a:t> be </a:t>
            </a:r>
            <a:r>
              <a:rPr lang="sv-SE" dirty="0" err="1"/>
              <a:t>your</a:t>
            </a:r>
            <a:r>
              <a:rPr lang="sv-SE" dirty="0"/>
              <a:t> dog, </a:t>
            </a:r>
            <a:r>
              <a:rPr lang="sv-SE" dirty="0" err="1"/>
              <a:t>sister</a:t>
            </a:r>
            <a:r>
              <a:rPr lang="sv-SE" dirty="0"/>
              <a:t>, </a:t>
            </a:r>
            <a:r>
              <a:rPr lang="sv-SE" dirty="0" err="1"/>
              <a:t>child</a:t>
            </a:r>
            <a:r>
              <a:rPr lang="sv-SE" dirty="0"/>
              <a:t>, </a:t>
            </a:r>
            <a:r>
              <a:rPr lang="sv-SE" dirty="0" err="1"/>
              <a:t>colleague</a:t>
            </a:r>
            <a:r>
              <a:rPr lang="sv-SE" dirty="0"/>
              <a:t>, former </a:t>
            </a:r>
            <a:r>
              <a:rPr lang="sv-SE" dirty="0" err="1"/>
              <a:t>teacher</a:t>
            </a:r>
            <a:r>
              <a:rPr lang="sv-SE" dirty="0"/>
              <a:t>, </a:t>
            </a:r>
            <a:r>
              <a:rPr lang="sv-SE" dirty="0" err="1"/>
              <a:t>friend</a:t>
            </a:r>
            <a:r>
              <a:rPr lang="sv-SE" dirty="0"/>
              <a:t>.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feel</a:t>
            </a:r>
            <a:r>
              <a:rPr lang="sv-SE" dirty="0"/>
              <a:t> it in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body</a:t>
            </a:r>
            <a:r>
              <a:rPr lang="sv-SE" dirty="0"/>
              <a:t>? </a:t>
            </a:r>
            <a:r>
              <a:rPr lang="sv-SE" dirty="0" err="1"/>
              <a:t>What</a:t>
            </a:r>
            <a:r>
              <a:rPr lang="sv-SE" dirty="0"/>
              <a:t> </a:t>
            </a:r>
            <a:r>
              <a:rPr lang="sv-SE" dirty="0" err="1"/>
              <a:t>happens</a:t>
            </a:r>
            <a:r>
              <a:rPr lang="sv-SE" dirty="0"/>
              <a:t>? </a:t>
            </a:r>
            <a:r>
              <a:rPr lang="sv-SE" dirty="0" err="1"/>
              <a:t>Maybe</a:t>
            </a:r>
            <a:r>
              <a:rPr lang="sv-SE" dirty="0"/>
              <a:t> the </a:t>
            </a:r>
            <a:r>
              <a:rPr lang="sv-SE" dirty="0" err="1"/>
              <a:t>thought</a:t>
            </a:r>
            <a:r>
              <a:rPr lang="sv-SE" dirty="0"/>
              <a:t> makes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smile</a:t>
            </a:r>
            <a:r>
              <a:rPr lang="sv-SE" dirty="0"/>
              <a:t>, </a:t>
            </a:r>
            <a:r>
              <a:rPr lang="sv-SE" dirty="0" err="1"/>
              <a:t>loosen</a:t>
            </a:r>
            <a:r>
              <a:rPr lang="sv-SE" dirty="0"/>
              <a:t> </a:t>
            </a:r>
            <a:r>
              <a:rPr lang="sv-SE" dirty="0" err="1"/>
              <a:t>up</a:t>
            </a:r>
            <a:r>
              <a:rPr lang="sv-SE" dirty="0"/>
              <a:t>, </a:t>
            </a:r>
            <a:r>
              <a:rPr lang="sv-SE" dirty="0" err="1"/>
              <a:t>maybe</a:t>
            </a:r>
            <a:r>
              <a:rPr lang="sv-SE" dirty="0"/>
              <a:t> </a:t>
            </a:r>
            <a:r>
              <a:rPr lang="sv-SE" dirty="0" err="1"/>
              <a:t>even</a:t>
            </a:r>
            <a:r>
              <a:rPr lang="sv-SE" dirty="0"/>
              <a:t> </a:t>
            </a:r>
            <a:r>
              <a:rPr lang="sv-SE" dirty="0" err="1"/>
              <a:t>laugh</a:t>
            </a:r>
            <a:r>
              <a:rPr lang="sv-SE" dirty="0"/>
              <a:t> a </a:t>
            </a:r>
            <a:r>
              <a:rPr lang="sv-SE" dirty="0" err="1"/>
              <a:t>little</a:t>
            </a:r>
            <a:r>
              <a:rPr lang="sv-SE" dirty="0"/>
              <a:t> bit. </a:t>
            </a:r>
          </a:p>
          <a:p>
            <a:endParaRPr lang="sv-SE" dirty="0"/>
          </a:p>
          <a:p>
            <a:r>
              <a:rPr lang="sv-SE" dirty="0" err="1"/>
              <a:t>Now</a:t>
            </a:r>
            <a:r>
              <a:rPr lang="sv-SE" dirty="0"/>
              <a:t> I </a:t>
            </a:r>
            <a:r>
              <a:rPr lang="sv-SE" dirty="0" err="1"/>
              <a:t>want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to </a:t>
            </a:r>
            <a:r>
              <a:rPr lang="sv-SE" dirty="0" err="1"/>
              <a:t>think</a:t>
            </a:r>
            <a:r>
              <a:rPr lang="sv-SE" dirty="0"/>
              <a:t> </a:t>
            </a:r>
            <a:r>
              <a:rPr lang="sv-SE" dirty="0" err="1"/>
              <a:t>about</a:t>
            </a:r>
            <a:r>
              <a:rPr lang="sv-SE" dirty="0"/>
              <a:t> </a:t>
            </a:r>
            <a:r>
              <a:rPr lang="sv-SE" dirty="0" err="1"/>
              <a:t>something</a:t>
            </a:r>
            <a:r>
              <a:rPr lang="sv-SE" dirty="0"/>
              <a:t> or </a:t>
            </a:r>
            <a:r>
              <a:rPr lang="sv-SE" dirty="0" err="1"/>
              <a:t>someone</a:t>
            </a:r>
            <a:r>
              <a:rPr lang="sv-SE" dirty="0"/>
              <a:t> </a:t>
            </a:r>
            <a:r>
              <a:rPr lang="sv-SE" dirty="0" err="1"/>
              <a:t>who</a:t>
            </a:r>
            <a:r>
              <a:rPr lang="sv-SE" dirty="0"/>
              <a:t> makes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feel</a:t>
            </a:r>
            <a:r>
              <a:rPr lang="sv-SE" dirty="0"/>
              <a:t> </a:t>
            </a:r>
            <a:r>
              <a:rPr lang="sv-SE" dirty="0" err="1"/>
              <a:t>angry</a:t>
            </a:r>
            <a:r>
              <a:rPr lang="sv-SE" dirty="0"/>
              <a:t>, </a:t>
            </a:r>
            <a:r>
              <a:rPr lang="sv-SE" dirty="0" err="1"/>
              <a:t>sad</a:t>
            </a:r>
            <a:r>
              <a:rPr lang="sv-SE" dirty="0"/>
              <a:t>, </a:t>
            </a:r>
            <a:r>
              <a:rPr lang="sv-SE" dirty="0" err="1"/>
              <a:t>judged</a:t>
            </a:r>
            <a:r>
              <a:rPr lang="sv-SE" dirty="0"/>
              <a:t>, </a:t>
            </a:r>
            <a:r>
              <a:rPr lang="sv-SE" dirty="0" err="1"/>
              <a:t>badly</a:t>
            </a:r>
            <a:r>
              <a:rPr lang="sv-SE" dirty="0"/>
              <a:t> </a:t>
            </a:r>
            <a:r>
              <a:rPr lang="sv-SE" dirty="0" err="1"/>
              <a:t>treated</a:t>
            </a:r>
            <a:r>
              <a:rPr lang="sv-SE" dirty="0"/>
              <a:t>, </a:t>
            </a:r>
            <a:r>
              <a:rPr lang="sv-SE" dirty="0" err="1"/>
              <a:t>annoyed</a:t>
            </a:r>
            <a:r>
              <a:rPr lang="sv-SE" dirty="0"/>
              <a:t>. </a:t>
            </a:r>
            <a:r>
              <a:rPr lang="sv-SE" dirty="0" err="1"/>
              <a:t>What</a:t>
            </a:r>
            <a:r>
              <a:rPr lang="sv-SE" dirty="0"/>
              <a:t> </a:t>
            </a:r>
            <a:r>
              <a:rPr lang="sv-SE" dirty="0" err="1"/>
              <a:t>happens</a:t>
            </a:r>
            <a:r>
              <a:rPr lang="sv-SE" dirty="0"/>
              <a:t> </a:t>
            </a:r>
            <a:r>
              <a:rPr lang="sv-SE" dirty="0" err="1"/>
              <a:t>now</a:t>
            </a:r>
            <a:r>
              <a:rPr lang="sv-SE" dirty="0"/>
              <a:t>? No </a:t>
            </a:r>
            <a:r>
              <a:rPr lang="sv-SE" dirty="0" err="1"/>
              <a:t>smiles</a:t>
            </a:r>
            <a:r>
              <a:rPr lang="sv-SE" dirty="0"/>
              <a:t>? </a:t>
            </a:r>
            <a:r>
              <a:rPr lang="sv-SE" dirty="0" err="1"/>
              <a:t>Maybe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feeling </a:t>
            </a:r>
            <a:r>
              <a:rPr lang="sv-SE" dirty="0" err="1"/>
              <a:t>tense</a:t>
            </a:r>
            <a:r>
              <a:rPr lang="sv-SE" dirty="0"/>
              <a:t>, </a:t>
            </a:r>
            <a:r>
              <a:rPr lang="sv-SE" dirty="0" err="1"/>
              <a:t>maybe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want</a:t>
            </a:r>
            <a:r>
              <a:rPr lang="sv-SE" dirty="0"/>
              <a:t> to </a:t>
            </a:r>
            <a:r>
              <a:rPr lang="sv-SE" dirty="0" err="1"/>
              <a:t>tell</a:t>
            </a:r>
            <a:r>
              <a:rPr lang="sv-SE" dirty="0"/>
              <a:t> </a:t>
            </a:r>
            <a:r>
              <a:rPr lang="sv-SE" dirty="0" err="1"/>
              <a:t>someone</a:t>
            </a:r>
            <a:r>
              <a:rPr lang="sv-SE" dirty="0"/>
              <a:t> </a:t>
            </a:r>
            <a:r>
              <a:rPr lang="sv-SE" dirty="0" err="1"/>
              <a:t>about</a:t>
            </a:r>
            <a:r>
              <a:rPr lang="sv-SE" dirty="0"/>
              <a:t> </a:t>
            </a:r>
            <a:r>
              <a:rPr lang="sv-SE" dirty="0" err="1"/>
              <a:t>how</a:t>
            </a:r>
            <a:r>
              <a:rPr lang="sv-SE" dirty="0"/>
              <a:t> </a:t>
            </a:r>
            <a:r>
              <a:rPr lang="sv-SE" dirty="0" err="1"/>
              <a:t>this</a:t>
            </a:r>
            <a:r>
              <a:rPr lang="sv-SE" dirty="0"/>
              <a:t> person </a:t>
            </a:r>
            <a:r>
              <a:rPr lang="sv-SE" dirty="0" err="1"/>
              <a:t>treated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?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CA6AD5-CF9B-45A8-A13F-328BEF4D2040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462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And </a:t>
            </a:r>
            <a:r>
              <a:rPr lang="sv-SE" dirty="0" err="1"/>
              <a:t>that’s</a:t>
            </a:r>
            <a:r>
              <a:rPr lang="sv-SE" dirty="0"/>
              <a:t> the </a:t>
            </a:r>
            <a:r>
              <a:rPr lang="sv-SE" dirty="0" err="1"/>
              <a:t>thing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this</a:t>
            </a:r>
            <a:r>
              <a:rPr lang="sv-SE" dirty="0"/>
              <a:t> process. Not all of </a:t>
            </a:r>
            <a:r>
              <a:rPr lang="sv-SE" dirty="0" err="1"/>
              <a:t>our</a:t>
            </a:r>
            <a:r>
              <a:rPr lang="sv-SE" dirty="0"/>
              <a:t> </a:t>
            </a:r>
            <a:r>
              <a:rPr lang="sv-SE" dirty="0" err="1"/>
              <a:t>thoughts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good</a:t>
            </a:r>
            <a:r>
              <a:rPr lang="sv-SE" dirty="0"/>
              <a:t> </a:t>
            </a:r>
            <a:r>
              <a:rPr lang="sv-SE" dirty="0" err="1"/>
              <a:t>ideas</a:t>
            </a:r>
            <a:r>
              <a:rPr lang="sv-SE" dirty="0"/>
              <a:t> or </a:t>
            </a:r>
            <a:r>
              <a:rPr lang="sv-SE" dirty="0" err="1"/>
              <a:t>nice</a:t>
            </a:r>
            <a:r>
              <a:rPr lang="sv-SE" dirty="0"/>
              <a:t>, </a:t>
            </a:r>
            <a:r>
              <a:rPr lang="sv-SE" dirty="0" err="1"/>
              <a:t>friendly</a:t>
            </a:r>
            <a:r>
              <a:rPr lang="sv-SE" dirty="0"/>
              <a:t> </a:t>
            </a:r>
            <a:r>
              <a:rPr lang="sv-SE" dirty="0" err="1"/>
              <a:t>thoughts</a:t>
            </a:r>
            <a:r>
              <a:rPr lang="sv-SE" dirty="0"/>
              <a:t>. Most of the </a:t>
            </a:r>
            <a:r>
              <a:rPr lang="sv-SE" dirty="0" err="1"/>
              <a:t>time</a:t>
            </a:r>
            <a:r>
              <a:rPr lang="sv-SE" dirty="0"/>
              <a:t>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not </a:t>
            </a:r>
            <a:r>
              <a:rPr lang="sv-SE" dirty="0" err="1"/>
              <a:t>even</a:t>
            </a:r>
            <a:r>
              <a:rPr lang="sv-SE" dirty="0"/>
              <a:t> </a:t>
            </a:r>
            <a:r>
              <a:rPr lang="sv-SE" dirty="0" err="1"/>
              <a:t>aware</a:t>
            </a:r>
            <a:r>
              <a:rPr lang="sv-SE" dirty="0"/>
              <a:t> of </a:t>
            </a:r>
            <a:r>
              <a:rPr lang="sv-SE" dirty="0" err="1"/>
              <a:t>what</a:t>
            </a:r>
            <a:r>
              <a:rPr lang="sv-SE" dirty="0"/>
              <a:t>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thinking</a:t>
            </a:r>
            <a:r>
              <a:rPr lang="sv-SE" dirty="0"/>
              <a:t>.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overwhelmed</a:t>
            </a:r>
            <a:r>
              <a:rPr lang="sv-SE" dirty="0"/>
              <a:t> by </a:t>
            </a:r>
            <a:r>
              <a:rPr lang="sv-SE" dirty="0" err="1"/>
              <a:t>our</a:t>
            </a:r>
            <a:r>
              <a:rPr lang="sv-SE" dirty="0"/>
              <a:t> </a:t>
            </a:r>
            <a:r>
              <a:rPr lang="sv-SE" dirty="0" err="1"/>
              <a:t>own</a:t>
            </a:r>
            <a:r>
              <a:rPr lang="sv-SE" dirty="0"/>
              <a:t> feelings. And the feelings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impact</a:t>
            </a:r>
            <a:r>
              <a:rPr lang="sv-SE" dirty="0"/>
              <a:t> on </a:t>
            </a:r>
            <a:r>
              <a:rPr lang="sv-SE" dirty="0" err="1"/>
              <a:t>our</a:t>
            </a:r>
            <a:r>
              <a:rPr lang="sv-SE" dirty="0"/>
              <a:t> </a:t>
            </a:r>
            <a:r>
              <a:rPr lang="sv-SE" dirty="0" err="1"/>
              <a:t>thoughts</a:t>
            </a:r>
            <a:r>
              <a:rPr lang="sv-SE" dirty="0"/>
              <a:t> and it </a:t>
            </a:r>
            <a:r>
              <a:rPr lang="sv-SE" dirty="0" err="1"/>
              <a:t>feels</a:t>
            </a:r>
            <a:r>
              <a:rPr lang="sv-SE" dirty="0"/>
              <a:t> like </a:t>
            </a:r>
            <a:r>
              <a:rPr lang="sv-SE" dirty="0" err="1"/>
              <a:t>they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determining</a:t>
            </a:r>
            <a:r>
              <a:rPr lang="sv-SE" dirty="0"/>
              <a:t> </a:t>
            </a:r>
            <a:r>
              <a:rPr lang="sv-SE" dirty="0" err="1"/>
              <a:t>our</a:t>
            </a:r>
            <a:r>
              <a:rPr lang="sv-SE" dirty="0"/>
              <a:t> actions, </a:t>
            </a:r>
            <a:r>
              <a:rPr lang="sv-SE" dirty="0" err="1"/>
              <a:t>our</a:t>
            </a:r>
            <a:r>
              <a:rPr lang="sv-SE" dirty="0"/>
              <a:t> </a:t>
            </a:r>
            <a:r>
              <a:rPr lang="sv-SE" dirty="0" err="1"/>
              <a:t>behaviour</a:t>
            </a:r>
            <a:r>
              <a:rPr lang="sv-SE" dirty="0"/>
              <a:t>.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might</a:t>
            </a:r>
            <a:r>
              <a:rPr lang="sv-SE" dirty="0"/>
              <a:t> </a:t>
            </a:r>
            <a:r>
              <a:rPr lang="sv-SE" dirty="0" err="1"/>
              <a:t>think</a:t>
            </a:r>
            <a:r>
              <a:rPr lang="sv-SE" dirty="0"/>
              <a:t>, </a:t>
            </a:r>
            <a:r>
              <a:rPr lang="sv-SE" dirty="0" err="1"/>
              <a:t>yes</a:t>
            </a:r>
            <a:r>
              <a:rPr lang="sv-SE" dirty="0"/>
              <a:t> </a:t>
            </a:r>
            <a:r>
              <a:rPr lang="sv-SE" dirty="0" err="1"/>
              <a:t>maybe</a:t>
            </a:r>
            <a:r>
              <a:rPr lang="sv-SE" dirty="0"/>
              <a:t> for a </a:t>
            </a:r>
            <a:r>
              <a:rPr lang="sv-SE" dirty="0" err="1"/>
              <a:t>child</a:t>
            </a:r>
            <a:r>
              <a:rPr lang="sv-SE" dirty="0"/>
              <a:t> </a:t>
            </a:r>
            <a:r>
              <a:rPr lang="sv-SE" dirty="0" err="1"/>
              <a:t>but</a:t>
            </a:r>
            <a:r>
              <a:rPr lang="sv-SE" dirty="0"/>
              <a:t> I </a:t>
            </a:r>
            <a:r>
              <a:rPr lang="sv-SE" dirty="0" err="1"/>
              <a:t>am</a:t>
            </a:r>
            <a:r>
              <a:rPr lang="sv-SE" dirty="0"/>
              <a:t> an adult and I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handle</a:t>
            </a:r>
            <a:r>
              <a:rPr lang="sv-SE" dirty="0"/>
              <a:t> my </a:t>
            </a:r>
            <a:r>
              <a:rPr lang="sv-SE" dirty="0" err="1"/>
              <a:t>own</a:t>
            </a:r>
            <a:r>
              <a:rPr lang="sv-SE" dirty="0"/>
              <a:t> feelings and </a:t>
            </a:r>
            <a:r>
              <a:rPr lang="sv-SE" dirty="0" err="1"/>
              <a:t>decide</a:t>
            </a:r>
            <a:r>
              <a:rPr lang="sv-SE" dirty="0"/>
              <a:t> </a:t>
            </a:r>
            <a:r>
              <a:rPr lang="sv-SE" dirty="0" err="1"/>
              <a:t>how</a:t>
            </a:r>
            <a:r>
              <a:rPr lang="sv-SE" dirty="0"/>
              <a:t> I </a:t>
            </a:r>
            <a:r>
              <a:rPr lang="sv-SE" dirty="0" err="1"/>
              <a:t>want</a:t>
            </a:r>
            <a:r>
              <a:rPr lang="sv-SE" dirty="0"/>
              <a:t> to </a:t>
            </a:r>
            <a:r>
              <a:rPr lang="sv-SE" dirty="0" err="1"/>
              <a:t>behave</a:t>
            </a:r>
            <a:r>
              <a:rPr lang="sv-SE" dirty="0"/>
              <a:t>. </a:t>
            </a:r>
            <a:r>
              <a:rPr lang="sv-SE" dirty="0" err="1"/>
              <a:t>Well</a:t>
            </a:r>
            <a:r>
              <a:rPr lang="sv-SE" dirty="0"/>
              <a:t>, </a:t>
            </a:r>
            <a:r>
              <a:rPr lang="sv-SE" dirty="0" err="1"/>
              <a:t>we</a:t>
            </a:r>
            <a:r>
              <a:rPr lang="sv-SE" dirty="0"/>
              <a:t> all </a:t>
            </a:r>
            <a:r>
              <a:rPr lang="sv-SE" dirty="0" err="1"/>
              <a:t>know</a:t>
            </a:r>
            <a:r>
              <a:rPr lang="sv-SE" dirty="0"/>
              <a:t> </a:t>
            </a:r>
            <a:r>
              <a:rPr lang="sv-SE" dirty="0" err="1"/>
              <a:t>that’s</a:t>
            </a:r>
            <a:r>
              <a:rPr lang="sv-SE" dirty="0"/>
              <a:t> not </a:t>
            </a:r>
            <a:r>
              <a:rPr lang="sv-SE" dirty="0" err="1"/>
              <a:t>completely</a:t>
            </a:r>
            <a:r>
              <a:rPr lang="sv-SE" dirty="0"/>
              <a:t> </a:t>
            </a:r>
            <a:r>
              <a:rPr lang="sv-SE" dirty="0" err="1"/>
              <a:t>true</a:t>
            </a:r>
            <a:r>
              <a:rPr lang="sv-SE" dirty="0"/>
              <a:t>. </a:t>
            </a:r>
          </a:p>
          <a:p>
            <a:endParaRPr lang="sv-SE" dirty="0"/>
          </a:p>
          <a:p>
            <a:r>
              <a:rPr lang="sv-SE" dirty="0" err="1"/>
              <a:t>This</a:t>
            </a:r>
            <a:r>
              <a:rPr lang="sv-SE" dirty="0"/>
              <a:t> is the </a:t>
            </a:r>
            <a:r>
              <a:rPr lang="sv-SE" dirty="0" err="1"/>
              <a:t>wheel</a:t>
            </a:r>
            <a:r>
              <a:rPr lang="sv-SE" dirty="0"/>
              <a:t> of emotions. </a:t>
            </a:r>
            <a:r>
              <a:rPr lang="sv-SE" dirty="0" err="1"/>
              <a:t>You’re</a:t>
            </a:r>
            <a:r>
              <a:rPr lang="sv-SE" dirty="0"/>
              <a:t> not </a:t>
            </a:r>
            <a:r>
              <a:rPr lang="sv-SE" dirty="0" err="1"/>
              <a:t>supposed</a:t>
            </a:r>
            <a:r>
              <a:rPr lang="sv-SE" dirty="0"/>
              <a:t> to be </a:t>
            </a:r>
            <a:r>
              <a:rPr lang="sv-SE" dirty="0" err="1"/>
              <a:t>able</a:t>
            </a:r>
            <a:r>
              <a:rPr lang="sv-SE" dirty="0"/>
              <a:t> to read all </a:t>
            </a:r>
            <a:r>
              <a:rPr lang="sv-SE" dirty="0" err="1"/>
              <a:t>these</a:t>
            </a:r>
            <a:r>
              <a:rPr lang="sv-SE" dirty="0"/>
              <a:t> feelings </a:t>
            </a:r>
            <a:r>
              <a:rPr lang="sv-SE" dirty="0" err="1"/>
              <a:t>but</a:t>
            </a:r>
            <a:r>
              <a:rPr lang="sv-SE" dirty="0"/>
              <a:t> </a:t>
            </a:r>
            <a:r>
              <a:rPr lang="sv-SE" dirty="0" err="1"/>
              <a:t>maybe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see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there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more</a:t>
            </a:r>
            <a:r>
              <a:rPr lang="sv-SE" dirty="0"/>
              <a:t> ”negative” feelings </a:t>
            </a:r>
            <a:r>
              <a:rPr lang="sv-SE" dirty="0" err="1"/>
              <a:t>than</a:t>
            </a:r>
            <a:r>
              <a:rPr lang="sv-SE" dirty="0"/>
              <a:t> positive. </a:t>
            </a:r>
            <a:r>
              <a:rPr lang="sv-SE" dirty="0" err="1"/>
              <a:t>This</a:t>
            </a:r>
            <a:r>
              <a:rPr lang="sv-SE" dirty="0"/>
              <a:t> has </a:t>
            </a:r>
            <a:r>
              <a:rPr lang="sv-SE" dirty="0" err="1"/>
              <a:t>helped</a:t>
            </a:r>
            <a:r>
              <a:rPr lang="sv-SE" dirty="0"/>
              <a:t> </a:t>
            </a:r>
            <a:r>
              <a:rPr lang="sv-SE" dirty="0" err="1"/>
              <a:t>us</a:t>
            </a:r>
            <a:r>
              <a:rPr lang="sv-SE" dirty="0"/>
              <a:t> </a:t>
            </a:r>
            <a:r>
              <a:rPr lang="sv-SE" dirty="0" err="1"/>
              <a:t>survive</a:t>
            </a:r>
            <a:r>
              <a:rPr lang="sv-SE" dirty="0"/>
              <a:t> by </a:t>
            </a:r>
            <a:r>
              <a:rPr lang="sv-SE" dirty="0" err="1"/>
              <a:t>teaching</a:t>
            </a:r>
            <a:r>
              <a:rPr lang="sv-SE" dirty="0"/>
              <a:t> </a:t>
            </a:r>
            <a:r>
              <a:rPr lang="sv-SE" dirty="0" err="1"/>
              <a:t>us</a:t>
            </a:r>
            <a:r>
              <a:rPr lang="sv-SE" dirty="0"/>
              <a:t> </a:t>
            </a:r>
            <a:r>
              <a:rPr lang="sv-SE" dirty="0" err="1"/>
              <a:t>what’s</a:t>
            </a:r>
            <a:r>
              <a:rPr lang="sv-SE" dirty="0"/>
              <a:t> </a:t>
            </a:r>
            <a:r>
              <a:rPr lang="sv-SE" dirty="0" err="1"/>
              <a:t>good</a:t>
            </a:r>
            <a:r>
              <a:rPr lang="sv-SE" dirty="0"/>
              <a:t> and bad for </a:t>
            </a:r>
            <a:r>
              <a:rPr lang="sv-SE" dirty="0" err="1"/>
              <a:t>us</a:t>
            </a:r>
            <a:r>
              <a:rPr lang="sv-SE" dirty="0"/>
              <a:t>. </a:t>
            </a:r>
          </a:p>
          <a:p>
            <a:r>
              <a:rPr lang="sv-SE" dirty="0"/>
              <a:t> </a:t>
            </a:r>
          </a:p>
          <a:p>
            <a:r>
              <a:rPr lang="sv-SE" dirty="0" err="1"/>
              <a:t>Let’s</a:t>
            </a:r>
            <a:r>
              <a:rPr lang="sv-SE" dirty="0"/>
              <a:t> </a:t>
            </a:r>
            <a:r>
              <a:rPr lang="sv-SE" dirty="0" err="1"/>
              <a:t>think</a:t>
            </a:r>
            <a:r>
              <a:rPr lang="sv-SE" dirty="0"/>
              <a:t> </a:t>
            </a:r>
            <a:r>
              <a:rPr lang="sv-SE" dirty="0" err="1"/>
              <a:t>about</a:t>
            </a:r>
            <a:r>
              <a:rPr lang="sv-SE" dirty="0"/>
              <a:t> the </a:t>
            </a:r>
            <a:r>
              <a:rPr lang="sv-SE" dirty="0" err="1"/>
              <a:t>triangle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thought</a:t>
            </a:r>
            <a:r>
              <a:rPr lang="sv-SE" dirty="0"/>
              <a:t>, feeling and </a:t>
            </a:r>
            <a:r>
              <a:rPr lang="sv-SE" dirty="0" err="1"/>
              <a:t>behaviour</a:t>
            </a:r>
            <a:r>
              <a:rPr lang="sv-SE" dirty="0"/>
              <a:t> </a:t>
            </a:r>
            <a:r>
              <a:rPr lang="sv-SE" dirty="0" err="1"/>
              <a:t>again</a:t>
            </a:r>
            <a:r>
              <a:rPr lang="sv-SE" dirty="0"/>
              <a:t>. </a:t>
            </a:r>
          </a:p>
          <a:p>
            <a:endParaRPr lang="sv-SE" dirty="0"/>
          </a:p>
          <a:p>
            <a:r>
              <a:rPr lang="sv-SE" dirty="0"/>
              <a:t>If a </a:t>
            </a:r>
            <a:r>
              <a:rPr lang="sv-SE" dirty="0" err="1"/>
              <a:t>teacher</a:t>
            </a:r>
            <a:r>
              <a:rPr lang="sv-SE" dirty="0"/>
              <a:t> </a:t>
            </a:r>
            <a:r>
              <a:rPr lang="sv-SE" dirty="0" err="1"/>
              <a:t>surprises</a:t>
            </a:r>
            <a:r>
              <a:rPr lang="sv-SE" dirty="0"/>
              <a:t> </a:t>
            </a:r>
            <a:r>
              <a:rPr lang="sv-SE" dirty="0" err="1"/>
              <a:t>her</a:t>
            </a:r>
            <a:r>
              <a:rPr lang="sv-SE" dirty="0"/>
              <a:t> </a:t>
            </a:r>
            <a:r>
              <a:rPr lang="sv-SE" dirty="0" err="1"/>
              <a:t>pupils</a:t>
            </a:r>
            <a:r>
              <a:rPr lang="sv-SE" dirty="0"/>
              <a:t> </a:t>
            </a:r>
            <a:r>
              <a:rPr lang="sv-SE" dirty="0" err="1"/>
              <a:t>during</a:t>
            </a:r>
            <a:r>
              <a:rPr lang="sv-SE" dirty="0"/>
              <a:t> a </a:t>
            </a:r>
            <a:r>
              <a:rPr lang="sv-SE" dirty="0" err="1"/>
              <a:t>lesson</a:t>
            </a:r>
            <a:r>
              <a:rPr lang="sv-SE" dirty="0"/>
              <a:t>,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she</a:t>
            </a:r>
            <a:r>
              <a:rPr lang="sv-SE" dirty="0"/>
              <a:t> makes </a:t>
            </a:r>
            <a:r>
              <a:rPr lang="sv-SE" dirty="0" err="1"/>
              <a:t>them</a:t>
            </a:r>
            <a:r>
              <a:rPr lang="sv-SE" dirty="0"/>
              <a:t> </a:t>
            </a:r>
            <a:r>
              <a:rPr lang="sv-SE" dirty="0" err="1"/>
              <a:t>curious</a:t>
            </a:r>
            <a:r>
              <a:rPr lang="sv-SE" dirty="0"/>
              <a:t> or make </a:t>
            </a:r>
            <a:r>
              <a:rPr lang="sv-SE" dirty="0" err="1"/>
              <a:t>them</a:t>
            </a:r>
            <a:r>
              <a:rPr lang="sv-SE" dirty="0"/>
              <a:t> </a:t>
            </a:r>
            <a:r>
              <a:rPr lang="sv-SE" dirty="0" err="1"/>
              <a:t>laugh</a:t>
            </a:r>
            <a:r>
              <a:rPr lang="sv-SE" dirty="0"/>
              <a:t> </a:t>
            </a:r>
            <a:r>
              <a:rPr lang="sv-SE" dirty="0" err="1"/>
              <a:t>they</a:t>
            </a:r>
            <a:r>
              <a:rPr lang="sv-SE" dirty="0"/>
              <a:t> </a:t>
            </a:r>
            <a:r>
              <a:rPr lang="sv-SE" dirty="0" err="1"/>
              <a:t>will</a:t>
            </a:r>
            <a:r>
              <a:rPr lang="sv-SE" dirty="0"/>
              <a:t> focus </a:t>
            </a:r>
            <a:r>
              <a:rPr lang="sv-SE" dirty="0" err="1"/>
              <a:t>better</a:t>
            </a:r>
            <a:r>
              <a:rPr lang="sv-SE" dirty="0"/>
              <a:t> and </a:t>
            </a:r>
            <a:r>
              <a:rPr lang="sv-SE" dirty="0" err="1"/>
              <a:t>their</a:t>
            </a:r>
            <a:r>
              <a:rPr lang="sv-SE" dirty="0"/>
              <a:t> </a:t>
            </a:r>
            <a:r>
              <a:rPr lang="sv-SE" dirty="0" err="1"/>
              <a:t>chances</a:t>
            </a:r>
            <a:r>
              <a:rPr lang="sv-SE" dirty="0"/>
              <a:t> of </a:t>
            </a:r>
            <a:r>
              <a:rPr lang="sv-SE" dirty="0" err="1"/>
              <a:t>learning</a:t>
            </a:r>
            <a:r>
              <a:rPr lang="sv-SE" dirty="0"/>
              <a:t>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increase</a:t>
            </a:r>
            <a:r>
              <a:rPr lang="sv-SE" dirty="0"/>
              <a:t>. </a:t>
            </a:r>
          </a:p>
          <a:p>
            <a:endParaRPr lang="sv-SE" dirty="0"/>
          </a:p>
          <a:p>
            <a:r>
              <a:rPr lang="sv-SE" dirty="0"/>
              <a:t>If a </a:t>
            </a:r>
            <a:r>
              <a:rPr lang="sv-SE" dirty="0" err="1"/>
              <a:t>teacher</a:t>
            </a:r>
            <a:r>
              <a:rPr lang="sv-SE" dirty="0"/>
              <a:t> </a:t>
            </a:r>
            <a:r>
              <a:rPr lang="sv-SE" dirty="0" err="1"/>
              <a:t>yells</a:t>
            </a:r>
            <a:r>
              <a:rPr lang="sv-SE" dirty="0"/>
              <a:t> at </a:t>
            </a:r>
            <a:r>
              <a:rPr lang="sv-SE" dirty="0" err="1"/>
              <a:t>one</a:t>
            </a:r>
            <a:r>
              <a:rPr lang="sv-SE" dirty="0"/>
              <a:t> of </a:t>
            </a:r>
            <a:r>
              <a:rPr lang="sv-SE" dirty="0" err="1"/>
              <a:t>their</a:t>
            </a:r>
            <a:r>
              <a:rPr lang="sv-SE" dirty="0"/>
              <a:t> students for </a:t>
            </a:r>
            <a:r>
              <a:rPr lang="sv-SE" dirty="0" err="1"/>
              <a:t>being</a:t>
            </a:r>
            <a:r>
              <a:rPr lang="sv-SE" dirty="0"/>
              <a:t> late to the </a:t>
            </a:r>
            <a:r>
              <a:rPr lang="sv-SE" dirty="0" err="1"/>
              <a:t>lesson</a:t>
            </a:r>
            <a:r>
              <a:rPr lang="sv-SE" dirty="0"/>
              <a:t> and </a:t>
            </a:r>
            <a:r>
              <a:rPr lang="sv-SE" dirty="0" err="1"/>
              <a:t>maybe</a:t>
            </a:r>
            <a:r>
              <a:rPr lang="sv-SE" dirty="0"/>
              <a:t> </a:t>
            </a:r>
            <a:r>
              <a:rPr lang="sv-SE" dirty="0" err="1"/>
              <a:t>does</a:t>
            </a:r>
            <a:r>
              <a:rPr lang="sv-SE" dirty="0"/>
              <a:t> it in front of all of the </a:t>
            </a:r>
            <a:r>
              <a:rPr lang="sv-SE" dirty="0" err="1"/>
              <a:t>student’s</a:t>
            </a:r>
            <a:r>
              <a:rPr lang="sv-SE" dirty="0"/>
              <a:t> </a:t>
            </a:r>
            <a:r>
              <a:rPr lang="sv-SE" dirty="0" err="1"/>
              <a:t>friends</a:t>
            </a:r>
            <a:r>
              <a:rPr lang="sv-SE" dirty="0"/>
              <a:t>, </a:t>
            </a:r>
            <a:r>
              <a:rPr lang="sv-SE" dirty="0" err="1"/>
              <a:t>this</a:t>
            </a:r>
            <a:r>
              <a:rPr lang="sv-SE" dirty="0"/>
              <a:t> student </a:t>
            </a:r>
            <a:r>
              <a:rPr lang="sv-SE" dirty="0" err="1"/>
              <a:t>probably</a:t>
            </a:r>
            <a:r>
              <a:rPr lang="sv-SE" dirty="0"/>
              <a:t>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feel</a:t>
            </a:r>
            <a:r>
              <a:rPr lang="sv-SE" dirty="0"/>
              <a:t> </a:t>
            </a:r>
            <a:r>
              <a:rPr lang="sv-SE" dirty="0" err="1"/>
              <a:t>angry</a:t>
            </a:r>
            <a:r>
              <a:rPr lang="sv-SE" dirty="0"/>
              <a:t> and </a:t>
            </a:r>
            <a:r>
              <a:rPr lang="sv-SE" dirty="0" err="1"/>
              <a:t>humiliated</a:t>
            </a:r>
            <a:r>
              <a:rPr lang="sv-SE" dirty="0"/>
              <a:t>. </a:t>
            </a:r>
            <a:r>
              <a:rPr lang="sv-SE" dirty="0" err="1"/>
              <a:t>He</a:t>
            </a:r>
            <a:r>
              <a:rPr lang="sv-SE" dirty="0"/>
              <a:t> </a:t>
            </a:r>
            <a:r>
              <a:rPr lang="sv-SE" dirty="0" err="1"/>
              <a:t>might</a:t>
            </a:r>
            <a:r>
              <a:rPr lang="sv-SE" dirty="0"/>
              <a:t> </a:t>
            </a:r>
            <a:r>
              <a:rPr lang="sv-SE" dirty="0" err="1"/>
              <a:t>even</a:t>
            </a:r>
            <a:r>
              <a:rPr lang="sv-SE" dirty="0"/>
              <a:t> be </a:t>
            </a:r>
            <a:r>
              <a:rPr lang="sv-SE" dirty="0" err="1"/>
              <a:t>furious</a:t>
            </a:r>
            <a:r>
              <a:rPr lang="sv-SE" dirty="0"/>
              <a:t> </a:t>
            </a:r>
            <a:r>
              <a:rPr lang="sv-SE" dirty="0" err="1"/>
              <a:t>about</a:t>
            </a:r>
            <a:r>
              <a:rPr lang="sv-SE" dirty="0"/>
              <a:t> </a:t>
            </a:r>
            <a:r>
              <a:rPr lang="sv-SE" dirty="0" err="1"/>
              <a:t>this</a:t>
            </a:r>
            <a:r>
              <a:rPr lang="sv-SE" dirty="0"/>
              <a:t>, </a:t>
            </a:r>
            <a:r>
              <a:rPr lang="sv-SE" dirty="0" err="1"/>
              <a:t>he</a:t>
            </a:r>
            <a:r>
              <a:rPr lang="sv-SE" dirty="0"/>
              <a:t> </a:t>
            </a:r>
            <a:r>
              <a:rPr lang="sv-SE" dirty="0" err="1"/>
              <a:t>might</a:t>
            </a:r>
            <a:r>
              <a:rPr lang="sv-SE" dirty="0"/>
              <a:t> </a:t>
            </a:r>
            <a:r>
              <a:rPr lang="sv-SE" dirty="0" err="1"/>
              <a:t>scream</a:t>
            </a:r>
            <a:r>
              <a:rPr lang="sv-SE" dirty="0"/>
              <a:t> back and </a:t>
            </a:r>
            <a:r>
              <a:rPr lang="sv-SE" dirty="0" err="1"/>
              <a:t>leave</a:t>
            </a:r>
            <a:r>
              <a:rPr lang="sv-SE" dirty="0"/>
              <a:t> the </a:t>
            </a:r>
            <a:r>
              <a:rPr lang="sv-SE" dirty="0" err="1"/>
              <a:t>lesson</a:t>
            </a:r>
            <a:r>
              <a:rPr lang="sv-SE" dirty="0"/>
              <a:t>. </a:t>
            </a:r>
          </a:p>
          <a:p>
            <a:endParaRPr lang="sv-SE" dirty="0"/>
          </a:p>
          <a:p>
            <a:r>
              <a:rPr lang="sv-SE" dirty="0"/>
              <a:t>If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can’t</a:t>
            </a:r>
            <a:r>
              <a:rPr lang="sv-SE" dirty="0"/>
              <a:t> </a:t>
            </a:r>
            <a:r>
              <a:rPr lang="sv-SE" dirty="0" err="1"/>
              <a:t>control</a:t>
            </a:r>
            <a:r>
              <a:rPr lang="sv-SE" dirty="0"/>
              <a:t> </a:t>
            </a:r>
            <a:r>
              <a:rPr lang="sv-SE" dirty="0" err="1"/>
              <a:t>our</a:t>
            </a:r>
            <a:r>
              <a:rPr lang="sv-SE" dirty="0"/>
              <a:t> feelings or </a:t>
            </a:r>
            <a:r>
              <a:rPr lang="sv-SE" dirty="0" err="1"/>
              <a:t>thoughts</a:t>
            </a:r>
            <a:r>
              <a:rPr lang="sv-SE" dirty="0"/>
              <a:t> </a:t>
            </a:r>
            <a:r>
              <a:rPr lang="sv-SE" dirty="0" err="1"/>
              <a:t>they</a:t>
            </a:r>
            <a:r>
              <a:rPr lang="sv-SE" dirty="0"/>
              <a:t>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control</a:t>
            </a:r>
            <a:r>
              <a:rPr lang="sv-SE" dirty="0"/>
              <a:t> </a:t>
            </a:r>
            <a:r>
              <a:rPr lang="sv-SE" dirty="0" err="1"/>
              <a:t>us</a:t>
            </a:r>
            <a:r>
              <a:rPr lang="sv-SE" dirty="0"/>
              <a:t>. </a:t>
            </a:r>
          </a:p>
          <a:p>
            <a:endParaRPr lang="sv-SE" dirty="0"/>
          </a:p>
          <a:p>
            <a:r>
              <a:rPr lang="sv-SE" dirty="0" err="1"/>
              <a:t>Some</a:t>
            </a:r>
            <a:r>
              <a:rPr lang="sv-SE" dirty="0"/>
              <a:t> </a:t>
            </a:r>
            <a:r>
              <a:rPr lang="sv-SE" dirty="0" err="1"/>
              <a:t>people</a:t>
            </a:r>
            <a:r>
              <a:rPr lang="sv-SE" dirty="0"/>
              <a:t> </a:t>
            </a:r>
            <a:r>
              <a:rPr lang="sv-SE" dirty="0" err="1"/>
              <a:t>say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school</a:t>
            </a:r>
            <a:r>
              <a:rPr lang="sv-SE" dirty="0"/>
              <a:t> </a:t>
            </a:r>
            <a:r>
              <a:rPr lang="sv-SE" dirty="0" err="1"/>
              <a:t>can’t</a:t>
            </a:r>
            <a:r>
              <a:rPr lang="sv-SE" dirty="0"/>
              <a:t> be </a:t>
            </a:r>
            <a:r>
              <a:rPr lang="sv-SE" dirty="0" err="1"/>
              <a:t>about</a:t>
            </a:r>
            <a:r>
              <a:rPr lang="sv-SE" dirty="0"/>
              <a:t> feelings, </a:t>
            </a:r>
            <a:r>
              <a:rPr lang="sv-SE" dirty="0" err="1"/>
              <a:t>it’s</a:t>
            </a:r>
            <a:r>
              <a:rPr lang="sv-SE" dirty="0"/>
              <a:t> </a:t>
            </a:r>
            <a:r>
              <a:rPr lang="sv-SE" dirty="0" err="1"/>
              <a:t>about</a:t>
            </a:r>
            <a:r>
              <a:rPr lang="sv-SE" dirty="0"/>
              <a:t> </a:t>
            </a:r>
            <a:r>
              <a:rPr lang="sv-SE" dirty="0" err="1"/>
              <a:t>knowledge</a:t>
            </a:r>
            <a:r>
              <a:rPr lang="sv-SE" dirty="0"/>
              <a:t>, </a:t>
            </a:r>
            <a:r>
              <a:rPr lang="sv-SE" dirty="0" err="1"/>
              <a:t>teaching</a:t>
            </a:r>
            <a:r>
              <a:rPr lang="sv-SE" dirty="0"/>
              <a:t> and </a:t>
            </a:r>
            <a:r>
              <a:rPr lang="sv-SE" dirty="0" err="1"/>
              <a:t>learning</a:t>
            </a:r>
            <a:r>
              <a:rPr lang="sv-SE" dirty="0"/>
              <a:t>. </a:t>
            </a:r>
            <a:r>
              <a:rPr lang="sv-SE" dirty="0" err="1"/>
              <a:t>Pupils</a:t>
            </a:r>
            <a:r>
              <a:rPr lang="sv-SE" dirty="0"/>
              <a:t> </a:t>
            </a:r>
            <a:r>
              <a:rPr lang="sv-SE" dirty="0" err="1"/>
              <a:t>should</a:t>
            </a:r>
            <a:r>
              <a:rPr lang="sv-SE" dirty="0"/>
              <a:t> </a:t>
            </a:r>
            <a:r>
              <a:rPr lang="sv-SE" dirty="0" err="1"/>
              <a:t>behave</a:t>
            </a:r>
            <a:r>
              <a:rPr lang="sv-SE" dirty="0"/>
              <a:t> </a:t>
            </a:r>
            <a:r>
              <a:rPr lang="sv-SE" dirty="0" err="1"/>
              <a:t>well</a:t>
            </a:r>
            <a:r>
              <a:rPr lang="sv-SE" dirty="0"/>
              <a:t> and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they</a:t>
            </a:r>
            <a:r>
              <a:rPr lang="sv-SE" dirty="0"/>
              <a:t> </a:t>
            </a:r>
            <a:r>
              <a:rPr lang="sv-SE" dirty="0" err="1"/>
              <a:t>don’t</a:t>
            </a:r>
            <a:r>
              <a:rPr lang="sv-SE" dirty="0"/>
              <a:t> the </a:t>
            </a:r>
            <a:r>
              <a:rPr lang="sv-SE" dirty="0" err="1"/>
              <a:t>misbehave</a:t>
            </a:r>
            <a:r>
              <a:rPr lang="sv-SE" dirty="0"/>
              <a:t> and </a:t>
            </a:r>
            <a:r>
              <a:rPr lang="sv-SE" dirty="0" err="1"/>
              <a:t>should</a:t>
            </a:r>
            <a:r>
              <a:rPr lang="sv-SE" dirty="0"/>
              <a:t> be </a:t>
            </a:r>
            <a:r>
              <a:rPr lang="sv-SE" dirty="0" err="1"/>
              <a:t>punished</a:t>
            </a:r>
            <a:r>
              <a:rPr lang="sv-SE" dirty="0"/>
              <a:t>. 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CA6AD5-CF9B-45A8-A13F-328BEF4D2040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364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This</a:t>
            </a:r>
            <a:r>
              <a:rPr lang="sv-SE" dirty="0"/>
              <a:t> is the mission of the Swedish </a:t>
            </a:r>
            <a:r>
              <a:rPr lang="sv-SE" dirty="0" err="1"/>
              <a:t>school</a:t>
            </a:r>
            <a:r>
              <a:rPr lang="sv-SE" dirty="0"/>
              <a:t>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CA6AD5-CF9B-45A8-A13F-328BEF4D2040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6901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The </a:t>
            </a:r>
            <a:r>
              <a:rPr lang="sv-SE" dirty="0" err="1"/>
              <a:t>school</a:t>
            </a:r>
            <a:r>
              <a:rPr lang="sv-SE" dirty="0"/>
              <a:t> is </a:t>
            </a:r>
            <a:r>
              <a:rPr lang="sv-SE" dirty="0" err="1"/>
              <a:t>about</a:t>
            </a:r>
            <a:r>
              <a:rPr lang="sv-SE" dirty="0"/>
              <a:t> </a:t>
            </a:r>
            <a:r>
              <a:rPr lang="sv-SE" dirty="0" err="1"/>
              <a:t>teaching</a:t>
            </a:r>
            <a:r>
              <a:rPr lang="sv-SE" dirty="0"/>
              <a:t> and </a:t>
            </a:r>
            <a:r>
              <a:rPr lang="sv-SE" dirty="0" err="1"/>
              <a:t>learning</a:t>
            </a:r>
            <a:r>
              <a:rPr lang="sv-SE" dirty="0"/>
              <a:t> </a:t>
            </a:r>
            <a:r>
              <a:rPr lang="sv-SE" dirty="0" err="1"/>
              <a:t>but</a:t>
            </a:r>
            <a:r>
              <a:rPr lang="sv-SE" dirty="0"/>
              <a:t> not </a:t>
            </a:r>
            <a:r>
              <a:rPr lang="sv-SE" dirty="0" err="1"/>
              <a:t>only</a:t>
            </a:r>
            <a:r>
              <a:rPr lang="sv-SE" dirty="0"/>
              <a:t> </a:t>
            </a:r>
            <a:r>
              <a:rPr lang="sv-SE" dirty="0" err="1"/>
              <a:t>about</a:t>
            </a:r>
            <a:r>
              <a:rPr lang="sv-SE" dirty="0"/>
              <a:t> </a:t>
            </a:r>
            <a:r>
              <a:rPr lang="sv-SE" dirty="0" err="1"/>
              <a:t>achieving</a:t>
            </a:r>
            <a:r>
              <a:rPr lang="sv-SE" dirty="0"/>
              <a:t> </a:t>
            </a:r>
            <a:r>
              <a:rPr lang="sv-SE" dirty="0" err="1"/>
              <a:t>good</a:t>
            </a:r>
            <a:r>
              <a:rPr lang="sv-SE" dirty="0"/>
              <a:t> </a:t>
            </a:r>
            <a:r>
              <a:rPr lang="sv-SE" dirty="0" err="1"/>
              <a:t>grades</a:t>
            </a:r>
            <a:r>
              <a:rPr lang="sv-SE" dirty="0"/>
              <a:t>. </a:t>
            </a:r>
            <a:r>
              <a:rPr lang="sv-SE" dirty="0" err="1"/>
              <a:t>It´s</a:t>
            </a:r>
            <a:r>
              <a:rPr lang="sv-SE" dirty="0"/>
              <a:t> </a:t>
            </a:r>
            <a:r>
              <a:rPr lang="sv-SE" dirty="0" err="1"/>
              <a:t>also</a:t>
            </a:r>
            <a:r>
              <a:rPr lang="sv-SE" dirty="0"/>
              <a:t> </a:t>
            </a:r>
            <a:r>
              <a:rPr lang="sv-SE" dirty="0" err="1"/>
              <a:t>about</a:t>
            </a:r>
            <a:r>
              <a:rPr lang="sv-SE" dirty="0"/>
              <a:t> feeling </a:t>
            </a:r>
            <a:r>
              <a:rPr lang="sv-SE" dirty="0" err="1"/>
              <a:t>well</a:t>
            </a:r>
            <a:r>
              <a:rPr lang="sv-SE" dirty="0"/>
              <a:t>, </a:t>
            </a:r>
            <a:r>
              <a:rPr lang="sv-SE" dirty="0" err="1"/>
              <a:t>being</a:t>
            </a:r>
            <a:r>
              <a:rPr lang="sv-SE" dirty="0"/>
              <a:t> a </a:t>
            </a:r>
            <a:r>
              <a:rPr lang="sv-SE" dirty="0" err="1"/>
              <a:t>good</a:t>
            </a:r>
            <a:r>
              <a:rPr lang="sv-SE" dirty="0"/>
              <a:t> </a:t>
            </a:r>
            <a:r>
              <a:rPr lang="sv-SE" dirty="0" err="1"/>
              <a:t>friend</a:t>
            </a:r>
            <a:r>
              <a:rPr lang="sv-SE" dirty="0"/>
              <a:t>, </a:t>
            </a:r>
            <a:r>
              <a:rPr lang="sv-SE" dirty="0" err="1"/>
              <a:t>understanding</a:t>
            </a:r>
            <a:r>
              <a:rPr lang="sv-SE" dirty="0"/>
              <a:t> and </a:t>
            </a:r>
            <a:r>
              <a:rPr lang="sv-SE" dirty="0" err="1"/>
              <a:t>practising</a:t>
            </a:r>
            <a:r>
              <a:rPr lang="sv-SE" dirty="0"/>
              <a:t> </a:t>
            </a:r>
            <a:r>
              <a:rPr lang="sv-SE" dirty="0" err="1"/>
              <a:t>everyday</a:t>
            </a:r>
            <a:r>
              <a:rPr lang="sv-SE" dirty="0"/>
              <a:t> </a:t>
            </a:r>
            <a:r>
              <a:rPr lang="sv-SE" dirty="0" err="1"/>
              <a:t>democracy</a:t>
            </a:r>
            <a:r>
              <a:rPr lang="sv-SE" dirty="0"/>
              <a:t> and </a:t>
            </a:r>
            <a:r>
              <a:rPr lang="sv-SE" dirty="0" err="1"/>
              <a:t>most</a:t>
            </a:r>
            <a:r>
              <a:rPr lang="sv-SE" dirty="0"/>
              <a:t> of all, </a:t>
            </a:r>
            <a:r>
              <a:rPr lang="sv-SE" dirty="0" err="1"/>
              <a:t>it’s</a:t>
            </a:r>
            <a:r>
              <a:rPr lang="sv-SE" dirty="0"/>
              <a:t> a </a:t>
            </a:r>
            <a:r>
              <a:rPr lang="sv-SE" dirty="0" err="1"/>
              <a:t>cooperation</a:t>
            </a:r>
            <a:r>
              <a:rPr lang="sv-SE" dirty="0"/>
              <a:t> or partnership </a:t>
            </a:r>
            <a:r>
              <a:rPr lang="sv-SE" dirty="0" err="1"/>
              <a:t>with</a:t>
            </a:r>
            <a:r>
              <a:rPr lang="sv-SE" dirty="0"/>
              <a:t> the </a:t>
            </a:r>
            <a:r>
              <a:rPr lang="sv-SE" dirty="0" err="1"/>
              <a:t>parents</a:t>
            </a:r>
            <a:r>
              <a:rPr lang="sv-SE" dirty="0"/>
              <a:t> of the </a:t>
            </a:r>
            <a:r>
              <a:rPr lang="sv-SE" dirty="0" err="1"/>
              <a:t>children</a:t>
            </a:r>
            <a:r>
              <a:rPr lang="sv-SE" dirty="0"/>
              <a:t>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CA6AD5-CF9B-45A8-A13F-328BEF4D2040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1371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Look at </a:t>
            </a:r>
            <a:r>
              <a:rPr lang="sv-SE" dirty="0" err="1"/>
              <a:t>these</a:t>
            </a:r>
            <a:r>
              <a:rPr lang="sv-SE" dirty="0"/>
              <a:t> </a:t>
            </a:r>
            <a:r>
              <a:rPr lang="sv-SE" dirty="0" err="1"/>
              <a:t>two</a:t>
            </a:r>
            <a:r>
              <a:rPr lang="sv-SE" dirty="0"/>
              <a:t> </a:t>
            </a:r>
            <a:r>
              <a:rPr lang="sv-SE" dirty="0" err="1"/>
              <a:t>shapes</a:t>
            </a:r>
            <a:r>
              <a:rPr lang="sv-SE" dirty="0"/>
              <a:t> and the different </a:t>
            </a:r>
            <a:r>
              <a:rPr lang="sv-SE" dirty="0" err="1"/>
              <a:t>categories</a:t>
            </a:r>
            <a:r>
              <a:rPr lang="sv-SE" dirty="0"/>
              <a:t>. </a:t>
            </a:r>
            <a:r>
              <a:rPr lang="sv-SE" dirty="0" err="1"/>
              <a:t>What</a:t>
            </a:r>
            <a:r>
              <a:rPr lang="sv-SE" dirty="0"/>
              <a:t> </a:t>
            </a:r>
            <a:r>
              <a:rPr lang="sv-SE" dirty="0" err="1"/>
              <a:t>happens</a:t>
            </a:r>
            <a:r>
              <a:rPr lang="sv-SE" dirty="0"/>
              <a:t> </a:t>
            </a:r>
            <a:r>
              <a:rPr lang="sv-SE" dirty="0" err="1"/>
              <a:t>when</a:t>
            </a:r>
            <a:r>
              <a:rPr lang="sv-SE" dirty="0"/>
              <a:t> </a:t>
            </a:r>
            <a:r>
              <a:rPr lang="sv-SE" dirty="0" err="1"/>
              <a:t>teachers</a:t>
            </a:r>
            <a:r>
              <a:rPr lang="sv-SE" dirty="0"/>
              <a:t> and </a:t>
            </a:r>
            <a:r>
              <a:rPr lang="sv-SE" dirty="0" err="1"/>
              <a:t>other</a:t>
            </a:r>
            <a:r>
              <a:rPr lang="sv-SE" dirty="0"/>
              <a:t> </a:t>
            </a:r>
            <a:r>
              <a:rPr lang="sv-SE" dirty="0" err="1"/>
              <a:t>staff</a:t>
            </a:r>
            <a:r>
              <a:rPr lang="sv-SE" dirty="0"/>
              <a:t> at </a:t>
            </a:r>
            <a:r>
              <a:rPr lang="sv-SE" dirty="0" err="1"/>
              <a:t>school</a:t>
            </a:r>
            <a:r>
              <a:rPr lang="sv-SE" dirty="0"/>
              <a:t> </a:t>
            </a:r>
            <a:r>
              <a:rPr lang="sv-SE" dirty="0" err="1"/>
              <a:t>feel</a:t>
            </a:r>
            <a:r>
              <a:rPr lang="sv-SE" dirty="0"/>
              <a:t> </a:t>
            </a:r>
            <a:r>
              <a:rPr lang="sv-SE" dirty="0" err="1"/>
              <a:t>stressed</a:t>
            </a:r>
            <a:r>
              <a:rPr lang="sv-SE" dirty="0"/>
              <a:t> and </a:t>
            </a:r>
            <a:r>
              <a:rPr lang="sv-SE" dirty="0" err="1"/>
              <a:t>overwhelmed</a:t>
            </a:r>
            <a:r>
              <a:rPr lang="sv-SE" dirty="0"/>
              <a:t> and </a:t>
            </a:r>
            <a:r>
              <a:rPr lang="sv-SE" dirty="0" err="1"/>
              <a:t>how</a:t>
            </a:r>
            <a:r>
              <a:rPr lang="sv-SE" dirty="0"/>
              <a:t> </a:t>
            </a:r>
            <a:r>
              <a:rPr lang="sv-SE" dirty="0" err="1"/>
              <a:t>would</a:t>
            </a:r>
            <a:r>
              <a:rPr lang="sv-SE" dirty="0"/>
              <a:t> it </a:t>
            </a:r>
            <a:r>
              <a:rPr lang="sv-SE" dirty="0" err="1"/>
              <a:t>change</a:t>
            </a:r>
            <a:r>
              <a:rPr lang="sv-SE" dirty="0"/>
              <a:t>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they</a:t>
            </a:r>
            <a:r>
              <a:rPr lang="sv-SE" dirty="0"/>
              <a:t> </a:t>
            </a:r>
            <a:r>
              <a:rPr lang="sv-SE" dirty="0" err="1"/>
              <a:t>instead</a:t>
            </a:r>
            <a:r>
              <a:rPr lang="sv-SE" dirty="0"/>
              <a:t> </a:t>
            </a:r>
            <a:r>
              <a:rPr lang="sv-SE" dirty="0" err="1"/>
              <a:t>were</a:t>
            </a:r>
            <a:r>
              <a:rPr lang="sv-SE" dirty="0"/>
              <a:t> </a:t>
            </a:r>
            <a:r>
              <a:rPr lang="sv-SE" dirty="0" err="1"/>
              <a:t>mentally</a:t>
            </a:r>
            <a:r>
              <a:rPr lang="sv-SE" dirty="0"/>
              <a:t> fit and </a:t>
            </a:r>
            <a:r>
              <a:rPr lang="sv-SE" dirty="0" err="1"/>
              <a:t>resilient</a:t>
            </a:r>
            <a:r>
              <a:rPr lang="sv-SE" dirty="0"/>
              <a:t>?</a:t>
            </a:r>
          </a:p>
          <a:p>
            <a:endParaRPr lang="sv-SE" dirty="0"/>
          </a:p>
          <a:p>
            <a:r>
              <a:rPr lang="sv-SE" dirty="0" err="1"/>
              <a:t>What</a:t>
            </a:r>
            <a:r>
              <a:rPr lang="sv-SE" dirty="0"/>
              <a:t> </a:t>
            </a:r>
            <a:r>
              <a:rPr lang="sv-SE" dirty="0" err="1"/>
              <a:t>change</a:t>
            </a:r>
            <a:r>
              <a:rPr lang="sv-SE" dirty="0"/>
              <a:t> </a:t>
            </a:r>
            <a:r>
              <a:rPr lang="sv-SE" dirty="0" err="1"/>
              <a:t>would</a:t>
            </a:r>
            <a:r>
              <a:rPr lang="sv-SE" dirty="0"/>
              <a:t> it make </a:t>
            </a:r>
            <a:r>
              <a:rPr lang="sv-SE" dirty="0" err="1"/>
              <a:t>if</a:t>
            </a:r>
            <a:r>
              <a:rPr lang="sv-SE" dirty="0"/>
              <a:t> the students </a:t>
            </a:r>
            <a:r>
              <a:rPr lang="sv-SE" dirty="0" err="1"/>
              <a:t>were</a:t>
            </a:r>
            <a:r>
              <a:rPr lang="sv-SE" dirty="0"/>
              <a:t> </a:t>
            </a:r>
            <a:r>
              <a:rPr lang="sv-SE" dirty="0" err="1"/>
              <a:t>engaged</a:t>
            </a:r>
            <a:r>
              <a:rPr lang="sv-SE" dirty="0"/>
              <a:t> in </a:t>
            </a:r>
            <a:r>
              <a:rPr lang="sv-SE" dirty="0" err="1"/>
              <a:t>learning</a:t>
            </a:r>
            <a:r>
              <a:rPr lang="sv-SE" dirty="0"/>
              <a:t> and </a:t>
            </a:r>
            <a:r>
              <a:rPr lang="sv-SE" dirty="0" err="1"/>
              <a:t>motivated</a:t>
            </a:r>
            <a:r>
              <a:rPr lang="sv-SE" dirty="0"/>
              <a:t> </a:t>
            </a:r>
            <a:r>
              <a:rPr lang="sv-SE" dirty="0" err="1"/>
              <a:t>instead</a:t>
            </a:r>
            <a:r>
              <a:rPr lang="sv-SE" dirty="0"/>
              <a:t> of </a:t>
            </a:r>
            <a:r>
              <a:rPr lang="sv-SE" dirty="0" err="1"/>
              <a:t>stressed</a:t>
            </a:r>
            <a:r>
              <a:rPr lang="sv-SE" dirty="0"/>
              <a:t> and </a:t>
            </a:r>
            <a:r>
              <a:rPr lang="sv-SE" dirty="0" err="1"/>
              <a:t>disengaged</a:t>
            </a:r>
            <a:r>
              <a:rPr lang="sv-SE" dirty="0"/>
              <a:t>?</a:t>
            </a:r>
          </a:p>
          <a:p>
            <a:endParaRPr lang="sv-SE" dirty="0"/>
          </a:p>
          <a:p>
            <a:r>
              <a:rPr lang="sv-SE" dirty="0" err="1"/>
              <a:t>What</a:t>
            </a:r>
            <a:r>
              <a:rPr lang="sv-SE" dirty="0"/>
              <a:t> </a:t>
            </a:r>
            <a:r>
              <a:rPr lang="sv-SE" dirty="0" err="1"/>
              <a:t>change</a:t>
            </a:r>
            <a:r>
              <a:rPr lang="sv-SE" dirty="0"/>
              <a:t> </a:t>
            </a:r>
            <a:r>
              <a:rPr lang="sv-SE" dirty="0" err="1"/>
              <a:t>would</a:t>
            </a:r>
            <a:r>
              <a:rPr lang="sv-SE" dirty="0"/>
              <a:t> it make </a:t>
            </a:r>
            <a:r>
              <a:rPr lang="sv-SE" dirty="0" err="1"/>
              <a:t>if</a:t>
            </a:r>
            <a:r>
              <a:rPr lang="sv-SE" dirty="0"/>
              <a:t> the </a:t>
            </a:r>
            <a:r>
              <a:rPr lang="sv-SE" dirty="0" err="1"/>
              <a:t>parents</a:t>
            </a:r>
            <a:r>
              <a:rPr lang="sv-SE" dirty="0"/>
              <a:t> </a:t>
            </a:r>
            <a:r>
              <a:rPr lang="sv-SE" dirty="0" err="1"/>
              <a:t>were</a:t>
            </a:r>
            <a:r>
              <a:rPr lang="sv-SE" dirty="0"/>
              <a:t> </a:t>
            </a:r>
            <a:r>
              <a:rPr lang="sv-SE" dirty="0" err="1"/>
              <a:t>mentally</a:t>
            </a:r>
            <a:r>
              <a:rPr lang="sv-SE" dirty="0"/>
              <a:t> fit and not </a:t>
            </a:r>
            <a:r>
              <a:rPr lang="sv-SE" dirty="0" err="1"/>
              <a:t>overwhelmed</a:t>
            </a:r>
            <a:r>
              <a:rPr lang="sv-SE" dirty="0"/>
              <a:t>, over-</a:t>
            </a:r>
            <a:r>
              <a:rPr lang="sv-SE" dirty="0" err="1"/>
              <a:t>protective</a:t>
            </a:r>
            <a:r>
              <a:rPr lang="sv-SE" dirty="0"/>
              <a:t> or </a:t>
            </a:r>
            <a:r>
              <a:rPr lang="sv-SE" dirty="0" err="1"/>
              <a:t>negligent</a:t>
            </a:r>
            <a:r>
              <a:rPr lang="sv-SE" dirty="0"/>
              <a:t>?</a:t>
            </a:r>
          </a:p>
          <a:p>
            <a:endParaRPr lang="sv-SE" dirty="0"/>
          </a:p>
          <a:p>
            <a:r>
              <a:rPr lang="sv-SE" dirty="0" err="1"/>
              <a:t>What</a:t>
            </a:r>
            <a:r>
              <a:rPr lang="sv-SE" dirty="0"/>
              <a:t> </a:t>
            </a:r>
            <a:r>
              <a:rPr lang="sv-SE" dirty="0" err="1"/>
              <a:t>happens</a:t>
            </a:r>
            <a:r>
              <a:rPr lang="sv-SE" dirty="0"/>
              <a:t> </a:t>
            </a:r>
            <a:r>
              <a:rPr lang="sv-SE" dirty="0" err="1"/>
              <a:t>when</a:t>
            </a:r>
            <a:r>
              <a:rPr lang="sv-SE" dirty="0"/>
              <a:t> the experts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use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non-</a:t>
            </a:r>
            <a:r>
              <a:rPr lang="sv-SE" dirty="0" err="1"/>
              <a:t>evidence</a:t>
            </a:r>
            <a:r>
              <a:rPr lang="sv-SE" dirty="0"/>
              <a:t> </a:t>
            </a:r>
            <a:r>
              <a:rPr lang="sv-SE" dirty="0" err="1"/>
              <a:t>based</a:t>
            </a:r>
            <a:r>
              <a:rPr lang="sv-SE" dirty="0"/>
              <a:t> fashion </a:t>
            </a:r>
            <a:r>
              <a:rPr lang="sv-SE" dirty="0" err="1"/>
              <a:t>followers</a:t>
            </a:r>
            <a:r>
              <a:rPr lang="sv-SE" dirty="0"/>
              <a:t> </a:t>
            </a:r>
            <a:r>
              <a:rPr lang="sv-SE" dirty="0" err="1"/>
              <a:t>instead</a:t>
            </a:r>
            <a:r>
              <a:rPr lang="sv-SE" dirty="0"/>
              <a:t> of </a:t>
            </a:r>
            <a:r>
              <a:rPr lang="sv-SE" dirty="0" err="1"/>
              <a:t>us</a:t>
            </a:r>
            <a:r>
              <a:rPr lang="sv-SE" dirty="0"/>
              <a:t> </a:t>
            </a:r>
            <a:r>
              <a:rPr lang="sv-SE" dirty="0" err="1"/>
              <a:t>using</a:t>
            </a:r>
            <a:r>
              <a:rPr lang="sv-SE" dirty="0"/>
              <a:t> </a:t>
            </a:r>
            <a:r>
              <a:rPr lang="sv-SE" dirty="0" err="1"/>
              <a:t>evidence</a:t>
            </a:r>
            <a:r>
              <a:rPr lang="sv-SE" dirty="0"/>
              <a:t> </a:t>
            </a:r>
            <a:r>
              <a:rPr lang="sv-SE" dirty="0" err="1"/>
              <a:t>based</a:t>
            </a:r>
            <a:r>
              <a:rPr lang="sv-SE" dirty="0"/>
              <a:t> experts </a:t>
            </a:r>
            <a:r>
              <a:rPr lang="sv-SE" dirty="0" err="1"/>
              <a:t>who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valuing</a:t>
            </a:r>
            <a:r>
              <a:rPr lang="sv-SE" dirty="0"/>
              <a:t> </a:t>
            </a:r>
            <a:r>
              <a:rPr lang="sv-SE" dirty="0" err="1"/>
              <a:t>knowledge</a:t>
            </a:r>
            <a:r>
              <a:rPr lang="sv-SE" dirty="0"/>
              <a:t> and </a:t>
            </a:r>
            <a:r>
              <a:rPr lang="sv-SE" dirty="0" err="1"/>
              <a:t>experience</a:t>
            </a:r>
            <a:r>
              <a:rPr lang="sv-SE" dirty="0"/>
              <a:t>?</a:t>
            </a:r>
          </a:p>
          <a:p>
            <a:endParaRPr lang="sv-SE" dirty="0"/>
          </a:p>
          <a:p>
            <a:r>
              <a:rPr lang="sv-SE" dirty="0"/>
              <a:t>And </a:t>
            </a:r>
            <a:r>
              <a:rPr lang="sv-SE" dirty="0" err="1"/>
              <a:t>we</a:t>
            </a:r>
            <a:r>
              <a:rPr lang="sv-SE" dirty="0"/>
              <a:t> all </a:t>
            </a:r>
            <a:r>
              <a:rPr lang="sv-SE" dirty="0" err="1"/>
              <a:t>know</a:t>
            </a:r>
            <a:r>
              <a:rPr lang="sv-SE" dirty="0"/>
              <a:t> </a:t>
            </a:r>
            <a:r>
              <a:rPr lang="sv-SE" dirty="0" err="1"/>
              <a:t>how</a:t>
            </a:r>
            <a:r>
              <a:rPr lang="sv-SE" dirty="0"/>
              <a:t> </a:t>
            </a:r>
            <a:r>
              <a:rPr lang="sv-SE" dirty="0" err="1"/>
              <a:t>much</a:t>
            </a:r>
            <a:r>
              <a:rPr lang="sv-SE" dirty="0"/>
              <a:t> social media </a:t>
            </a:r>
            <a:r>
              <a:rPr lang="sv-SE" dirty="0" err="1"/>
              <a:t>affects</a:t>
            </a:r>
            <a:r>
              <a:rPr lang="sv-SE" dirty="0"/>
              <a:t> </a:t>
            </a:r>
            <a:r>
              <a:rPr lang="sv-SE" dirty="0" err="1"/>
              <a:t>us</a:t>
            </a:r>
            <a:r>
              <a:rPr lang="sv-SE" dirty="0"/>
              <a:t>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CA6AD5-CF9B-45A8-A13F-328BEF4D2040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70039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Let’s</a:t>
            </a:r>
            <a:r>
              <a:rPr lang="sv-SE" dirty="0"/>
              <a:t> face it: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only</a:t>
            </a:r>
            <a:r>
              <a:rPr lang="sv-SE" dirty="0"/>
              <a:t> </a:t>
            </a:r>
            <a:r>
              <a:rPr lang="sv-SE" dirty="0" err="1"/>
              <a:t>know</a:t>
            </a:r>
            <a:r>
              <a:rPr lang="sv-SE" dirty="0"/>
              <a:t> </a:t>
            </a:r>
            <a:r>
              <a:rPr lang="sv-SE" dirty="0" err="1"/>
              <a:t>what</a:t>
            </a:r>
            <a:r>
              <a:rPr lang="sv-SE" dirty="0"/>
              <a:t>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know</a:t>
            </a:r>
            <a:r>
              <a:rPr lang="sv-SE" dirty="0"/>
              <a:t>. </a:t>
            </a:r>
            <a:r>
              <a:rPr lang="sv-SE" dirty="0" err="1"/>
              <a:t>There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so </a:t>
            </a:r>
            <a:r>
              <a:rPr lang="sv-SE" dirty="0" err="1"/>
              <a:t>many</a:t>
            </a:r>
            <a:r>
              <a:rPr lang="sv-SE" dirty="0"/>
              <a:t> </a:t>
            </a:r>
            <a:r>
              <a:rPr lang="sv-SE" dirty="0" err="1"/>
              <a:t>things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not </a:t>
            </a:r>
            <a:r>
              <a:rPr lang="sv-SE" dirty="0" err="1"/>
              <a:t>aware</a:t>
            </a:r>
            <a:r>
              <a:rPr lang="sv-SE" dirty="0"/>
              <a:t> of </a:t>
            </a:r>
            <a:r>
              <a:rPr lang="sv-SE" dirty="0" err="1"/>
              <a:t>about</a:t>
            </a:r>
            <a:r>
              <a:rPr lang="sv-SE" dirty="0"/>
              <a:t> </a:t>
            </a:r>
            <a:r>
              <a:rPr lang="sv-SE" dirty="0" err="1"/>
              <a:t>ourselves</a:t>
            </a:r>
            <a:r>
              <a:rPr lang="sv-SE" dirty="0"/>
              <a:t>.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need</a:t>
            </a:r>
            <a:r>
              <a:rPr lang="sv-SE" dirty="0"/>
              <a:t> to </a:t>
            </a:r>
            <a:r>
              <a:rPr lang="sv-SE" dirty="0" err="1"/>
              <a:t>give</a:t>
            </a:r>
            <a:r>
              <a:rPr lang="sv-SE" dirty="0"/>
              <a:t> </a:t>
            </a:r>
            <a:r>
              <a:rPr lang="sv-SE" dirty="0" err="1"/>
              <a:t>ourselves</a:t>
            </a:r>
            <a:r>
              <a:rPr lang="sv-SE" dirty="0"/>
              <a:t> </a:t>
            </a:r>
            <a:r>
              <a:rPr lang="sv-SE" dirty="0" err="1"/>
              <a:t>time</a:t>
            </a:r>
            <a:r>
              <a:rPr lang="sv-SE" dirty="0"/>
              <a:t> to </a:t>
            </a:r>
            <a:r>
              <a:rPr lang="sv-SE" dirty="0" err="1"/>
              <a:t>reflect</a:t>
            </a:r>
            <a:r>
              <a:rPr lang="sv-SE" dirty="0"/>
              <a:t> </a:t>
            </a:r>
            <a:r>
              <a:rPr lang="sv-SE" dirty="0" err="1"/>
              <a:t>about</a:t>
            </a:r>
            <a:r>
              <a:rPr lang="sv-SE" dirty="0"/>
              <a:t> </a:t>
            </a:r>
            <a:r>
              <a:rPr lang="sv-SE" dirty="0" err="1"/>
              <a:t>our</a:t>
            </a:r>
            <a:r>
              <a:rPr lang="sv-SE" dirty="0"/>
              <a:t> </a:t>
            </a:r>
            <a:r>
              <a:rPr lang="sv-SE" dirty="0" err="1"/>
              <a:t>thoughts</a:t>
            </a:r>
            <a:r>
              <a:rPr lang="sv-SE" dirty="0"/>
              <a:t>, feelings and </a:t>
            </a:r>
            <a:r>
              <a:rPr lang="sv-SE" dirty="0" err="1"/>
              <a:t>our</a:t>
            </a:r>
            <a:r>
              <a:rPr lang="sv-SE" dirty="0"/>
              <a:t> </a:t>
            </a:r>
            <a:r>
              <a:rPr lang="sv-SE" dirty="0" err="1"/>
              <a:t>own</a:t>
            </a:r>
            <a:r>
              <a:rPr lang="sv-SE" dirty="0"/>
              <a:t> </a:t>
            </a:r>
            <a:r>
              <a:rPr lang="sv-SE" dirty="0" err="1"/>
              <a:t>behaviours</a:t>
            </a:r>
            <a:r>
              <a:rPr lang="sv-SE" dirty="0"/>
              <a:t>. And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need</a:t>
            </a:r>
            <a:r>
              <a:rPr lang="sv-SE" dirty="0"/>
              <a:t> to </a:t>
            </a:r>
            <a:r>
              <a:rPr lang="sv-SE" dirty="0" err="1"/>
              <a:t>help</a:t>
            </a:r>
            <a:r>
              <a:rPr lang="sv-SE" dirty="0"/>
              <a:t> </a:t>
            </a:r>
            <a:r>
              <a:rPr lang="sv-SE" dirty="0" err="1"/>
              <a:t>our</a:t>
            </a:r>
            <a:r>
              <a:rPr lang="sv-SE" dirty="0"/>
              <a:t> </a:t>
            </a:r>
            <a:r>
              <a:rPr lang="sv-SE" dirty="0" err="1"/>
              <a:t>pupils</a:t>
            </a:r>
            <a:r>
              <a:rPr lang="sv-SE" dirty="0"/>
              <a:t> to talk </a:t>
            </a:r>
            <a:r>
              <a:rPr lang="sv-SE" dirty="0" err="1"/>
              <a:t>about</a:t>
            </a:r>
            <a:r>
              <a:rPr lang="sv-SE" dirty="0"/>
              <a:t> </a:t>
            </a:r>
            <a:r>
              <a:rPr lang="sv-SE" dirty="0" err="1"/>
              <a:t>their</a:t>
            </a:r>
            <a:r>
              <a:rPr lang="sv-SE" dirty="0"/>
              <a:t> </a:t>
            </a:r>
            <a:r>
              <a:rPr lang="sv-SE" dirty="0" err="1"/>
              <a:t>thoughts</a:t>
            </a:r>
            <a:r>
              <a:rPr lang="sv-SE" dirty="0"/>
              <a:t> and feelings, not </a:t>
            </a:r>
            <a:r>
              <a:rPr lang="sv-SE" dirty="0" err="1"/>
              <a:t>only</a:t>
            </a:r>
            <a:r>
              <a:rPr lang="sv-SE" dirty="0"/>
              <a:t> </a:t>
            </a:r>
            <a:r>
              <a:rPr lang="sv-SE" dirty="0" err="1"/>
              <a:t>their</a:t>
            </a:r>
            <a:r>
              <a:rPr lang="sv-SE" dirty="0"/>
              <a:t> </a:t>
            </a:r>
            <a:r>
              <a:rPr lang="sv-SE" dirty="0" err="1"/>
              <a:t>behaviour</a:t>
            </a:r>
            <a:r>
              <a:rPr lang="sv-SE" dirty="0"/>
              <a:t>.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need</a:t>
            </a:r>
            <a:r>
              <a:rPr lang="sv-SE" dirty="0"/>
              <a:t> to understand </a:t>
            </a:r>
            <a:r>
              <a:rPr lang="sv-SE" dirty="0" err="1"/>
              <a:t>why</a:t>
            </a:r>
            <a:r>
              <a:rPr lang="sv-SE" dirty="0"/>
              <a:t> </a:t>
            </a:r>
            <a:r>
              <a:rPr lang="sv-SE" dirty="0" err="1"/>
              <a:t>we</a:t>
            </a:r>
            <a:r>
              <a:rPr lang="sv-SE" dirty="0"/>
              <a:t> do </a:t>
            </a:r>
            <a:r>
              <a:rPr lang="sv-SE" dirty="0" err="1"/>
              <a:t>what</a:t>
            </a:r>
            <a:r>
              <a:rPr lang="sv-SE" dirty="0"/>
              <a:t> </a:t>
            </a:r>
            <a:r>
              <a:rPr lang="sv-SE" dirty="0" err="1"/>
              <a:t>we</a:t>
            </a:r>
            <a:r>
              <a:rPr lang="sv-SE" dirty="0"/>
              <a:t> do. </a:t>
            </a:r>
            <a:r>
              <a:rPr lang="sv-SE" dirty="0" err="1"/>
              <a:t>Then</a:t>
            </a:r>
            <a:r>
              <a:rPr lang="sv-SE" dirty="0"/>
              <a:t>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understand </a:t>
            </a:r>
            <a:r>
              <a:rPr lang="sv-SE" dirty="0" err="1"/>
              <a:t>why</a:t>
            </a:r>
            <a:r>
              <a:rPr lang="sv-SE" dirty="0"/>
              <a:t> </a:t>
            </a:r>
            <a:r>
              <a:rPr lang="sv-SE" dirty="0" err="1"/>
              <a:t>other</a:t>
            </a:r>
            <a:r>
              <a:rPr lang="sv-SE" dirty="0"/>
              <a:t> </a:t>
            </a:r>
            <a:r>
              <a:rPr lang="sv-SE" dirty="0" err="1"/>
              <a:t>people</a:t>
            </a:r>
            <a:r>
              <a:rPr lang="sv-SE" dirty="0"/>
              <a:t> do </a:t>
            </a:r>
            <a:r>
              <a:rPr lang="sv-SE" dirty="0" err="1"/>
              <a:t>what</a:t>
            </a:r>
            <a:r>
              <a:rPr lang="sv-SE" dirty="0"/>
              <a:t> </a:t>
            </a:r>
            <a:r>
              <a:rPr lang="sv-SE" dirty="0" err="1"/>
              <a:t>they</a:t>
            </a:r>
            <a:r>
              <a:rPr lang="sv-SE" dirty="0"/>
              <a:t> do and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help</a:t>
            </a:r>
            <a:r>
              <a:rPr lang="sv-SE" dirty="0"/>
              <a:t> </a:t>
            </a:r>
            <a:r>
              <a:rPr lang="sv-SE" dirty="0" err="1"/>
              <a:t>us</a:t>
            </a:r>
            <a:r>
              <a:rPr lang="sv-SE" dirty="0"/>
              <a:t> </a:t>
            </a:r>
            <a:r>
              <a:rPr lang="sv-SE" dirty="0" err="1"/>
              <a:t>see</a:t>
            </a:r>
            <a:r>
              <a:rPr lang="sv-SE" dirty="0"/>
              <a:t> the potential </a:t>
            </a:r>
            <a:r>
              <a:rPr lang="sv-SE" dirty="0" err="1"/>
              <a:t>behind</a:t>
            </a:r>
            <a:r>
              <a:rPr lang="sv-SE" dirty="0"/>
              <a:t> the </a:t>
            </a:r>
            <a:r>
              <a:rPr lang="sv-SE" dirty="0" err="1"/>
              <a:t>behaviour</a:t>
            </a:r>
            <a:r>
              <a:rPr lang="sv-SE" dirty="0"/>
              <a:t>. All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help</a:t>
            </a:r>
            <a:r>
              <a:rPr lang="sv-SE" dirty="0"/>
              <a:t> </a:t>
            </a:r>
            <a:r>
              <a:rPr lang="sv-SE" dirty="0" err="1"/>
              <a:t>us</a:t>
            </a:r>
            <a:r>
              <a:rPr lang="sv-SE" dirty="0"/>
              <a:t> understand </a:t>
            </a:r>
            <a:r>
              <a:rPr lang="sv-SE" dirty="0" err="1"/>
              <a:t>how</a:t>
            </a:r>
            <a:r>
              <a:rPr lang="sv-SE" dirty="0"/>
              <a:t>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a </a:t>
            </a:r>
            <a:r>
              <a:rPr lang="sv-SE" dirty="0" err="1"/>
              <a:t>whole-school</a:t>
            </a:r>
            <a:r>
              <a:rPr lang="sv-SE" dirty="0"/>
              <a:t> approach to </a:t>
            </a:r>
            <a:r>
              <a:rPr lang="sv-SE" dirty="0" err="1"/>
              <a:t>wellbeing</a:t>
            </a:r>
            <a:r>
              <a:rPr lang="sv-SE" dirty="0"/>
              <a:t> and </a:t>
            </a:r>
            <a:r>
              <a:rPr lang="sv-SE" dirty="0" err="1"/>
              <a:t>create</a:t>
            </a:r>
            <a:r>
              <a:rPr lang="sv-SE" dirty="0"/>
              <a:t> a positive </a:t>
            </a:r>
            <a:r>
              <a:rPr lang="sv-SE" dirty="0" err="1"/>
              <a:t>school</a:t>
            </a:r>
            <a:r>
              <a:rPr lang="sv-SE" dirty="0"/>
              <a:t> </a:t>
            </a:r>
            <a:r>
              <a:rPr lang="sv-SE" dirty="0" err="1"/>
              <a:t>climate</a:t>
            </a:r>
            <a:r>
              <a:rPr lang="sv-SE" dirty="0"/>
              <a:t>. </a:t>
            </a:r>
          </a:p>
          <a:p>
            <a:endParaRPr lang="sv-SE" dirty="0"/>
          </a:p>
          <a:p>
            <a:r>
              <a:rPr lang="sv-SE" dirty="0" err="1"/>
              <a:t>Commitment</a:t>
            </a:r>
            <a:r>
              <a:rPr lang="sv-SE" dirty="0"/>
              <a:t> is </a:t>
            </a:r>
            <a:r>
              <a:rPr lang="sv-SE" dirty="0" err="1"/>
              <a:t>what</a:t>
            </a:r>
            <a:r>
              <a:rPr lang="sv-SE" dirty="0"/>
              <a:t> </a:t>
            </a:r>
            <a:r>
              <a:rPr lang="sv-SE" dirty="0" err="1"/>
              <a:t>happens</a:t>
            </a:r>
            <a:r>
              <a:rPr lang="sv-SE" dirty="0"/>
              <a:t> </a:t>
            </a:r>
            <a:r>
              <a:rPr lang="sv-SE" dirty="0" err="1"/>
              <a:t>when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truly</a:t>
            </a:r>
            <a:r>
              <a:rPr lang="sv-SE" dirty="0"/>
              <a:t> accept, </a:t>
            </a:r>
            <a:r>
              <a:rPr lang="sv-SE" dirty="0" err="1"/>
              <a:t>choose</a:t>
            </a:r>
            <a:r>
              <a:rPr lang="sv-SE" dirty="0"/>
              <a:t> or </a:t>
            </a:r>
            <a:r>
              <a:rPr lang="sv-SE" dirty="0" err="1"/>
              <a:t>take</a:t>
            </a:r>
            <a:r>
              <a:rPr lang="sv-SE" dirty="0"/>
              <a:t> </a:t>
            </a:r>
            <a:r>
              <a:rPr lang="sv-SE" dirty="0" err="1"/>
              <a:t>responsibility</a:t>
            </a:r>
            <a:r>
              <a:rPr lang="sv-SE" dirty="0"/>
              <a:t> for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thoughts</a:t>
            </a:r>
            <a:r>
              <a:rPr lang="sv-SE" dirty="0"/>
              <a:t>, feelings or actions.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leads</a:t>
            </a:r>
            <a:r>
              <a:rPr lang="sv-SE" dirty="0"/>
              <a:t> to a </a:t>
            </a:r>
            <a:r>
              <a:rPr lang="sv-SE" dirty="0" err="1"/>
              <a:t>higher</a:t>
            </a:r>
            <a:r>
              <a:rPr lang="sv-SE" dirty="0"/>
              <a:t> </a:t>
            </a:r>
            <a:r>
              <a:rPr lang="sv-SE" dirty="0" err="1"/>
              <a:t>performance</a:t>
            </a:r>
            <a:r>
              <a:rPr lang="sv-SE" dirty="0"/>
              <a:t>. </a:t>
            </a:r>
          </a:p>
          <a:p>
            <a:endParaRPr lang="sv-SE" dirty="0"/>
          </a:p>
          <a:p>
            <a:r>
              <a:rPr lang="sv-SE" dirty="0"/>
              <a:t>BUT!</a:t>
            </a:r>
          </a:p>
          <a:p>
            <a:endParaRPr lang="sv-SE" dirty="0"/>
          </a:p>
          <a:p>
            <a:r>
              <a:rPr lang="sv-SE" dirty="0" err="1"/>
              <a:t>When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ordered</a:t>
            </a:r>
            <a:r>
              <a:rPr lang="sv-SE" dirty="0"/>
              <a:t> to be </a:t>
            </a:r>
            <a:r>
              <a:rPr lang="sv-SE" dirty="0" err="1"/>
              <a:t>responsible</a:t>
            </a:r>
            <a:r>
              <a:rPr lang="sv-SE" dirty="0"/>
              <a:t> and </a:t>
            </a:r>
            <a:r>
              <a:rPr lang="sv-SE" dirty="0" err="1"/>
              <a:t>don’t</a:t>
            </a:r>
            <a:r>
              <a:rPr lang="sv-SE" dirty="0"/>
              <a:t> accept it,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performance</a:t>
            </a:r>
            <a:r>
              <a:rPr lang="sv-SE" dirty="0"/>
              <a:t>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probably</a:t>
            </a:r>
            <a:r>
              <a:rPr lang="sv-SE" dirty="0"/>
              <a:t> be </a:t>
            </a:r>
            <a:r>
              <a:rPr lang="sv-SE" dirty="0" err="1"/>
              <a:t>lower</a:t>
            </a:r>
            <a:r>
              <a:rPr lang="sv-SE" dirty="0"/>
              <a:t>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CA6AD5-CF9B-45A8-A13F-328BEF4D2040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34781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 positive </a:t>
            </a:r>
            <a:r>
              <a:rPr lang="sv-SE" dirty="0" err="1"/>
              <a:t>school</a:t>
            </a:r>
            <a:r>
              <a:rPr lang="sv-SE" dirty="0"/>
              <a:t> </a:t>
            </a:r>
            <a:r>
              <a:rPr lang="sv-SE" dirty="0" err="1"/>
              <a:t>climate</a:t>
            </a:r>
            <a:r>
              <a:rPr lang="sv-SE" dirty="0"/>
              <a:t> </a:t>
            </a:r>
            <a:r>
              <a:rPr lang="sv-SE" dirty="0" err="1"/>
              <a:t>doesn’t</a:t>
            </a:r>
            <a:r>
              <a:rPr lang="sv-SE" dirty="0"/>
              <a:t> </a:t>
            </a:r>
            <a:r>
              <a:rPr lang="sv-SE" dirty="0" err="1"/>
              <a:t>mean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to be happy and positive all the </a:t>
            </a:r>
            <a:r>
              <a:rPr lang="sv-SE" dirty="0" err="1"/>
              <a:t>time</a:t>
            </a:r>
            <a:r>
              <a:rPr lang="sv-SE" dirty="0"/>
              <a:t>. It </a:t>
            </a:r>
            <a:r>
              <a:rPr lang="sv-SE" dirty="0" err="1"/>
              <a:t>means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want</a:t>
            </a:r>
            <a:r>
              <a:rPr lang="sv-SE" dirty="0"/>
              <a:t> to be </a:t>
            </a:r>
            <a:r>
              <a:rPr lang="sv-SE" dirty="0" err="1"/>
              <a:t>committed</a:t>
            </a:r>
            <a:r>
              <a:rPr lang="sv-SE" dirty="0"/>
              <a:t> and </a:t>
            </a:r>
            <a:r>
              <a:rPr lang="sv-SE" dirty="0" err="1"/>
              <a:t>interested</a:t>
            </a:r>
            <a:r>
              <a:rPr lang="sv-SE" dirty="0"/>
              <a:t> in </a:t>
            </a:r>
            <a:r>
              <a:rPr lang="sv-SE" dirty="0" err="1"/>
              <a:t>taking</a:t>
            </a:r>
            <a:r>
              <a:rPr lang="sv-SE" dirty="0"/>
              <a:t> </a:t>
            </a:r>
            <a:r>
              <a:rPr lang="sv-SE" dirty="0" err="1"/>
              <a:t>responsibility</a:t>
            </a:r>
            <a:r>
              <a:rPr lang="sv-SE" dirty="0"/>
              <a:t> for </a:t>
            </a:r>
            <a:r>
              <a:rPr lang="sv-SE" dirty="0" err="1"/>
              <a:t>our</a:t>
            </a:r>
            <a:r>
              <a:rPr lang="sv-SE" dirty="0"/>
              <a:t> </a:t>
            </a:r>
            <a:r>
              <a:rPr lang="sv-SE" dirty="0" err="1"/>
              <a:t>thoughts</a:t>
            </a:r>
            <a:r>
              <a:rPr lang="sv-SE" dirty="0"/>
              <a:t>, </a:t>
            </a:r>
            <a:r>
              <a:rPr lang="sv-SE" dirty="0" err="1"/>
              <a:t>feelíngs</a:t>
            </a:r>
            <a:r>
              <a:rPr lang="sv-SE" dirty="0"/>
              <a:t> and actions.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CA6AD5-CF9B-45A8-A13F-328BEF4D2040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0968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F7F9E-9B4C-4DA3-84BE-9DDAD96587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3F22B7-F681-31F0-37BC-263400E173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0B746C-F842-D3DA-01F6-AAFDCDEB9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28D2-70CB-469C-A6D3-11C26E580444}" type="datetimeFigureOut">
              <a:rPr lang="en-US" smtClean="0"/>
              <a:t>12.04.2026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54548-3C37-2C49-DCEB-D774CC62E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4868A-DB5C-963E-16EC-6D32D4BA9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66C2-79ED-4B7D-BED1-92BA26E9E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357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4978D-8526-F878-F231-59A0490FE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75A952-D6F6-1258-9187-7268BA55C0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5B4E6-7254-1FAD-37CE-31A2E191B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28D2-70CB-469C-A6D3-11C26E580444}" type="datetimeFigureOut">
              <a:rPr lang="en-US" smtClean="0"/>
              <a:t>12.04.2026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606328-631A-0F75-1008-DF6C6F1F3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A0B93-AD09-0CF2-3212-65D7C5F22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66C2-79ED-4B7D-BED1-92BA26E9E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590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3E8EF4-7A0D-4021-72DF-3B67FAB229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13A724-27DF-E3F7-FA16-AD661470C0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AC5121-1BD1-87C7-8BC9-1220EE39B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28D2-70CB-469C-A6D3-11C26E580444}" type="datetimeFigureOut">
              <a:rPr lang="en-US" smtClean="0"/>
              <a:t>12.04.2026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19F24A-0091-DDD2-6BCD-539BE9B33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E60A43-3095-2DEB-8D09-5156D24B3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66C2-79ED-4B7D-BED1-92BA26E9E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550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20FA0-943D-3EEC-BB62-6BF72E485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063D3-76F2-2BB1-3D70-CF38FF916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393C4C-8FCF-03BC-74C7-FDED209E7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28D2-70CB-469C-A6D3-11C26E580444}" type="datetimeFigureOut">
              <a:rPr lang="en-US" smtClean="0"/>
              <a:t>12.04.2026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FF6D05-8430-7D00-402C-B38568A3C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EE82F8-AA74-6744-8A91-9EF248B84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66C2-79ED-4B7D-BED1-92BA26E9E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810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27CBF-B241-199A-DBA3-9478DA8F8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562B56-E62A-B7F2-D332-B8AFC7695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DFA873-54B7-4E4A-6B48-4C6F07896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28D2-70CB-469C-A6D3-11C26E580444}" type="datetimeFigureOut">
              <a:rPr lang="en-US" smtClean="0"/>
              <a:t>12.04.2026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D23054-9E58-4799-6685-72D10F129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F8AA0B-294D-A26F-B0EC-7592605CD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66C2-79ED-4B7D-BED1-92BA26E9E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285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F156D-7F28-BDE7-5BAC-63642621C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02BFE-D859-A415-3B35-E65E750239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4CEA92-6DB5-B304-4340-B1EB459055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6C162D-F070-36A5-C383-9377C5FC3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28D2-70CB-469C-A6D3-11C26E580444}" type="datetimeFigureOut">
              <a:rPr lang="en-US" smtClean="0"/>
              <a:t>12.04.2026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E63140-3976-A6F2-C88B-F23A0FA33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9E5F37-C97B-9AF1-4A3A-7E28C2B5D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66C2-79ED-4B7D-BED1-92BA26E9E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622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FEE2-A915-A7A7-46B9-605515923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B2740D-85ED-361D-4537-E593224E1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AFCE36-C1F2-D839-5388-D814069D49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6F9114-97EF-22D3-D38A-A49BD5E823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87133C-A487-E406-01B4-C08FF8B5D7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CACF3C-A904-90A9-DFCA-D52AA8AB6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28D2-70CB-469C-A6D3-11C26E580444}" type="datetimeFigureOut">
              <a:rPr lang="en-US" smtClean="0"/>
              <a:t>12.04.2026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B3D762-5518-98F6-1533-81FE72276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D3CEEA-FFB4-D728-0CD7-870012DB7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66C2-79ED-4B7D-BED1-92BA26E9E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334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685E7-4B49-D33B-9F03-D84746331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AEDE93-0384-BE67-2C75-4FBB0ED29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28D2-70CB-469C-A6D3-11C26E580444}" type="datetimeFigureOut">
              <a:rPr lang="en-US" smtClean="0"/>
              <a:t>12.04.2026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5155DC-A97E-09D4-4BC1-4825B4391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68102C-8473-FA91-BE6C-EFB0EE867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66C2-79ED-4B7D-BED1-92BA26E9E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557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531CE2-5BC0-AE2C-6FDE-353A0FF9D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28D2-70CB-469C-A6D3-11C26E580444}" type="datetimeFigureOut">
              <a:rPr lang="en-US" smtClean="0"/>
              <a:t>12.04.2026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734684-84E6-31C0-1E41-F8F4A5339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DC0C3E-7FC3-A2AA-155D-4C6A4DF9B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66C2-79ED-4B7D-BED1-92BA26E9E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232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91218-8C17-4037-8B7F-ED37D00BF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9A08E-CF24-D8DB-94DA-D8794C795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1C47F2-693E-7D4A-A2BE-ABD4BBAE4E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00C466-FCE8-9F4D-D45D-54D953C77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28D2-70CB-469C-A6D3-11C26E580444}" type="datetimeFigureOut">
              <a:rPr lang="en-US" smtClean="0"/>
              <a:t>12.04.2026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9B6984-6183-9A2C-347B-4D2499ED2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A03FC3-03EB-29E2-4940-F726B38D3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66C2-79ED-4B7D-BED1-92BA26E9E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522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51FFC-4896-E87D-8E8E-E88E1AC62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6BF58F-EB32-41AD-3C25-0413C1C61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0C0B31-7C86-3D0A-96DD-468176195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5C3001-516A-BF8C-D352-C3A3D5B1C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28D2-70CB-469C-A6D3-11C26E580444}" type="datetimeFigureOut">
              <a:rPr lang="en-US" smtClean="0"/>
              <a:t>12.04.2026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708275-1CE5-B80E-88B0-10E86A881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084B60-0118-C860-D361-61D176A75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66C2-79ED-4B7D-BED1-92BA26E9E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999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F8A048-1B53-1320-9FC8-B2C0F6B1E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8D46E2-6C1F-30A0-CEC1-AB3EEBED1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2B4FCE-D5E5-B75A-7F5F-3DDE1CED27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9928D2-70CB-469C-A6D3-11C26E580444}" type="datetimeFigureOut">
              <a:rPr lang="en-US" smtClean="0"/>
              <a:t>12.04.2026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6965A-985A-1F7B-B045-6DDBF01B7C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A7E68-AF59-01F0-0752-78CC6B35D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9666C2-79ED-4B7D-BED1-92BA26E9E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9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customXml" Target="../ink/ink2.xml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54392" y="5238492"/>
            <a:ext cx="3239016" cy="3239016"/>
          </a:xfrm>
          <a:custGeom>
            <a:avLst/>
            <a:gdLst/>
            <a:ahLst/>
            <a:cxnLst/>
            <a:rect l="l" t="t" r="r" b="b"/>
            <a:pathLst>
              <a:path w="4858524" h="4858524">
                <a:moveTo>
                  <a:pt x="0" y="0"/>
                </a:moveTo>
                <a:lnTo>
                  <a:pt x="4858524" y="0"/>
                </a:lnTo>
                <a:lnTo>
                  <a:pt x="4858524" y="4858524"/>
                </a:lnTo>
                <a:lnTo>
                  <a:pt x="0" y="48585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pPr defTabSz="609585"/>
            <a:endParaRPr lang="sv-SE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685800" y="5077347"/>
            <a:ext cx="5475592" cy="0"/>
          </a:xfrm>
          <a:prstGeom prst="line">
            <a:avLst/>
          </a:prstGeom>
          <a:ln w="19050" cap="rnd">
            <a:solidFill>
              <a:srgbClr val="66339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defTabSz="609585"/>
            <a:endParaRPr lang="sv-SE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85800" y="1368709"/>
            <a:ext cx="6121400" cy="16262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585">
              <a:lnSpc>
                <a:spcPts val="6533"/>
              </a:lnSpc>
            </a:pPr>
            <a:r>
              <a:rPr lang="en-US" sz="4665" b="1" dirty="0">
                <a:solidFill>
                  <a:srgbClr val="663399"/>
                </a:solidFill>
                <a:latin typeface="Poppins Bold"/>
                <a:ea typeface="Poppins Bold"/>
                <a:cs typeface="Poppins Bold"/>
                <a:sym typeface="Poppins Bold"/>
              </a:rPr>
              <a:t>Personal Growth – Collective Success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85800" y="4192359"/>
            <a:ext cx="4675189" cy="858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585">
              <a:lnSpc>
                <a:spcPts val="2333"/>
              </a:lnSpc>
              <a:spcBef>
                <a:spcPct val="0"/>
              </a:spcBef>
            </a:pPr>
            <a:r>
              <a:rPr lang="en-US" sz="1667" b="1" spc="33" dirty="0">
                <a:solidFill>
                  <a:srgbClr val="663399"/>
                </a:solidFill>
                <a:latin typeface="Poppins Bold"/>
                <a:ea typeface="Poppins Bold"/>
                <a:cs typeface="Poppins Bold"/>
                <a:sym typeface="Poppins Bold"/>
              </a:rPr>
              <a:t>Linda Blomdahl</a:t>
            </a:r>
          </a:p>
          <a:p>
            <a:pPr defTabSz="609585">
              <a:lnSpc>
                <a:spcPts val="2333"/>
              </a:lnSpc>
              <a:spcBef>
                <a:spcPct val="0"/>
              </a:spcBef>
            </a:pPr>
            <a:r>
              <a:rPr lang="en-US" sz="1333" spc="33" dirty="0">
                <a:solidFill>
                  <a:srgbClr val="663399"/>
                </a:solidFill>
                <a:latin typeface="Poppins Bold"/>
                <a:ea typeface="Poppins Bold"/>
                <a:cs typeface="Poppins Bold"/>
                <a:sym typeface="Poppins Bold"/>
              </a:rPr>
              <a:t>National inspector of Sweden</a:t>
            </a:r>
          </a:p>
          <a:p>
            <a:pPr defTabSz="609585">
              <a:lnSpc>
                <a:spcPts val="2333"/>
              </a:lnSpc>
              <a:spcBef>
                <a:spcPct val="0"/>
              </a:spcBef>
            </a:pPr>
            <a:r>
              <a:rPr lang="en-US" sz="1333" spc="33" dirty="0">
                <a:solidFill>
                  <a:srgbClr val="663399"/>
                </a:solidFill>
                <a:latin typeface="Poppins Bold"/>
                <a:ea typeface="Poppins Bold"/>
                <a:cs typeface="Poppins Bold"/>
                <a:sym typeface="Poppins Bold"/>
              </a:rPr>
              <a:t>Author and Coach</a:t>
            </a:r>
          </a:p>
        </p:txBody>
      </p:sp>
      <p:sp>
        <p:nvSpPr>
          <p:cNvPr id="15" name="Freeform 15"/>
          <p:cNvSpPr/>
          <p:nvPr/>
        </p:nvSpPr>
        <p:spPr>
          <a:xfrm>
            <a:off x="5077813" y="-1018189"/>
            <a:ext cx="2036377" cy="2036377"/>
          </a:xfrm>
          <a:custGeom>
            <a:avLst/>
            <a:gdLst/>
            <a:ahLst/>
            <a:cxnLst/>
            <a:rect l="l" t="t" r="r" b="b"/>
            <a:pathLst>
              <a:path w="3054565" h="3054565">
                <a:moveTo>
                  <a:pt x="0" y="0"/>
                </a:moveTo>
                <a:lnTo>
                  <a:pt x="3054566" y="0"/>
                </a:lnTo>
                <a:lnTo>
                  <a:pt x="3054566" y="3054566"/>
                </a:lnTo>
                <a:lnTo>
                  <a:pt x="0" y="30545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pPr defTabSz="609585"/>
            <a:endParaRPr lang="sv-SE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-555909" y="2850262"/>
            <a:ext cx="1111817" cy="1111817"/>
          </a:xfrm>
          <a:custGeom>
            <a:avLst/>
            <a:gdLst/>
            <a:ahLst/>
            <a:cxnLst/>
            <a:rect l="l" t="t" r="r" b="b"/>
            <a:pathLst>
              <a:path w="1667725" h="1667725">
                <a:moveTo>
                  <a:pt x="0" y="0"/>
                </a:moveTo>
                <a:lnTo>
                  <a:pt x="1667726" y="0"/>
                </a:lnTo>
                <a:lnTo>
                  <a:pt x="1667726" y="1667725"/>
                </a:lnTo>
                <a:lnTo>
                  <a:pt x="0" y="16677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pPr defTabSz="609585"/>
            <a:endParaRPr lang="sv-SE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Bildobjekt 16">
            <a:extLst>
              <a:ext uri="{FF2B5EF4-FFF2-40B4-BE49-F238E27FC236}">
                <a16:creationId xmlns:a16="http://schemas.microsoft.com/office/drawing/2014/main" id="{A388DFCD-280B-010D-6C28-EBAB7E4D43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650" y="1493258"/>
            <a:ext cx="2719775" cy="3956036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19" name="TextBox 5">
            <a:extLst>
              <a:ext uri="{FF2B5EF4-FFF2-40B4-BE49-F238E27FC236}">
                <a16:creationId xmlns:a16="http://schemas.microsoft.com/office/drawing/2014/main" id="{A2747426-CE18-FBA6-C601-4DA882C1310B}"/>
              </a:ext>
            </a:extLst>
          </p:cNvPr>
          <p:cNvSpPr txBox="1"/>
          <p:nvPr/>
        </p:nvSpPr>
        <p:spPr>
          <a:xfrm>
            <a:off x="685800" y="3259040"/>
            <a:ext cx="4675189" cy="281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585">
              <a:lnSpc>
                <a:spcPts val="2333"/>
              </a:lnSpc>
              <a:spcBef>
                <a:spcPct val="0"/>
              </a:spcBef>
            </a:pPr>
            <a:r>
              <a:rPr lang="en-US" sz="1667" b="1" spc="33" dirty="0">
                <a:solidFill>
                  <a:srgbClr val="663399"/>
                </a:solidFill>
                <a:latin typeface="Poppins Bold"/>
                <a:ea typeface="Poppins Bold"/>
                <a:cs typeface="Poppins Bold"/>
                <a:sym typeface="Poppins Bold"/>
              </a:rPr>
              <a:t>A Whole-School Approach to Wellbeing</a:t>
            </a:r>
          </a:p>
        </p:txBody>
      </p:sp>
      <p:sp>
        <p:nvSpPr>
          <p:cNvPr id="12" name="Google Shape;103;p1">
            <a:extLst>
              <a:ext uri="{FF2B5EF4-FFF2-40B4-BE49-F238E27FC236}">
                <a16:creationId xmlns:a16="http://schemas.microsoft.com/office/drawing/2014/main" id="{88940EBD-2CCF-EAF4-6F60-748F51587256}"/>
              </a:ext>
            </a:extLst>
          </p:cNvPr>
          <p:cNvSpPr>
            <a:spLocks noChangeAspect="1"/>
          </p:cNvSpPr>
          <p:nvPr/>
        </p:nvSpPr>
        <p:spPr>
          <a:xfrm>
            <a:off x="685800" y="5348182"/>
            <a:ext cx="5181021" cy="548640"/>
          </a:xfrm>
          <a:custGeom>
            <a:avLst/>
            <a:gdLst/>
            <a:ahLst/>
            <a:cxnLst/>
            <a:rect l="l" t="t" r="r" b="b"/>
            <a:pathLst>
              <a:path w="10757935" h="1139203" extrusionOk="0">
                <a:moveTo>
                  <a:pt x="0" y="0"/>
                </a:moveTo>
                <a:lnTo>
                  <a:pt x="10757936" y="0"/>
                </a:lnTo>
                <a:lnTo>
                  <a:pt x="10757936" y="1139203"/>
                </a:lnTo>
                <a:lnTo>
                  <a:pt x="0" y="11392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t="-3220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C0E45BCF-C266-BE65-FA1B-76B1F38BBE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562"/>
          <a:stretch>
            <a:fillRect/>
          </a:stretch>
        </p:blipFill>
        <p:spPr>
          <a:xfrm>
            <a:off x="-8623" y="11"/>
            <a:ext cx="6096000" cy="6857991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F868C29-A194-34B5-8D51-3C17AB917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4" y="609600"/>
            <a:ext cx="4538124" cy="970451"/>
          </a:xfrm>
        </p:spPr>
        <p:txBody>
          <a:bodyPr anchor="b">
            <a:normAutofit/>
          </a:bodyPr>
          <a:lstStyle/>
          <a:p>
            <a:pPr algn="l"/>
            <a:r>
              <a:rPr lang="sv-SE" sz="3200"/>
              <a:t>Positive school climate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67FCF51-F1CC-DA5D-C912-0ED7E87E8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4" y="1732449"/>
            <a:ext cx="4403596" cy="4058752"/>
          </a:xfrm>
        </p:spPr>
        <p:txBody>
          <a:bodyPr anchor="t">
            <a:normAutofit/>
          </a:bodyPr>
          <a:lstStyle/>
          <a:p>
            <a:pPr marL="36899" indent="0">
              <a:buNone/>
            </a:pPr>
            <a:endParaRPr lang="sv-SE" sz="1800" dirty="0"/>
          </a:p>
          <a:p>
            <a:pPr marL="36899" indent="0">
              <a:buNone/>
            </a:pPr>
            <a:endParaRPr lang="sv-SE" sz="1800" dirty="0"/>
          </a:p>
          <a:p>
            <a:pPr marL="36899" indent="0">
              <a:buNone/>
            </a:pPr>
            <a:endParaRPr lang="sv-SE" sz="1800" dirty="0"/>
          </a:p>
          <a:p>
            <a:pPr marL="36899" indent="0">
              <a:buNone/>
            </a:pPr>
            <a:r>
              <a:rPr lang="sv-SE" sz="2667" dirty="0"/>
              <a:t>Change never starts </a:t>
            </a:r>
            <a:r>
              <a:rPr lang="sv-SE" sz="2667" dirty="0" err="1"/>
              <a:t>with</a:t>
            </a:r>
            <a:r>
              <a:rPr lang="sv-SE" sz="2667" dirty="0"/>
              <a:t> the </a:t>
            </a:r>
            <a:r>
              <a:rPr lang="sv-SE" sz="2667" dirty="0" err="1"/>
              <a:t>whole</a:t>
            </a:r>
            <a:r>
              <a:rPr lang="sv-SE" sz="2667" dirty="0"/>
              <a:t> </a:t>
            </a:r>
            <a:r>
              <a:rPr lang="sv-SE" sz="2667" dirty="0" err="1"/>
              <a:t>school</a:t>
            </a:r>
            <a:r>
              <a:rPr lang="sv-SE" sz="2667" dirty="0"/>
              <a:t>. </a:t>
            </a:r>
          </a:p>
          <a:p>
            <a:pPr marL="36899" indent="0">
              <a:buNone/>
            </a:pPr>
            <a:endParaRPr lang="sv-SE" sz="2667" dirty="0"/>
          </a:p>
          <a:p>
            <a:pPr marL="36899" indent="0">
              <a:buNone/>
            </a:pPr>
            <a:r>
              <a:rPr lang="sv-SE" sz="2667" dirty="0"/>
              <a:t>It starts </a:t>
            </a:r>
            <a:r>
              <a:rPr lang="sv-SE" sz="2667" dirty="0" err="1"/>
              <a:t>with</a:t>
            </a:r>
            <a:r>
              <a:rPr lang="sv-SE" sz="2667" dirty="0"/>
              <a:t> the </a:t>
            </a:r>
            <a:r>
              <a:rPr lang="sv-SE" sz="2667" dirty="0" err="1"/>
              <a:t>individual</a:t>
            </a:r>
            <a:r>
              <a:rPr lang="sv-SE" sz="2667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4686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B4A1441F-A7C8-A36A-74BE-C656BE717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9" b="7986"/>
          <a:stretch>
            <a:fillRect/>
          </a:stretch>
        </p:blipFill>
        <p:spPr>
          <a:xfrm>
            <a:off x="-8623" y="11"/>
            <a:ext cx="6096000" cy="6857991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295CA6B-77E3-C14F-F56B-955B3CCDD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4" y="1732449"/>
            <a:ext cx="4403596" cy="4058752"/>
          </a:xfrm>
        </p:spPr>
        <p:txBody>
          <a:bodyPr anchor="t">
            <a:normAutofit/>
          </a:bodyPr>
          <a:lstStyle/>
          <a:p>
            <a:pPr marL="36899" indent="0">
              <a:buNone/>
            </a:pPr>
            <a:endParaRPr lang="sv-SE" sz="1800" dirty="0"/>
          </a:p>
          <a:p>
            <a:pPr marL="36899" indent="0">
              <a:buNone/>
            </a:pPr>
            <a:r>
              <a:rPr lang="sv-SE" dirty="0"/>
              <a:t>DESIRE </a:t>
            </a:r>
          </a:p>
          <a:p>
            <a:pPr marL="36899" indent="0">
              <a:buNone/>
            </a:pPr>
            <a:r>
              <a:rPr lang="sv-SE" dirty="0"/>
              <a:t>DEFINE</a:t>
            </a:r>
          </a:p>
          <a:p>
            <a:pPr marL="36899" indent="0">
              <a:buNone/>
            </a:pPr>
            <a:r>
              <a:rPr lang="sv-SE" dirty="0"/>
              <a:t>DISCOVER</a:t>
            </a:r>
          </a:p>
          <a:p>
            <a:pPr marL="36899" indent="0">
              <a:buNone/>
            </a:pPr>
            <a:r>
              <a:rPr lang="sv-SE" dirty="0"/>
              <a:t>DREAM</a:t>
            </a:r>
          </a:p>
          <a:p>
            <a:pPr marL="36899" indent="0">
              <a:buNone/>
            </a:pPr>
            <a:r>
              <a:rPr lang="sv-SE" dirty="0"/>
              <a:t>DESIGN</a:t>
            </a:r>
          </a:p>
          <a:p>
            <a:pPr marL="36899" indent="0">
              <a:buNone/>
            </a:pPr>
            <a:r>
              <a:rPr lang="sv-SE" dirty="0"/>
              <a:t>DELIVER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5A4A6BA8-2F66-4177-80F5-AFB0DD15DB66}"/>
              </a:ext>
            </a:extLst>
          </p:cNvPr>
          <p:cNvSpPr txBox="1"/>
          <p:nvPr/>
        </p:nvSpPr>
        <p:spPr>
          <a:xfrm>
            <a:off x="7559738" y="862680"/>
            <a:ext cx="3085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>
              <a:spcAft>
                <a:spcPts val="600"/>
              </a:spcAft>
            </a:pPr>
            <a:r>
              <a:rPr lang="sv-SE" sz="3200" b="1" dirty="0" err="1">
                <a:solidFill>
                  <a:prstClr val="black"/>
                </a:solidFill>
                <a:latin typeface="Calibri"/>
              </a:rPr>
              <a:t>Mindset</a:t>
            </a:r>
            <a:r>
              <a:rPr lang="sv-SE" sz="3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sv-SE" sz="3200" b="1" dirty="0" err="1">
                <a:solidFill>
                  <a:prstClr val="black"/>
                </a:solidFill>
                <a:latin typeface="Calibri"/>
              </a:rPr>
              <a:t>matters</a:t>
            </a:r>
            <a:endParaRPr lang="sv-SE" sz="3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069002BB-2FCA-F9F8-EC41-CD412610FC5E}"/>
              </a:ext>
            </a:extLst>
          </p:cNvPr>
          <p:cNvSpPr txBox="1"/>
          <p:nvPr/>
        </p:nvSpPr>
        <p:spPr>
          <a:xfrm>
            <a:off x="6654800" y="6245158"/>
            <a:ext cx="50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sv-SE" dirty="0" err="1">
                <a:solidFill>
                  <a:prstClr val="black"/>
                </a:solidFill>
                <a:latin typeface="Calibri"/>
              </a:rPr>
              <a:t>Contextual</a:t>
            </a:r>
            <a:r>
              <a:rPr lang="sv-SE" dirty="0">
                <a:solidFill>
                  <a:prstClr val="black"/>
                </a:solidFill>
                <a:latin typeface="Calibri"/>
              </a:rPr>
              <a:t> </a:t>
            </a:r>
            <a:r>
              <a:rPr lang="sv-SE" dirty="0" err="1">
                <a:solidFill>
                  <a:prstClr val="black"/>
                </a:solidFill>
                <a:latin typeface="Calibri"/>
              </a:rPr>
              <a:t>wellbeing</a:t>
            </a:r>
            <a:r>
              <a:rPr lang="sv-SE" dirty="0">
                <a:solidFill>
                  <a:prstClr val="black"/>
                </a:solidFill>
                <a:latin typeface="Calibri"/>
              </a:rPr>
              <a:t> </a:t>
            </a:r>
            <a:r>
              <a:rPr lang="sv-SE" dirty="0" err="1">
                <a:solidFill>
                  <a:prstClr val="black"/>
                </a:solidFill>
                <a:latin typeface="Calibri"/>
              </a:rPr>
              <a:t>model</a:t>
            </a:r>
            <a:r>
              <a:rPr lang="sv-SE" dirty="0">
                <a:solidFill>
                  <a:prstClr val="black"/>
                </a:solidFill>
                <a:latin typeface="Calibri"/>
              </a:rPr>
              <a:t>: Dr Helen </a:t>
            </a:r>
            <a:r>
              <a:rPr lang="sv-SE" dirty="0" err="1">
                <a:solidFill>
                  <a:prstClr val="black"/>
                </a:solidFill>
                <a:latin typeface="Calibri"/>
              </a:rPr>
              <a:t>Street</a:t>
            </a:r>
            <a:endParaRPr lang="sv-SE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544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C28BD8-6FBA-7C56-38F7-E0114C72C9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Pennanteckning 3">
                <a:extLst>
                  <a:ext uri="{FF2B5EF4-FFF2-40B4-BE49-F238E27FC236}">
                    <a16:creationId xmlns:a16="http://schemas.microsoft.com/office/drawing/2014/main" id="{D6B96AC1-51A2-AF2E-3328-587F7DBC3060}"/>
                  </a:ext>
                </a:extLst>
              </p14:cNvPr>
              <p14:cNvContentPartPr/>
              <p14:nvPr/>
            </p14:nvContentPartPr>
            <p14:xfrm>
              <a:off x="4269695" y="1224580"/>
              <a:ext cx="360" cy="360"/>
            </p14:xfrm>
          </p:contentPart>
        </mc:Choice>
        <mc:Fallback>
          <p:pic>
            <p:nvPicPr>
              <p:cNvPr id="4" name="Pennanteckning 3">
                <a:extLst>
                  <a:ext uri="{FF2B5EF4-FFF2-40B4-BE49-F238E27FC236}">
                    <a16:creationId xmlns:a16="http://schemas.microsoft.com/office/drawing/2014/main" id="{D6B96AC1-51A2-AF2E-3328-587F7DBC306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60695" y="1215580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Likbent triangel 6">
            <a:extLst>
              <a:ext uri="{FF2B5EF4-FFF2-40B4-BE49-F238E27FC236}">
                <a16:creationId xmlns:a16="http://schemas.microsoft.com/office/drawing/2014/main" id="{4F43D82D-703A-A5CF-9D89-5924FE3CD91C}"/>
              </a:ext>
            </a:extLst>
          </p:cNvPr>
          <p:cNvSpPr/>
          <p:nvPr/>
        </p:nvSpPr>
        <p:spPr>
          <a:xfrm>
            <a:off x="4008538" y="2019631"/>
            <a:ext cx="4268748" cy="3028727"/>
          </a:xfrm>
          <a:prstGeom prst="triangle">
            <a:avLst>
              <a:gd name="adj" fmla="val 15354"/>
            </a:avLst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sv-SE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737FC9BB-3935-F56B-4553-AD738934F055}"/>
              </a:ext>
            </a:extLst>
          </p:cNvPr>
          <p:cNvSpPr txBox="1"/>
          <p:nvPr/>
        </p:nvSpPr>
        <p:spPr>
          <a:xfrm>
            <a:off x="2063062" y="4633187"/>
            <a:ext cx="196394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sv-SE" sz="2667" dirty="0" err="1">
                <a:solidFill>
                  <a:prstClr val="black"/>
                </a:solidFill>
                <a:latin typeface="Calibri"/>
              </a:rPr>
              <a:t>Thoughts</a:t>
            </a:r>
            <a:endParaRPr lang="sv-SE" sz="266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9B725549-CA4C-057C-4986-1B9E5AE18A42}"/>
              </a:ext>
            </a:extLst>
          </p:cNvPr>
          <p:cNvSpPr txBox="1"/>
          <p:nvPr/>
        </p:nvSpPr>
        <p:spPr>
          <a:xfrm>
            <a:off x="3810000" y="1411723"/>
            <a:ext cx="1653872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sv-SE" sz="2667" dirty="0">
                <a:solidFill>
                  <a:prstClr val="black"/>
                </a:solidFill>
                <a:latin typeface="Calibri"/>
              </a:rPr>
              <a:t>Feelings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90AE98E0-8E61-6AA4-F201-519066CA5AF4}"/>
              </a:ext>
            </a:extLst>
          </p:cNvPr>
          <p:cNvSpPr txBox="1"/>
          <p:nvPr/>
        </p:nvSpPr>
        <p:spPr>
          <a:xfrm>
            <a:off x="8340919" y="4633187"/>
            <a:ext cx="196394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sv-SE" sz="2667" dirty="0" err="1">
                <a:solidFill>
                  <a:prstClr val="black"/>
                </a:solidFill>
                <a:latin typeface="Calibri"/>
              </a:rPr>
              <a:t>Behaviour</a:t>
            </a:r>
            <a:endParaRPr lang="sv-SE" sz="2667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501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50EFC-8AC0-067B-D7B1-2F3B789E2D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1ED1C20-6276-43DA-FE23-6D59012727F9}"/>
              </a:ext>
            </a:extLst>
          </p:cNvPr>
          <p:cNvSpPr/>
          <p:nvPr/>
        </p:nvSpPr>
        <p:spPr>
          <a:xfrm>
            <a:off x="6663042" y="943842"/>
            <a:ext cx="4970317" cy="4970317"/>
          </a:xfrm>
          <a:custGeom>
            <a:avLst/>
            <a:gdLst/>
            <a:ahLst/>
            <a:cxnLst/>
            <a:rect l="l" t="t" r="r" b="b"/>
            <a:pathLst>
              <a:path w="7455476" h="7455476">
                <a:moveTo>
                  <a:pt x="0" y="0"/>
                </a:moveTo>
                <a:lnTo>
                  <a:pt x="7455476" y="0"/>
                </a:lnTo>
                <a:lnTo>
                  <a:pt x="7455476" y="7455476"/>
                </a:lnTo>
                <a:lnTo>
                  <a:pt x="0" y="74554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"/>
            </a:blip>
            <a:stretch>
              <a:fillRect/>
            </a:stretch>
          </a:blipFill>
        </p:spPr>
        <p:txBody>
          <a:bodyPr/>
          <a:lstStyle/>
          <a:p>
            <a:pPr defTabSz="609585"/>
            <a:endParaRPr lang="sv-SE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4B360B71-A144-3484-B655-0EE3C0D08EA6}"/>
              </a:ext>
            </a:extLst>
          </p:cNvPr>
          <p:cNvSpPr/>
          <p:nvPr/>
        </p:nvSpPr>
        <p:spPr>
          <a:xfrm>
            <a:off x="714017" y="5103187"/>
            <a:ext cx="5447377" cy="0"/>
          </a:xfrm>
          <a:prstGeom prst="line">
            <a:avLst/>
          </a:prstGeom>
          <a:ln w="19050" cap="rnd">
            <a:solidFill>
              <a:srgbClr val="66339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defTabSz="609585"/>
            <a:endParaRPr lang="sv-SE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FF27BD1D-8027-70EF-1F0F-86BB07B33F8E}"/>
              </a:ext>
            </a:extLst>
          </p:cNvPr>
          <p:cNvSpPr txBox="1"/>
          <p:nvPr/>
        </p:nvSpPr>
        <p:spPr>
          <a:xfrm>
            <a:off x="762019" y="4640695"/>
            <a:ext cx="3312477" cy="2305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585">
              <a:lnSpc>
                <a:spcPts val="1867"/>
              </a:lnSpc>
              <a:spcBef>
                <a:spcPct val="0"/>
              </a:spcBef>
            </a:pPr>
            <a:r>
              <a:rPr lang="en-US" sz="1333" spc="27" dirty="0">
                <a:solidFill>
                  <a:srgbClr val="663399"/>
                </a:solidFill>
                <a:latin typeface="Poppins"/>
                <a:ea typeface="Poppins"/>
                <a:cs typeface="Poppins"/>
                <a:sym typeface="Poppins"/>
              </a:rPr>
              <a:t>linda.blomdahl@inspector.eursc.eu</a:t>
            </a:r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C3A06852-CA9E-BF67-7D77-21F8253072BD}"/>
              </a:ext>
            </a:extLst>
          </p:cNvPr>
          <p:cNvSpPr txBox="1"/>
          <p:nvPr/>
        </p:nvSpPr>
        <p:spPr>
          <a:xfrm>
            <a:off x="714017" y="2057400"/>
            <a:ext cx="10572751" cy="11339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585">
              <a:lnSpc>
                <a:spcPts val="9333"/>
              </a:lnSpc>
            </a:pPr>
            <a:r>
              <a:rPr lang="en-US" sz="6667" b="1" dirty="0">
                <a:solidFill>
                  <a:srgbClr val="663399"/>
                </a:solidFill>
                <a:latin typeface="Poppins Bold"/>
                <a:ea typeface="Poppins Bold"/>
                <a:cs typeface="Poppins Bold"/>
                <a:sym typeface="Poppins Bold"/>
              </a:rPr>
              <a:t>Thank you for listening!</a:t>
            </a:r>
          </a:p>
        </p:txBody>
      </p:sp>
      <p:sp>
        <p:nvSpPr>
          <p:cNvPr id="4" name="Google Shape;103;p1">
            <a:extLst>
              <a:ext uri="{FF2B5EF4-FFF2-40B4-BE49-F238E27FC236}">
                <a16:creationId xmlns:a16="http://schemas.microsoft.com/office/drawing/2014/main" id="{55157020-1448-D3D5-3D42-0159FAEE3AE6}"/>
              </a:ext>
            </a:extLst>
          </p:cNvPr>
          <p:cNvSpPr>
            <a:spLocks noChangeAspect="1"/>
          </p:cNvSpPr>
          <p:nvPr/>
        </p:nvSpPr>
        <p:spPr>
          <a:xfrm>
            <a:off x="819371" y="5365519"/>
            <a:ext cx="5181021" cy="548640"/>
          </a:xfrm>
          <a:custGeom>
            <a:avLst/>
            <a:gdLst/>
            <a:ahLst/>
            <a:cxnLst/>
            <a:rect l="l" t="t" r="r" b="b"/>
            <a:pathLst>
              <a:path w="10757935" h="1139203" extrusionOk="0">
                <a:moveTo>
                  <a:pt x="0" y="0"/>
                </a:moveTo>
                <a:lnTo>
                  <a:pt x="10757936" y="0"/>
                </a:lnTo>
                <a:lnTo>
                  <a:pt x="10757936" y="1139203"/>
                </a:lnTo>
                <a:lnTo>
                  <a:pt x="0" y="11392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3220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2999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9A0233-CAA2-B9EF-8DE4-4A390EB3C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037" y="838200"/>
            <a:ext cx="5486400" cy="762000"/>
          </a:xfrm>
        </p:spPr>
        <p:txBody>
          <a:bodyPr/>
          <a:lstStyle/>
          <a:p>
            <a:r>
              <a:rPr lang="sv-SE" dirty="0" err="1"/>
              <a:t>What</a:t>
            </a:r>
            <a:r>
              <a:rPr lang="sv-SE" dirty="0"/>
              <a:t>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could</a:t>
            </a:r>
            <a:r>
              <a:rPr lang="sv-SE" dirty="0"/>
              <a:t>…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18D7383-60D2-5839-0876-27E43D19C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899" indent="0" algn="ctr">
              <a:buNone/>
            </a:pPr>
            <a:endParaRPr lang="sv-SE" sz="3600" dirty="0"/>
          </a:p>
          <a:p>
            <a:pPr marL="36899" indent="0" algn="ctr">
              <a:buNone/>
            </a:pPr>
            <a:endParaRPr lang="sv-SE" sz="3600" dirty="0"/>
          </a:p>
          <a:p>
            <a:endParaRPr lang="sv-SE" dirty="0"/>
          </a:p>
        </p:txBody>
      </p:sp>
      <p:sp>
        <p:nvSpPr>
          <p:cNvPr id="4" name="Tankebubbla: moln 3">
            <a:extLst>
              <a:ext uri="{FF2B5EF4-FFF2-40B4-BE49-F238E27FC236}">
                <a16:creationId xmlns:a16="http://schemas.microsoft.com/office/drawing/2014/main" id="{FDAA025E-8BA2-1F37-43EB-ADEA6A805904}"/>
              </a:ext>
            </a:extLst>
          </p:cNvPr>
          <p:cNvSpPr/>
          <p:nvPr/>
        </p:nvSpPr>
        <p:spPr>
          <a:xfrm>
            <a:off x="4349340" y="1938131"/>
            <a:ext cx="3482672" cy="2981740"/>
          </a:xfrm>
          <a:prstGeom prst="cloudCallou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sv-SE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C9CCF1A9-9159-4CB5-8A99-C10AA3E4F258}"/>
              </a:ext>
            </a:extLst>
          </p:cNvPr>
          <p:cNvSpPr txBox="1"/>
          <p:nvPr/>
        </p:nvSpPr>
        <p:spPr>
          <a:xfrm>
            <a:off x="4830395" y="2747665"/>
            <a:ext cx="2520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sv-SE" sz="3600" dirty="0" err="1">
                <a:solidFill>
                  <a:prstClr val="black"/>
                </a:solidFill>
                <a:latin typeface="Calibri"/>
              </a:rPr>
              <a:t>Rule</a:t>
            </a:r>
            <a:r>
              <a:rPr lang="sv-SE" sz="3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sv-SE" sz="3600" dirty="0" err="1">
                <a:solidFill>
                  <a:prstClr val="black"/>
                </a:solidFill>
                <a:latin typeface="Calibri"/>
              </a:rPr>
              <a:t>our</a:t>
            </a:r>
            <a:r>
              <a:rPr lang="sv-SE" sz="3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sv-SE" sz="3600" dirty="0" err="1">
                <a:solidFill>
                  <a:prstClr val="black"/>
                </a:solidFill>
                <a:latin typeface="Calibri"/>
              </a:rPr>
              <a:t>minds</a:t>
            </a:r>
            <a:endParaRPr lang="sv-SE" sz="36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8306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Pennanteckning 3">
                <a:extLst>
                  <a:ext uri="{FF2B5EF4-FFF2-40B4-BE49-F238E27FC236}">
                    <a16:creationId xmlns:a16="http://schemas.microsoft.com/office/drawing/2014/main" id="{32051D35-4682-1131-225D-31D423CF1204}"/>
                  </a:ext>
                </a:extLst>
              </p14:cNvPr>
              <p14:cNvContentPartPr/>
              <p14:nvPr/>
            </p14:nvContentPartPr>
            <p14:xfrm>
              <a:off x="4269695" y="1224580"/>
              <a:ext cx="360" cy="360"/>
            </p14:xfrm>
          </p:contentPart>
        </mc:Choice>
        <mc:Fallback>
          <p:pic>
            <p:nvPicPr>
              <p:cNvPr id="4" name="Pennanteckning 3">
                <a:extLst>
                  <a:ext uri="{FF2B5EF4-FFF2-40B4-BE49-F238E27FC236}">
                    <a16:creationId xmlns:a16="http://schemas.microsoft.com/office/drawing/2014/main" id="{32051D35-4682-1131-225D-31D423CF120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60695" y="1215580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Likbent triangel 6">
            <a:extLst>
              <a:ext uri="{FF2B5EF4-FFF2-40B4-BE49-F238E27FC236}">
                <a16:creationId xmlns:a16="http://schemas.microsoft.com/office/drawing/2014/main" id="{84E75902-8AD7-81EA-5000-EF2BBE548AA2}"/>
              </a:ext>
            </a:extLst>
          </p:cNvPr>
          <p:cNvSpPr/>
          <p:nvPr/>
        </p:nvSpPr>
        <p:spPr>
          <a:xfrm>
            <a:off x="3904069" y="2019631"/>
            <a:ext cx="4373217" cy="3021496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sv-SE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F7FD7C73-136D-1B0E-C720-3F9E292D6D87}"/>
              </a:ext>
            </a:extLst>
          </p:cNvPr>
          <p:cNvSpPr txBox="1"/>
          <p:nvPr/>
        </p:nvSpPr>
        <p:spPr>
          <a:xfrm>
            <a:off x="2387600" y="4679744"/>
            <a:ext cx="196394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sv-SE" sz="2667" dirty="0" err="1">
                <a:solidFill>
                  <a:prstClr val="black"/>
                </a:solidFill>
                <a:latin typeface="Calibri"/>
              </a:rPr>
              <a:t>Thought</a:t>
            </a:r>
            <a:endParaRPr lang="sv-SE" sz="266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8719FA41-1F73-0E9B-E288-AADA29B15172}"/>
              </a:ext>
            </a:extLst>
          </p:cNvPr>
          <p:cNvSpPr txBox="1"/>
          <p:nvPr/>
        </p:nvSpPr>
        <p:spPr>
          <a:xfrm>
            <a:off x="5486400" y="1547707"/>
            <a:ext cx="1653872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sv-SE" sz="2667" dirty="0">
                <a:solidFill>
                  <a:prstClr val="black"/>
                </a:solidFill>
                <a:latin typeface="Calibri"/>
              </a:rPr>
              <a:t>Feeling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419F006F-24CB-9353-A80A-C060DF4A7B43}"/>
              </a:ext>
            </a:extLst>
          </p:cNvPr>
          <p:cNvSpPr txBox="1"/>
          <p:nvPr/>
        </p:nvSpPr>
        <p:spPr>
          <a:xfrm>
            <a:off x="8483600" y="4679745"/>
            <a:ext cx="1717483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sv-SE" sz="2667" dirty="0" err="1">
                <a:solidFill>
                  <a:prstClr val="black"/>
                </a:solidFill>
                <a:latin typeface="Calibri"/>
              </a:rPr>
              <a:t>Behaviour</a:t>
            </a:r>
            <a:endParaRPr lang="sv-SE" sz="2667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866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CF78F1EB-D7A9-08BC-AE15-8AF8E20889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602" y="72275"/>
            <a:ext cx="6656797" cy="671345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7504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15894B3-F516-6FB0-8205-313CD017F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609600"/>
            <a:ext cx="10353763" cy="970451"/>
          </a:xfrm>
        </p:spPr>
        <p:txBody>
          <a:bodyPr>
            <a:normAutofit/>
          </a:bodyPr>
          <a:lstStyle/>
          <a:p>
            <a:r>
              <a:rPr lang="sv-SE" b="1" dirty="0"/>
              <a:t>The mission of the Swedish </a:t>
            </a:r>
            <a:r>
              <a:rPr lang="sv-SE" b="1" dirty="0" err="1"/>
              <a:t>school</a:t>
            </a:r>
            <a:endParaRPr lang="sv-SE" b="1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1DB9972-38E7-BB14-CC9C-A7919B492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6" y="2132823"/>
            <a:ext cx="5546272" cy="405875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The mission of the school is to promote learning by stimulating </a:t>
            </a:r>
            <a:r>
              <a:rPr lang="en-US" b="1" dirty="0"/>
              <a:t>each individual </a:t>
            </a:r>
            <a:r>
              <a:rPr lang="en-US" dirty="0"/>
              <a:t>to acquire and develop </a:t>
            </a:r>
            <a:r>
              <a:rPr lang="en-US" b="1" dirty="0"/>
              <a:t>knowledge and values</a:t>
            </a:r>
            <a:r>
              <a:rPr lang="en-US" dirty="0"/>
              <a:t>. In </a:t>
            </a:r>
            <a:r>
              <a:rPr lang="en-US" b="1" dirty="0"/>
              <a:t>partnership</a:t>
            </a:r>
            <a:r>
              <a:rPr lang="en-US" dirty="0"/>
              <a:t> with the home, schools shall promote the all-round </a:t>
            </a:r>
            <a:r>
              <a:rPr lang="en-US" b="1" dirty="0"/>
              <a:t>personal development </a:t>
            </a:r>
            <a:r>
              <a:rPr lang="en-US" dirty="0"/>
              <a:t>of pupils into active, creative, competent and responsible </a:t>
            </a:r>
            <a:r>
              <a:rPr lang="en-US" b="1" dirty="0"/>
              <a:t>individuals and citizens.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8" name="Graphic 17" descr="Skola">
            <a:extLst>
              <a:ext uri="{FF2B5EF4-FFF2-40B4-BE49-F238E27FC236}">
                <a16:creationId xmlns:a16="http://schemas.microsoft.com/office/drawing/2014/main" id="{8847C211-7E7B-7ED6-D703-E66E7865CB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70290" y="2132823"/>
            <a:ext cx="3258007" cy="325800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Pennanteckning 3">
                <a:extLst>
                  <a:ext uri="{FF2B5EF4-FFF2-40B4-BE49-F238E27FC236}">
                    <a16:creationId xmlns:a16="http://schemas.microsoft.com/office/drawing/2014/main" id="{D22B0874-70FD-3E1C-EF23-3C91F152D986}"/>
                  </a:ext>
                </a:extLst>
              </p14:cNvPr>
              <p14:cNvContentPartPr/>
              <p14:nvPr/>
            </p14:nvContentPartPr>
            <p14:xfrm>
              <a:off x="1993933" y="2781712"/>
              <a:ext cx="360" cy="360"/>
            </p14:xfrm>
          </p:contentPart>
        </mc:Choice>
        <mc:Fallback>
          <p:pic>
            <p:nvPicPr>
              <p:cNvPr id="4" name="Pennanteckning 3">
                <a:extLst>
                  <a:ext uri="{FF2B5EF4-FFF2-40B4-BE49-F238E27FC236}">
                    <a16:creationId xmlns:a16="http://schemas.microsoft.com/office/drawing/2014/main" id="{D22B0874-70FD-3E1C-EF23-3C91F152D98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84933" y="277271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9986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5B2F4B-8D8F-200C-9DA9-63EB7AAE5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16" y="1432857"/>
            <a:ext cx="3422931" cy="4701473"/>
          </a:xfrm>
        </p:spPr>
        <p:txBody>
          <a:bodyPr>
            <a:normAutofit/>
          </a:bodyPr>
          <a:lstStyle/>
          <a:p>
            <a:pPr algn="r"/>
            <a:r>
              <a:rPr lang="sv-SE" dirty="0">
                <a:solidFill>
                  <a:srgbClr val="FFFFFF"/>
                </a:solidFill>
              </a:rPr>
              <a:t>The mission of the </a:t>
            </a:r>
            <a:r>
              <a:rPr lang="sv-SE" dirty="0" err="1">
                <a:solidFill>
                  <a:srgbClr val="FFFFFF"/>
                </a:solidFill>
              </a:rPr>
              <a:t>European</a:t>
            </a:r>
            <a:r>
              <a:rPr lang="sv-SE" dirty="0">
                <a:solidFill>
                  <a:srgbClr val="FFFFFF"/>
                </a:solidFill>
              </a:rPr>
              <a:t> School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6627E11-4E8F-5836-401C-4521E0E88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1876" y="1432856"/>
            <a:ext cx="6117579" cy="4701475"/>
          </a:xfrm>
          <a:effectLst/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Rooted in European and democratic values, the system fosters </a:t>
            </a:r>
            <a:r>
              <a:rPr lang="en-US" b="1" dirty="0"/>
              <a:t>citizenship</a:t>
            </a:r>
            <a:r>
              <a:rPr lang="en-US" dirty="0"/>
              <a:t>, </a:t>
            </a:r>
            <a:r>
              <a:rPr lang="en-US" b="1" dirty="0"/>
              <a:t>intercultural understanding and cooperation</a:t>
            </a:r>
            <a:r>
              <a:rPr lang="en-US" dirty="0"/>
              <a:t>, equipping pupils with the competencies necessary to </a:t>
            </a:r>
            <a:r>
              <a:rPr lang="en-US" b="1" dirty="0"/>
              <a:t>thrive academically, socially and personally </a:t>
            </a:r>
            <a:r>
              <a:rPr lang="en-US" dirty="0"/>
              <a:t>in a diverse and a rapidly changing </a:t>
            </a:r>
            <a:r>
              <a:rPr lang="en-US" dirty="0" err="1"/>
              <a:t>globalised</a:t>
            </a:r>
            <a:r>
              <a:rPr lang="en-US" dirty="0"/>
              <a:t> world.</a:t>
            </a: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Pennanteckning 3">
                <a:extLst>
                  <a:ext uri="{FF2B5EF4-FFF2-40B4-BE49-F238E27FC236}">
                    <a16:creationId xmlns:a16="http://schemas.microsoft.com/office/drawing/2014/main" id="{6541171C-3FB0-140C-CC4D-6C2EA10B7AFE}"/>
                  </a:ext>
                </a:extLst>
              </p14:cNvPr>
              <p14:cNvContentPartPr/>
              <p14:nvPr/>
            </p14:nvContentPartPr>
            <p14:xfrm>
              <a:off x="7470613" y="3783592"/>
              <a:ext cx="360" cy="360"/>
            </p14:xfrm>
          </p:contentPart>
        </mc:Choice>
        <mc:Fallback>
          <p:pic>
            <p:nvPicPr>
              <p:cNvPr id="4" name="Pennanteckning 3">
                <a:extLst>
                  <a:ext uri="{FF2B5EF4-FFF2-40B4-BE49-F238E27FC236}">
                    <a16:creationId xmlns:a16="http://schemas.microsoft.com/office/drawing/2014/main" id="{6541171C-3FB0-140C-CC4D-6C2EA10B7AF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61613" y="3774592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Freeform 8">
            <a:extLst>
              <a:ext uri="{FF2B5EF4-FFF2-40B4-BE49-F238E27FC236}">
                <a16:creationId xmlns:a16="http://schemas.microsoft.com/office/drawing/2014/main" id="{3F4B1F1C-3EC4-7389-1DA6-C40070485EC4}"/>
              </a:ext>
            </a:extLst>
          </p:cNvPr>
          <p:cNvSpPr/>
          <p:nvPr/>
        </p:nvSpPr>
        <p:spPr>
          <a:xfrm>
            <a:off x="1219201" y="2148007"/>
            <a:ext cx="2899647" cy="2561987"/>
          </a:xfrm>
          <a:custGeom>
            <a:avLst/>
            <a:gdLst/>
            <a:ahLst/>
            <a:cxnLst/>
            <a:rect l="l" t="t" r="r" b="b"/>
            <a:pathLst>
              <a:path w="3431511" h="1286587">
                <a:moveTo>
                  <a:pt x="0" y="0"/>
                </a:moveTo>
                <a:lnTo>
                  <a:pt x="3431511" y="0"/>
                </a:lnTo>
                <a:lnTo>
                  <a:pt x="3431511" y="1286586"/>
                </a:lnTo>
                <a:lnTo>
                  <a:pt x="0" y="12865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585"/>
            <a:endParaRPr lang="sv-SE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AF590CCB-204A-7985-9956-E44F5F9ABB2A}"/>
              </a:ext>
            </a:extLst>
          </p:cNvPr>
          <p:cNvSpPr txBox="1"/>
          <p:nvPr/>
        </p:nvSpPr>
        <p:spPr>
          <a:xfrm>
            <a:off x="558800" y="787401"/>
            <a:ext cx="1107440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sv-SE" sz="2933" b="1" dirty="0">
                <a:solidFill>
                  <a:prstClr val="black"/>
                </a:solidFill>
                <a:latin typeface="Calibri"/>
              </a:rPr>
              <a:t>The mission of the </a:t>
            </a:r>
            <a:r>
              <a:rPr lang="sv-SE" sz="2933" b="1" dirty="0" err="1">
                <a:solidFill>
                  <a:prstClr val="black"/>
                </a:solidFill>
                <a:latin typeface="Calibri"/>
              </a:rPr>
              <a:t>European</a:t>
            </a:r>
            <a:r>
              <a:rPr lang="sv-SE" sz="2933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sv-SE" sz="2933" b="1" dirty="0" err="1">
                <a:solidFill>
                  <a:prstClr val="black"/>
                </a:solidFill>
                <a:latin typeface="Calibri"/>
              </a:rPr>
              <a:t>school</a:t>
            </a:r>
            <a:endParaRPr lang="sv-SE" sz="2933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0065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BAA01797-75E9-336B-DC25-3C5EE392D4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6718"/>
          <a:stretch>
            <a:fillRect/>
          </a:stretch>
        </p:blipFill>
        <p:spPr>
          <a:xfrm>
            <a:off x="-8623" y="11"/>
            <a:ext cx="6096000" cy="6857991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B250E1E6-2E7E-2139-B534-7205C2297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4" y="609600"/>
            <a:ext cx="4538124" cy="970451"/>
          </a:xfrm>
        </p:spPr>
        <p:txBody>
          <a:bodyPr anchor="b">
            <a:normAutofit/>
          </a:bodyPr>
          <a:lstStyle/>
          <a:p>
            <a:pPr algn="l"/>
            <a:r>
              <a:rPr lang="sv-SE" sz="3200"/>
              <a:t>What unites us?	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4E5CBE9-E209-E8D7-094D-5DD2E952E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1258" y="2057400"/>
            <a:ext cx="4403596" cy="4058752"/>
          </a:xfrm>
        </p:spPr>
        <p:txBody>
          <a:bodyPr anchor="t">
            <a:normAutofit/>
          </a:bodyPr>
          <a:lstStyle/>
          <a:p>
            <a:pPr marL="417890" indent="-380990"/>
            <a:r>
              <a:rPr lang="sv-SE" sz="2400" dirty="0" err="1"/>
              <a:t>Good</a:t>
            </a:r>
            <a:r>
              <a:rPr lang="sv-SE" sz="2400" dirty="0"/>
              <a:t> </a:t>
            </a:r>
            <a:r>
              <a:rPr lang="sv-SE" sz="2400" dirty="0" err="1"/>
              <a:t>individuals</a:t>
            </a:r>
            <a:r>
              <a:rPr lang="sv-SE" sz="2400" dirty="0"/>
              <a:t> and </a:t>
            </a:r>
            <a:r>
              <a:rPr lang="sv-SE" sz="2400" dirty="0" err="1"/>
              <a:t>citizens</a:t>
            </a:r>
            <a:endParaRPr lang="sv-SE" sz="2400" dirty="0"/>
          </a:p>
          <a:p>
            <a:pPr marL="417890" indent="-380990"/>
            <a:r>
              <a:rPr lang="sv-SE" sz="2400" dirty="0" err="1"/>
              <a:t>Good</a:t>
            </a:r>
            <a:r>
              <a:rPr lang="sv-SE" sz="2400" dirty="0"/>
              <a:t> </a:t>
            </a:r>
            <a:r>
              <a:rPr lang="sv-SE" sz="2400" dirty="0" err="1"/>
              <a:t>knowledge</a:t>
            </a:r>
            <a:r>
              <a:rPr lang="sv-SE" sz="2400" dirty="0"/>
              <a:t> and </a:t>
            </a:r>
            <a:r>
              <a:rPr lang="sv-SE" sz="2400" dirty="0" err="1"/>
              <a:t>values</a:t>
            </a:r>
            <a:endParaRPr lang="sv-SE" sz="2400" dirty="0"/>
          </a:p>
          <a:p>
            <a:pPr marL="417890" indent="-380990"/>
            <a:r>
              <a:rPr lang="sv-SE" sz="2400" dirty="0" err="1"/>
              <a:t>Necessary</a:t>
            </a:r>
            <a:r>
              <a:rPr lang="sv-SE" sz="2400" dirty="0"/>
              <a:t> </a:t>
            </a:r>
            <a:r>
              <a:rPr lang="sv-SE" sz="2400" dirty="0" err="1"/>
              <a:t>competencies</a:t>
            </a:r>
            <a:r>
              <a:rPr lang="sv-SE" sz="2400" dirty="0"/>
              <a:t> for </a:t>
            </a:r>
            <a:r>
              <a:rPr lang="sv-SE" sz="2400" dirty="0" err="1"/>
              <a:t>managing</a:t>
            </a:r>
            <a:r>
              <a:rPr lang="sv-SE" sz="2400" dirty="0"/>
              <a:t> in the </a:t>
            </a:r>
            <a:r>
              <a:rPr lang="sv-SE" sz="2400" dirty="0" err="1"/>
              <a:t>world</a:t>
            </a:r>
            <a:endParaRPr lang="sv-SE" sz="2400" dirty="0"/>
          </a:p>
          <a:p>
            <a:pPr marL="417890" indent="-380990"/>
            <a:r>
              <a:rPr lang="sv-SE" sz="2400" dirty="0" err="1"/>
              <a:t>Cooperation</a:t>
            </a:r>
            <a:r>
              <a:rPr lang="sv-SE" sz="2400" dirty="0"/>
              <a:t>/partnership</a:t>
            </a:r>
          </a:p>
        </p:txBody>
      </p:sp>
    </p:spTree>
    <p:extLst>
      <p:ext uri="{BB962C8B-B14F-4D97-AF65-F5344CB8AC3E}">
        <p14:creationId xmlns:p14="http://schemas.microsoft.com/office/powerpoint/2010/main" val="1773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7B0AEF6-FE51-C182-0FD2-1BBCC666A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461" y="584200"/>
            <a:ext cx="5486400" cy="762000"/>
          </a:xfrm>
        </p:spPr>
        <p:txBody>
          <a:bodyPr>
            <a:normAutofit fontScale="90000"/>
          </a:bodyPr>
          <a:lstStyle/>
          <a:p>
            <a:r>
              <a:rPr lang="sv-SE" b="1" dirty="0"/>
              <a:t>A positive </a:t>
            </a:r>
            <a:r>
              <a:rPr lang="sv-SE" b="1" dirty="0" err="1"/>
              <a:t>school</a:t>
            </a:r>
            <a:r>
              <a:rPr lang="sv-SE" b="1" dirty="0"/>
              <a:t> </a:t>
            </a:r>
            <a:r>
              <a:rPr lang="sv-SE" b="1" dirty="0" err="1"/>
              <a:t>climate</a:t>
            </a:r>
            <a:endParaRPr lang="sv-SE" b="1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098701A-BB92-0BFD-A4AB-50B47300D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461" y="1498602"/>
            <a:ext cx="5486400" cy="3017309"/>
          </a:xfrm>
        </p:spPr>
        <p:txBody>
          <a:bodyPr>
            <a:noAutofit/>
          </a:bodyPr>
          <a:lstStyle/>
          <a:p>
            <a:pPr marL="36899" indent="0">
              <a:buNone/>
            </a:pPr>
            <a:endParaRPr lang="sv-SE" sz="2667" dirty="0"/>
          </a:p>
          <a:p>
            <a:pPr marL="36899" indent="0">
              <a:buNone/>
            </a:pPr>
            <a:r>
              <a:rPr lang="sv-SE" sz="2667" dirty="0" err="1"/>
              <a:t>Teaching</a:t>
            </a:r>
            <a:r>
              <a:rPr lang="sv-SE" sz="2667" dirty="0"/>
              <a:t> </a:t>
            </a:r>
            <a:r>
              <a:rPr lang="sv-SE" sz="2667" dirty="0" err="1"/>
              <a:t>staff</a:t>
            </a:r>
            <a:endParaRPr lang="sv-SE" sz="2667" dirty="0"/>
          </a:p>
          <a:p>
            <a:pPr marL="36899" indent="0">
              <a:buNone/>
            </a:pPr>
            <a:r>
              <a:rPr lang="sv-SE" sz="2667" dirty="0"/>
              <a:t>Non-</a:t>
            </a:r>
            <a:r>
              <a:rPr lang="sv-SE" sz="2667" dirty="0" err="1"/>
              <a:t>teaching</a:t>
            </a:r>
            <a:r>
              <a:rPr lang="sv-SE" sz="2667" dirty="0"/>
              <a:t> </a:t>
            </a:r>
            <a:r>
              <a:rPr lang="sv-SE" sz="2667" dirty="0" err="1"/>
              <a:t>staff</a:t>
            </a:r>
            <a:endParaRPr lang="sv-SE" sz="2667" dirty="0"/>
          </a:p>
          <a:p>
            <a:pPr marL="36899" indent="0">
              <a:buNone/>
            </a:pPr>
            <a:r>
              <a:rPr lang="sv-SE" sz="2667" dirty="0"/>
              <a:t>Students</a:t>
            </a:r>
          </a:p>
          <a:p>
            <a:pPr marL="36899" indent="0">
              <a:buNone/>
            </a:pPr>
            <a:r>
              <a:rPr lang="sv-SE" sz="2667" dirty="0" err="1"/>
              <a:t>Parents</a:t>
            </a:r>
            <a:endParaRPr lang="sv-SE" sz="2667" dirty="0"/>
          </a:p>
          <a:p>
            <a:pPr marL="36899" indent="0">
              <a:buNone/>
            </a:pPr>
            <a:r>
              <a:rPr lang="sv-SE" sz="2667" dirty="0"/>
              <a:t>Experts</a:t>
            </a:r>
          </a:p>
          <a:p>
            <a:pPr marL="36899" indent="0">
              <a:buNone/>
            </a:pPr>
            <a:r>
              <a:rPr lang="sv-SE" sz="2667" dirty="0"/>
              <a:t>Media</a:t>
            </a:r>
          </a:p>
        </p:txBody>
      </p:sp>
      <p:sp>
        <p:nvSpPr>
          <p:cNvPr id="4" name="Explosion: 8 punkter 3">
            <a:extLst>
              <a:ext uri="{FF2B5EF4-FFF2-40B4-BE49-F238E27FC236}">
                <a16:creationId xmlns:a16="http://schemas.microsoft.com/office/drawing/2014/main" id="{16632BD2-F7DB-139D-5C05-424FB437C813}"/>
              </a:ext>
            </a:extLst>
          </p:cNvPr>
          <p:cNvSpPr/>
          <p:nvPr/>
        </p:nvSpPr>
        <p:spPr>
          <a:xfrm>
            <a:off x="4399724" y="1498602"/>
            <a:ext cx="2966277" cy="326622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sv-SE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Moln 4">
            <a:extLst>
              <a:ext uri="{FF2B5EF4-FFF2-40B4-BE49-F238E27FC236}">
                <a16:creationId xmlns:a16="http://schemas.microsoft.com/office/drawing/2014/main" id="{523ACE0F-C5DE-2F44-A534-E2949FE3A291}"/>
              </a:ext>
            </a:extLst>
          </p:cNvPr>
          <p:cNvSpPr/>
          <p:nvPr/>
        </p:nvSpPr>
        <p:spPr>
          <a:xfrm>
            <a:off x="7792277" y="2311402"/>
            <a:ext cx="3434523" cy="3190903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sv-SE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1278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7D736AB8-0AEE-1300-1EA9-C4A9D1398E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8"/>
          <a:stretch>
            <a:fillRect/>
          </a:stretch>
        </p:blipFill>
        <p:spPr>
          <a:xfrm>
            <a:off x="-10649" y="1"/>
            <a:ext cx="4571649" cy="6858000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AEF42FA-B021-29EE-FAF2-6659AA3FF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2407" y="1009816"/>
            <a:ext cx="5978072" cy="3866048"/>
          </a:xfrm>
        </p:spPr>
        <p:txBody>
          <a:bodyPr anchor="ctr">
            <a:normAutofit fontScale="92500" lnSpcReduction="10000"/>
          </a:bodyPr>
          <a:lstStyle/>
          <a:p>
            <a:pPr marL="36899" indent="0" algn="ctr">
              <a:buClr>
                <a:srgbClr val="ED6C4C"/>
              </a:buClr>
              <a:buNone/>
            </a:pPr>
            <a:endParaRPr lang="sv-SE" sz="3200" dirty="0"/>
          </a:p>
          <a:p>
            <a:pPr marL="36899" indent="0" algn="ctr">
              <a:buClr>
                <a:srgbClr val="ED6C4C"/>
              </a:buClr>
              <a:buNone/>
            </a:pPr>
            <a:endParaRPr lang="sv-SE" sz="3200" dirty="0"/>
          </a:p>
          <a:p>
            <a:pPr marL="36899" indent="0" algn="ctr">
              <a:buClr>
                <a:srgbClr val="ED6C4C"/>
              </a:buClr>
              <a:buNone/>
            </a:pPr>
            <a:endParaRPr lang="sv-SE" sz="3200" dirty="0"/>
          </a:p>
          <a:p>
            <a:pPr marL="36899" indent="0" algn="ctr">
              <a:buClr>
                <a:srgbClr val="ED6C4C"/>
              </a:buClr>
              <a:buNone/>
            </a:pPr>
            <a:r>
              <a:rPr lang="sv-SE" sz="3200" dirty="0" err="1"/>
              <a:t>Once</a:t>
            </a:r>
            <a:r>
              <a:rPr lang="sv-SE" sz="3200" dirty="0"/>
              <a:t> </a:t>
            </a:r>
            <a:r>
              <a:rPr lang="sv-SE" sz="3200" dirty="0" err="1"/>
              <a:t>we</a:t>
            </a:r>
            <a:r>
              <a:rPr lang="sv-SE" sz="3200" dirty="0"/>
              <a:t> </a:t>
            </a:r>
            <a:r>
              <a:rPr lang="sv-SE" sz="3200" dirty="0" err="1"/>
              <a:t>become</a:t>
            </a:r>
            <a:r>
              <a:rPr lang="sv-SE" sz="3200" dirty="0"/>
              <a:t> </a:t>
            </a:r>
            <a:r>
              <a:rPr lang="sv-SE" sz="3200" dirty="0" err="1"/>
              <a:t>aware</a:t>
            </a:r>
            <a:r>
              <a:rPr lang="sv-SE" sz="3200" dirty="0"/>
              <a:t> of </a:t>
            </a:r>
            <a:r>
              <a:rPr lang="sv-SE" sz="3200" dirty="0" err="1"/>
              <a:t>something</a:t>
            </a:r>
            <a:r>
              <a:rPr lang="sv-SE" sz="3200" dirty="0"/>
              <a:t>, </a:t>
            </a:r>
            <a:r>
              <a:rPr lang="sv-SE" sz="3200" dirty="0" err="1"/>
              <a:t>we</a:t>
            </a:r>
            <a:r>
              <a:rPr lang="sv-SE" sz="3200" dirty="0"/>
              <a:t> </a:t>
            </a:r>
            <a:r>
              <a:rPr lang="sv-SE" sz="3200" dirty="0" err="1"/>
              <a:t>have</a:t>
            </a:r>
            <a:r>
              <a:rPr lang="sv-SE" sz="3200" dirty="0"/>
              <a:t> the choice to </a:t>
            </a:r>
            <a:r>
              <a:rPr lang="sv-SE" sz="3200" dirty="0" err="1"/>
              <a:t>change</a:t>
            </a:r>
            <a:r>
              <a:rPr lang="sv-SE" sz="3200" dirty="0"/>
              <a:t> it. </a:t>
            </a:r>
          </a:p>
          <a:p>
            <a:pPr marL="36899" indent="0" algn="ctr">
              <a:buClr>
                <a:srgbClr val="ED6C4C"/>
              </a:buClr>
              <a:buNone/>
            </a:pPr>
            <a:endParaRPr lang="sv-SE" sz="3200" dirty="0"/>
          </a:p>
          <a:p>
            <a:pPr marL="36899" indent="0" algn="ctr">
              <a:buClr>
                <a:srgbClr val="ED6C4C"/>
              </a:buClr>
              <a:buNone/>
            </a:pPr>
            <a:r>
              <a:rPr lang="sv-SE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4410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1564</Words>
  <Application>Microsoft Office PowerPoint</Application>
  <PresentationFormat>Widescreen</PresentationFormat>
  <Paragraphs>126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Poppins</vt:lpstr>
      <vt:lpstr>Poppins Bold</vt:lpstr>
      <vt:lpstr>Office Theme</vt:lpstr>
      <vt:lpstr>PowerPoint Presentation</vt:lpstr>
      <vt:lpstr>What if we could…</vt:lpstr>
      <vt:lpstr>PowerPoint Presentation</vt:lpstr>
      <vt:lpstr>PowerPoint Presentation</vt:lpstr>
      <vt:lpstr>The mission of the Swedish school</vt:lpstr>
      <vt:lpstr>The mission of the European School</vt:lpstr>
      <vt:lpstr>What unites us? </vt:lpstr>
      <vt:lpstr>A positive school climate</vt:lpstr>
      <vt:lpstr>PowerPoint Presentation</vt:lpstr>
      <vt:lpstr>Positive school climate</vt:lpstr>
      <vt:lpstr>PowerPoint Presentation</vt:lpstr>
      <vt:lpstr>PowerPoint Presentation</vt:lpstr>
      <vt:lpstr>PowerPoint Presentation</vt:lpstr>
    </vt:vector>
  </TitlesOfParts>
  <Company>IZM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Anita Vahere-Abražune</dc:creator>
  <cp:lastModifiedBy>Anita Vahere-Abražune</cp:lastModifiedBy>
  <cp:revision>1</cp:revision>
  <dcterms:created xsi:type="dcterms:W3CDTF">2026-04-12T13:57:55Z</dcterms:created>
  <dcterms:modified xsi:type="dcterms:W3CDTF">2026-04-12T14:00:27Z</dcterms:modified>
</cp:coreProperties>
</file>